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8" r:id="rId4"/>
    <p:sldMasterId id="214748367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Lst>
  <p:sldSz cy="5143500" cx="9144000"/>
  <p:notesSz cx="6858000" cy="9144000"/>
  <p:embeddedFontLst>
    <p:embeddedFont>
      <p:font typeface="Proxima Nova"/>
      <p:regular r:id="rId66"/>
      <p:bold r:id="rId67"/>
      <p:italic r:id="rId68"/>
      <p:boldItalic r:id="rId69"/>
    </p:embeddedFont>
    <p:embeddedFont>
      <p:font typeface="Roboto Medium"/>
      <p:regular r:id="rId70"/>
      <p:bold r:id="rId71"/>
      <p:italic r:id="rId72"/>
      <p:boldItalic r:id="rId73"/>
    </p:embeddedFont>
    <p:embeddedFont>
      <p:font typeface="Amatic SC"/>
      <p:regular r:id="rId74"/>
      <p:bold r:id="rId75"/>
    </p:embeddedFont>
    <p:embeddedFont>
      <p:font typeface="Bebas Neue"/>
      <p:regular r:id="rId76"/>
    </p:embeddedFont>
    <p:embeddedFont>
      <p:font typeface="Darker Grotesque"/>
      <p:regular r:id="rId77"/>
      <p:bold r:id="rId78"/>
    </p:embeddedFont>
    <p:embeddedFont>
      <p:font typeface="Barriecito"/>
      <p:regular r:id="rId79"/>
    </p:embeddedFont>
    <p:embeddedFont>
      <p:font typeface="Darker Grotesque SemiBold"/>
      <p:regular r:id="rId80"/>
      <p:bold r:id="rId81"/>
    </p:embeddedFont>
    <p:embeddedFont>
      <p:font typeface="Proxima Nova Semibold"/>
      <p:regular r:id="rId82"/>
      <p:bold r:id="rId83"/>
      <p:boldItalic r:id="rId8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98F90FC3-4562-4D6F-B566-BB188393108F}">
  <a:tblStyle styleId="{98F90FC3-4562-4D6F-B566-BB188393108F}"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ProximaNovaSemibold-boldItalic.fntdata"/><Relationship Id="rId83" Type="http://schemas.openxmlformats.org/officeDocument/2006/relationships/font" Target="fonts/ProximaNovaSemibold-bold.fntdata"/><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DarkerGrotesqueSemiBold-regular.fntdata"/><Relationship Id="rId82" Type="http://schemas.openxmlformats.org/officeDocument/2006/relationships/font" Target="fonts/ProximaNovaSemibold-regular.fntdata"/><Relationship Id="rId81" Type="http://schemas.openxmlformats.org/officeDocument/2006/relationships/font" Target="fonts/DarkerGrotesqueSemiBold-bold.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RobotoMedium-boldItalic.fntdata"/><Relationship Id="rId72" Type="http://schemas.openxmlformats.org/officeDocument/2006/relationships/font" Target="fonts/RobotoMedium-italic.fntdata"/><Relationship Id="rId31" Type="http://schemas.openxmlformats.org/officeDocument/2006/relationships/slide" Target="slides/slide25.xml"/><Relationship Id="rId75" Type="http://schemas.openxmlformats.org/officeDocument/2006/relationships/font" Target="fonts/AmaticSC-bold.fntdata"/><Relationship Id="rId30" Type="http://schemas.openxmlformats.org/officeDocument/2006/relationships/slide" Target="slides/slide24.xml"/><Relationship Id="rId74" Type="http://schemas.openxmlformats.org/officeDocument/2006/relationships/font" Target="fonts/AmaticSC-regular.fntdata"/><Relationship Id="rId33" Type="http://schemas.openxmlformats.org/officeDocument/2006/relationships/slide" Target="slides/slide27.xml"/><Relationship Id="rId77" Type="http://schemas.openxmlformats.org/officeDocument/2006/relationships/font" Target="fonts/DarkerGrotesque-regular.fntdata"/><Relationship Id="rId32" Type="http://schemas.openxmlformats.org/officeDocument/2006/relationships/slide" Target="slides/slide26.xml"/><Relationship Id="rId76" Type="http://schemas.openxmlformats.org/officeDocument/2006/relationships/font" Target="fonts/BebasNeue-regular.fntdata"/><Relationship Id="rId35" Type="http://schemas.openxmlformats.org/officeDocument/2006/relationships/slide" Target="slides/slide29.xml"/><Relationship Id="rId79" Type="http://schemas.openxmlformats.org/officeDocument/2006/relationships/font" Target="fonts/Barriecito-regular.fntdata"/><Relationship Id="rId34" Type="http://schemas.openxmlformats.org/officeDocument/2006/relationships/slide" Target="slides/slide28.xml"/><Relationship Id="rId78" Type="http://schemas.openxmlformats.org/officeDocument/2006/relationships/font" Target="fonts/DarkerGrotesque-bold.fntdata"/><Relationship Id="rId71" Type="http://schemas.openxmlformats.org/officeDocument/2006/relationships/font" Target="fonts/RobotoMedium-bold.fntdata"/><Relationship Id="rId70" Type="http://schemas.openxmlformats.org/officeDocument/2006/relationships/font" Target="fonts/RobotoMedium-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font" Target="fonts/ProximaNova-regular.fntdata"/><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68" Type="http://schemas.openxmlformats.org/officeDocument/2006/relationships/font" Target="fonts/ProximaNova-italic.fntdata"/><Relationship Id="rId23" Type="http://schemas.openxmlformats.org/officeDocument/2006/relationships/slide" Target="slides/slide17.xml"/><Relationship Id="rId67" Type="http://schemas.openxmlformats.org/officeDocument/2006/relationships/font" Target="fonts/ProximaNova-bold.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7" name="Shape 847"/>
        <p:cNvGrpSpPr/>
        <p:nvPr/>
      </p:nvGrpSpPr>
      <p:grpSpPr>
        <a:xfrm>
          <a:off x="0" y="0"/>
          <a:ext cx="0" cy="0"/>
          <a:chOff x="0" y="0"/>
          <a:chExt cx="0" cy="0"/>
        </a:xfrm>
      </p:grpSpPr>
      <p:sp>
        <p:nvSpPr>
          <p:cNvPr id="848" name="Google Shape;848;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849" name="Google Shape;849;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1" name="Shape 1241"/>
        <p:cNvGrpSpPr/>
        <p:nvPr/>
      </p:nvGrpSpPr>
      <p:grpSpPr>
        <a:xfrm>
          <a:off x="0" y="0"/>
          <a:ext cx="0" cy="0"/>
          <a:chOff x="0" y="0"/>
          <a:chExt cx="0" cy="0"/>
        </a:xfrm>
      </p:grpSpPr>
      <p:sp>
        <p:nvSpPr>
          <p:cNvPr id="1242" name="Google Shape;1242;gb6f45d4e6e_0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3" name="Google Shape;1243;gb6f45d4e6e_0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0" name="Shape 1280"/>
        <p:cNvGrpSpPr/>
        <p:nvPr/>
      </p:nvGrpSpPr>
      <p:grpSpPr>
        <a:xfrm>
          <a:off x="0" y="0"/>
          <a:ext cx="0" cy="0"/>
          <a:chOff x="0" y="0"/>
          <a:chExt cx="0" cy="0"/>
        </a:xfrm>
      </p:grpSpPr>
      <p:sp>
        <p:nvSpPr>
          <p:cNvPr id="1281" name="Google Shape;1281;ge229c23b0e_0_1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2" name="Google Shape;1282;ge229c23b0e_0_1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7" name="Shape 1317"/>
        <p:cNvGrpSpPr/>
        <p:nvPr/>
      </p:nvGrpSpPr>
      <p:grpSpPr>
        <a:xfrm>
          <a:off x="0" y="0"/>
          <a:ext cx="0" cy="0"/>
          <a:chOff x="0" y="0"/>
          <a:chExt cx="0" cy="0"/>
        </a:xfrm>
      </p:grpSpPr>
      <p:sp>
        <p:nvSpPr>
          <p:cNvPr id="1318" name="Google Shape;1318;ge392de348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9" name="Google Shape;1319;ge392de348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8" name="Shape 1338"/>
        <p:cNvGrpSpPr/>
        <p:nvPr/>
      </p:nvGrpSpPr>
      <p:grpSpPr>
        <a:xfrm>
          <a:off x="0" y="0"/>
          <a:ext cx="0" cy="0"/>
          <a:chOff x="0" y="0"/>
          <a:chExt cx="0" cy="0"/>
        </a:xfrm>
      </p:grpSpPr>
      <p:sp>
        <p:nvSpPr>
          <p:cNvPr id="1339" name="Google Shape;1339;ge25cd980bb_3_4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0" name="Google Shape;1340;ge25cd980bb_3_4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1" name="Shape 1391"/>
        <p:cNvGrpSpPr/>
        <p:nvPr/>
      </p:nvGrpSpPr>
      <p:grpSpPr>
        <a:xfrm>
          <a:off x="0" y="0"/>
          <a:ext cx="0" cy="0"/>
          <a:chOff x="0" y="0"/>
          <a:chExt cx="0" cy="0"/>
        </a:xfrm>
      </p:grpSpPr>
      <p:sp>
        <p:nvSpPr>
          <p:cNvPr id="1392" name="Google Shape;1392;gb6f45d4e6e_0_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3" name="Google Shape;1393;gb6f45d4e6e_0_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3" name="Shape 1433"/>
        <p:cNvGrpSpPr/>
        <p:nvPr/>
      </p:nvGrpSpPr>
      <p:grpSpPr>
        <a:xfrm>
          <a:off x="0" y="0"/>
          <a:ext cx="0" cy="0"/>
          <a:chOff x="0" y="0"/>
          <a:chExt cx="0" cy="0"/>
        </a:xfrm>
      </p:grpSpPr>
      <p:sp>
        <p:nvSpPr>
          <p:cNvPr id="1434" name="Google Shape;1434;ge1da39008e_0_9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5" name="Google Shape;1435;ge1da39008e_0_9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7" name="Shape 1487"/>
        <p:cNvGrpSpPr/>
        <p:nvPr/>
      </p:nvGrpSpPr>
      <p:grpSpPr>
        <a:xfrm>
          <a:off x="0" y="0"/>
          <a:ext cx="0" cy="0"/>
          <a:chOff x="0" y="0"/>
          <a:chExt cx="0" cy="0"/>
        </a:xfrm>
      </p:grpSpPr>
      <p:sp>
        <p:nvSpPr>
          <p:cNvPr id="1488" name="Google Shape;1488;gb6f45d4e6e_0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9" name="Google Shape;1489;gb6f45d4e6e_0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6" name="Shape 1556"/>
        <p:cNvGrpSpPr/>
        <p:nvPr/>
      </p:nvGrpSpPr>
      <p:grpSpPr>
        <a:xfrm>
          <a:off x="0" y="0"/>
          <a:ext cx="0" cy="0"/>
          <a:chOff x="0" y="0"/>
          <a:chExt cx="0" cy="0"/>
        </a:xfrm>
      </p:grpSpPr>
      <p:sp>
        <p:nvSpPr>
          <p:cNvPr id="1557" name="Google Shape;1557;ge25cd980bb_3_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8" name="Google Shape;1558;ge25cd980bb_3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6" name="Shape 1586"/>
        <p:cNvGrpSpPr/>
        <p:nvPr/>
      </p:nvGrpSpPr>
      <p:grpSpPr>
        <a:xfrm>
          <a:off x="0" y="0"/>
          <a:ext cx="0" cy="0"/>
          <a:chOff x="0" y="0"/>
          <a:chExt cx="0" cy="0"/>
        </a:xfrm>
      </p:grpSpPr>
      <p:sp>
        <p:nvSpPr>
          <p:cNvPr id="1587" name="Google Shape;1587;gb6f45d4e6e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8" name="Google Shape;1588;gb6f45d4e6e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9" name="Shape 1609"/>
        <p:cNvGrpSpPr/>
        <p:nvPr/>
      </p:nvGrpSpPr>
      <p:grpSpPr>
        <a:xfrm>
          <a:off x="0" y="0"/>
          <a:ext cx="0" cy="0"/>
          <a:chOff x="0" y="0"/>
          <a:chExt cx="0" cy="0"/>
        </a:xfrm>
      </p:grpSpPr>
      <p:sp>
        <p:nvSpPr>
          <p:cNvPr id="1610" name="Google Shape;1610;gb6f45d4e6e_0_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1" name="Google Shape;1611;gb6f45d4e6e_0_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6" name="Shape 926"/>
        <p:cNvGrpSpPr/>
        <p:nvPr/>
      </p:nvGrpSpPr>
      <p:grpSpPr>
        <a:xfrm>
          <a:off x="0" y="0"/>
          <a:ext cx="0" cy="0"/>
          <a:chOff x="0" y="0"/>
          <a:chExt cx="0" cy="0"/>
        </a:xfrm>
      </p:grpSpPr>
      <p:sp>
        <p:nvSpPr>
          <p:cNvPr id="927" name="Google Shape;927;ge1da39008e_0_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8" name="Google Shape;928;ge1da39008e_0_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3" name="Shape 1663"/>
        <p:cNvGrpSpPr/>
        <p:nvPr/>
      </p:nvGrpSpPr>
      <p:grpSpPr>
        <a:xfrm>
          <a:off x="0" y="0"/>
          <a:ext cx="0" cy="0"/>
          <a:chOff x="0" y="0"/>
          <a:chExt cx="0" cy="0"/>
        </a:xfrm>
      </p:grpSpPr>
      <p:sp>
        <p:nvSpPr>
          <p:cNvPr id="1664" name="Google Shape;1664;gb6f45d4e6e_0_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5" name="Google Shape;1665;gb6f45d4e6e_0_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3" name="Shape 1703"/>
        <p:cNvGrpSpPr/>
        <p:nvPr/>
      </p:nvGrpSpPr>
      <p:grpSpPr>
        <a:xfrm>
          <a:off x="0" y="0"/>
          <a:ext cx="0" cy="0"/>
          <a:chOff x="0" y="0"/>
          <a:chExt cx="0" cy="0"/>
        </a:xfrm>
      </p:grpSpPr>
      <p:sp>
        <p:nvSpPr>
          <p:cNvPr id="1704" name="Google Shape;1704;gb6f45d4e6e_0_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5" name="Google Shape;1705;gb6f45d4e6e_0_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0" name="Shape 1750"/>
        <p:cNvGrpSpPr/>
        <p:nvPr/>
      </p:nvGrpSpPr>
      <p:grpSpPr>
        <a:xfrm>
          <a:off x="0" y="0"/>
          <a:ext cx="0" cy="0"/>
          <a:chOff x="0" y="0"/>
          <a:chExt cx="0" cy="0"/>
        </a:xfrm>
      </p:grpSpPr>
      <p:sp>
        <p:nvSpPr>
          <p:cNvPr id="1751" name="Google Shape;1751;ge25cd980bb_3_5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2" name="Google Shape;1752;ge25cd980bb_3_5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6" name="Shape 1756"/>
        <p:cNvGrpSpPr/>
        <p:nvPr/>
      </p:nvGrpSpPr>
      <p:grpSpPr>
        <a:xfrm>
          <a:off x="0" y="0"/>
          <a:ext cx="0" cy="0"/>
          <a:chOff x="0" y="0"/>
          <a:chExt cx="0" cy="0"/>
        </a:xfrm>
      </p:grpSpPr>
      <p:sp>
        <p:nvSpPr>
          <p:cNvPr id="1757" name="Google Shape;1757;gb6f45d4e6e_0_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8" name="Google Shape;1758;gb6f45d4e6e_0_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9" name="Shape 1809"/>
        <p:cNvGrpSpPr/>
        <p:nvPr/>
      </p:nvGrpSpPr>
      <p:grpSpPr>
        <a:xfrm>
          <a:off x="0" y="0"/>
          <a:ext cx="0" cy="0"/>
          <a:chOff x="0" y="0"/>
          <a:chExt cx="0" cy="0"/>
        </a:xfrm>
      </p:grpSpPr>
      <p:sp>
        <p:nvSpPr>
          <p:cNvPr id="1810" name="Google Shape;1810;ge25cd980bb_3_3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1" name="Google Shape;1811;ge25cd980bb_3_3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1" name="Shape 1871"/>
        <p:cNvGrpSpPr/>
        <p:nvPr/>
      </p:nvGrpSpPr>
      <p:grpSpPr>
        <a:xfrm>
          <a:off x="0" y="0"/>
          <a:ext cx="0" cy="0"/>
          <a:chOff x="0" y="0"/>
          <a:chExt cx="0" cy="0"/>
        </a:xfrm>
      </p:grpSpPr>
      <p:sp>
        <p:nvSpPr>
          <p:cNvPr id="1872" name="Google Shape;1872;ge25cd980bb_3_2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3" name="Google Shape;1873;ge25cd980bb_3_2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3" name="Shape 1933"/>
        <p:cNvGrpSpPr/>
        <p:nvPr/>
      </p:nvGrpSpPr>
      <p:grpSpPr>
        <a:xfrm>
          <a:off x="0" y="0"/>
          <a:ext cx="0" cy="0"/>
          <a:chOff x="0" y="0"/>
          <a:chExt cx="0" cy="0"/>
        </a:xfrm>
      </p:grpSpPr>
      <p:sp>
        <p:nvSpPr>
          <p:cNvPr id="1934" name="Google Shape;1934;gb6f45d4e6e_0_3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5" name="Google Shape;1935;gb6f45d4e6e_0_3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6" name="Shape 1986"/>
        <p:cNvGrpSpPr/>
        <p:nvPr/>
      </p:nvGrpSpPr>
      <p:grpSpPr>
        <a:xfrm>
          <a:off x="0" y="0"/>
          <a:ext cx="0" cy="0"/>
          <a:chOff x="0" y="0"/>
          <a:chExt cx="0" cy="0"/>
        </a:xfrm>
      </p:grpSpPr>
      <p:sp>
        <p:nvSpPr>
          <p:cNvPr id="1987" name="Google Shape;1987;gb6f45d4e6e_0_3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8" name="Google Shape;1988;gb6f45d4e6e_0_3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2" name="Shape 2022"/>
        <p:cNvGrpSpPr/>
        <p:nvPr/>
      </p:nvGrpSpPr>
      <p:grpSpPr>
        <a:xfrm>
          <a:off x="0" y="0"/>
          <a:ext cx="0" cy="0"/>
          <a:chOff x="0" y="0"/>
          <a:chExt cx="0" cy="0"/>
        </a:xfrm>
      </p:grpSpPr>
      <p:sp>
        <p:nvSpPr>
          <p:cNvPr id="2023" name="Google Shape;2023;gb6f45d4e6e_0_3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4" name="Google Shape;2024;gb6f45d4e6e_0_3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3" name="Shape 2053"/>
        <p:cNvGrpSpPr/>
        <p:nvPr/>
      </p:nvGrpSpPr>
      <p:grpSpPr>
        <a:xfrm>
          <a:off x="0" y="0"/>
          <a:ext cx="0" cy="0"/>
          <a:chOff x="0" y="0"/>
          <a:chExt cx="0" cy="0"/>
        </a:xfrm>
      </p:grpSpPr>
      <p:sp>
        <p:nvSpPr>
          <p:cNvPr id="2054" name="Google Shape;2054;ge25cd980bb_4_187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5" name="Google Shape;2055;ge25cd980bb_4_187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 name="Shape 943"/>
        <p:cNvGrpSpPr/>
        <p:nvPr/>
      </p:nvGrpSpPr>
      <p:grpSpPr>
        <a:xfrm>
          <a:off x="0" y="0"/>
          <a:ext cx="0" cy="0"/>
          <a:chOff x="0" y="0"/>
          <a:chExt cx="0" cy="0"/>
        </a:xfrm>
      </p:grpSpPr>
      <p:sp>
        <p:nvSpPr>
          <p:cNvPr id="944" name="Google Shape;944;ge1da39008e_0_9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5" name="Google Shape;945;ge1da39008e_0_9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6" name="Shape 2106"/>
        <p:cNvGrpSpPr/>
        <p:nvPr/>
      </p:nvGrpSpPr>
      <p:grpSpPr>
        <a:xfrm>
          <a:off x="0" y="0"/>
          <a:ext cx="0" cy="0"/>
          <a:chOff x="0" y="0"/>
          <a:chExt cx="0" cy="0"/>
        </a:xfrm>
      </p:grpSpPr>
      <p:sp>
        <p:nvSpPr>
          <p:cNvPr id="2107" name="Google Shape;2107;ge27894c969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8" name="Google Shape;2108;ge27894c969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0" name="Shape 2130"/>
        <p:cNvGrpSpPr/>
        <p:nvPr/>
      </p:nvGrpSpPr>
      <p:grpSpPr>
        <a:xfrm>
          <a:off x="0" y="0"/>
          <a:ext cx="0" cy="0"/>
          <a:chOff x="0" y="0"/>
          <a:chExt cx="0" cy="0"/>
        </a:xfrm>
      </p:grpSpPr>
      <p:sp>
        <p:nvSpPr>
          <p:cNvPr id="2131" name="Google Shape;2131;ge25cd980bb_4_188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2" name="Google Shape;2132;ge25cd980bb_4_188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4" name="Shape 2154"/>
        <p:cNvGrpSpPr/>
        <p:nvPr/>
      </p:nvGrpSpPr>
      <p:grpSpPr>
        <a:xfrm>
          <a:off x="0" y="0"/>
          <a:ext cx="0" cy="0"/>
          <a:chOff x="0" y="0"/>
          <a:chExt cx="0" cy="0"/>
        </a:xfrm>
      </p:grpSpPr>
      <p:sp>
        <p:nvSpPr>
          <p:cNvPr id="2155" name="Google Shape;2155;gb6f45d4e6e_0_3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6" name="Google Shape;2156;gb6f45d4e6e_0_3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8" name="Shape 2238"/>
        <p:cNvGrpSpPr/>
        <p:nvPr/>
      </p:nvGrpSpPr>
      <p:grpSpPr>
        <a:xfrm>
          <a:off x="0" y="0"/>
          <a:ext cx="0" cy="0"/>
          <a:chOff x="0" y="0"/>
          <a:chExt cx="0" cy="0"/>
        </a:xfrm>
      </p:grpSpPr>
      <p:sp>
        <p:nvSpPr>
          <p:cNvPr id="2239" name="Google Shape;2239;ge27894c969_1_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0" name="Google Shape;2240;ge27894c969_1_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0" name="Shape 2460"/>
        <p:cNvGrpSpPr/>
        <p:nvPr/>
      </p:nvGrpSpPr>
      <p:grpSpPr>
        <a:xfrm>
          <a:off x="0" y="0"/>
          <a:ext cx="0" cy="0"/>
          <a:chOff x="0" y="0"/>
          <a:chExt cx="0" cy="0"/>
        </a:xfrm>
      </p:grpSpPr>
      <p:sp>
        <p:nvSpPr>
          <p:cNvPr id="2461" name="Google Shape;2461;ge27f94e63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62" name="Google Shape;2462;ge27f94e63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7" name="Shape 2477"/>
        <p:cNvGrpSpPr/>
        <p:nvPr/>
      </p:nvGrpSpPr>
      <p:grpSpPr>
        <a:xfrm>
          <a:off x="0" y="0"/>
          <a:ext cx="0" cy="0"/>
          <a:chOff x="0" y="0"/>
          <a:chExt cx="0" cy="0"/>
        </a:xfrm>
      </p:grpSpPr>
      <p:sp>
        <p:nvSpPr>
          <p:cNvPr id="2478" name="Google Shape;2478;ge25cd980bb_3_6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9" name="Google Shape;2479;ge25cd980bb_3_6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4" name="Shape 2494"/>
        <p:cNvGrpSpPr/>
        <p:nvPr/>
      </p:nvGrpSpPr>
      <p:grpSpPr>
        <a:xfrm>
          <a:off x="0" y="0"/>
          <a:ext cx="0" cy="0"/>
          <a:chOff x="0" y="0"/>
          <a:chExt cx="0" cy="0"/>
        </a:xfrm>
      </p:grpSpPr>
      <p:sp>
        <p:nvSpPr>
          <p:cNvPr id="2495" name="Google Shape;2495;ge25cd980bb_4_93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6" name="Google Shape;2496;ge25cd980bb_4_93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1" name="Shape 2501"/>
        <p:cNvGrpSpPr/>
        <p:nvPr/>
      </p:nvGrpSpPr>
      <p:grpSpPr>
        <a:xfrm>
          <a:off x="0" y="0"/>
          <a:ext cx="0" cy="0"/>
          <a:chOff x="0" y="0"/>
          <a:chExt cx="0" cy="0"/>
        </a:xfrm>
      </p:grpSpPr>
      <p:sp>
        <p:nvSpPr>
          <p:cNvPr id="2502" name="Google Shape;2502;ge25cd980bb_4_93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3" name="Google Shape;2503;ge25cd980bb_4_93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5" name="Shape 2535"/>
        <p:cNvGrpSpPr/>
        <p:nvPr/>
      </p:nvGrpSpPr>
      <p:grpSpPr>
        <a:xfrm>
          <a:off x="0" y="0"/>
          <a:ext cx="0" cy="0"/>
          <a:chOff x="0" y="0"/>
          <a:chExt cx="0" cy="0"/>
        </a:xfrm>
      </p:grpSpPr>
      <p:sp>
        <p:nvSpPr>
          <p:cNvPr id="2536" name="Google Shape;2536;ge33d6adfbd_1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7" name="Google Shape;2537;ge33d6adfbd_1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1" name="Shape 2551"/>
        <p:cNvGrpSpPr/>
        <p:nvPr/>
      </p:nvGrpSpPr>
      <p:grpSpPr>
        <a:xfrm>
          <a:off x="0" y="0"/>
          <a:ext cx="0" cy="0"/>
          <a:chOff x="0" y="0"/>
          <a:chExt cx="0" cy="0"/>
        </a:xfrm>
      </p:grpSpPr>
      <p:sp>
        <p:nvSpPr>
          <p:cNvPr id="2552" name="Google Shape;2552;ge33d6adfbd_1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3" name="Google Shape;2553;ge33d6adfbd_1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3" name="Shape 983"/>
        <p:cNvGrpSpPr/>
        <p:nvPr/>
      </p:nvGrpSpPr>
      <p:grpSpPr>
        <a:xfrm>
          <a:off x="0" y="0"/>
          <a:ext cx="0" cy="0"/>
          <a:chOff x="0" y="0"/>
          <a:chExt cx="0" cy="0"/>
        </a:xfrm>
      </p:grpSpPr>
      <p:sp>
        <p:nvSpPr>
          <p:cNvPr id="984" name="Google Shape;984;gb6f45d4e6e_0_3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5" name="Google Shape;985;gb6f45d4e6e_0_3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8" name="Shape 2888"/>
        <p:cNvGrpSpPr/>
        <p:nvPr/>
      </p:nvGrpSpPr>
      <p:grpSpPr>
        <a:xfrm>
          <a:off x="0" y="0"/>
          <a:ext cx="0" cy="0"/>
          <a:chOff x="0" y="0"/>
          <a:chExt cx="0" cy="0"/>
        </a:xfrm>
      </p:grpSpPr>
      <p:sp>
        <p:nvSpPr>
          <p:cNvPr id="2889" name="Google Shape;2889;ge33d6adfbd_1_3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0" name="Google Shape;2890;ge33d6adfbd_1_3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5" name="Shape 5675"/>
        <p:cNvGrpSpPr/>
        <p:nvPr/>
      </p:nvGrpSpPr>
      <p:grpSpPr>
        <a:xfrm>
          <a:off x="0" y="0"/>
          <a:ext cx="0" cy="0"/>
          <a:chOff x="0" y="0"/>
          <a:chExt cx="0" cy="0"/>
        </a:xfrm>
      </p:grpSpPr>
      <p:sp>
        <p:nvSpPr>
          <p:cNvPr id="5676" name="Google Shape;5676;ge33d6adfbd_1_31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77" name="Google Shape;5677;ge33d6adfbd_1_31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94" name="Shape 6094"/>
        <p:cNvGrpSpPr/>
        <p:nvPr/>
      </p:nvGrpSpPr>
      <p:grpSpPr>
        <a:xfrm>
          <a:off x="0" y="0"/>
          <a:ext cx="0" cy="0"/>
          <a:chOff x="0" y="0"/>
          <a:chExt cx="0" cy="0"/>
        </a:xfrm>
      </p:grpSpPr>
      <p:sp>
        <p:nvSpPr>
          <p:cNvPr id="6095" name="Google Shape;6095;ge33d6adfbd_1_35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96" name="Google Shape;6096;ge33d6adfbd_1_35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64" name="Shape 6264"/>
        <p:cNvGrpSpPr/>
        <p:nvPr/>
      </p:nvGrpSpPr>
      <p:grpSpPr>
        <a:xfrm>
          <a:off x="0" y="0"/>
          <a:ext cx="0" cy="0"/>
          <a:chOff x="0" y="0"/>
          <a:chExt cx="0" cy="0"/>
        </a:xfrm>
      </p:grpSpPr>
      <p:sp>
        <p:nvSpPr>
          <p:cNvPr id="6265" name="Google Shape;6265;ge33d6adfbd_1_3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66" name="Google Shape;6266;ge33d6adfbd_1_37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69" name="Shape 6669"/>
        <p:cNvGrpSpPr/>
        <p:nvPr/>
      </p:nvGrpSpPr>
      <p:grpSpPr>
        <a:xfrm>
          <a:off x="0" y="0"/>
          <a:ext cx="0" cy="0"/>
          <a:chOff x="0" y="0"/>
          <a:chExt cx="0" cy="0"/>
        </a:xfrm>
      </p:grpSpPr>
      <p:sp>
        <p:nvSpPr>
          <p:cNvPr id="6670" name="Google Shape;6670;ge33d6adfbd_1_4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71" name="Google Shape;6671;ge33d6adfbd_1_4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49" name="Shape 7049"/>
        <p:cNvGrpSpPr/>
        <p:nvPr/>
      </p:nvGrpSpPr>
      <p:grpSpPr>
        <a:xfrm>
          <a:off x="0" y="0"/>
          <a:ext cx="0" cy="0"/>
          <a:chOff x="0" y="0"/>
          <a:chExt cx="0" cy="0"/>
        </a:xfrm>
      </p:grpSpPr>
      <p:sp>
        <p:nvSpPr>
          <p:cNvPr id="7050" name="Google Shape;7050;ge33d6adfbd_1_45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51" name="Google Shape;7051;ge33d6adfbd_1_45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17" name="Shape 7817"/>
        <p:cNvGrpSpPr/>
        <p:nvPr/>
      </p:nvGrpSpPr>
      <p:grpSpPr>
        <a:xfrm>
          <a:off x="0" y="0"/>
          <a:ext cx="0" cy="0"/>
          <a:chOff x="0" y="0"/>
          <a:chExt cx="0" cy="0"/>
        </a:xfrm>
      </p:grpSpPr>
      <p:sp>
        <p:nvSpPr>
          <p:cNvPr id="7818" name="Google Shape;7818;ge33d6adfbd_1_5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19" name="Google Shape;7819;ge33d6adfbd_1_5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24" name="Shape 9224"/>
        <p:cNvGrpSpPr/>
        <p:nvPr/>
      </p:nvGrpSpPr>
      <p:grpSpPr>
        <a:xfrm>
          <a:off x="0" y="0"/>
          <a:ext cx="0" cy="0"/>
          <a:chOff x="0" y="0"/>
          <a:chExt cx="0" cy="0"/>
        </a:xfrm>
      </p:grpSpPr>
      <p:sp>
        <p:nvSpPr>
          <p:cNvPr id="9225" name="Google Shape;9225;ge33d6adfbd_1_67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26" name="Google Shape;9226;ge33d6adfbd_1_67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18" name="Shape 11618"/>
        <p:cNvGrpSpPr/>
        <p:nvPr/>
      </p:nvGrpSpPr>
      <p:grpSpPr>
        <a:xfrm>
          <a:off x="0" y="0"/>
          <a:ext cx="0" cy="0"/>
          <a:chOff x="0" y="0"/>
          <a:chExt cx="0" cy="0"/>
        </a:xfrm>
      </p:grpSpPr>
      <p:sp>
        <p:nvSpPr>
          <p:cNvPr id="11619" name="Google Shape;11619;ge33d6adfbd_1_91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20" name="Google Shape;11620;ge33d6adfbd_1_91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32" name="Shape 13632"/>
        <p:cNvGrpSpPr/>
        <p:nvPr/>
      </p:nvGrpSpPr>
      <p:grpSpPr>
        <a:xfrm>
          <a:off x="0" y="0"/>
          <a:ext cx="0" cy="0"/>
          <a:chOff x="0" y="0"/>
          <a:chExt cx="0" cy="0"/>
        </a:xfrm>
      </p:grpSpPr>
      <p:sp>
        <p:nvSpPr>
          <p:cNvPr id="13633" name="Google Shape;13633;ge33d6adfbd_1_11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34" name="Google Shape;13634;ge33d6adfbd_1_11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 name="Shape 1067"/>
        <p:cNvGrpSpPr/>
        <p:nvPr/>
      </p:nvGrpSpPr>
      <p:grpSpPr>
        <a:xfrm>
          <a:off x="0" y="0"/>
          <a:ext cx="0" cy="0"/>
          <a:chOff x="0" y="0"/>
          <a:chExt cx="0" cy="0"/>
        </a:xfrm>
      </p:grpSpPr>
      <p:sp>
        <p:nvSpPr>
          <p:cNvPr id="1068" name="Google Shape;1068;ge1da39008e_0_9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9" name="Google Shape;1069;ge1da39008e_0_9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68" name="Shape 15268"/>
        <p:cNvGrpSpPr/>
        <p:nvPr/>
      </p:nvGrpSpPr>
      <p:grpSpPr>
        <a:xfrm>
          <a:off x="0" y="0"/>
          <a:ext cx="0" cy="0"/>
          <a:chOff x="0" y="0"/>
          <a:chExt cx="0" cy="0"/>
        </a:xfrm>
      </p:grpSpPr>
      <p:sp>
        <p:nvSpPr>
          <p:cNvPr id="15269" name="Google Shape;15269;ge33d6adfbd_1_127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70" name="Google Shape;15270;ge33d6adfbd_1_127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10" name="Shape 16310"/>
        <p:cNvGrpSpPr/>
        <p:nvPr/>
      </p:nvGrpSpPr>
      <p:grpSpPr>
        <a:xfrm>
          <a:off x="0" y="0"/>
          <a:ext cx="0" cy="0"/>
          <a:chOff x="0" y="0"/>
          <a:chExt cx="0" cy="0"/>
        </a:xfrm>
      </p:grpSpPr>
      <p:sp>
        <p:nvSpPr>
          <p:cNvPr id="16311" name="Google Shape;16311;ge33d6adfbd_1_137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12" name="Google Shape;16312;ge33d6adfbd_1_13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53" name="Shape 17853"/>
        <p:cNvGrpSpPr/>
        <p:nvPr/>
      </p:nvGrpSpPr>
      <p:grpSpPr>
        <a:xfrm>
          <a:off x="0" y="0"/>
          <a:ext cx="0" cy="0"/>
          <a:chOff x="0" y="0"/>
          <a:chExt cx="0" cy="0"/>
        </a:xfrm>
      </p:grpSpPr>
      <p:sp>
        <p:nvSpPr>
          <p:cNvPr id="17854" name="Google Shape;17854;ge33d6adfbd_1_153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55" name="Google Shape;17855;ge33d6adfbd_1_153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06" name="Shape 18006"/>
        <p:cNvGrpSpPr/>
        <p:nvPr/>
      </p:nvGrpSpPr>
      <p:grpSpPr>
        <a:xfrm>
          <a:off x="0" y="0"/>
          <a:ext cx="0" cy="0"/>
          <a:chOff x="0" y="0"/>
          <a:chExt cx="0" cy="0"/>
        </a:xfrm>
      </p:grpSpPr>
      <p:sp>
        <p:nvSpPr>
          <p:cNvPr id="18007" name="Google Shape;18007;ge33d6adfbd_1_154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08" name="Google Shape;18008;ge33d6adfbd_1_154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49" name="Shape 18049"/>
        <p:cNvGrpSpPr/>
        <p:nvPr/>
      </p:nvGrpSpPr>
      <p:grpSpPr>
        <a:xfrm>
          <a:off x="0" y="0"/>
          <a:ext cx="0" cy="0"/>
          <a:chOff x="0" y="0"/>
          <a:chExt cx="0" cy="0"/>
        </a:xfrm>
      </p:grpSpPr>
      <p:sp>
        <p:nvSpPr>
          <p:cNvPr id="18050" name="Google Shape;18050;ge33d6adfbd_1_155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51" name="Google Shape;18051;ge33d6adfbd_1_155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31" name="Shape 18631"/>
        <p:cNvGrpSpPr/>
        <p:nvPr/>
      </p:nvGrpSpPr>
      <p:grpSpPr>
        <a:xfrm>
          <a:off x="0" y="0"/>
          <a:ext cx="0" cy="0"/>
          <a:chOff x="0" y="0"/>
          <a:chExt cx="0" cy="0"/>
        </a:xfrm>
      </p:grpSpPr>
      <p:sp>
        <p:nvSpPr>
          <p:cNvPr id="18632" name="Google Shape;18632;ge33d6adfbd_1_16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33" name="Google Shape;18633;ge33d6adfbd_1_16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95" name="Shape 19595"/>
        <p:cNvGrpSpPr/>
        <p:nvPr/>
      </p:nvGrpSpPr>
      <p:grpSpPr>
        <a:xfrm>
          <a:off x="0" y="0"/>
          <a:ext cx="0" cy="0"/>
          <a:chOff x="0" y="0"/>
          <a:chExt cx="0" cy="0"/>
        </a:xfrm>
      </p:grpSpPr>
      <p:sp>
        <p:nvSpPr>
          <p:cNvPr id="19596" name="Google Shape;19596;ge33d6adfbd_1_170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97" name="Google Shape;19597;ge33d6adfbd_1_170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47" name="Shape 20247"/>
        <p:cNvGrpSpPr/>
        <p:nvPr/>
      </p:nvGrpSpPr>
      <p:grpSpPr>
        <a:xfrm>
          <a:off x="0" y="0"/>
          <a:ext cx="0" cy="0"/>
          <a:chOff x="0" y="0"/>
          <a:chExt cx="0" cy="0"/>
        </a:xfrm>
      </p:grpSpPr>
      <p:sp>
        <p:nvSpPr>
          <p:cNvPr id="20248" name="Google Shape;20248;ge33d6adfbd_1_17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49" name="Google Shape;20249;ge33d6adfbd_1_17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67" name="Shape 21067"/>
        <p:cNvGrpSpPr/>
        <p:nvPr/>
      </p:nvGrpSpPr>
      <p:grpSpPr>
        <a:xfrm>
          <a:off x="0" y="0"/>
          <a:ext cx="0" cy="0"/>
          <a:chOff x="0" y="0"/>
          <a:chExt cx="0" cy="0"/>
        </a:xfrm>
      </p:grpSpPr>
      <p:sp>
        <p:nvSpPr>
          <p:cNvPr id="21068" name="Google Shape;21068;ge33d6adfbd_1_185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69" name="Google Shape;21069;ge33d6adfbd_1_185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26" name="Shape 21826"/>
        <p:cNvGrpSpPr/>
        <p:nvPr/>
      </p:nvGrpSpPr>
      <p:grpSpPr>
        <a:xfrm>
          <a:off x="0" y="0"/>
          <a:ext cx="0" cy="0"/>
          <a:chOff x="0" y="0"/>
          <a:chExt cx="0" cy="0"/>
        </a:xfrm>
      </p:grpSpPr>
      <p:sp>
        <p:nvSpPr>
          <p:cNvPr id="21827" name="Google Shape;21827;ge33d6adfbd_1_192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828" name="Google Shape;21828;ge33d6adfbd_1_192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3" name="Shape 1113"/>
        <p:cNvGrpSpPr/>
        <p:nvPr/>
      </p:nvGrpSpPr>
      <p:grpSpPr>
        <a:xfrm>
          <a:off x="0" y="0"/>
          <a:ext cx="0" cy="0"/>
          <a:chOff x="0" y="0"/>
          <a:chExt cx="0" cy="0"/>
        </a:xfrm>
      </p:grpSpPr>
      <p:sp>
        <p:nvSpPr>
          <p:cNvPr id="1114" name="Google Shape;1114;ge1da39008e_0_9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5" name="Google Shape;1115;ge1da39008e_0_9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8" name="Shape 1138"/>
        <p:cNvGrpSpPr/>
        <p:nvPr/>
      </p:nvGrpSpPr>
      <p:grpSpPr>
        <a:xfrm>
          <a:off x="0" y="0"/>
          <a:ext cx="0" cy="0"/>
          <a:chOff x="0" y="0"/>
          <a:chExt cx="0" cy="0"/>
        </a:xfrm>
      </p:grpSpPr>
      <p:sp>
        <p:nvSpPr>
          <p:cNvPr id="1139" name="Google Shape;1139;gb6f45d4e6e_0_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0" name="Google Shape;1140;gb6f45d4e6e_0_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7" name="Shape 1157"/>
        <p:cNvGrpSpPr/>
        <p:nvPr/>
      </p:nvGrpSpPr>
      <p:grpSpPr>
        <a:xfrm>
          <a:off x="0" y="0"/>
          <a:ext cx="0" cy="0"/>
          <a:chOff x="0" y="0"/>
          <a:chExt cx="0" cy="0"/>
        </a:xfrm>
      </p:grpSpPr>
      <p:sp>
        <p:nvSpPr>
          <p:cNvPr id="1158" name="Google Shape;1158;ge1da39008e_0_9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9" name="Google Shape;1159;ge1da39008e_0_9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7" name="Shape 1217"/>
        <p:cNvGrpSpPr/>
        <p:nvPr/>
      </p:nvGrpSpPr>
      <p:grpSpPr>
        <a:xfrm>
          <a:off x="0" y="0"/>
          <a:ext cx="0" cy="0"/>
          <a:chOff x="0" y="0"/>
          <a:chExt cx="0" cy="0"/>
        </a:xfrm>
      </p:grpSpPr>
      <p:sp>
        <p:nvSpPr>
          <p:cNvPr id="1218" name="Google Shape;1218;ge1da39008e_0_9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9" name="Google Shape;1219;ge1da39008e_0_9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0" y="-20100"/>
            <a:ext cx="9144000" cy="5183700"/>
            <a:chOff x="0" y="-20100"/>
            <a:chExt cx="9144000" cy="5183700"/>
          </a:xfrm>
        </p:grpSpPr>
        <p:grpSp>
          <p:nvGrpSpPr>
            <p:cNvPr id="10" name="Google Shape;10;p2"/>
            <p:cNvGrpSpPr/>
            <p:nvPr/>
          </p:nvGrpSpPr>
          <p:grpSpPr>
            <a:xfrm>
              <a:off x="0" y="280950"/>
              <a:ext cx="9144000" cy="4581600"/>
              <a:chOff x="0" y="280950"/>
              <a:chExt cx="9144000" cy="4581600"/>
            </a:xfrm>
          </p:grpSpPr>
          <p:cxnSp>
            <p:nvCxnSpPr>
              <p:cNvPr id="11" name="Google Shape;11;p2"/>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2" name="Google Shape;12;p2"/>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3" name="Google Shape;13;p2"/>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4" name="Google Shape;14;p2"/>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5" name="Google Shape;15;p2"/>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6" name="Google Shape;16;p2"/>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7" name="Google Shape;17;p2"/>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8" name="Google Shape;18;p2"/>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9" name="Google Shape;19;p2"/>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0" name="Google Shape;20;p2"/>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1" name="Google Shape;21;p2"/>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2" name="Google Shape;22;p2"/>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3" name="Google Shape;23;p2"/>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4" name="Google Shape;24;p2"/>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5" name="Google Shape;25;p2"/>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6" name="Google Shape;26;p2"/>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27" name="Google Shape;27;p2"/>
            <p:cNvGrpSpPr/>
            <p:nvPr/>
          </p:nvGrpSpPr>
          <p:grpSpPr>
            <a:xfrm>
              <a:off x="403100" y="-20100"/>
              <a:ext cx="32250" cy="5183700"/>
              <a:chOff x="403100" y="-20100"/>
              <a:chExt cx="32250" cy="5183700"/>
            </a:xfrm>
          </p:grpSpPr>
          <p:cxnSp>
            <p:nvCxnSpPr>
              <p:cNvPr id="28" name="Google Shape;28;p2"/>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29" name="Google Shape;29;p2"/>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30" name="Google Shape;30;p2"/>
          <p:cNvGrpSpPr/>
          <p:nvPr/>
        </p:nvGrpSpPr>
        <p:grpSpPr>
          <a:xfrm>
            <a:off x="877950" y="309275"/>
            <a:ext cx="8169749" cy="4654339"/>
            <a:chOff x="877950" y="309275"/>
            <a:chExt cx="8169749" cy="4654339"/>
          </a:xfrm>
        </p:grpSpPr>
        <p:sp>
          <p:nvSpPr>
            <p:cNvPr id="31" name="Google Shape;31;p2"/>
            <p:cNvSpPr/>
            <p:nvPr/>
          </p:nvSpPr>
          <p:spPr>
            <a:xfrm>
              <a:off x="1998025" y="474687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7382775" y="151340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877950" y="30927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 name="Google Shape;34;p2"/>
          <p:cNvSpPr txBox="1"/>
          <p:nvPr>
            <p:ph type="ctrTitle"/>
          </p:nvPr>
        </p:nvSpPr>
        <p:spPr>
          <a:xfrm>
            <a:off x="909825" y="1391250"/>
            <a:ext cx="5804400" cy="2180400"/>
          </a:xfrm>
          <a:prstGeom prst="rect">
            <a:avLst/>
          </a:prstGeom>
        </p:spPr>
        <p:txBody>
          <a:bodyPr anchorCtr="0" anchor="ctr" bIns="91425" lIns="91425" spcFirstLastPara="1" rIns="91425" wrap="square" tIns="91425">
            <a:noAutofit/>
          </a:bodyPr>
          <a:lstStyle>
            <a:lvl1pPr lvl="0">
              <a:spcBef>
                <a:spcPts val="0"/>
              </a:spcBef>
              <a:spcAft>
                <a:spcPts val="0"/>
              </a:spcAft>
              <a:buSzPts val="5200"/>
              <a:buNone/>
              <a:defRPr sz="4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35" name="Google Shape;35;p2"/>
          <p:cNvSpPr txBox="1"/>
          <p:nvPr>
            <p:ph idx="1" type="subTitle"/>
          </p:nvPr>
        </p:nvSpPr>
        <p:spPr>
          <a:xfrm>
            <a:off x="909825" y="3734736"/>
            <a:ext cx="4359000" cy="4095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53" name="Shape 253"/>
        <p:cNvGrpSpPr/>
        <p:nvPr/>
      </p:nvGrpSpPr>
      <p:grpSpPr>
        <a:xfrm>
          <a:off x="0" y="0"/>
          <a:ext cx="0" cy="0"/>
          <a:chOff x="0" y="0"/>
          <a:chExt cx="0" cy="0"/>
        </a:xfrm>
      </p:grpSpPr>
      <p:grpSp>
        <p:nvGrpSpPr>
          <p:cNvPr id="254" name="Google Shape;254;p11"/>
          <p:cNvGrpSpPr/>
          <p:nvPr/>
        </p:nvGrpSpPr>
        <p:grpSpPr>
          <a:xfrm>
            <a:off x="0" y="-20100"/>
            <a:ext cx="9144000" cy="5183700"/>
            <a:chOff x="0" y="-20100"/>
            <a:chExt cx="9144000" cy="5183700"/>
          </a:xfrm>
        </p:grpSpPr>
        <p:grpSp>
          <p:nvGrpSpPr>
            <p:cNvPr id="255" name="Google Shape;255;p11"/>
            <p:cNvGrpSpPr/>
            <p:nvPr/>
          </p:nvGrpSpPr>
          <p:grpSpPr>
            <a:xfrm>
              <a:off x="0" y="280950"/>
              <a:ext cx="9144000" cy="4581600"/>
              <a:chOff x="0" y="280950"/>
              <a:chExt cx="9144000" cy="4581600"/>
            </a:xfrm>
          </p:grpSpPr>
          <p:cxnSp>
            <p:nvCxnSpPr>
              <p:cNvPr id="256" name="Google Shape;256;p11"/>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57" name="Google Shape;257;p11"/>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58" name="Google Shape;258;p11"/>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59" name="Google Shape;259;p11"/>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60" name="Google Shape;260;p11"/>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61" name="Google Shape;261;p11"/>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62" name="Google Shape;262;p11"/>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63" name="Google Shape;263;p11"/>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64" name="Google Shape;264;p11"/>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65" name="Google Shape;265;p11"/>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66" name="Google Shape;266;p11"/>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67" name="Google Shape;267;p11"/>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68" name="Google Shape;268;p11"/>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69" name="Google Shape;269;p11"/>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70" name="Google Shape;270;p11"/>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71" name="Google Shape;271;p11"/>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272" name="Google Shape;272;p11"/>
            <p:cNvGrpSpPr/>
            <p:nvPr/>
          </p:nvGrpSpPr>
          <p:grpSpPr>
            <a:xfrm>
              <a:off x="403100" y="-20100"/>
              <a:ext cx="32250" cy="5183700"/>
              <a:chOff x="403100" y="-20100"/>
              <a:chExt cx="32250" cy="5183700"/>
            </a:xfrm>
          </p:grpSpPr>
          <p:cxnSp>
            <p:nvCxnSpPr>
              <p:cNvPr id="273" name="Google Shape;273;p11"/>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274" name="Google Shape;274;p11"/>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275" name="Google Shape;275;p11"/>
          <p:cNvSpPr txBox="1"/>
          <p:nvPr>
            <p:ph hasCustomPrompt="1" type="title"/>
          </p:nvPr>
        </p:nvSpPr>
        <p:spPr>
          <a:xfrm>
            <a:off x="3341250" y="1446592"/>
            <a:ext cx="2461500" cy="1171500"/>
          </a:xfrm>
          <a:prstGeom prst="rect">
            <a:avLst/>
          </a:prstGeom>
        </p:spPr>
        <p:txBody>
          <a:bodyPr anchorCtr="0" anchor="ctr" bIns="91425" lIns="91425" spcFirstLastPara="1" rIns="91425" wrap="square" tIns="91425">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76" name="Google Shape;276;p11"/>
          <p:cNvSpPr txBox="1"/>
          <p:nvPr>
            <p:ph idx="1" type="subTitle"/>
          </p:nvPr>
        </p:nvSpPr>
        <p:spPr>
          <a:xfrm>
            <a:off x="2261850" y="3526819"/>
            <a:ext cx="4620300" cy="37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8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277" name="Google Shape;277;p11"/>
          <p:cNvSpPr/>
          <p:nvPr/>
        </p:nvSpPr>
        <p:spPr>
          <a:xfrm>
            <a:off x="4036625" y="4391747"/>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1"/>
          <p:cNvSpPr/>
          <p:nvPr/>
        </p:nvSpPr>
        <p:spPr>
          <a:xfrm>
            <a:off x="7382775" y="151340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1"/>
          <p:cNvSpPr/>
          <p:nvPr/>
        </p:nvSpPr>
        <p:spPr>
          <a:xfrm>
            <a:off x="894225" y="2929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80" name="Shape 28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281" name="Shape 281"/>
        <p:cNvGrpSpPr/>
        <p:nvPr/>
      </p:nvGrpSpPr>
      <p:grpSpPr>
        <a:xfrm>
          <a:off x="0" y="0"/>
          <a:ext cx="0" cy="0"/>
          <a:chOff x="0" y="0"/>
          <a:chExt cx="0" cy="0"/>
        </a:xfrm>
      </p:grpSpPr>
      <p:grpSp>
        <p:nvGrpSpPr>
          <p:cNvPr id="282" name="Google Shape;282;p13"/>
          <p:cNvGrpSpPr/>
          <p:nvPr/>
        </p:nvGrpSpPr>
        <p:grpSpPr>
          <a:xfrm>
            <a:off x="0" y="-20100"/>
            <a:ext cx="9144000" cy="5183700"/>
            <a:chOff x="0" y="-20100"/>
            <a:chExt cx="9144000" cy="5183700"/>
          </a:xfrm>
        </p:grpSpPr>
        <p:grpSp>
          <p:nvGrpSpPr>
            <p:cNvPr id="283" name="Google Shape;283;p13"/>
            <p:cNvGrpSpPr/>
            <p:nvPr/>
          </p:nvGrpSpPr>
          <p:grpSpPr>
            <a:xfrm>
              <a:off x="0" y="280950"/>
              <a:ext cx="9144000" cy="4581600"/>
              <a:chOff x="0" y="280950"/>
              <a:chExt cx="9144000" cy="4581600"/>
            </a:xfrm>
          </p:grpSpPr>
          <p:cxnSp>
            <p:nvCxnSpPr>
              <p:cNvPr id="284" name="Google Shape;284;p13"/>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85" name="Google Shape;285;p13"/>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86" name="Google Shape;286;p13"/>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87" name="Google Shape;287;p13"/>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88" name="Google Shape;288;p13"/>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89" name="Google Shape;289;p13"/>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90" name="Google Shape;290;p13"/>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91" name="Google Shape;291;p13"/>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92" name="Google Shape;292;p13"/>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93" name="Google Shape;293;p13"/>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94" name="Google Shape;294;p13"/>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95" name="Google Shape;295;p13"/>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96" name="Google Shape;296;p13"/>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97" name="Google Shape;297;p13"/>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98" name="Google Shape;298;p13"/>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99" name="Google Shape;299;p13"/>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300" name="Google Shape;300;p13"/>
            <p:cNvGrpSpPr/>
            <p:nvPr/>
          </p:nvGrpSpPr>
          <p:grpSpPr>
            <a:xfrm>
              <a:off x="403100" y="-20100"/>
              <a:ext cx="32250" cy="5183700"/>
              <a:chOff x="403100" y="-20100"/>
              <a:chExt cx="32250" cy="5183700"/>
            </a:xfrm>
          </p:grpSpPr>
          <p:cxnSp>
            <p:nvCxnSpPr>
              <p:cNvPr id="301" name="Google Shape;301;p13"/>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302" name="Google Shape;302;p13"/>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303" name="Google Shape;303;p13"/>
          <p:cNvGrpSpPr/>
          <p:nvPr/>
        </p:nvGrpSpPr>
        <p:grpSpPr>
          <a:xfrm>
            <a:off x="719950" y="463625"/>
            <a:ext cx="7704000" cy="767575"/>
            <a:chOff x="719950" y="463625"/>
            <a:chExt cx="7704000" cy="767575"/>
          </a:xfrm>
        </p:grpSpPr>
        <p:sp>
          <p:nvSpPr>
            <p:cNvPr id="304" name="Google Shape;304;p13"/>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3"/>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 name="Google Shape;306;p13"/>
          <p:cNvSpPr/>
          <p:nvPr/>
        </p:nvSpPr>
        <p:spPr>
          <a:xfrm>
            <a:off x="4727875" y="7032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3"/>
          <p:cNvSpPr/>
          <p:nvPr/>
        </p:nvSpPr>
        <p:spPr>
          <a:xfrm>
            <a:off x="1838950" y="45655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3"/>
          <p:cNvSpPr/>
          <p:nvPr/>
        </p:nvSpPr>
        <p:spPr>
          <a:xfrm>
            <a:off x="7841000" y="2771175"/>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3"/>
          <p:cNvSpPr txBox="1"/>
          <p:nvPr>
            <p:ph type="title"/>
          </p:nvPr>
        </p:nvSpPr>
        <p:spPr>
          <a:xfrm>
            <a:off x="1687957" y="1630600"/>
            <a:ext cx="25314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10" name="Google Shape;310;p13"/>
          <p:cNvSpPr txBox="1"/>
          <p:nvPr>
            <p:ph hasCustomPrompt="1" idx="2" type="title"/>
          </p:nvPr>
        </p:nvSpPr>
        <p:spPr>
          <a:xfrm>
            <a:off x="759175" y="1618579"/>
            <a:ext cx="679800" cy="39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1" name="Google Shape;311;p13"/>
          <p:cNvSpPr txBox="1"/>
          <p:nvPr>
            <p:ph idx="1" type="subTitle"/>
          </p:nvPr>
        </p:nvSpPr>
        <p:spPr>
          <a:xfrm>
            <a:off x="1687957" y="2066682"/>
            <a:ext cx="2531400" cy="527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12" name="Google Shape;312;p13"/>
          <p:cNvSpPr txBox="1"/>
          <p:nvPr>
            <p:ph idx="3" type="title"/>
          </p:nvPr>
        </p:nvSpPr>
        <p:spPr>
          <a:xfrm>
            <a:off x="5898055" y="1630600"/>
            <a:ext cx="25314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13" name="Google Shape;313;p13"/>
          <p:cNvSpPr txBox="1"/>
          <p:nvPr>
            <p:ph hasCustomPrompt="1" idx="4" type="title"/>
          </p:nvPr>
        </p:nvSpPr>
        <p:spPr>
          <a:xfrm>
            <a:off x="4970240" y="1618579"/>
            <a:ext cx="679800" cy="39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4" name="Google Shape;314;p13"/>
          <p:cNvSpPr txBox="1"/>
          <p:nvPr>
            <p:ph idx="5" type="subTitle"/>
          </p:nvPr>
        </p:nvSpPr>
        <p:spPr>
          <a:xfrm>
            <a:off x="5898055" y="2066682"/>
            <a:ext cx="2531400" cy="527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15" name="Google Shape;315;p13"/>
          <p:cNvSpPr txBox="1"/>
          <p:nvPr>
            <p:ph idx="6" type="title"/>
          </p:nvPr>
        </p:nvSpPr>
        <p:spPr>
          <a:xfrm>
            <a:off x="1687957" y="3201434"/>
            <a:ext cx="25314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16" name="Google Shape;316;p13"/>
          <p:cNvSpPr txBox="1"/>
          <p:nvPr>
            <p:ph hasCustomPrompt="1" idx="7" type="title"/>
          </p:nvPr>
        </p:nvSpPr>
        <p:spPr>
          <a:xfrm>
            <a:off x="759175" y="3189994"/>
            <a:ext cx="679800" cy="39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7" name="Google Shape;317;p13"/>
          <p:cNvSpPr txBox="1"/>
          <p:nvPr>
            <p:ph idx="8" type="subTitle"/>
          </p:nvPr>
        </p:nvSpPr>
        <p:spPr>
          <a:xfrm>
            <a:off x="1687956" y="3644899"/>
            <a:ext cx="2531400" cy="527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18" name="Google Shape;318;p13"/>
          <p:cNvSpPr txBox="1"/>
          <p:nvPr>
            <p:ph idx="9" type="title"/>
          </p:nvPr>
        </p:nvSpPr>
        <p:spPr>
          <a:xfrm>
            <a:off x="5894835" y="3201432"/>
            <a:ext cx="25314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19" name="Google Shape;319;p13"/>
          <p:cNvSpPr txBox="1"/>
          <p:nvPr>
            <p:ph hasCustomPrompt="1" idx="13" type="title"/>
          </p:nvPr>
        </p:nvSpPr>
        <p:spPr>
          <a:xfrm>
            <a:off x="4970240" y="3189994"/>
            <a:ext cx="679800" cy="397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20" name="Google Shape;320;p13"/>
          <p:cNvSpPr txBox="1"/>
          <p:nvPr>
            <p:ph idx="14" type="subTitle"/>
          </p:nvPr>
        </p:nvSpPr>
        <p:spPr>
          <a:xfrm>
            <a:off x="5894835" y="3644897"/>
            <a:ext cx="2531400" cy="527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21" name="Google Shape;321;p13"/>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322" name="Shape 322"/>
        <p:cNvGrpSpPr/>
        <p:nvPr/>
      </p:nvGrpSpPr>
      <p:grpSpPr>
        <a:xfrm>
          <a:off x="0" y="0"/>
          <a:ext cx="0" cy="0"/>
          <a:chOff x="0" y="0"/>
          <a:chExt cx="0" cy="0"/>
        </a:xfrm>
      </p:grpSpPr>
      <p:grpSp>
        <p:nvGrpSpPr>
          <p:cNvPr id="323" name="Google Shape;323;p14"/>
          <p:cNvGrpSpPr/>
          <p:nvPr/>
        </p:nvGrpSpPr>
        <p:grpSpPr>
          <a:xfrm>
            <a:off x="0" y="-20100"/>
            <a:ext cx="9144000" cy="5183700"/>
            <a:chOff x="0" y="-20100"/>
            <a:chExt cx="9144000" cy="5183700"/>
          </a:xfrm>
        </p:grpSpPr>
        <p:grpSp>
          <p:nvGrpSpPr>
            <p:cNvPr id="324" name="Google Shape;324;p14"/>
            <p:cNvGrpSpPr/>
            <p:nvPr/>
          </p:nvGrpSpPr>
          <p:grpSpPr>
            <a:xfrm>
              <a:off x="0" y="280950"/>
              <a:ext cx="9144000" cy="4581600"/>
              <a:chOff x="0" y="280950"/>
              <a:chExt cx="9144000" cy="4581600"/>
            </a:xfrm>
          </p:grpSpPr>
          <p:cxnSp>
            <p:nvCxnSpPr>
              <p:cNvPr id="325" name="Google Shape;325;p14"/>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26" name="Google Shape;326;p14"/>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27" name="Google Shape;327;p14"/>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28" name="Google Shape;328;p14"/>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29" name="Google Shape;329;p14"/>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30" name="Google Shape;330;p14"/>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31" name="Google Shape;331;p14"/>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32" name="Google Shape;332;p14"/>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33" name="Google Shape;333;p14"/>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34" name="Google Shape;334;p14"/>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35" name="Google Shape;335;p14"/>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36" name="Google Shape;336;p14"/>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37" name="Google Shape;337;p14"/>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38" name="Google Shape;338;p14"/>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39" name="Google Shape;339;p14"/>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40" name="Google Shape;340;p14"/>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341" name="Google Shape;341;p14"/>
            <p:cNvGrpSpPr/>
            <p:nvPr/>
          </p:nvGrpSpPr>
          <p:grpSpPr>
            <a:xfrm>
              <a:off x="403100" y="-20100"/>
              <a:ext cx="32250" cy="5183700"/>
              <a:chOff x="403100" y="-20100"/>
              <a:chExt cx="32250" cy="5183700"/>
            </a:xfrm>
          </p:grpSpPr>
          <p:cxnSp>
            <p:nvCxnSpPr>
              <p:cNvPr id="342" name="Google Shape;342;p14"/>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343" name="Google Shape;343;p14"/>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344" name="Google Shape;344;p14"/>
          <p:cNvGrpSpPr/>
          <p:nvPr/>
        </p:nvGrpSpPr>
        <p:grpSpPr>
          <a:xfrm>
            <a:off x="719950" y="463625"/>
            <a:ext cx="7704000" cy="767575"/>
            <a:chOff x="719950" y="463625"/>
            <a:chExt cx="7704000" cy="767575"/>
          </a:xfrm>
        </p:grpSpPr>
        <p:sp>
          <p:nvSpPr>
            <p:cNvPr id="345" name="Google Shape;345;p14"/>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4"/>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 name="Google Shape;347;p1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348" name="Google Shape;348;p14"/>
          <p:cNvGrpSpPr/>
          <p:nvPr/>
        </p:nvGrpSpPr>
        <p:grpSpPr>
          <a:xfrm>
            <a:off x="749125" y="165847"/>
            <a:ext cx="8428974" cy="4977647"/>
            <a:chOff x="749125" y="165847"/>
            <a:chExt cx="8428974" cy="4977647"/>
          </a:xfrm>
        </p:grpSpPr>
        <p:sp>
          <p:nvSpPr>
            <p:cNvPr id="349" name="Google Shape;349;p14"/>
            <p:cNvSpPr/>
            <p:nvPr/>
          </p:nvSpPr>
          <p:spPr>
            <a:xfrm>
              <a:off x="749125" y="165847"/>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4"/>
            <p:cNvSpPr/>
            <p:nvPr/>
          </p:nvSpPr>
          <p:spPr>
            <a:xfrm>
              <a:off x="7513175" y="19800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4"/>
            <p:cNvSpPr/>
            <p:nvPr/>
          </p:nvSpPr>
          <p:spPr>
            <a:xfrm>
              <a:off x="4208450" y="4746300"/>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352" name="Shape 352"/>
        <p:cNvGrpSpPr/>
        <p:nvPr/>
      </p:nvGrpSpPr>
      <p:grpSpPr>
        <a:xfrm>
          <a:off x="0" y="0"/>
          <a:ext cx="0" cy="0"/>
          <a:chOff x="0" y="0"/>
          <a:chExt cx="0" cy="0"/>
        </a:xfrm>
      </p:grpSpPr>
      <p:grpSp>
        <p:nvGrpSpPr>
          <p:cNvPr id="353" name="Google Shape;353;p15"/>
          <p:cNvGrpSpPr/>
          <p:nvPr/>
        </p:nvGrpSpPr>
        <p:grpSpPr>
          <a:xfrm>
            <a:off x="0" y="-20100"/>
            <a:ext cx="9144000" cy="5183700"/>
            <a:chOff x="0" y="-20100"/>
            <a:chExt cx="9144000" cy="5183700"/>
          </a:xfrm>
        </p:grpSpPr>
        <p:grpSp>
          <p:nvGrpSpPr>
            <p:cNvPr id="354" name="Google Shape;354;p15"/>
            <p:cNvGrpSpPr/>
            <p:nvPr/>
          </p:nvGrpSpPr>
          <p:grpSpPr>
            <a:xfrm>
              <a:off x="0" y="280950"/>
              <a:ext cx="9144000" cy="4581600"/>
              <a:chOff x="0" y="280950"/>
              <a:chExt cx="9144000" cy="4581600"/>
            </a:xfrm>
          </p:grpSpPr>
          <p:cxnSp>
            <p:nvCxnSpPr>
              <p:cNvPr id="355" name="Google Shape;355;p15"/>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56" name="Google Shape;356;p15"/>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57" name="Google Shape;357;p15"/>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58" name="Google Shape;358;p15"/>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59" name="Google Shape;359;p15"/>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60" name="Google Shape;360;p15"/>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61" name="Google Shape;361;p15"/>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62" name="Google Shape;362;p15"/>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63" name="Google Shape;363;p15"/>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64" name="Google Shape;364;p15"/>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65" name="Google Shape;365;p15"/>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66" name="Google Shape;366;p15"/>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67" name="Google Shape;367;p15"/>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68" name="Google Shape;368;p15"/>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69" name="Google Shape;369;p15"/>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70" name="Google Shape;370;p15"/>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371" name="Google Shape;371;p15"/>
            <p:cNvGrpSpPr/>
            <p:nvPr/>
          </p:nvGrpSpPr>
          <p:grpSpPr>
            <a:xfrm>
              <a:off x="403100" y="-20100"/>
              <a:ext cx="32250" cy="5183700"/>
              <a:chOff x="403100" y="-20100"/>
              <a:chExt cx="32250" cy="5183700"/>
            </a:xfrm>
          </p:grpSpPr>
          <p:cxnSp>
            <p:nvCxnSpPr>
              <p:cNvPr id="372" name="Google Shape;372;p15"/>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373" name="Google Shape;373;p15"/>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374" name="Google Shape;374;p15"/>
          <p:cNvGrpSpPr/>
          <p:nvPr/>
        </p:nvGrpSpPr>
        <p:grpSpPr>
          <a:xfrm>
            <a:off x="719950" y="463625"/>
            <a:ext cx="7704000" cy="767575"/>
            <a:chOff x="719950" y="463625"/>
            <a:chExt cx="7704000" cy="767575"/>
          </a:xfrm>
        </p:grpSpPr>
        <p:sp>
          <p:nvSpPr>
            <p:cNvPr id="375" name="Google Shape;375;p15"/>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5"/>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 name="Google Shape;377;p1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78" name="Google Shape;378;p15"/>
          <p:cNvSpPr/>
          <p:nvPr/>
        </p:nvSpPr>
        <p:spPr>
          <a:xfrm>
            <a:off x="8173050" y="203690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5"/>
          <p:cNvSpPr/>
          <p:nvPr/>
        </p:nvSpPr>
        <p:spPr>
          <a:xfrm>
            <a:off x="3237850" y="4746313"/>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1_2">
    <p:spTree>
      <p:nvGrpSpPr>
        <p:cNvPr id="380" name="Shape 380"/>
        <p:cNvGrpSpPr/>
        <p:nvPr/>
      </p:nvGrpSpPr>
      <p:grpSpPr>
        <a:xfrm>
          <a:off x="0" y="0"/>
          <a:ext cx="0" cy="0"/>
          <a:chOff x="0" y="0"/>
          <a:chExt cx="0" cy="0"/>
        </a:xfrm>
      </p:grpSpPr>
      <p:grpSp>
        <p:nvGrpSpPr>
          <p:cNvPr id="381" name="Google Shape;381;p16"/>
          <p:cNvGrpSpPr/>
          <p:nvPr/>
        </p:nvGrpSpPr>
        <p:grpSpPr>
          <a:xfrm>
            <a:off x="0" y="-20100"/>
            <a:ext cx="9144000" cy="5183700"/>
            <a:chOff x="0" y="-20100"/>
            <a:chExt cx="9144000" cy="5183700"/>
          </a:xfrm>
        </p:grpSpPr>
        <p:grpSp>
          <p:nvGrpSpPr>
            <p:cNvPr id="382" name="Google Shape;382;p16"/>
            <p:cNvGrpSpPr/>
            <p:nvPr/>
          </p:nvGrpSpPr>
          <p:grpSpPr>
            <a:xfrm>
              <a:off x="0" y="280950"/>
              <a:ext cx="9144000" cy="4581600"/>
              <a:chOff x="0" y="280950"/>
              <a:chExt cx="9144000" cy="4581600"/>
            </a:xfrm>
          </p:grpSpPr>
          <p:cxnSp>
            <p:nvCxnSpPr>
              <p:cNvPr id="383" name="Google Shape;383;p16"/>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84" name="Google Shape;384;p16"/>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85" name="Google Shape;385;p16"/>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86" name="Google Shape;386;p16"/>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87" name="Google Shape;387;p16"/>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88" name="Google Shape;388;p16"/>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89" name="Google Shape;389;p16"/>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90" name="Google Shape;390;p16"/>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91" name="Google Shape;391;p16"/>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92" name="Google Shape;392;p16"/>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93" name="Google Shape;393;p16"/>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94" name="Google Shape;394;p16"/>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95" name="Google Shape;395;p16"/>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96" name="Google Shape;396;p16"/>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97" name="Google Shape;397;p16"/>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398" name="Google Shape;398;p16"/>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399" name="Google Shape;399;p16"/>
            <p:cNvGrpSpPr/>
            <p:nvPr/>
          </p:nvGrpSpPr>
          <p:grpSpPr>
            <a:xfrm>
              <a:off x="403100" y="-20100"/>
              <a:ext cx="32250" cy="5183700"/>
              <a:chOff x="403100" y="-20100"/>
              <a:chExt cx="32250" cy="5183700"/>
            </a:xfrm>
          </p:grpSpPr>
          <p:cxnSp>
            <p:nvCxnSpPr>
              <p:cNvPr id="400" name="Google Shape;400;p16"/>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401" name="Google Shape;401;p16"/>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402" name="Google Shape;402;p16"/>
          <p:cNvGrpSpPr/>
          <p:nvPr/>
        </p:nvGrpSpPr>
        <p:grpSpPr>
          <a:xfrm>
            <a:off x="719950" y="463625"/>
            <a:ext cx="7704000" cy="767575"/>
            <a:chOff x="719950" y="463625"/>
            <a:chExt cx="7704000" cy="767575"/>
          </a:xfrm>
        </p:grpSpPr>
        <p:sp>
          <p:nvSpPr>
            <p:cNvPr id="403" name="Google Shape;403;p16"/>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6"/>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 name="Google Shape;405;p1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06" name="Google Shape;406;p16"/>
          <p:cNvSpPr/>
          <p:nvPr/>
        </p:nvSpPr>
        <p:spPr>
          <a:xfrm>
            <a:off x="8290800" y="165315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6"/>
          <p:cNvSpPr/>
          <p:nvPr/>
        </p:nvSpPr>
        <p:spPr>
          <a:xfrm>
            <a:off x="3971550" y="4821347"/>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6"/>
          <p:cNvSpPr/>
          <p:nvPr/>
        </p:nvSpPr>
        <p:spPr>
          <a:xfrm>
            <a:off x="661950" y="2929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1_2_1">
    <p:spTree>
      <p:nvGrpSpPr>
        <p:cNvPr id="409" name="Shape 409"/>
        <p:cNvGrpSpPr/>
        <p:nvPr/>
      </p:nvGrpSpPr>
      <p:grpSpPr>
        <a:xfrm>
          <a:off x="0" y="0"/>
          <a:ext cx="0" cy="0"/>
          <a:chOff x="0" y="0"/>
          <a:chExt cx="0" cy="0"/>
        </a:xfrm>
      </p:grpSpPr>
      <p:grpSp>
        <p:nvGrpSpPr>
          <p:cNvPr id="410" name="Google Shape;410;p17"/>
          <p:cNvGrpSpPr/>
          <p:nvPr/>
        </p:nvGrpSpPr>
        <p:grpSpPr>
          <a:xfrm>
            <a:off x="0" y="-20100"/>
            <a:ext cx="9144000" cy="5183700"/>
            <a:chOff x="0" y="-20100"/>
            <a:chExt cx="9144000" cy="5183700"/>
          </a:xfrm>
        </p:grpSpPr>
        <p:grpSp>
          <p:nvGrpSpPr>
            <p:cNvPr id="411" name="Google Shape;411;p17"/>
            <p:cNvGrpSpPr/>
            <p:nvPr/>
          </p:nvGrpSpPr>
          <p:grpSpPr>
            <a:xfrm>
              <a:off x="0" y="280950"/>
              <a:ext cx="9144000" cy="4581600"/>
              <a:chOff x="0" y="280950"/>
              <a:chExt cx="9144000" cy="4581600"/>
            </a:xfrm>
          </p:grpSpPr>
          <p:cxnSp>
            <p:nvCxnSpPr>
              <p:cNvPr id="412" name="Google Shape;412;p17"/>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13" name="Google Shape;413;p17"/>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14" name="Google Shape;414;p17"/>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15" name="Google Shape;415;p17"/>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16" name="Google Shape;416;p17"/>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17" name="Google Shape;417;p17"/>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18" name="Google Shape;418;p17"/>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19" name="Google Shape;419;p17"/>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20" name="Google Shape;420;p17"/>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21" name="Google Shape;421;p17"/>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22" name="Google Shape;422;p17"/>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23" name="Google Shape;423;p17"/>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24" name="Google Shape;424;p17"/>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25" name="Google Shape;425;p17"/>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26" name="Google Shape;426;p17"/>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27" name="Google Shape;427;p17"/>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428" name="Google Shape;428;p17"/>
            <p:cNvGrpSpPr/>
            <p:nvPr/>
          </p:nvGrpSpPr>
          <p:grpSpPr>
            <a:xfrm>
              <a:off x="403100" y="-20100"/>
              <a:ext cx="32250" cy="5183700"/>
              <a:chOff x="403100" y="-20100"/>
              <a:chExt cx="32250" cy="5183700"/>
            </a:xfrm>
          </p:grpSpPr>
          <p:cxnSp>
            <p:nvCxnSpPr>
              <p:cNvPr id="429" name="Google Shape;429;p17"/>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430" name="Google Shape;430;p17"/>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431" name="Google Shape;431;p17"/>
          <p:cNvGrpSpPr/>
          <p:nvPr/>
        </p:nvGrpSpPr>
        <p:grpSpPr>
          <a:xfrm>
            <a:off x="719950" y="463625"/>
            <a:ext cx="7704000" cy="767575"/>
            <a:chOff x="719950" y="463625"/>
            <a:chExt cx="7704000" cy="767575"/>
          </a:xfrm>
        </p:grpSpPr>
        <p:sp>
          <p:nvSpPr>
            <p:cNvPr id="432" name="Google Shape;432;p17"/>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7"/>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4" name="Google Shape;434;p1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35" name="Google Shape;435;p17"/>
          <p:cNvSpPr/>
          <p:nvPr/>
        </p:nvSpPr>
        <p:spPr>
          <a:xfrm>
            <a:off x="6819575" y="4746300"/>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7"/>
          <p:cNvSpPr/>
          <p:nvPr/>
        </p:nvSpPr>
        <p:spPr>
          <a:xfrm>
            <a:off x="8515825" y="22827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7"/>
          <p:cNvSpPr/>
          <p:nvPr/>
        </p:nvSpPr>
        <p:spPr>
          <a:xfrm>
            <a:off x="720000" y="480650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438" name="Shape 438"/>
        <p:cNvGrpSpPr/>
        <p:nvPr/>
      </p:nvGrpSpPr>
      <p:grpSpPr>
        <a:xfrm>
          <a:off x="0" y="0"/>
          <a:ext cx="0" cy="0"/>
          <a:chOff x="0" y="0"/>
          <a:chExt cx="0" cy="0"/>
        </a:xfrm>
      </p:grpSpPr>
      <p:grpSp>
        <p:nvGrpSpPr>
          <p:cNvPr id="439" name="Google Shape;439;p18"/>
          <p:cNvGrpSpPr/>
          <p:nvPr/>
        </p:nvGrpSpPr>
        <p:grpSpPr>
          <a:xfrm>
            <a:off x="0" y="-20100"/>
            <a:ext cx="9144000" cy="5183700"/>
            <a:chOff x="0" y="-20100"/>
            <a:chExt cx="9144000" cy="5183700"/>
          </a:xfrm>
        </p:grpSpPr>
        <p:grpSp>
          <p:nvGrpSpPr>
            <p:cNvPr id="440" name="Google Shape;440;p18"/>
            <p:cNvGrpSpPr/>
            <p:nvPr/>
          </p:nvGrpSpPr>
          <p:grpSpPr>
            <a:xfrm>
              <a:off x="0" y="280950"/>
              <a:ext cx="9144000" cy="4581600"/>
              <a:chOff x="0" y="280950"/>
              <a:chExt cx="9144000" cy="4581600"/>
            </a:xfrm>
          </p:grpSpPr>
          <p:cxnSp>
            <p:nvCxnSpPr>
              <p:cNvPr id="441" name="Google Shape;441;p18"/>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42" name="Google Shape;442;p18"/>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43" name="Google Shape;443;p18"/>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44" name="Google Shape;444;p18"/>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45" name="Google Shape;445;p18"/>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46" name="Google Shape;446;p18"/>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47" name="Google Shape;447;p18"/>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48" name="Google Shape;448;p18"/>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49" name="Google Shape;449;p18"/>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50" name="Google Shape;450;p18"/>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51" name="Google Shape;451;p18"/>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52" name="Google Shape;452;p18"/>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53" name="Google Shape;453;p18"/>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54" name="Google Shape;454;p18"/>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55" name="Google Shape;455;p18"/>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56" name="Google Shape;456;p18"/>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457" name="Google Shape;457;p18"/>
            <p:cNvGrpSpPr/>
            <p:nvPr/>
          </p:nvGrpSpPr>
          <p:grpSpPr>
            <a:xfrm>
              <a:off x="403100" y="-20100"/>
              <a:ext cx="32250" cy="5183700"/>
              <a:chOff x="403100" y="-20100"/>
              <a:chExt cx="32250" cy="5183700"/>
            </a:xfrm>
          </p:grpSpPr>
          <p:cxnSp>
            <p:nvCxnSpPr>
              <p:cNvPr id="458" name="Google Shape;458;p18"/>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459" name="Google Shape;459;p18"/>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460" name="Google Shape;460;p18"/>
          <p:cNvSpPr/>
          <p:nvPr/>
        </p:nvSpPr>
        <p:spPr>
          <a:xfrm>
            <a:off x="983650" y="1044847"/>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8"/>
          <p:cNvSpPr/>
          <p:nvPr/>
        </p:nvSpPr>
        <p:spPr>
          <a:xfrm>
            <a:off x="7416025" y="2661675"/>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8"/>
          <p:cNvSpPr/>
          <p:nvPr/>
        </p:nvSpPr>
        <p:spPr>
          <a:xfrm>
            <a:off x="3985075" y="336400"/>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8"/>
          <p:cNvSpPr txBox="1"/>
          <p:nvPr>
            <p:ph type="title"/>
          </p:nvPr>
        </p:nvSpPr>
        <p:spPr>
          <a:xfrm>
            <a:off x="3036775" y="3376510"/>
            <a:ext cx="3070500" cy="33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2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464" name="Google Shape;464;p18"/>
          <p:cNvSpPr txBox="1"/>
          <p:nvPr>
            <p:ph idx="1" type="subTitle"/>
          </p:nvPr>
        </p:nvSpPr>
        <p:spPr>
          <a:xfrm>
            <a:off x="1591950" y="1745775"/>
            <a:ext cx="5960100" cy="1456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5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465" name="Shape 465"/>
        <p:cNvGrpSpPr/>
        <p:nvPr/>
      </p:nvGrpSpPr>
      <p:grpSpPr>
        <a:xfrm>
          <a:off x="0" y="0"/>
          <a:ext cx="0" cy="0"/>
          <a:chOff x="0" y="0"/>
          <a:chExt cx="0" cy="0"/>
        </a:xfrm>
      </p:grpSpPr>
      <p:grpSp>
        <p:nvGrpSpPr>
          <p:cNvPr id="466" name="Google Shape;466;p19"/>
          <p:cNvGrpSpPr/>
          <p:nvPr/>
        </p:nvGrpSpPr>
        <p:grpSpPr>
          <a:xfrm>
            <a:off x="0" y="-20100"/>
            <a:ext cx="9144000" cy="5183700"/>
            <a:chOff x="0" y="-20100"/>
            <a:chExt cx="9144000" cy="5183700"/>
          </a:xfrm>
        </p:grpSpPr>
        <p:grpSp>
          <p:nvGrpSpPr>
            <p:cNvPr id="467" name="Google Shape;467;p19"/>
            <p:cNvGrpSpPr/>
            <p:nvPr/>
          </p:nvGrpSpPr>
          <p:grpSpPr>
            <a:xfrm>
              <a:off x="0" y="280950"/>
              <a:ext cx="9144000" cy="4581600"/>
              <a:chOff x="0" y="280950"/>
              <a:chExt cx="9144000" cy="4581600"/>
            </a:xfrm>
          </p:grpSpPr>
          <p:cxnSp>
            <p:nvCxnSpPr>
              <p:cNvPr id="468" name="Google Shape;468;p19"/>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69" name="Google Shape;469;p19"/>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70" name="Google Shape;470;p19"/>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71" name="Google Shape;471;p19"/>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72" name="Google Shape;472;p19"/>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73" name="Google Shape;473;p19"/>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74" name="Google Shape;474;p19"/>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75" name="Google Shape;475;p19"/>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76" name="Google Shape;476;p19"/>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77" name="Google Shape;477;p19"/>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78" name="Google Shape;478;p19"/>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79" name="Google Shape;479;p19"/>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80" name="Google Shape;480;p19"/>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81" name="Google Shape;481;p19"/>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82" name="Google Shape;482;p19"/>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83" name="Google Shape;483;p19"/>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484" name="Google Shape;484;p19"/>
            <p:cNvGrpSpPr/>
            <p:nvPr/>
          </p:nvGrpSpPr>
          <p:grpSpPr>
            <a:xfrm>
              <a:off x="403100" y="-20100"/>
              <a:ext cx="32250" cy="5183700"/>
              <a:chOff x="403100" y="-20100"/>
              <a:chExt cx="32250" cy="5183700"/>
            </a:xfrm>
          </p:grpSpPr>
          <p:cxnSp>
            <p:nvCxnSpPr>
              <p:cNvPr id="485" name="Google Shape;485;p19"/>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486" name="Google Shape;486;p19"/>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487" name="Google Shape;487;p19"/>
          <p:cNvSpPr txBox="1"/>
          <p:nvPr>
            <p:ph idx="1" type="subTitle"/>
          </p:nvPr>
        </p:nvSpPr>
        <p:spPr>
          <a:xfrm>
            <a:off x="1470525" y="2432538"/>
            <a:ext cx="3917100" cy="102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88" name="Google Shape;488;p19"/>
          <p:cNvSpPr txBox="1"/>
          <p:nvPr>
            <p:ph type="title"/>
          </p:nvPr>
        </p:nvSpPr>
        <p:spPr>
          <a:xfrm>
            <a:off x="1470525" y="1786088"/>
            <a:ext cx="4575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89" name="Google Shape;489;p19"/>
          <p:cNvSpPr/>
          <p:nvPr/>
        </p:nvSpPr>
        <p:spPr>
          <a:xfrm>
            <a:off x="7382775" y="151340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9"/>
          <p:cNvSpPr/>
          <p:nvPr/>
        </p:nvSpPr>
        <p:spPr>
          <a:xfrm>
            <a:off x="894225" y="2929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9"/>
          <p:cNvSpPr/>
          <p:nvPr/>
        </p:nvSpPr>
        <p:spPr>
          <a:xfrm>
            <a:off x="4101950" y="4300697"/>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492" name="Shape 492"/>
        <p:cNvGrpSpPr/>
        <p:nvPr/>
      </p:nvGrpSpPr>
      <p:grpSpPr>
        <a:xfrm>
          <a:off x="0" y="0"/>
          <a:ext cx="0" cy="0"/>
          <a:chOff x="0" y="0"/>
          <a:chExt cx="0" cy="0"/>
        </a:xfrm>
      </p:grpSpPr>
      <p:grpSp>
        <p:nvGrpSpPr>
          <p:cNvPr id="493" name="Google Shape;493;p20"/>
          <p:cNvGrpSpPr/>
          <p:nvPr/>
        </p:nvGrpSpPr>
        <p:grpSpPr>
          <a:xfrm>
            <a:off x="0" y="-20100"/>
            <a:ext cx="9144000" cy="5183700"/>
            <a:chOff x="0" y="-20100"/>
            <a:chExt cx="9144000" cy="5183700"/>
          </a:xfrm>
        </p:grpSpPr>
        <p:grpSp>
          <p:nvGrpSpPr>
            <p:cNvPr id="494" name="Google Shape;494;p20"/>
            <p:cNvGrpSpPr/>
            <p:nvPr/>
          </p:nvGrpSpPr>
          <p:grpSpPr>
            <a:xfrm>
              <a:off x="0" y="280950"/>
              <a:ext cx="9144000" cy="4581600"/>
              <a:chOff x="0" y="280950"/>
              <a:chExt cx="9144000" cy="4581600"/>
            </a:xfrm>
          </p:grpSpPr>
          <p:cxnSp>
            <p:nvCxnSpPr>
              <p:cNvPr id="495" name="Google Shape;495;p20"/>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96" name="Google Shape;496;p20"/>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97" name="Google Shape;497;p20"/>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98" name="Google Shape;498;p20"/>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99" name="Google Shape;499;p20"/>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00" name="Google Shape;500;p20"/>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01" name="Google Shape;501;p20"/>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02" name="Google Shape;502;p20"/>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03" name="Google Shape;503;p20"/>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04" name="Google Shape;504;p20"/>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05" name="Google Shape;505;p20"/>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06" name="Google Shape;506;p20"/>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07" name="Google Shape;507;p20"/>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08" name="Google Shape;508;p20"/>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09" name="Google Shape;509;p20"/>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10" name="Google Shape;510;p20"/>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511" name="Google Shape;511;p20"/>
            <p:cNvGrpSpPr/>
            <p:nvPr/>
          </p:nvGrpSpPr>
          <p:grpSpPr>
            <a:xfrm>
              <a:off x="403100" y="-20100"/>
              <a:ext cx="32250" cy="5183700"/>
              <a:chOff x="403100" y="-20100"/>
              <a:chExt cx="32250" cy="5183700"/>
            </a:xfrm>
          </p:grpSpPr>
          <p:cxnSp>
            <p:nvCxnSpPr>
              <p:cNvPr id="512" name="Google Shape;512;p20"/>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513" name="Google Shape;513;p20"/>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514" name="Google Shape;514;p20"/>
          <p:cNvSpPr txBox="1"/>
          <p:nvPr>
            <p:ph idx="1" type="subTitle"/>
          </p:nvPr>
        </p:nvSpPr>
        <p:spPr>
          <a:xfrm>
            <a:off x="952594" y="2042600"/>
            <a:ext cx="3382500" cy="1051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5" name="Google Shape;515;p20"/>
          <p:cNvSpPr txBox="1"/>
          <p:nvPr>
            <p:ph type="title"/>
          </p:nvPr>
        </p:nvSpPr>
        <p:spPr>
          <a:xfrm>
            <a:off x="952594" y="1469900"/>
            <a:ext cx="3382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16" name="Google Shape;516;p20"/>
          <p:cNvSpPr/>
          <p:nvPr/>
        </p:nvSpPr>
        <p:spPr>
          <a:xfrm>
            <a:off x="715100" y="55967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0"/>
          <p:cNvSpPr/>
          <p:nvPr/>
        </p:nvSpPr>
        <p:spPr>
          <a:xfrm>
            <a:off x="6694550" y="323025"/>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0"/>
          <p:cNvSpPr/>
          <p:nvPr/>
        </p:nvSpPr>
        <p:spPr>
          <a:xfrm>
            <a:off x="3590900" y="4211300"/>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6" name="Shape 36"/>
        <p:cNvGrpSpPr/>
        <p:nvPr/>
      </p:nvGrpSpPr>
      <p:grpSpPr>
        <a:xfrm>
          <a:off x="0" y="0"/>
          <a:ext cx="0" cy="0"/>
          <a:chOff x="0" y="0"/>
          <a:chExt cx="0" cy="0"/>
        </a:xfrm>
      </p:grpSpPr>
      <p:grpSp>
        <p:nvGrpSpPr>
          <p:cNvPr id="37" name="Google Shape;37;p3"/>
          <p:cNvGrpSpPr/>
          <p:nvPr/>
        </p:nvGrpSpPr>
        <p:grpSpPr>
          <a:xfrm>
            <a:off x="0" y="-20100"/>
            <a:ext cx="9144000" cy="5183700"/>
            <a:chOff x="0" y="-20100"/>
            <a:chExt cx="9144000" cy="5183700"/>
          </a:xfrm>
        </p:grpSpPr>
        <p:grpSp>
          <p:nvGrpSpPr>
            <p:cNvPr id="38" name="Google Shape;38;p3"/>
            <p:cNvGrpSpPr/>
            <p:nvPr/>
          </p:nvGrpSpPr>
          <p:grpSpPr>
            <a:xfrm>
              <a:off x="0" y="280950"/>
              <a:ext cx="9144000" cy="4581600"/>
              <a:chOff x="0" y="280950"/>
              <a:chExt cx="9144000" cy="4581600"/>
            </a:xfrm>
          </p:grpSpPr>
          <p:cxnSp>
            <p:nvCxnSpPr>
              <p:cNvPr id="39" name="Google Shape;39;p3"/>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0" name="Google Shape;40;p3"/>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1" name="Google Shape;41;p3"/>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2" name="Google Shape;42;p3"/>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3" name="Google Shape;43;p3"/>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4" name="Google Shape;44;p3"/>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5" name="Google Shape;45;p3"/>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6" name="Google Shape;46;p3"/>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7" name="Google Shape;47;p3"/>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8" name="Google Shape;48;p3"/>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49" name="Google Shape;49;p3"/>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0" name="Google Shape;50;p3"/>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1" name="Google Shape;51;p3"/>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2" name="Google Shape;52;p3"/>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3" name="Google Shape;53;p3"/>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4" name="Google Shape;54;p3"/>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55" name="Google Shape;55;p3"/>
            <p:cNvGrpSpPr/>
            <p:nvPr/>
          </p:nvGrpSpPr>
          <p:grpSpPr>
            <a:xfrm>
              <a:off x="403100" y="-20100"/>
              <a:ext cx="32250" cy="5183700"/>
              <a:chOff x="403100" y="-20100"/>
              <a:chExt cx="32250" cy="5183700"/>
            </a:xfrm>
          </p:grpSpPr>
          <p:cxnSp>
            <p:nvCxnSpPr>
              <p:cNvPr id="56" name="Google Shape;56;p3"/>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57" name="Google Shape;57;p3"/>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58" name="Google Shape;58;p3"/>
          <p:cNvSpPr/>
          <p:nvPr/>
        </p:nvSpPr>
        <p:spPr>
          <a:xfrm>
            <a:off x="7784325" y="31667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3"/>
          <p:cNvSpPr/>
          <p:nvPr/>
        </p:nvSpPr>
        <p:spPr>
          <a:xfrm>
            <a:off x="7341425" y="355565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3"/>
          <p:cNvSpPr/>
          <p:nvPr/>
        </p:nvSpPr>
        <p:spPr>
          <a:xfrm>
            <a:off x="674375" y="336400"/>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txBox="1"/>
          <p:nvPr>
            <p:ph type="title"/>
          </p:nvPr>
        </p:nvSpPr>
        <p:spPr>
          <a:xfrm>
            <a:off x="3643582" y="1466356"/>
            <a:ext cx="4160100" cy="7155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6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62" name="Google Shape;62;p3"/>
          <p:cNvSpPr txBox="1"/>
          <p:nvPr>
            <p:ph hasCustomPrompt="1" idx="2" type="title"/>
          </p:nvPr>
        </p:nvSpPr>
        <p:spPr>
          <a:xfrm>
            <a:off x="1515380" y="1404587"/>
            <a:ext cx="14901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3" name="Google Shape;63;p3"/>
          <p:cNvSpPr txBox="1"/>
          <p:nvPr>
            <p:ph idx="1" type="subTitle"/>
          </p:nvPr>
        </p:nvSpPr>
        <p:spPr>
          <a:xfrm>
            <a:off x="3643581" y="2181906"/>
            <a:ext cx="4160100" cy="467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
    <p:spTree>
      <p:nvGrpSpPr>
        <p:cNvPr id="519" name="Shape 519"/>
        <p:cNvGrpSpPr/>
        <p:nvPr/>
      </p:nvGrpSpPr>
      <p:grpSpPr>
        <a:xfrm>
          <a:off x="0" y="0"/>
          <a:ext cx="0" cy="0"/>
          <a:chOff x="0" y="0"/>
          <a:chExt cx="0" cy="0"/>
        </a:xfrm>
      </p:grpSpPr>
      <p:grpSp>
        <p:nvGrpSpPr>
          <p:cNvPr id="520" name="Google Shape;520;p21"/>
          <p:cNvGrpSpPr/>
          <p:nvPr/>
        </p:nvGrpSpPr>
        <p:grpSpPr>
          <a:xfrm>
            <a:off x="0" y="-20100"/>
            <a:ext cx="9144000" cy="5183700"/>
            <a:chOff x="0" y="-20100"/>
            <a:chExt cx="9144000" cy="5183700"/>
          </a:xfrm>
        </p:grpSpPr>
        <p:grpSp>
          <p:nvGrpSpPr>
            <p:cNvPr id="521" name="Google Shape;521;p21"/>
            <p:cNvGrpSpPr/>
            <p:nvPr/>
          </p:nvGrpSpPr>
          <p:grpSpPr>
            <a:xfrm>
              <a:off x="0" y="280950"/>
              <a:ext cx="9144000" cy="4581600"/>
              <a:chOff x="0" y="280950"/>
              <a:chExt cx="9144000" cy="4581600"/>
            </a:xfrm>
          </p:grpSpPr>
          <p:cxnSp>
            <p:nvCxnSpPr>
              <p:cNvPr id="522" name="Google Shape;522;p21"/>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23" name="Google Shape;523;p21"/>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24" name="Google Shape;524;p21"/>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25" name="Google Shape;525;p21"/>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26" name="Google Shape;526;p21"/>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27" name="Google Shape;527;p21"/>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28" name="Google Shape;528;p21"/>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29" name="Google Shape;529;p21"/>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30" name="Google Shape;530;p21"/>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31" name="Google Shape;531;p21"/>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32" name="Google Shape;532;p21"/>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33" name="Google Shape;533;p21"/>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34" name="Google Shape;534;p21"/>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35" name="Google Shape;535;p21"/>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36" name="Google Shape;536;p21"/>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37" name="Google Shape;537;p21"/>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538" name="Google Shape;538;p21"/>
            <p:cNvGrpSpPr/>
            <p:nvPr/>
          </p:nvGrpSpPr>
          <p:grpSpPr>
            <a:xfrm>
              <a:off x="403100" y="-20100"/>
              <a:ext cx="32250" cy="5183700"/>
              <a:chOff x="403100" y="-20100"/>
              <a:chExt cx="32250" cy="5183700"/>
            </a:xfrm>
          </p:grpSpPr>
          <p:cxnSp>
            <p:nvCxnSpPr>
              <p:cNvPr id="539" name="Google Shape;539;p21"/>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540" name="Google Shape;540;p21"/>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541" name="Google Shape;541;p21"/>
          <p:cNvSpPr txBox="1"/>
          <p:nvPr>
            <p:ph idx="1" type="subTitle"/>
          </p:nvPr>
        </p:nvSpPr>
        <p:spPr>
          <a:xfrm>
            <a:off x="863726" y="2247300"/>
            <a:ext cx="2813400" cy="1221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Char char="●"/>
              <a:defRPr sz="160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542" name="Google Shape;542;p21"/>
          <p:cNvSpPr txBox="1"/>
          <p:nvPr>
            <p:ph type="title"/>
          </p:nvPr>
        </p:nvSpPr>
        <p:spPr>
          <a:xfrm>
            <a:off x="863731" y="1674600"/>
            <a:ext cx="3064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43" name="Google Shape;543;p21"/>
          <p:cNvSpPr/>
          <p:nvPr/>
        </p:nvSpPr>
        <p:spPr>
          <a:xfrm>
            <a:off x="7979950" y="42662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1"/>
          <p:cNvSpPr/>
          <p:nvPr/>
        </p:nvSpPr>
        <p:spPr>
          <a:xfrm>
            <a:off x="7787950" y="4504038"/>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1"/>
          <p:cNvSpPr/>
          <p:nvPr/>
        </p:nvSpPr>
        <p:spPr>
          <a:xfrm>
            <a:off x="894225" y="-318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_1_1">
    <p:spTree>
      <p:nvGrpSpPr>
        <p:cNvPr id="546" name="Shape 546"/>
        <p:cNvGrpSpPr/>
        <p:nvPr/>
      </p:nvGrpSpPr>
      <p:grpSpPr>
        <a:xfrm>
          <a:off x="0" y="0"/>
          <a:ext cx="0" cy="0"/>
          <a:chOff x="0" y="0"/>
          <a:chExt cx="0" cy="0"/>
        </a:xfrm>
      </p:grpSpPr>
      <p:grpSp>
        <p:nvGrpSpPr>
          <p:cNvPr id="547" name="Google Shape;547;p22"/>
          <p:cNvGrpSpPr/>
          <p:nvPr/>
        </p:nvGrpSpPr>
        <p:grpSpPr>
          <a:xfrm>
            <a:off x="0" y="-20100"/>
            <a:ext cx="9144000" cy="5183700"/>
            <a:chOff x="0" y="-20100"/>
            <a:chExt cx="9144000" cy="5183700"/>
          </a:xfrm>
        </p:grpSpPr>
        <p:grpSp>
          <p:nvGrpSpPr>
            <p:cNvPr id="548" name="Google Shape;548;p22"/>
            <p:cNvGrpSpPr/>
            <p:nvPr/>
          </p:nvGrpSpPr>
          <p:grpSpPr>
            <a:xfrm>
              <a:off x="0" y="280950"/>
              <a:ext cx="9144000" cy="4581600"/>
              <a:chOff x="0" y="280950"/>
              <a:chExt cx="9144000" cy="4581600"/>
            </a:xfrm>
          </p:grpSpPr>
          <p:cxnSp>
            <p:nvCxnSpPr>
              <p:cNvPr id="549" name="Google Shape;549;p22"/>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50" name="Google Shape;550;p22"/>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51" name="Google Shape;551;p22"/>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52" name="Google Shape;552;p22"/>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53" name="Google Shape;553;p22"/>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54" name="Google Shape;554;p22"/>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55" name="Google Shape;555;p22"/>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56" name="Google Shape;556;p22"/>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57" name="Google Shape;557;p22"/>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58" name="Google Shape;558;p22"/>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59" name="Google Shape;559;p22"/>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60" name="Google Shape;560;p22"/>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61" name="Google Shape;561;p22"/>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62" name="Google Shape;562;p22"/>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63" name="Google Shape;563;p22"/>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64" name="Google Shape;564;p22"/>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565" name="Google Shape;565;p22"/>
            <p:cNvGrpSpPr/>
            <p:nvPr/>
          </p:nvGrpSpPr>
          <p:grpSpPr>
            <a:xfrm>
              <a:off x="403100" y="-20100"/>
              <a:ext cx="32250" cy="5183700"/>
              <a:chOff x="403100" y="-20100"/>
              <a:chExt cx="32250" cy="5183700"/>
            </a:xfrm>
          </p:grpSpPr>
          <p:cxnSp>
            <p:nvCxnSpPr>
              <p:cNvPr id="566" name="Google Shape;566;p22"/>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567" name="Google Shape;567;p22"/>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568" name="Google Shape;568;p22"/>
          <p:cNvGrpSpPr/>
          <p:nvPr/>
        </p:nvGrpSpPr>
        <p:grpSpPr>
          <a:xfrm>
            <a:off x="719950" y="463625"/>
            <a:ext cx="7704000" cy="767575"/>
            <a:chOff x="719950" y="463625"/>
            <a:chExt cx="7704000" cy="767575"/>
          </a:xfrm>
        </p:grpSpPr>
        <p:sp>
          <p:nvSpPr>
            <p:cNvPr id="569" name="Google Shape;569;p22"/>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2"/>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 name="Google Shape;571;p22"/>
          <p:cNvSpPr txBox="1"/>
          <p:nvPr>
            <p:ph idx="1" type="subTitle"/>
          </p:nvPr>
        </p:nvSpPr>
        <p:spPr>
          <a:xfrm>
            <a:off x="720000" y="1044100"/>
            <a:ext cx="7704000" cy="3564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4"/>
              </a:buClr>
              <a:buSzPts val="1400"/>
              <a:buChar char="●"/>
              <a:defRPr sz="180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572" name="Google Shape;572;p2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73" name="Google Shape;573;p22"/>
          <p:cNvSpPr/>
          <p:nvPr/>
        </p:nvSpPr>
        <p:spPr>
          <a:xfrm>
            <a:off x="1650875" y="439182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2"/>
          <p:cNvSpPr/>
          <p:nvPr/>
        </p:nvSpPr>
        <p:spPr>
          <a:xfrm>
            <a:off x="7445163" y="480650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2"/>
          <p:cNvSpPr/>
          <p:nvPr/>
        </p:nvSpPr>
        <p:spPr>
          <a:xfrm>
            <a:off x="6857750" y="217347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576" name="Shape 576"/>
        <p:cNvGrpSpPr/>
        <p:nvPr/>
      </p:nvGrpSpPr>
      <p:grpSpPr>
        <a:xfrm>
          <a:off x="0" y="0"/>
          <a:ext cx="0" cy="0"/>
          <a:chOff x="0" y="0"/>
          <a:chExt cx="0" cy="0"/>
        </a:xfrm>
      </p:grpSpPr>
      <p:grpSp>
        <p:nvGrpSpPr>
          <p:cNvPr id="577" name="Google Shape;577;p23"/>
          <p:cNvGrpSpPr/>
          <p:nvPr/>
        </p:nvGrpSpPr>
        <p:grpSpPr>
          <a:xfrm>
            <a:off x="0" y="-20100"/>
            <a:ext cx="9144000" cy="5183700"/>
            <a:chOff x="0" y="-20100"/>
            <a:chExt cx="9144000" cy="5183700"/>
          </a:xfrm>
        </p:grpSpPr>
        <p:grpSp>
          <p:nvGrpSpPr>
            <p:cNvPr id="578" name="Google Shape;578;p23"/>
            <p:cNvGrpSpPr/>
            <p:nvPr/>
          </p:nvGrpSpPr>
          <p:grpSpPr>
            <a:xfrm>
              <a:off x="0" y="280950"/>
              <a:ext cx="9144000" cy="4581600"/>
              <a:chOff x="0" y="280950"/>
              <a:chExt cx="9144000" cy="4581600"/>
            </a:xfrm>
          </p:grpSpPr>
          <p:cxnSp>
            <p:nvCxnSpPr>
              <p:cNvPr id="579" name="Google Shape;579;p23"/>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80" name="Google Shape;580;p23"/>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81" name="Google Shape;581;p23"/>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82" name="Google Shape;582;p23"/>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83" name="Google Shape;583;p23"/>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84" name="Google Shape;584;p23"/>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85" name="Google Shape;585;p23"/>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86" name="Google Shape;586;p23"/>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87" name="Google Shape;587;p23"/>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88" name="Google Shape;588;p23"/>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89" name="Google Shape;589;p23"/>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90" name="Google Shape;590;p23"/>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91" name="Google Shape;591;p23"/>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92" name="Google Shape;592;p23"/>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93" name="Google Shape;593;p23"/>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594" name="Google Shape;594;p23"/>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595" name="Google Shape;595;p23"/>
            <p:cNvGrpSpPr/>
            <p:nvPr/>
          </p:nvGrpSpPr>
          <p:grpSpPr>
            <a:xfrm>
              <a:off x="403100" y="-20100"/>
              <a:ext cx="32250" cy="5183700"/>
              <a:chOff x="403100" y="-20100"/>
              <a:chExt cx="32250" cy="5183700"/>
            </a:xfrm>
          </p:grpSpPr>
          <p:cxnSp>
            <p:nvCxnSpPr>
              <p:cNvPr id="596" name="Google Shape;596;p23"/>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597" name="Google Shape;597;p23"/>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598" name="Google Shape;598;p23"/>
          <p:cNvSpPr txBox="1"/>
          <p:nvPr>
            <p:ph type="title"/>
          </p:nvPr>
        </p:nvSpPr>
        <p:spPr>
          <a:xfrm>
            <a:off x="5259523" y="2676563"/>
            <a:ext cx="2540400" cy="660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7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99" name="Google Shape;599;p23"/>
          <p:cNvSpPr txBox="1"/>
          <p:nvPr>
            <p:ph hasCustomPrompt="1" idx="2" type="title"/>
          </p:nvPr>
        </p:nvSpPr>
        <p:spPr>
          <a:xfrm>
            <a:off x="4954273" y="1135613"/>
            <a:ext cx="31509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00" name="Google Shape;600;p23"/>
          <p:cNvSpPr txBox="1"/>
          <p:nvPr>
            <p:ph idx="1" type="subTitle"/>
          </p:nvPr>
        </p:nvSpPr>
        <p:spPr>
          <a:xfrm>
            <a:off x="5154523" y="3503038"/>
            <a:ext cx="2750400" cy="495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601" name="Google Shape;601;p23"/>
          <p:cNvGrpSpPr/>
          <p:nvPr/>
        </p:nvGrpSpPr>
        <p:grpSpPr>
          <a:xfrm>
            <a:off x="894225" y="292925"/>
            <a:ext cx="8584874" cy="4593389"/>
            <a:chOff x="894225" y="292925"/>
            <a:chExt cx="8584874" cy="4593389"/>
          </a:xfrm>
        </p:grpSpPr>
        <p:sp>
          <p:nvSpPr>
            <p:cNvPr id="602" name="Google Shape;602;p23"/>
            <p:cNvSpPr/>
            <p:nvPr/>
          </p:nvSpPr>
          <p:spPr>
            <a:xfrm>
              <a:off x="4004500" y="466957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3"/>
            <p:cNvSpPr/>
            <p:nvPr/>
          </p:nvSpPr>
          <p:spPr>
            <a:xfrm>
              <a:off x="7814175" y="240325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3"/>
            <p:cNvSpPr/>
            <p:nvPr/>
          </p:nvSpPr>
          <p:spPr>
            <a:xfrm>
              <a:off x="894225" y="2929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605" name="Shape 605"/>
        <p:cNvGrpSpPr/>
        <p:nvPr/>
      </p:nvGrpSpPr>
      <p:grpSpPr>
        <a:xfrm>
          <a:off x="0" y="0"/>
          <a:ext cx="0" cy="0"/>
          <a:chOff x="0" y="0"/>
          <a:chExt cx="0" cy="0"/>
        </a:xfrm>
      </p:grpSpPr>
      <p:grpSp>
        <p:nvGrpSpPr>
          <p:cNvPr id="606" name="Google Shape;606;p24"/>
          <p:cNvGrpSpPr/>
          <p:nvPr/>
        </p:nvGrpSpPr>
        <p:grpSpPr>
          <a:xfrm>
            <a:off x="0" y="-20100"/>
            <a:ext cx="9144000" cy="5183700"/>
            <a:chOff x="0" y="-20100"/>
            <a:chExt cx="9144000" cy="5183700"/>
          </a:xfrm>
        </p:grpSpPr>
        <p:grpSp>
          <p:nvGrpSpPr>
            <p:cNvPr id="607" name="Google Shape;607;p24"/>
            <p:cNvGrpSpPr/>
            <p:nvPr/>
          </p:nvGrpSpPr>
          <p:grpSpPr>
            <a:xfrm>
              <a:off x="0" y="280950"/>
              <a:ext cx="9144000" cy="4581600"/>
              <a:chOff x="0" y="280950"/>
              <a:chExt cx="9144000" cy="4581600"/>
            </a:xfrm>
          </p:grpSpPr>
          <p:cxnSp>
            <p:nvCxnSpPr>
              <p:cNvPr id="608" name="Google Shape;608;p24"/>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09" name="Google Shape;609;p24"/>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10" name="Google Shape;610;p24"/>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11" name="Google Shape;611;p24"/>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12" name="Google Shape;612;p24"/>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13" name="Google Shape;613;p24"/>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14" name="Google Shape;614;p24"/>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15" name="Google Shape;615;p24"/>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16" name="Google Shape;616;p24"/>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17" name="Google Shape;617;p24"/>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18" name="Google Shape;618;p24"/>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19" name="Google Shape;619;p24"/>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20" name="Google Shape;620;p24"/>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21" name="Google Shape;621;p24"/>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22" name="Google Shape;622;p24"/>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23" name="Google Shape;623;p24"/>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624" name="Google Shape;624;p24"/>
            <p:cNvGrpSpPr/>
            <p:nvPr/>
          </p:nvGrpSpPr>
          <p:grpSpPr>
            <a:xfrm>
              <a:off x="403100" y="-20100"/>
              <a:ext cx="32250" cy="5183700"/>
              <a:chOff x="403100" y="-20100"/>
              <a:chExt cx="32250" cy="5183700"/>
            </a:xfrm>
          </p:grpSpPr>
          <p:cxnSp>
            <p:nvCxnSpPr>
              <p:cNvPr id="625" name="Google Shape;625;p24"/>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626" name="Google Shape;626;p24"/>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627" name="Google Shape;627;p24"/>
          <p:cNvGrpSpPr/>
          <p:nvPr/>
        </p:nvGrpSpPr>
        <p:grpSpPr>
          <a:xfrm>
            <a:off x="719950" y="463625"/>
            <a:ext cx="7704000" cy="767575"/>
            <a:chOff x="719950" y="463625"/>
            <a:chExt cx="7704000" cy="767575"/>
          </a:xfrm>
        </p:grpSpPr>
        <p:sp>
          <p:nvSpPr>
            <p:cNvPr id="628" name="Google Shape;628;p24"/>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4"/>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0" name="Google Shape;630;p24"/>
          <p:cNvSpPr txBox="1"/>
          <p:nvPr>
            <p:ph type="title"/>
          </p:nvPr>
        </p:nvSpPr>
        <p:spPr>
          <a:xfrm>
            <a:off x="1023025" y="2685365"/>
            <a:ext cx="1962300" cy="760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31" name="Google Shape;631;p24"/>
          <p:cNvSpPr txBox="1"/>
          <p:nvPr>
            <p:ph idx="1" type="subTitle"/>
          </p:nvPr>
        </p:nvSpPr>
        <p:spPr>
          <a:xfrm>
            <a:off x="1023025" y="3467440"/>
            <a:ext cx="1962300" cy="69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32" name="Google Shape;632;p24"/>
          <p:cNvSpPr txBox="1"/>
          <p:nvPr>
            <p:ph idx="2" type="title"/>
          </p:nvPr>
        </p:nvSpPr>
        <p:spPr>
          <a:xfrm>
            <a:off x="3590850" y="2685365"/>
            <a:ext cx="1962300" cy="760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33" name="Google Shape;633;p24"/>
          <p:cNvSpPr txBox="1"/>
          <p:nvPr>
            <p:ph idx="3" type="subTitle"/>
          </p:nvPr>
        </p:nvSpPr>
        <p:spPr>
          <a:xfrm>
            <a:off x="3590850" y="3467440"/>
            <a:ext cx="1962300" cy="69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34" name="Google Shape;634;p24"/>
          <p:cNvSpPr txBox="1"/>
          <p:nvPr>
            <p:ph idx="4" type="title"/>
          </p:nvPr>
        </p:nvSpPr>
        <p:spPr>
          <a:xfrm>
            <a:off x="6158675" y="2685365"/>
            <a:ext cx="1962300" cy="760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35" name="Google Shape;635;p24"/>
          <p:cNvSpPr txBox="1"/>
          <p:nvPr>
            <p:ph idx="5" type="subTitle"/>
          </p:nvPr>
        </p:nvSpPr>
        <p:spPr>
          <a:xfrm>
            <a:off x="6158675" y="3467440"/>
            <a:ext cx="1962300" cy="69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36" name="Google Shape;636;p24"/>
          <p:cNvSpPr txBox="1"/>
          <p:nvPr>
            <p:ph idx="6"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637" name="Google Shape;637;p24"/>
          <p:cNvSpPr/>
          <p:nvPr/>
        </p:nvSpPr>
        <p:spPr>
          <a:xfrm>
            <a:off x="6846700" y="444000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4"/>
          <p:cNvSpPr/>
          <p:nvPr/>
        </p:nvSpPr>
        <p:spPr>
          <a:xfrm>
            <a:off x="8000950" y="6205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4"/>
          <p:cNvSpPr/>
          <p:nvPr/>
        </p:nvSpPr>
        <p:spPr>
          <a:xfrm>
            <a:off x="720000" y="107697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640" name="Shape 640"/>
        <p:cNvGrpSpPr/>
        <p:nvPr/>
      </p:nvGrpSpPr>
      <p:grpSpPr>
        <a:xfrm>
          <a:off x="0" y="0"/>
          <a:ext cx="0" cy="0"/>
          <a:chOff x="0" y="0"/>
          <a:chExt cx="0" cy="0"/>
        </a:xfrm>
      </p:grpSpPr>
      <p:grpSp>
        <p:nvGrpSpPr>
          <p:cNvPr id="641" name="Google Shape;641;p25"/>
          <p:cNvGrpSpPr/>
          <p:nvPr/>
        </p:nvGrpSpPr>
        <p:grpSpPr>
          <a:xfrm>
            <a:off x="0" y="-20100"/>
            <a:ext cx="9144000" cy="5183700"/>
            <a:chOff x="0" y="-20100"/>
            <a:chExt cx="9144000" cy="5183700"/>
          </a:xfrm>
        </p:grpSpPr>
        <p:grpSp>
          <p:nvGrpSpPr>
            <p:cNvPr id="642" name="Google Shape;642;p25"/>
            <p:cNvGrpSpPr/>
            <p:nvPr/>
          </p:nvGrpSpPr>
          <p:grpSpPr>
            <a:xfrm>
              <a:off x="0" y="280950"/>
              <a:ext cx="9144000" cy="4581600"/>
              <a:chOff x="0" y="280950"/>
              <a:chExt cx="9144000" cy="4581600"/>
            </a:xfrm>
          </p:grpSpPr>
          <p:cxnSp>
            <p:nvCxnSpPr>
              <p:cNvPr id="643" name="Google Shape;643;p25"/>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44" name="Google Shape;644;p25"/>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45" name="Google Shape;645;p25"/>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46" name="Google Shape;646;p25"/>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47" name="Google Shape;647;p25"/>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48" name="Google Shape;648;p25"/>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49" name="Google Shape;649;p25"/>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50" name="Google Shape;650;p25"/>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51" name="Google Shape;651;p25"/>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52" name="Google Shape;652;p25"/>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53" name="Google Shape;653;p25"/>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54" name="Google Shape;654;p25"/>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55" name="Google Shape;655;p25"/>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56" name="Google Shape;656;p25"/>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57" name="Google Shape;657;p25"/>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58" name="Google Shape;658;p25"/>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659" name="Google Shape;659;p25"/>
            <p:cNvGrpSpPr/>
            <p:nvPr/>
          </p:nvGrpSpPr>
          <p:grpSpPr>
            <a:xfrm>
              <a:off x="403100" y="-20100"/>
              <a:ext cx="32250" cy="5183700"/>
              <a:chOff x="403100" y="-20100"/>
              <a:chExt cx="32250" cy="5183700"/>
            </a:xfrm>
          </p:grpSpPr>
          <p:cxnSp>
            <p:nvCxnSpPr>
              <p:cNvPr id="660" name="Google Shape;660;p25"/>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661" name="Google Shape;661;p25"/>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662" name="Google Shape;662;p25"/>
          <p:cNvGrpSpPr/>
          <p:nvPr/>
        </p:nvGrpSpPr>
        <p:grpSpPr>
          <a:xfrm>
            <a:off x="719950" y="463625"/>
            <a:ext cx="7704000" cy="767575"/>
            <a:chOff x="719950" y="463625"/>
            <a:chExt cx="7704000" cy="767575"/>
          </a:xfrm>
        </p:grpSpPr>
        <p:sp>
          <p:nvSpPr>
            <p:cNvPr id="663" name="Google Shape;663;p25"/>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5"/>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5" name="Google Shape;665;p25"/>
          <p:cNvSpPr txBox="1"/>
          <p:nvPr>
            <p:ph type="title"/>
          </p:nvPr>
        </p:nvSpPr>
        <p:spPr>
          <a:xfrm>
            <a:off x="1192229" y="1590975"/>
            <a:ext cx="2683800" cy="370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66" name="Google Shape;666;p25"/>
          <p:cNvSpPr txBox="1"/>
          <p:nvPr>
            <p:ph idx="1" type="subTitle"/>
          </p:nvPr>
        </p:nvSpPr>
        <p:spPr>
          <a:xfrm>
            <a:off x="771033" y="1961775"/>
            <a:ext cx="3526200" cy="100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67" name="Google Shape;667;p25"/>
          <p:cNvSpPr txBox="1"/>
          <p:nvPr>
            <p:ph idx="2" type="title"/>
          </p:nvPr>
        </p:nvSpPr>
        <p:spPr>
          <a:xfrm>
            <a:off x="5267978" y="1590975"/>
            <a:ext cx="2683800" cy="370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68" name="Google Shape;668;p25"/>
          <p:cNvSpPr txBox="1"/>
          <p:nvPr>
            <p:ph idx="3" type="subTitle"/>
          </p:nvPr>
        </p:nvSpPr>
        <p:spPr>
          <a:xfrm>
            <a:off x="4846797" y="1961775"/>
            <a:ext cx="3526200" cy="100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69" name="Google Shape;669;p25"/>
          <p:cNvSpPr txBox="1"/>
          <p:nvPr>
            <p:ph idx="4" type="title"/>
          </p:nvPr>
        </p:nvSpPr>
        <p:spPr>
          <a:xfrm>
            <a:off x="1192229" y="3176873"/>
            <a:ext cx="2683800" cy="370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70" name="Google Shape;670;p25"/>
          <p:cNvSpPr txBox="1"/>
          <p:nvPr>
            <p:ph idx="5" type="subTitle"/>
          </p:nvPr>
        </p:nvSpPr>
        <p:spPr>
          <a:xfrm>
            <a:off x="771013" y="3547575"/>
            <a:ext cx="3526200" cy="103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71" name="Google Shape;671;p25"/>
          <p:cNvSpPr txBox="1"/>
          <p:nvPr>
            <p:ph idx="6" type="title"/>
          </p:nvPr>
        </p:nvSpPr>
        <p:spPr>
          <a:xfrm>
            <a:off x="5267978" y="3176873"/>
            <a:ext cx="2683800" cy="370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672" name="Google Shape;672;p25"/>
          <p:cNvSpPr txBox="1"/>
          <p:nvPr>
            <p:ph idx="7" type="subTitle"/>
          </p:nvPr>
        </p:nvSpPr>
        <p:spPr>
          <a:xfrm>
            <a:off x="4846786" y="3547575"/>
            <a:ext cx="3526200" cy="103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73" name="Google Shape;673;p25"/>
          <p:cNvSpPr txBox="1"/>
          <p:nvPr>
            <p:ph idx="8"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674" name="Google Shape;674;p25"/>
          <p:cNvSpPr/>
          <p:nvPr/>
        </p:nvSpPr>
        <p:spPr>
          <a:xfrm>
            <a:off x="4128050" y="4670147"/>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5"/>
          <p:cNvSpPr/>
          <p:nvPr/>
        </p:nvSpPr>
        <p:spPr>
          <a:xfrm>
            <a:off x="7917325" y="28719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5"/>
          <p:cNvSpPr/>
          <p:nvPr/>
        </p:nvSpPr>
        <p:spPr>
          <a:xfrm>
            <a:off x="715100" y="1016125"/>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_2">
    <p:spTree>
      <p:nvGrpSpPr>
        <p:cNvPr id="677" name="Shape 677"/>
        <p:cNvGrpSpPr/>
        <p:nvPr/>
      </p:nvGrpSpPr>
      <p:grpSpPr>
        <a:xfrm>
          <a:off x="0" y="0"/>
          <a:ext cx="0" cy="0"/>
          <a:chOff x="0" y="0"/>
          <a:chExt cx="0" cy="0"/>
        </a:xfrm>
      </p:grpSpPr>
      <p:grpSp>
        <p:nvGrpSpPr>
          <p:cNvPr id="678" name="Google Shape;678;p26"/>
          <p:cNvGrpSpPr/>
          <p:nvPr/>
        </p:nvGrpSpPr>
        <p:grpSpPr>
          <a:xfrm>
            <a:off x="0" y="-20100"/>
            <a:ext cx="9144000" cy="5183700"/>
            <a:chOff x="0" y="-20100"/>
            <a:chExt cx="9144000" cy="5183700"/>
          </a:xfrm>
        </p:grpSpPr>
        <p:grpSp>
          <p:nvGrpSpPr>
            <p:cNvPr id="679" name="Google Shape;679;p26"/>
            <p:cNvGrpSpPr/>
            <p:nvPr/>
          </p:nvGrpSpPr>
          <p:grpSpPr>
            <a:xfrm>
              <a:off x="0" y="280950"/>
              <a:ext cx="9144000" cy="4581600"/>
              <a:chOff x="0" y="280950"/>
              <a:chExt cx="9144000" cy="4581600"/>
            </a:xfrm>
          </p:grpSpPr>
          <p:cxnSp>
            <p:nvCxnSpPr>
              <p:cNvPr id="680" name="Google Shape;680;p26"/>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81" name="Google Shape;681;p26"/>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82" name="Google Shape;682;p26"/>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83" name="Google Shape;683;p26"/>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84" name="Google Shape;684;p26"/>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85" name="Google Shape;685;p26"/>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86" name="Google Shape;686;p26"/>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87" name="Google Shape;687;p26"/>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88" name="Google Shape;688;p26"/>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89" name="Google Shape;689;p26"/>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90" name="Google Shape;690;p26"/>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91" name="Google Shape;691;p26"/>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92" name="Google Shape;692;p26"/>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93" name="Google Shape;693;p26"/>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94" name="Google Shape;694;p26"/>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95" name="Google Shape;695;p26"/>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696" name="Google Shape;696;p26"/>
            <p:cNvGrpSpPr/>
            <p:nvPr/>
          </p:nvGrpSpPr>
          <p:grpSpPr>
            <a:xfrm>
              <a:off x="403100" y="-20100"/>
              <a:ext cx="32250" cy="5183700"/>
              <a:chOff x="403100" y="-20100"/>
              <a:chExt cx="32250" cy="5183700"/>
            </a:xfrm>
          </p:grpSpPr>
          <p:cxnSp>
            <p:nvCxnSpPr>
              <p:cNvPr id="697" name="Google Shape;697;p26"/>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698" name="Google Shape;698;p26"/>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699" name="Google Shape;699;p26"/>
          <p:cNvGrpSpPr/>
          <p:nvPr/>
        </p:nvGrpSpPr>
        <p:grpSpPr>
          <a:xfrm>
            <a:off x="719950" y="463625"/>
            <a:ext cx="7704000" cy="767575"/>
            <a:chOff x="719950" y="463625"/>
            <a:chExt cx="7704000" cy="767575"/>
          </a:xfrm>
        </p:grpSpPr>
        <p:sp>
          <p:nvSpPr>
            <p:cNvPr id="700" name="Google Shape;700;p26"/>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6"/>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 name="Google Shape;702;p26"/>
          <p:cNvSpPr txBox="1"/>
          <p:nvPr>
            <p:ph type="title"/>
          </p:nvPr>
        </p:nvSpPr>
        <p:spPr>
          <a:xfrm>
            <a:off x="834638" y="1790096"/>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solidFill>
                  <a:schemeClr val="accent4"/>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03" name="Google Shape;703;p26"/>
          <p:cNvSpPr txBox="1"/>
          <p:nvPr>
            <p:ph idx="1" type="subTitle"/>
          </p:nvPr>
        </p:nvSpPr>
        <p:spPr>
          <a:xfrm>
            <a:off x="2631787" y="1790096"/>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4" name="Google Shape;704;p26"/>
          <p:cNvSpPr txBox="1"/>
          <p:nvPr>
            <p:ph idx="2" type="title"/>
          </p:nvPr>
        </p:nvSpPr>
        <p:spPr>
          <a:xfrm>
            <a:off x="834638" y="2627144"/>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05" name="Google Shape;705;p26"/>
          <p:cNvSpPr txBox="1"/>
          <p:nvPr>
            <p:ph idx="3" type="subTitle"/>
          </p:nvPr>
        </p:nvSpPr>
        <p:spPr>
          <a:xfrm>
            <a:off x="2631787" y="2627144"/>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6" name="Google Shape;706;p26"/>
          <p:cNvSpPr txBox="1"/>
          <p:nvPr>
            <p:ph idx="4" type="title"/>
          </p:nvPr>
        </p:nvSpPr>
        <p:spPr>
          <a:xfrm>
            <a:off x="4964813" y="1790096"/>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07" name="Google Shape;707;p26"/>
          <p:cNvSpPr txBox="1"/>
          <p:nvPr>
            <p:ph idx="5" type="subTitle"/>
          </p:nvPr>
        </p:nvSpPr>
        <p:spPr>
          <a:xfrm>
            <a:off x="6761962" y="1790096"/>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8" name="Google Shape;708;p26"/>
          <p:cNvSpPr txBox="1"/>
          <p:nvPr>
            <p:ph idx="6" type="title"/>
          </p:nvPr>
        </p:nvSpPr>
        <p:spPr>
          <a:xfrm>
            <a:off x="4964813" y="2627144"/>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solidFill>
                  <a:schemeClr val="accent4"/>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09" name="Google Shape;709;p26"/>
          <p:cNvSpPr txBox="1"/>
          <p:nvPr>
            <p:ph idx="7" type="subTitle"/>
          </p:nvPr>
        </p:nvSpPr>
        <p:spPr>
          <a:xfrm>
            <a:off x="6761962" y="2627144"/>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0" name="Google Shape;710;p26"/>
          <p:cNvSpPr txBox="1"/>
          <p:nvPr>
            <p:ph idx="8" type="title"/>
          </p:nvPr>
        </p:nvSpPr>
        <p:spPr>
          <a:xfrm>
            <a:off x="834638" y="3464192"/>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solidFill>
                  <a:schemeClr val="accent4"/>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11" name="Google Shape;711;p26"/>
          <p:cNvSpPr txBox="1"/>
          <p:nvPr>
            <p:ph idx="9" type="subTitle"/>
          </p:nvPr>
        </p:nvSpPr>
        <p:spPr>
          <a:xfrm>
            <a:off x="2631787" y="3464192"/>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2" name="Google Shape;712;p26"/>
          <p:cNvSpPr txBox="1"/>
          <p:nvPr>
            <p:ph idx="13" type="title"/>
          </p:nvPr>
        </p:nvSpPr>
        <p:spPr>
          <a:xfrm>
            <a:off x="4964813" y="3464192"/>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13" name="Google Shape;713;p26"/>
          <p:cNvSpPr txBox="1"/>
          <p:nvPr>
            <p:ph idx="14" type="subTitle"/>
          </p:nvPr>
        </p:nvSpPr>
        <p:spPr>
          <a:xfrm>
            <a:off x="6761962" y="3464192"/>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4" name="Google Shape;714;p26"/>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715" name="Google Shape;715;p26"/>
          <p:cNvSpPr/>
          <p:nvPr/>
        </p:nvSpPr>
        <p:spPr>
          <a:xfrm>
            <a:off x="8598325" y="329762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6"/>
          <p:cNvSpPr/>
          <p:nvPr/>
        </p:nvSpPr>
        <p:spPr>
          <a:xfrm>
            <a:off x="7429225" y="1865775"/>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6"/>
          <p:cNvSpPr/>
          <p:nvPr/>
        </p:nvSpPr>
        <p:spPr>
          <a:xfrm>
            <a:off x="-200500" y="4615650"/>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even columns">
  <p:cSld name="BLANK_1_1_1_1_1">
    <p:spTree>
      <p:nvGrpSpPr>
        <p:cNvPr id="718" name="Shape 718"/>
        <p:cNvGrpSpPr/>
        <p:nvPr/>
      </p:nvGrpSpPr>
      <p:grpSpPr>
        <a:xfrm>
          <a:off x="0" y="0"/>
          <a:ext cx="0" cy="0"/>
          <a:chOff x="0" y="0"/>
          <a:chExt cx="0" cy="0"/>
        </a:xfrm>
      </p:grpSpPr>
      <p:grpSp>
        <p:nvGrpSpPr>
          <p:cNvPr id="719" name="Google Shape;719;p27"/>
          <p:cNvGrpSpPr/>
          <p:nvPr/>
        </p:nvGrpSpPr>
        <p:grpSpPr>
          <a:xfrm>
            <a:off x="0" y="-20100"/>
            <a:ext cx="9144000" cy="5183700"/>
            <a:chOff x="0" y="-20100"/>
            <a:chExt cx="9144000" cy="5183700"/>
          </a:xfrm>
        </p:grpSpPr>
        <p:grpSp>
          <p:nvGrpSpPr>
            <p:cNvPr id="720" name="Google Shape;720;p27"/>
            <p:cNvGrpSpPr/>
            <p:nvPr/>
          </p:nvGrpSpPr>
          <p:grpSpPr>
            <a:xfrm>
              <a:off x="0" y="280950"/>
              <a:ext cx="9144000" cy="4581600"/>
              <a:chOff x="0" y="280950"/>
              <a:chExt cx="9144000" cy="4581600"/>
            </a:xfrm>
          </p:grpSpPr>
          <p:cxnSp>
            <p:nvCxnSpPr>
              <p:cNvPr id="721" name="Google Shape;721;p27"/>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22" name="Google Shape;722;p27"/>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23" name="Google Shape;723;p27"/>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24" name="Google Shape;724;p27"/>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25" name="Google Shape;725;p27"/>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26" name="Google Shape;726;p27"/>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27" name="Google Shape;727;p27"/>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28" name="Google Shape;728;p27"/>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29" name="Google Shape;729;p27"/>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30" name="Google Shape;730;p27"/>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31" name="Google Shape;731;p27"/>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32" name="Google Shape;732;p27"/>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33" name="Google Shape;733;p27"/>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34" name="Google Shape;734;p27"/>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35" name="Google Shape;735;p27"/>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36" name="Google Shape;736;p27"/>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737" name="Google Shape;737;p27"/>
            <p:cNvGrpSpPr/>
            <p:nvPr/>
          </p:nvGrpSpPr>
          <p:grpSpPr>
            <a:xfrm>
              <a:off x="403100" y="-20100"/>
              <a:ext cx="32250" cy="5183700"/>
              <a:chOff x="403100" y="-20100"/>
              <a:chExt cx="32250" cy="5183700"/>
            </a:xfrm>
          </p:grpSpPr>
          <p:cxnSp>
            <p:nvCxnSpPr>
              <p:cNvPr id="738" name="Google Shape;738;p27"/>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739" name="Google Shape;739;p27"/>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740" name="Google Shape;740;p27"/>
          <p:cNvGrpSpPr/>
          <p:nvPr/>
        </p:nvGrpSpPr>
        <p:grpSpPr>
          <a:xfrm>
            <a:off x="719950" y="463625"/>
            <a:ext cx="7704000" cy="767575"/>
            <a:chOff x="719950" y="463625"/>
            <a:chExt cx="7704000" cy="767575"/>
          </a:xfrm>
        </p:grpSpPr>
        <p:sp>
          <p:nvSpPr>
            <p:cNvPr id="741" name="Google Shape;741;p27"/>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7"/>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 name="Google Shape;743;p27"/>
          <p:cNvSpPr txBox="1"/>
          <p:nvPr>
            <p:ph type="title"/>
          </p:nvPr>
        </p:nvSpPr>
        <p:spPr>
          <a:xfrm>
            <a:off x="2899725" y="1323926"/>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44" name="Google Shape;744;p27"/>
          <p:cNvSpPr txBox="1"/>
          <p:nvPr>
            <p:ph idx="1" type="subTitle"/>
          </p:nvPr>
        </p:nvSpPr>
        <p:spPr>
          <a:xfrm>
            <a:off x="4696875" y="1323926"/>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5" name="Google Shape;745;p27"/>
          <p:cNvSpPr txBox="1"/>
          <p:nvPr>
            <p:ph idx="2" type="title"/>
          </p:nvPr>
        </p:nvSpPr>
        <p:spPr>
          <a:xfrm>
            <a:off x="2899725" y="1806417"/>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46" name="Google Shape;746;p27"/>
          <p:cNvSpPr txBox="1"/>
          <p:nvPr>
            <p:ph idx="3" type="subTitle"/>
          </p:nvPr>
        </p:nvSpPr>
        <p:spPr>
          <a:xfrm>
            <a:off x="4696875" y="1806417"/>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7" name="Google Shape;747;p27"/>
          <p:cNvSpPr txBox="1"/>
          <p:nvPr>
            <p:ph idx="4" type="title"/>
          </p:nvPr>
        </p:nvSpPr>
        <p:spPr>
          <a:xfrm>
            <a:off x="2899725" y="2771400"/>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48" name="Google Shape;748;p27"/>
          <p:cNvSpPr txBox="1"/>
          <p:nvPr>
            <p:ph idx="5" type="subTitle"/>
          </p:nvPr>
        </p:nvSpPr>
        <p:spPr>
          <a:xfrm>
            <a:off x="4696875" y="2771400"/>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9" name="Google Shape;749;p27"/>
          <p:cNvSpPr txBox="1"/>
          <p:nvPr>
            <p:ph idx="6" type="title"/>
          </p:nvPr>
        </p:nvSpPr>
        <p:spPr>
          <a:xfrm>
            <a:off x="2899725" y="3253892"/>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50" name="Google Shape;750;p27"/>
          <p:cNvSpPr txBox="1"/>
          <p:nvPr>
            <p:ph idx="7" type="subTitle"/>
          </p:nvPr>
        </p:nvSpPr>
        <p:spPr>
          <a:xfrm>
            <a:off x="4696875" y="3253892"/>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51" name="Google Shape;751;p27"/>
          <p:cNvSpPr txBox="1"/>
          <p:nvPr>
            <p:ph idx="8" type="title"/>
          </p:nvPr>
        </p:nvSpPr>
        <p:spPr>
          <a:xfrm>
            <a:off x="2899725" y="2288909"/>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52" name="Google Shape;752;p27"/>
          <p:cNvSpPr txBox="1"/>
          <p:nvPr>
            <p:ph idx="9" type="subTitle"/>
          </p:nvPr>
        </p:nvSpPr>
        <p:spPr>
          <a:xfrm>
            <a:off x="4696875" y="2288909"/>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53" name="Google Shape;753;p27"/>
          <p:cNvSpPr txBox="1"/>
          <p:nvPr>
            <p:ph idx="13" type="title"/>
          </p:nvPr>
        </p:nvSpPr>
        <p:spPr>
          <a:xfrm>
            <a:off x="2899725" y="3736383"/>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54" name="Google Shape;754;p27"/>
          <p:cNvSpPr txBox="1"/>
          <p:nvPr>
            <p:ph idx="14" type="subTitle"/>
          </p:nvPr>
        </p:nvSpPr>
        <p:spPr>
          <a:xfrm>
            <a:off x="4696875" y="3736383"/>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55" name="Google Shape;755;p27"/>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756" name="Google Shape;756;p27"/>
          <p:cNvSpPr txBox="1"/>
          <p:nvPr>
            <p:ph idx="16" type="title"/>
          </p:nvPr>
        </p:nvSpPr>
        <p:spPr>
          <a:xfrm>
            <a:off x="2899725" y="4218875"/>
            <a:ext cx="1784700" cy="396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57" name="Google Shape;757;p27"/>
          <p:cNvSpPr txBox="1"/>
          <p:nvPr>
            <p:ph idx="17" type="subTitle"/>
          </p:nvPr>
        </p:nvSpPr>
        <p:spPr>
          <a:xfrm>
            <a:off x="4696875" y="4218875"/>
            <a:ext cx="1547400" cy="396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758" name="Google Shape;758;p27"/>
          <p:cNvGrpSpPr/>
          <p:nvPr/>
        </p:nvGrpSpPr>
        <p:grpSpPr>
          <a:xfrm>
            <a:off x="756875" y="47825"/>
            <a:ext cx="8912192" cy="3466539"/>
            <a:chOff x="756875" y="47825"/>
            <a:chExt cx="8912192" cy="3466539"/>
          </a:xfrm>
        </p:grpSpPr>
        <p:sp>
          <p:nvSpPr>
            <p:cNvPr id="759" name="Google Shape;759;p27"/>
            <p:cNvSpPr/>
            <p:nvPr/>
          </p:nvSpPr>
          <p:spPr>
            <a:xfrm>
              <a:off x="8598325" y="329762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7"/>
            <p:cNvSpPr/>
            <p:nvPr/>
          </p:nvSpPr>
          <p:spPr>
            <a:xfrm>
              <a:off x="7429225" y="1865775"/>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7"/>
            <p:cNvSpPr/>
            <p:nvPr/>
          </p:nvSpPr>
          <p:spPr>
            <a:xfrm>
              <a:off x="756875" y="478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762" name="Shape 762"/>
        <p:cNvGrpSpPr/>
        <p:nvPr/>
      </p:nvGrpSpPr>
      <p:grpSpPr>
        <a:xfrm>
          <a:off x="0" y="0"/>
          <a:ext cx="0" cy="0"/>
          <a:chOff x="0" y="0"/>
          <a:chExt cx="0" cy="0"/>
        </a:xfrm>
      </p:grpSpPr>
      <p:grpSp>
        <p:nvGrpSpPr>
          <p:cNvPr id="763" name="Google Shape;763;p28"/>
          <p:cNvGrpSpPr/>
          <p:nvPr/>
        </p:nvGrpSpPr>
        <p:grpSpPr>
          <a:xfrm>
            <a:off x="0" y="-20100"/>
            <a:ext cx="9144000" cy="5183700"/>
            <a:chOff x="0" y="-20100"/>
            <a:chExt cx="9144000" cy="5183700"/>
          </a:xfrm>
        </p:grpSpPr>
        <p:grpSp>
          <p:nvGrpSpPr>
            <p:cNvPr id="764" name="Google Shape;764;p28"/>
            <p:cNvGrpSpPr/>
            <p:nvPr/>
          </p:nvGrpSpPr>
          <p:grpSpPr>
            <a:xfrm>
              <a:off x="0" y="280950"/>
              <a:ext cx="9144000" cy="4581600"/>
              <a:chOff x="0" y="280950"/>
              <a:chExt cx="9144000" cy="4581600"/>
            </a:xfrm>
          </p:grpSpPr>
          <p:cxnSp>
            <p:nvCxnSpPr>
              <p:cNvPr id="765" name="Google Shape;765;p28"/>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66" name="Google Shape;766;p28"/>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67" name="Google Shape;767;p28"/>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68" name="Google Shape;768;p28"/>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69" name="Google Shape;769;p28"/>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70" name="Google Shape;770;p28"/>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71" name="Google Shape;771;p28"/>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72" name="Google Shape;772;p28"/>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73" name="Google Shape;773;p28"/>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74" name="Google Shape;774;p28"/>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75" name="Google Shape;775;p28"/>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76" name="Google Shape;776;p28"/>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77" name="Google Shape;777;p28"/>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78" name="Google Shape;778;p28"/>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79" name="Google Shape;779;p28"/>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80" name="Google Shape;780;p28"/>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781" name="Google Shape;781;p28"/>
            <p:cNvGrpSpPr/>
            <p:nvPr/>
          </p:nvGrpSpPr>
          <p:grpSpPr>
            <a:xfrm>
              <a:off x="403100" y="-20100"/>
              <a:ext cx="32250" cy="5183700"/>
              <a:chOff x="403100" y="-20100"/>
              <a:chExt cx="32250" cy="5183700"/>
            </a:xfrm>
          </p:grpSpPr>
          <p:cxnSp>
            <p:nvCxnSpPr>
              <p:cNvPr id="782" name="Google Shape;782;p28"/>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783" name="Google Shape;783;p28"/>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784" name="Google Shape;784;p28"/>
          <p:cNvSpPr txBox="1"/>
          <p:nvPr>
            <p:ph hasCustomPrompt="1" type="title"/>
          </p:nvPr>
        </p:nvSpPr>
        <p:spPr>
          <a:xfrm>
            <a:off x="2054100" y="540000"/>
            <a:ext cx="50358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785" name="Google Shape;785;p28"/>
          <p:cNvSpPr txBox="1"/>
          <p:nvPr>
            <p:ph idx="1" type="subTitle"/>
          </p:nvPr>
        </p:nvSpPr>
        <p:spPr>
          <a:xfrm>
            <a:off x="2054100" y="1346376"/>
            <a:ext cx="5035800" cy="344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6" name="Google Shape;786;p28"/>
          <p:cNvSpPr txBox="1"/>
          <p:nvPr>
            <p:ph hasCustomPrompt="1" idx="2" type="title"/>
          </p:nvPr>
        </p:nvSpPr>
        <p:spPr>
          <a:xfrm>
            <a:off x="2054100" y="1996151"/>
            <a:ext cx="50358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787" name="Google Shape;787;p28"/>
          <p:cNvSpPr txBox="1"/>
          <p:nvPr>
            <p:ph idx="3" type="subTitle"/>
          </p:nvPr>
        </p:nvSpPr>
        <p:spPr>
          <a:xfrm>
            <a:off x="2054100" y="2802600"/>
            <a:ext cx="5035800" cy="344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8" name="Google Shape;788;p28"/>
          <p:cNvSpPr txBox="1"/>
          <p:nvPr>
            <p:ph hasCustomPrompt="1" idx="4" type="title"/>
          </p:nvPr>
        </p:nvSpPr>
        <p:spPr>
          <a:xfrm>
            <a:off x="2054100" y="3452302"/>
            <a:ext cx="50358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789" name="Google Shape;789;p28"/>
          <p:cNvSpPr txBox="1"/>
          <p:nvPr>
            <p:ph idx="5" type="subTitle"/>
          </p:nvPr>
        </p:nvSpPr>
        <p:spPr>
          <a:xfrm>
            <a:off x="2054100" y="4258825"/>
            <a:ext cx="5035800" cy="344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0" name="Google Shape;790;p28"/>
          <p:cNvSpPr/>
          <p:nvPr/>
        </p:nvSpPr>
        <p:spPr>
          <a:xfrm>
            <a:off x="7424900" y="2507447"/>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8"/>
          <p:cNvSpPr/>
          <p:nvPr/>
        </p:nvSpPr>
        <p:spPr>
          <a:xfrm>
            <a:off x="542750" y="4657375"/>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8"/>
          <p:cNvSpPr/>
          <p:nvPr/>
        </p:nvSpPr>
        <p:spPr>
          <a:xfrm>
            <a:off x="771050" y="16457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793" name="Shape 793"/>
        <p:cNvGrpSpPr/>
        <p:nvPr/>
      </p:nvGrpSpPr>
      <p:grpSpPr>
        <a:xfrm>
          <a:off x="0" y="0"/>
          <a:ext cx="0" cy="0"/>
          <a:chOff x="0" y="0"/>
          <a:chExt cx="0" cy="0"/>
        </a:xfrm>
      </p:grpSpPr>
      <p:grpSp>
        <p:nvGrpSpPr>
          <p:cNvPr id="794" name="Google Shape;794;p29"/>
          <p:cNvGrpSpPr/>
          <p:nvPr/>
        </p:nvGrpSpPr>
        <p:grpSpPr>
          <a:xfrm>
            <a:off x="0" y="-20100"/>
            <a:ext cx="9144000" cy="5183700"/>
            <a:chOff x="0" y="-20100"/>
            <a:chExt cx="9144000" cy="5183700"/>
          </a:xfrm>
        </p:grpSpPr>
        <p:grpSp>
          <p:nvGrpSpPr>
            <p:cNvPr id="795" name="Google Shape;795;p29"/>
            <p:cNvGrpSpPr/>
            <p:nvPr/>
          </p:nvGrpSpPr>
          <p:grpSpPr>
            <a:xfrm>
              <a:off x="0" y="280950"/>
              <a:ext cx="9144000" cy="4581600"/>
              <a:chOff x="0" y="280950"/>
              <a:chExt cx="9144000" cy="4581600"/>
            </a:xfrm>
          </p:grpSpPr>
          <p:cxnSp>
            <p:nvCxnSpPr>
              <p:cNvPr id="796" name="Google Shape;796;p29"/>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97" name="Google Shape;797;p29"/>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98" name="Google Shape;798;p29"/>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99" name="Google Shape;799;p29"/>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00" name="Google Shape;800;p29"/>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01" name="Google Shape;801;p29"/>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02" name="Google Shape;802;p29"/>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03" name="Google Shape;803;p29"/>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04" name="Google Shape;804;p29"/>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05" name="Google Shape;805;p29"/>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06" name="Google Shape;806;p29"/>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07" name="Google Shape;807;p29"/>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08" name="Google Shape;808;p29"/>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09" name="Google Shape;809;p29"/>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10" name="Google Shape;810;p29"/>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11" name="Google Shape;811;p29"/>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812" name="Google Shape;812;p29"/>
            <p:cNvGrpSpPr/>
            <p:nvPr/>
          </p:nvGrpSpPr>
          <p:grpSpPr>
            <a:xfrm>
              <a:off x="403100" y="-20100"/>
              <a:ext cx="32250" cy="5183700"/>
              <a:chOff x="403100" y="-20100"/>
              <a:chExt cx="32250" cy="5183700"/>
            </a:xfrm>
          </p:grpSpPr>
          <p:cxnSp>
            <p:nvCxnSpPr>
              <p:cNvPr id="813" name="Google Shape;813;p29"/>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814" name="Google Shape;814;p29"/>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815" name="Google Shape;815;p29"/>
          <p:cNvSpPr txBox="1"/>
          <p:nvPr>
            <p:ph type="ctrTitle"/>
          </p:nvPr>
        </p:nvSpPr>
        <p:spPr>
          <a:xfrm>
            <a:off x="1973400" y="669825"/>
            <a:ext cx="5197200" cy="9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85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816" name="Google Shape;816;p29"/>
          <p:cNvSpPr txBox="1"/>
          <p:nvPr>
            <p:ph idx="1" type="subTitle"/>
          </p:nvPr>
        </p:nvSpPr>
        <p:spPr>
          <a:xfrm>
            <a:off x="1973400" y="2598950"/>
            <a:ext cx="5197200" cy="115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817" name="Google Shape;817;p29"/>
          <p:cNvSpPr txBox="1"/>
          <p:nvPr/>
        </p:nvSpPr>
        <p:spPr>
          <a:xfrm>
            <a:off x="2292975" y="3826250"/>
            <a:ext cx="4558200" cy="495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200">
                <a:solidFill>
                  <a:schemeClr val="dk2"/>
                </a:solidFill>
                <a:latin typeface="Darker Grotesque"/>
                <a:ea typeface="Darker Grotesque"/>
                <a:cs typeface="Darker Grotesque"/>
                <a:sym typeface="Darker Grotesque"/>
              </a:rPr>
              <a:t>CREDITS:</a:t>
            </a:r>
            <a:r>
              <a:rPr lang="en" sz="1200">
                <a:solidFill>
                  <a:schemeClr val="dk2"/>
                </a:solidFill>
                <a:latin typeface="Darker Grotesque SemiBold"/>
                <a:ea typeface="Darker Grotesque SemiBold"/>
                <a:cs typeface="Darker Grotesque SemiBold"/>
                <a:sym typeface="Darker Grotesque SemiBold"/>
              </a:rPr>
              <a:t> This presentation template was created by </a:t>
            </a:r>
            <a:r>
              <a:rPr b="1" lang="en" sz="1200">
                <a:solidFill>
                  <a:schemeClr val="dk2"/>
                </a:solidFill>
                <a:uFill>
                  <a:noFill/>
                </a:uFill>
                <a:latin typeface="Darker Grotesque"/>
                <a:ea typeface="Darker Grotesque"/>
                <a:cs typeface="Darker Grotesque"/>
                <a:sym typeface="Darker Grotesque"/>
                <a:hlinkClick r:id="rId2">
                  <a:extLst>
                    <a:ext uri="{A12FA001-AC4F-418D-AE19-62706E023703}">
                      <ahyp:hlinkClr val="tx"/>
                    </a:ext>
                  </a:extLst>
                </a:hlinkClick>
              </a:rPr>
              <a:t>Slidesgo</a:t>
            </a:r>
            <a:r>
              <a:rPr lang="en" sz="1200">
                <a:solidFill>
                  <a:schemeClr val="dk2"/>
                </a:solidFill>
                <a:latin typeface="Darker Grotesque SemiBold"/>
                <a:ea typeface="Darker Grotesque SemiBold"/>
                <a:cs typeface="Darker Grotesque SemiBold"/>
                <a:sym typeface="Darker Grotesque SemiBold"/>
              </a:rPr>
              <a:t>, including icons by</a:t>
            </a:r>
            <a:r>
              <a:rPr b="1" lang="en" sz="1200">
                <a:solidFill>
                  <a:schemeClr val="dk2"/>
                </a:solidFill>
                <a:latin typeface="Darker Grotesque"/>
                <a:ea typeface="Darker Grotesque"/>
                <a:cs typeface="Darker Grotesque"/>
                <a:sym typeface="Darker Grotesque"/>
              </a:rPr>
              <a:t> </a:t>
            </a:r>
            <a:r>
              <a:rPr b="1" lang="en" sz="1200">
                <a:solidFill>
                  <a:schemeClr val="dk2"/>
                </a:solidFill>
                <a:uFill>
                  <a:noFill/>
                </a:uFill>
                <a:latin typeface="Darker Grotesque"/>
                <a:ea typeface="Darker Grotesque"/>
                <a:cs typeface="Darker Grotesque"/>
                <a:sym typeface="Darker Grotesque"/>
                <a:hlinkClick r:id="rId3">
                  <a:extLst>
                    <a:ext uri="{A12FA001-AC4F-418D-AE19-62706E023703}">
                      <ahyp:hlinkClr val="tx"/>
                    </a:ext>
                  </a:extLst>
                </a:hlinkClick>
              </a:rPr>
              <a:t>Flaticon</a:t>
            </a:r>
            <a:r>
              <a:rPr lang="en" sz="1200">
                <a:solidFill>
                  <a:schemeClr val="dk2"/>
                </a:solidFill>
                <a:latin typeface="Darker Grotesque SemiBold"/>
                <a:ea typeface="Darker Grotesque SemiBold"/>
                <a:cs typeface="Darker Grotesque SemiBold"/>
                <a:sym typeface="Darker Grotesque SemiBold"/>
              </a:rPr>
              <a:t> and infographics &amp; images by </a:t>
            </a:r>
            <a:r>
              <a:rPr b="1" lang="en" sz="1200">
                <a:solidFill>
                  <a:schemeClr val="dk2"/>
                </a:solidFill>
                <a:uFill>
                  <a:noFill/>
                </a:uFill>
                <a:latin typeface="Darker Grotesque"/>
                <a:ea typeface="Darker Grotesque"/>
                <a:cs typeface="Darker Grotesque"/>
                <a:sym typeface="Darker Grotesque"/>
                <a:hlinkClick r:id="rId4">
                  <a:extLst>
                    <a:ext uri="{A12FA001-AC4F-418D-AE19-62706E023703}">
                      <ahyp:hlinkClr val="tx"/>
                    </a:ext>
                  </a:extLst>
                </a:hlinkClick>
              </a:rPr>
              <a:t>Freepik</a:t>
            </a:r>
            <a:endParaRPr b="1" sz="1200">
              <a:solidFill>
                <a:schemeClr val="dk2"/>
              </a:solidFill>
              <a:latin typeface="Darker Grotesque"/>
              <a:ea typeface="Darker Grotesque"/>
              <a:cs typeface="Darker Grotesque"/>
              <a:sym typeface="Darker Grotesque"/>
            </a:endParaRPr>
          </a:p>
        </p:txBody>
      </p:sp>
      <p:sp>
        <p:nvSpPr>
          <p:cNvPr id="818" name="Google Shape;818;p29"/>
          <p:cNvSpPr/>
          <p:nvPr/>
        </p:nvSpPr>
        <p:spPr>
          <a:xfrm>
            <a:off x="1650875" y="439182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9"/>
          <p:cNvSpPr/>
          <p:nvPr/>
        </p:nvSpPr>
        <p:spPr>
          <a:xfrm>
            <a:off x="7445163" y="480650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9"/>
          <p:cNvSpPr/>
          <p:nvPr/>
        </p:nvSpPr>
        <p:spPr>
          <a:xfrm>
            <a:off x="845700" y="28707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821" name="Shape 821"/>
        <p:cNvGrpSpPr/>
        <p:nvPr/>
      </p:nvGrpSpPr>
      <p:grpSpPr>
        <a:xfrm>
          <a:off x="0" y="0"/>
          <a:ext cx="0" cy="0"/>
          <a:chOff x="0" y="0"/>
          <a:chExt cx="0" cy="0"/>
        </a:xfrm>
      </p:grpSpPr>
      <p:grpSp>
        <p:nvGrpSpPr>
          <p:cNvPr id="822" name="Google Shape;822;p30"/>
          <p:cNvGrpSpPr/>
          <p:nvPr/>
        </p:nvGrpSpPr>
        <p:grpSpPr>
          <a:xfrm>
            <a:off x="0" y="-20100"/>
            <a:ext cx="9144000" cy="5183700"/>
            <a:chOff x="0" y="-20100"/>
            <a:chExt cx="9144000" cy="5183700"/>
          </a:xfrm>
        </p:grpSpPr>
        <p:grpSp>
          <p:nvGrpSpPr>
            <p:cNvPr id="823" name="Google Shape;823;p30"/>
            <p:cNvGrpSpPr/>
            <p:nvPr/>
          </p:nvGrpSpPr>
          <p:grpSpPr>
            <a:xfrm>
              <a:off x="0" y="280950"/>
              <a:ext cx="9144000" cy="4581600"/>
              <a:chOff x="0" y="280950"/>
              <a:chExt cx="9144000" cy="4581600"/>
            </a:xfrm>
          </p:grpSpPr>
          <p:cxnSp>
            <p:nvCxnSpPr>
              <p:cNvPr id="824" name="Google Shape;824;p30"/>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25" name="Google Shape;825;p30"/>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26" name="Google Shape;826;p30"/>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27" name="Google Shape;827;p30"/>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28" name="Google Shape;828;p30"/>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29" name="Google Shape;829;p30"/>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30" name="Google Shape;830;p30"/>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31" name="Google Shape;831;p30"/>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32" name="Google Shape;832;p30"/>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33" name="Google Shape;833;p30"/>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34" name="Google Shape;834;p30"/>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35" name="Google Shape;835;p30"/>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36" name="Google Shape;836;p30"/>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37" name="Google Shape;837;p30"/>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38" name="Google Shape;838;p30"/>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39" name="Google Shape;839;p30"/>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840" name="Google Shape;840;p30"/>
            <p:cNvGrpSpPr/>
            <p:nvPr/>
          </p:nvGrpSpPr>
          <p:grpSpPr>
            <a:xfrm>
              <a:off x="403100" y="-20100"/>
              <a:ext cx="32250" cy="5183700"/>
              <a:chOff x="403100" y="-20100"/>
              <a:chExt cx="32250" cy="5183700"/>
            </a:xfrm>
          </p:grpSpPr>
          <p:cxnSp>
            <p:nvCxnSpPr>
              <p:cNvPr id="841" name="Google Shape;841;p30"/>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842" name="Google Shape;842;p30"/>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64" name="Shape 64"/>
        <p:cNvGrpSpPr/>
        <p:nvPr/>
      </p:nvGrpSpPr>
      <p:grpSpPr>
        <a:xfrm>
          <a:off x="0" y="0"/>
          <a:ext cx="0" cy="0"/>
          <a:chOff x="0" y="0"/>
          <a:chExt cx="0" cy="0"/>
        </a:xfrm>
      </p:grpSpPr>
      <p:grpSp>
        <p:nvGrpSpPr>
          <p:cNvPr id="65" name="Google Shape;65;p4"/>
          <p:cNvGrpSpPr/>
          <p:nvPr/>
        </p:nvGrpSpPr>
        <p:grpSpPr>
          <a:xfrm>
            <a:off x="0" y="-20100"/>
            <a:ext cx="9144000" cy="5183700"/>
            <a:chOff x="0" y="-20100"/>
            <a:chExt cx="9144000" cy="5183700"/>
          </a:xfrm>
        </p:grpSpPr>
        <p:grpSp>
          <p:nvGrpSpPr>
            <p:cNvPr id="66" name="Google Shape;66;p4"/>
            <p:cNvGrpSpPr/>
            <p:nvPr/>
          </p:nvGrpSpPr>
          <p:grpSpPr>
            <a:xfrm>
              <a:off x="0" y="280950"/>
              <a:ext cx="9144000" cy="4581600"/>
              <a:chOff x="0" y="280950"/>
              <a:chExt cx="9144000" cy="4581600"/>
            </a:xfrm>
          </p:grpSpPr>
          <p:cxnSp>
            <p:nvCxnSpPr>
              <p:cNvPr id="67" name="Google Shape;67;p4"/>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8" name="Google Shape;68;p4"/>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69" name="Google Shape;69;p4"/>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0" name="Google Shape;70;p4"/>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1" name="Google Shape;71;p4"/>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2" name="Google Shape;72;p4"/>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3" name="Google Shape;73;p4"/>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4" name="Google Shape;74;p4"/>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5" name="Google Shape;75;p4"/>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6" name="Google Shape;76;p4"/>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7" name="Google Shape;77;p4"/>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8" name="Google Shape;78;p4"/>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79" name="Google Shape;79;p4"/>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0" name="Google Shape;80;p4"/>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1" name="Google Shape;81;p4"/>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82" name="Google Shape;82;p4"/>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83" name="Google Shape;83;p4"/>
            <p:cNvGrpSpPr/>
            <p:nvPr/>
          </p:nvGrpSpPr>
          <p:grpSpPr>
            <a:xfrm>
              <a:off x="403100" y="-20100"/>
              <a:ext cx="32250" cy="5183700"/>
              <a:chOff x="403100" y="-20100"/>
              <a:chExt cx="32250" cy="5183700"/>
            </a:xfrm>
          </p:grpSpPr>
          <p:cxnSp>
            <p:nvCxnSpPr>
              <p:cNvPr id="84" name="Google Shape;84;p4"/>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85" name="Google Shape;85;p4"/>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86" name="Google Shape;86;p4"/>
          <p:cNvGrpSpPr/>
          <p:nvPr/>
        </p:nvGrpSpPr>
        <p:grpSpPr>
          <a:xfrm>
            <a:off x="719950" y="463625"/>
            <a:ext cx="7704000" cy="767575"/>
            <a:chOff x="719950" y="463625"/>
            <a:chExt cx="7704000" cy="767575"/>
          </a:xfrm>
        </p:grpSpPr>
        <p:sp>
          <p:nvSpPr>
            <p:cNvPr id="87" name="Google Shape;87;p4"/>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4"/>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 name="Google Shape;89;p4"/>
          <p:cNvSpPr/>
          <p:nvPr/>
        </p:nvSpPr>
        <p:spPr>
          <a:xfrm>
            <a:off x="7479075" y="261885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4"/>
          <p:cNvSpPr/>
          <p:nvPr/>
        </p:nvSpPr>
        <p:spPr>
          <a:xfrm>
            <a:off x="5758025" y="221800"/>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2" name="Google Shape;92;p4"/>
          <p:cNvSpPr txBox="1"/>
          <p:nvPr>
            <p:ph idx="1" type="body"/>
          </p:nvPr>
        </p:nvSpPr>
        <p:spPr>
          <a:xfrm>
            <a:off x="720000" y="1152475"/>
            <a:ext cx="7704000" cy="34560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chemeClr val="accent4"/>
              </a:buClr>
              <a:buSzPts val="1200"/>
              <a:buFont typeface="Anaheim"/>
              <a:buChar char="●"/>
              <a:defRPr sz="1300">
                <a:solidFill>
                  <a:srgbClr val="434343"/>
                </a:solidFill>
              </a:defRPr>
            </a:lvl1pPr>
            <a:lvl2pPr indent="-304800" lvl="1" marL="914400" rtl="0">
              <a:lnSpc>
                <a:spcPct val="115000"/>
              </a:lnSpc>
              <a:spcBef>
                <a:spcPts val="0"/>
              </a:spcBef>
              <a:spcAft>
                <a:spcPts val="0"/>
              </a:spcAft>
              <a:buClr>
                <a:srgbClr val="434343"/>
              </a:buClr>
              <a:buSzPts val="1200"/>
              <a:buFont typeface="Roboto Condensed Light"/>
              <a:buChar char="○"/>
              <a:defRPr>
                <a:solidFill>
                  <a:srgbClr val="434343"/>
                </a:solidFill>
              </a:defRPr>
            </a:lvl2pPr>
            <a:lvl3pPr indent="-304800" lvl="2" marL="1371600" rtl="0">
              <a:lnSpc>
                <a:spcPct val="115000"/>
              </a:lnSpc>
              <a:spcBef>
                <a:spcPts val="0"/>
              </a:spcBef>
              <a:spcAft>
                <a:spcPts val="0"/>
              </a:spcAft>
              <a:buClr>
                <a:srgbClr val="434343"/>
              </a:buClr>
              <a:buSzPts val="1200"/>
              <a:buFont typeface="Roboto Condensed Light"/>
              <a:buChar char="■"/>
              <a:defRPr>
                <a:solidFill>
                  <a:srgbClr val="434343"/>
                </a:solidFill>
              </a:defRPr>
            </a:lvl3pPr>
            <a:lvl4pPr indent="-304800" lvl="3" marL="1828800" rtl="0">
              <a:lnSpc>
                <a:spcPct val="115000"/>
              </a:lnSpc>
              <a:spcBef>
                <a:spcPts val="0"/>
              </a:spcBef>
              <a:spcAft>
                <a:spcPts val="0"/>
              </a:spcAft>
              <a:buClr>
                <a:srgbClr val="434343"/>
              </a:buClr>
              <a:buSzPts val="1200"/>
              <a:buFont typeface="Roboto Condensed Light"/>
              <a:buChar char="●"/>
              <a:defRPr>
                <a:solidFill>
                  <a:srgbClr val="434343"/>
                </a:solidFill>
              </a:defRPr>
            </a:lvl4pPr>
            <a:lvl5pPr indent="-304800" lvl="4" marL="2286000" rtl="0">
              <a:lnSpc>
                <a:spcPct val="115000"/>
              </a:lnSpc>
              <a:spcBef>
                <a:spcPts val="0"/>
              </a:spcBef>
              <a:spcAft>
                <a:spcPts val="0"/>
              </a:spcAft>
              <a:buClr>
                <a:srgbClr val="434343"/>
              </a:buClr>
              <a:buSzPts val="1200"/>
              <a:buFont typeface="Roboto Condensed Light"/>
              <a:buChar char="○"/>
              <a:defRPr>
                <a:solidFill>
                  <a:srgbClr val="434343"/>
                </a:solidFill>
              </a:defRPr>
            </a:lvl5pPr>
            <a:lvl6pPr indent="-304800" lvl="5" marL="2743200" rtl="0">
              <a:lnSpc>
                <a:spcPct val="115000"/>
              </a:lnSpc>
              <a:spcBef>
                <a:spcPts val="0"/>
              </a:spcBef>
              <a:spcAft>
                <a:spcPts val="0"/>
              </a:spcAft>
              <a:buClr>
                <a:srgbClr val="434343"/>
              </a:buClr>
              <a:buSzPts val="1200"/>
              <a:buFont typeface="Roboto Condensed Light"/>
              <a:buChar char="■"/>
              <a:defRPr>
                <a:solidFill>
                  <a:srgbClr val="434343"/>
                </a:solidFill>
              </a:defRPr>
            </a:lvl6pPr>
            <a:lvl7pPr indent="-304800" lvl="6" marL="3200400" rtl="0">
              <a:lnSpc>
                <a:spcPct val="115000"/>
              </a:lnSpc>
              <a:spcBef>
                <a:spcPts val="0"/>
              </a:spcBef>
              <a:spcAft>
                <a:spcPts val="0"/>
              </a:spcAft>
              <a:buClr>
                <a:srgbClr val="434343"/>
              </a:buClr>
              <a:buSzPts val="1200"/>
              <a:buFont typeface="Roboto Condensed Light"/>
              <a:buChar char="●"/>
              <a:defRPr>
                <a:solidFill>
                  <a:srgbClr val="434343"/>
                </a:solidFill>
              </a:defRPr>
            </a:lvl7pPr>
            <a:lvl8pPr indent="-304800" lvl="7" marL="3657600" rtl="0">
              <a:lnSpc>
                <a:spcPct val="115000"/>
              </a:lnSpc>
              <a:spcBef>
                <a:spcPts val="0"/>
              </a:spcBef>
              <a:spcAft>
                <a:spcPts val="0"/>
              </a:spcAft>
              <a:buClr>
                <a:srgbClr val="434343"/>
              </a:buClr>
              <a:buSzPts val="1200"/>
              <a:buFont typeface="Roboto Condensed Light"/>
              <a:buChar char="○"/>
              <a:defRPr>
                <a:solidFill>
                  <a:srgbClr val="434343"/>
                </a:solidFill>
              </a:defRPr>
            </a:lvl8pPr>
            <a:lvl9pPr indent="-304800" lvl="8" marL="4114800" rtl="0">
              <a:lnSpc>
                <a:spcPct val="115000"/>
              </a:lnSpc>
              <a:spcBef>
                <a:spcPts val="0"/>
              </a:spcBef>
              <a:spcAft>
                <a:spcPts val="0"/>
              </a:spcAft>
              <a:buClr>
                <a:srgbClr val="434343"/>
              </a:buClr>
              <a:buSzPts val="1200"/>
              <a:buFont typeface="Roboto Condensed Light"/>
              <a:buChar char="■"/>
              <a:defRPr>
                <a:solidFill>
                  <a:srgbClr val="434343"/>
                </a:solidFill>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846" name="Shape 846"/>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3" name="Shape 93"/>
        <p:cNvGrpSpPr/>
        <p:nvPr/>
      </p:nvGrpSpPr>
      <p:grpSpPr>
        <a:xfrm>
          <a:off x="0" y="0"/>
          <a:ext cx="0" cy="0"/>
          <a:chOff x="0" y="0"/>
          <a:chExt cx="0" cy="0"/>
        </a:xfrm>
      </p:grpSpPr>
      <p:grpSp>
        <p:nvGrpSpPr>
          <p:cNvPr id="94" name="Google Shape;94;p5"/>
          <p:cNvGrpSpPr/>
          <p:nvPr/>
        </p:nvGrpSpPr>
        <p:grpSpPr>
          <a:xfrm>
            <a:off x="0" y="-20100"/>
            <a:ext cx="9144000" cy="5183700"/>
            <a:chOff x="0" y="-20100"/>
            <a:chExt cx="9144000" cy="5183700"/>
          </a:xfrm>
        </p:grpSpPr>
        <p:grpSp>
          <p:nvGrpSpPr>
            <p:cNvPr id="95" name="Google Shape;95;p5"/>
            <p:cNvGrpSpPr/>
            <p:nvPr/>
          </p:nvGrpSpPr>
          <p:grpSpPr>
            <a:xfrm>
              <a:off x="0" y="280950"/>
              <a:ext cx="9144000" cy="4581600"/>
              <a:chOff x="0" y="280950"/>
              <a:chExt cx="9144000" cy="4581600"/>
            </a:xfrm>
          </p:grpSpPr>
          <p:cxnSp>
            <p:nvCxnSpPr>
              <p:cNvPr id="96" name="Google Shape;96;p5"/>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97" name="Google Shape;97;p5"/>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98" name="Google Shape;98;p5"/>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99" name="Google Shape;99;p5"/>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00" name="Google Shape;100;p5"/>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01" name="Google Shape;101;p5"/>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02" name="Google Shape;102;p5"/>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03" name="Google Shape;103;p5"/>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04" name="Google Shape;104;p5"/>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05" name="Google Shape;105;p5"/>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06" name="Google Shape;106;p5"/>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07" name="Google Shape;107;p5"/>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08" name="Google Shape;108;p5"/>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09" name="Google Shape;109;p5"/>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10" name="Google Shape;110;p5"/>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11" name="Google Shape;111;p5"/>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112" name="Google Shape;112;p5"/>
            <p:cNvGrpSpPr/>
            <p:nvPr/>
          </p:nvGrpSpPr>
          <p:grpSpPr>
            <a:xfrm>
              <a:off x="403100" y="-20100"/>
              <a:ext cx="32250" cy="5183700"/>
              <a:chOff x="403100" y="-20100"/>
              <a:chExt cx="32250" cy="5183700"/>
            </a:xfrm>
          </p:grpSpPr>
          <p:cxnSp>
            <p:nvCxnSpPr>
              <p:cNvPr id="113" name="Google Shape;113;p5"/>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114" name="Google Shape;114;p5"/>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115" name="Google Shape;115;p5"/>
          <p:cNvGrpSpPr/>
          <p:nvPr/>
        </p:nvGrpSpPr>
        <p:grpSpPr>
          <a:xfrm>
            <a:off x="719950" y="463625"/>
            <a:ext cx="7704000" cy="767575"/>
            <a:chOff x="719950" y="463625"/>
            <a:chExt cx="7704000" cy="767575"/>
          </a:xfrm>
        </p:grpSpPr>
        <p:sp>
          <p:nvSpPr>
            <p:cNvPr id="116" name="Google Shape;116;p5"/>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5"/>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 name="Google Shape;118;p5"/>
          <p:cNvSpPr txBox="1"/>
          <p:nvPr>
            <p:ph idx="1" type="subTitle"/>
          </p:nvPr>
        </p:nvSpPr>
        <p:spPr>
          <a:xfrm>
            <a:off x="1681900" y="2687050"/>
            <a:ext cx="2230800" cy="4959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500"/>
              <a:buFont typeface="Bebas Neue"/>
              <a:buNone/>
              <a:defRPr sz="2500">
                <a:solidFill>
                  <a:schemeClr val="dk1"/>
                </a:solidFill>
                <a:latin typeface="Barriecito"/>
                <a:ea typeface="Barriecito"/>
                <a:cs typeface="Barriecito"/>
                <a:sym typeface="Barriecito"/>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19" name="Google Shape;119;p5"/>
          <p:cNvSpPr txBox="1"/>
          <p:nvPr>
            <p:ph idx="2" type="subTitle"/>
          </p:nvPr>
        </p:nvSpPr>
        <p:spPr>
          <a:xfrm>
            <a:off x="5413100" y="2687050"/>
            <a:ext cx="2049000" cy="495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500">
                <a:solidFill>
                  <a:schemeClr val="dk1"/>
                </a:solidFill>
                <a:latin typeface="Barriecito"/>
                <a:ea typeface="Barriecito"/>
                <a:cs typeface="Barriecito"/>
                <a:sym typeface="Barriecito"/>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20" name="Google Shape;120;p5"/>
          <p:cNvSpPr txBox="1"/>
          <p:nvPr>
            <p:ph idx="3" type="subTitle"/>
          </p:nvPr>
        </p:nvSpPr>
        <p:spPr>
          <a:xfrm>
            <a:off x="1681900" y="3182950"/>
            <a:ext cx="2230800" cy="54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1" name="Google Shape;121;p5"/>
          <p:cNvSpPr txBox="1"/>
          <p:nvPr>
            <p:ph idx="4" type="subTitle"/>
          </p:nvPr>
        </p:nvSpPr>
        <p:spPr>
          <a:xfrm>
            <a:off x="5413100" y="3182950"/>
            <a:ext cx="2049000" cy="54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2" name="Google Shape;122;p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3" name="Google Shape;123;p5"/>
          <p:cNvSpPr/>
          <p:nvPr/>
        </p:nvSpPr>
        <p:spPr>
          <a:xfrm>
            <a:off x="539000" y="160047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5"/>
          <p:cNvSpPr/>
          <p:nvPr/>
        </p:nvSpPr>
        <p:spPr>
          <a:xfrm>
            <a:off x="7710925" y="1480225"/>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5"/>
          <p:cNvSpPr/>
          <p:nvPr/>
        </p:nvSpPr>
        <p:spPr>
          <a:xfrm>
            <a:off x="3820950" y="4746300"/>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26" name="Shape 126"/>
        <p:cNvGrpSpPr/>
        <p:nvPr/>
      </p:nvGrpSpPr>
      <p:grpSpPr>
        <a:xfrm>
          <a:off x="0" y="0"/>
          <a:ext cx="0" cy="0"/>
          <a:chOff x="0" y="0"/>
          <a:chExt cx="0" cy="0"/>
        </a:xfrm>
      </p:grpSpPr>
      <p:grpSp>
        <p:nvGrpSpPr>
          <p:cNvPr id="127" name="Google Shape;127;p6"/>
          <p:cNvGrpSpPr/>
          <p:nvPr/>
        </p:nvGrpSpPr>
        <p:grpSpPr>
          <a:xfrm>
            <a:off x="0" y="-20100"/>
            <a:ext cx="9144000" cy="5183700"/>
            <a:chOff x="0" y="-20100"/>
            <a:chExt cx="9144000" cy="5183700"/>
          </a:xfrm>
        </p:grpSpPr>
        <p:grpSp>
          <p:nvGrpSpPr>
            <p:cNvPr id="128" name="Google Shape;128;p6"/>
            <p:cNvGrpSpPr/>
            <p:nvPr/>
          </p:nvGrpSpPr>
          <p:grpSpPr>
            <a:xfrm>
              <a:off x="0" y="280950"/>
              <a:ext cx="9144000" cy="4581600"/>
              <a:chOff x="0" y="280950"/>
              <a:chExt cx="9144000" cy="4581600"/>
            </a:xfrm>
          </p:grpSpPr>
          <p:cxnSp>
            <p:nvCxnSpPr>
              <p:cNvPr id="129" name="Google Shape;129;p6"/>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30" name="Google Shape;130;p6"/>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31" name="Google Shape;131;p6"/>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32" name="Google Shape;132;p6"/>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33" name="Google Shape;133;p6"/>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34" name="Google Shape;134;p6"/>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35" name="Google Shape;135;p6"/>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36" name="Google Shape;136;p6"/>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37" name="Google Shape;137;p6"/>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38" name="Google Shape;138;p6"/>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39" name="Google Shape;139;p6"/>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40" name="Google Shape;140;p6"/>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41" name="Google Shape;141;p6"/>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42" name="Google Shape;142;p6"/>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43" name="Google Shape;143;p6"/>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44" name="Google Shape;144;p6"/>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145" name="Google Shape;145;p6"/>
            <p:cNvGrpSpPr/>
            <p:nvPr/>
          </p:nvGrpSpPr>
          <p:grpSpPr>
            <a:xfrm>
              <a:off x="403100" y="-20100"/>
              <a:ext cx="32250" cy="5183700"/>
              <a:chOff x="403100" y="-20100"/>
              <a:chExt cx="32250" cy="5183700"/>
            </a:xfrm>
          </p:grpSpPr>
          <p:cxnSp>
            <p:nvCxnSpPr>
              <p:cNvPr id="146" name="Google Shape;146;p6"/>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147" name="Google Shape;147;p6"/>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grpSp>
        <p:nvGrpSpPr>
          <p:cNvPr id="148" name="Google Shape;148;p6"/>
          <p:cNvGrpSpPr/>
          <p:nvPr/>
        </p:nvGrpSpPr>
        <p:grpSpPr>
          <a:xfrm>
            <a:off x="719950" y="463625"/>
            <a:ext cx="7704000" cy="767575"/>
            <a:chOff x="719950" y="463625"/>
            <a:chExt cx="7704000" cy="767575"/>
          </a:xfrm>
        </p:grpSpPr>
        <p:sp>
          <p:nvSpPr>
            <p:cNvPr id="149" name="Google Shape;149;p6"/>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6"/>
            <p:cNvSpPr/>
            <p:nvPr/>
          </p:nvSpPr>
          <p:spPr>
            <a:xfrm rot="10800000">
              <a:off x="7809650" y="932700"/>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 name="Google Shape;151;p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52" name="Google Shape;152;p6"/>
          <p:cNvGrpSpPr/>
          <p:nvPr/>
        </p:nvGrpSpPr>
        <p:grpSpPr>
          <a:xfrm>
            <a:off x="772150" y="198000"/>
            <a:ext cx="8720108" cy="4840089"/>
            <a:chOff x="772150" y="198000"/>
            <a:chExt cx="8720108" cy="4840089"/>
          </a:xfrm>
        </p:grpSpPr>
        <p:sp>
          <p:nvSpPr>
            <p:cNvPr id="153" name="Google Shape;153;p6"/>
            <p:cNvSpPr/>
            <p:nvPr/>
          </p:nvSpPr>
          <p:spPr>
            <a:xfrm>
              <a:off x="3971550" y="4821347"/>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6"/>
            <p:cNvSpPr/>
            <p:nvPr/>
          </p:nvSpPr>
          <p:spPr>
            <a:xfrm>
              <a:off x="772150" y="19800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6"/>
            <p:cNvSpPr/>
            <p:nvPr/>
          </p:nvSpPr>
          <p:spPr>
            <a:xfrm>
              <a:off x="7530050" y="6205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56" name="Shape 156"/>
        <p:cNvGrpSpPr/>
        <p:nvPr/>
      </p:nvGrpSpPr>
      <p:grpSpPr>
        <a:xfrm>
          <a:off x="0" y="0"/>
          <a:ext cx="0" cy="0"/>
          <a:chOff x="0" y="0"/>
          <a:chExt cx="0" cy="0"/>
        </a:xfrm>
      </p:grpSpPr>
      <p:grpSp>
        <p:nvGrpSpPr>
          <p:cNvPr id="157" name="Google Shape;157;p7"/>
          <p:cNvGrpSpPr/>
          <p:nvPr/>
        </p:nvGrpSpPr>
        <p:grpSpPr>
          <a:xfrm>
            <a:off x="0" y="-20100"/>
            <a:ext cx="9144000" cy="5183700"/>
            <a:chOff x="0" y="-20100"/>
            <a:chExt cx="9144000" cy="5183700"/>
          </a:xfrm>
        </p:grpSpPr>
        <p:grpSp>
          <p:nvGrpSpPr>
            <p:cNvPr id="158" name="Google Shape;158;p7"/>
            <p:cNvGrpSpPr/>
            <p:nvPr/>
          </p:nvGrpSpPr>
          <p:grpSpPr>
            <a:xfrm>
              <a:off x="0" y="280950"/>
              <a:ext cx="9144000" cy="4581600"/>
              <a:chOff x="0" y="280950"/>
              <a:chExt cx="9144000" cy="4581600"/>
            </a:xfrm>
          </p:grpSpPr>
          <p:cxnSp>
            <p:nvCxnSpPr>
              <p:cNvPr id="159" name="Google Shape;159;p7"/>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60" name="Google Shape;160;p7"/>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61" name="Google Shape;161;p7"/>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62" name="Google Shape;162;p7"/>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63" name="Google Shape;163;p7"/>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64" name="Google Shape;164;p7"/>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65" name="Google Shape;165;p7"/>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66" name="Google Shape;166;p7"/>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67" name="Google Shape;167;p7"/>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68" name="Google Shape;168;p7"/>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69" name="Google Shape;169;p7"/>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70" name="Google Shape;170;p7"/>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71" name="Google Shape;171;p7"/>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72" name="Google Shape;172;p7"/>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73" name="Google Shape;173;p7"/>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74" name="Google Shape;174;p7"/>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175" name="Google Shape;175;p7"/>
            <p:cNvGrpSpPr/>
            <p:nvPr/>
          </p:nvGrpSpPr>
          <p:grpSpPr>
            <a:xfrm>
              <a:off x="403100" y="-20100"/>
              <a:ext cx="32250" cy="5183700"/>
              <a:chOff x="403100" y="-20100"/>
              <a:chExt cx="32250" cy="5183700"/>
            </a:xfrm>
          </p:grpSpPr>
          <p:cxnSp>
            <p:nvCxnSpPr>
              <p:cNvPr id="176" name="Google Shape;176;p7"/>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177" name="Google Shape;177;p7"/>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178" name="Google Shape;178;p7"/>
          <p:cNvSpPr txBox="1"/>
          <p:nvPr>
            <p:ph type="title"/>
          </p:nvPr>
        </p:nvSpPr>
        <p:spPr>
          <a:xfrm>
            <a:off x="1099911" y="1743313"/>
            <a:ext cx="4289700" cy="6438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9" name="Google Shape;179;p7"/>
          <p:cNvSpPr txBox="1"/>
          <p:nvPr>
            <p:ph idx="1" type="body"/>
          </p:nvPr>
        </p:nvSpPr>
        <p:spPr>
          <a:xfrm>
            <a:off x="1099911" y="2387088"/>
            <a:ext cx="4289700" cy="10131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rgbClr val="434343"/>
              </a:buClr>
              <a:buSzPts val="1400"/>
              <a:buChar char="●"/>
              <a:defRPr sz="1600"/>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0"/>
              </a:spcBef>
              <a:spcAft>
                <a:spcPts val="0"/>
              </a:spcAft>
              <a:buClr>
                <a:srgbClr val="434343"/>
              </a:buClr>
              <a:buSzPts val="1400"/>
              <a:buChar char="■"/>
              <a:defRPr>
                <a:solidFill>
                  <a:srgbClr val="434343"/>
                </a:solidFill>
              </a:defRPr>
            </a:lvl3pPr>
            <a:lvl4pPr indent="-317500" lvl="3" marL="1828800" rtl="0">
              <a:lnSpc>
                <a:spcPct val="115000"/>
              </a:lnSpc>
              <a:spcBef>
                <a:spcPts val="0"/>
              </a:spcBef>
              <a:spcAft>
                <a:spcPts val="0"/>
              </a:spcAft>
              <a:buClr>
                <a:srgbClr val="434343"/>
              </a:buClr>
              <a:buSzPts val="1400"/>
              <a:buChar char="●"/>
              <a:defRPr>
                <a:solidFill>
                  <a:srgbClr val="434343"/>
                </a:solidFill>
              </a:defRPr>
            </a:lvl4pPr>
            <a:lvl5pPr indent="-317500" lvl="4" marL="2286000" rtl="0">
              <a:lnSpc>
                <a:spcPct val="115000"/>
              </a:lnSpc>
              <a:spcBef>
                <a:spcPts val="0"/>
              </a:spcBef>
              <a:spcAft>
                <a:spcPts val="0"/>
              </a:spcAft>
              <a:buClr>
                <a:srgbClr val="434343"/>
              </a:buClr>
              <a:buSzPts val="1400"/>
              <a:buChar char="○"/>
              <a:defRPr>
                <a:solidFill>
                  <a:srgbClr val="434343"/>
                </a:solidFill>
              </a:defRPr>
            </a:lvl5pPr>
            <a:lvl6pPr indent="-317500" lvl="5" marL="2743200" rtl="0">
              <a:lnSpc>
                <a:spcPct val="115000"/>
              </a:lnSpc>
              <a:spcBef>
                <a:spcPts val="0"/>
              </a:spcBef>
              <a:spcAft>
                <a:spcPts val="0"/>
              </a:spcAft>
              <a:buClr>
                <a:srgbClr val="434343"/>
              </a:buClr>
              <a:buSzPts val="1400"/>
              <a:buChar char="■"/>
              <a:defRPr>
                <a:solidFill>
                  <a:srgbClr val="434343"/>
                </a:solidFill>
              </a:defRPr>
            </a:lvl6pPr>
            <a:lvl7pPr indent="-317500" lvl="6" marL="3200400" rtl="0">
              <a:lnSpc>
                <a:spcPct val="115000"/>
              </a:lnSpc>
              <a:spcBef>
                <a:spcPts val="0"/>
              </a:spcBef>
              <a:spcAft>
                <a:spcPts val="0"/>
              </a:spcAft>
              <a:buClr>
                <a:srgbClr val="434343"/>
              </a:buClr>
              <a:buSzPts val="1400"/>
              <a:buChar char="●"/>
              <a:defRPr>
                <a:solidFill>
                  <a:srgbClr val="434343"/>
                </a:solidFill>
              </a:defRPr>
            </a:lvl7pPr>
            <a:lvl8pPr indent="-317500" lvl="7" marL="3657600" rtl="0">
              <a:lnSpc>
                <a:spcPct val="115000"/>
              </a:lnSpc>
              <a:spcBef>
                <a:spcPts val="0"/>
              </a:spcBef>
              <a:spcAft>
                <a:spcPts val="0"/>
              </a:spcAft>
              <a:buClr>
                <a:srgbClr val="434343"/>
              </a:buClr>
              <a:buSzPts val="1400"/>
              <a:buChar char="○"/>
              <a:defRPr>
                <a:solidFill>
                  <a:srgbClr val="434343"/>
                </a:solidFill>
              </a:defRPr>
            </a:lvl8pPr>
            <a:lvl9pPr indent="-317500" lvl="8" marL="4114800" rtl="0">
              <a:lnSpc>
                <a:spcPct val="115000"/>
              </a:lnSpc>
              <a:spcBef>
                <a:spcPts val="0"/>
              </a:spcBef>
              <a:spcAft>
                <a:spcPts val="0"/>
              </a:spcAft>
              <a:buClr>
                <a:srgbClr val="434343"/>
              </a:buClr>
              <a:buSzPts val="1400"/>
              <a:buChar char="■"/>
              <a:defRPr>
                <a:solidFill>
                  <a:srgbClr val="434343"/>
                </a:solidFill>
              </a:defRPr>
            </a:lvl9pPr>
          </a:lstStyle>
          <a:p/>
        </p:txBody>
      </p:sp>
      <p:sp>
        <p:nvSpPr>
          <p:cNvPr id="180" name="Google Shape;180;p7"/>
          <p:cNvSpPr/>
          <p:nvPr/>
        </p:nvSpPr>
        <p:spPr>
          <a:xfrm>
            <a:off x="2073525" y="450012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7"/>
          <p:cNvSpPr/>
          <p:nvPr/>
        </p:nvSpPr>
        <p:spPr>
          <a:xfrm>
            <a:off x="7479075" y="323025"/>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7"/>
          <p:cNvSpPr/>
          <p:nvPr/>
        </p:nvSpPr>
        <p:spPr>
          <a:xfrm>
            <a:off x="894225" y="2929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83" name="Shape 183"/>
        <p:cNvGrpSpPr/>
        <p:nvPr/>
      </p:nvGrpSpPr>
      <p:grpSpPr>
        <a:xfrm>
          <a:off x="0" y="0"/>
          <a:ext cx="0" cy="0"/>
          <a:chOff x="0" y="0"/>
          <a:chExt cx="0" cy="0"/>
        </a:xfrm>
      </p:grpSpPr>
      <p:grpSp>
        <p:nvGrpSpPr>
          <p:cNvPr id="184" name="Google Shape;184;p8"/>
          <p:cNvGrpSpPr/>
          <p:nvPr/>
        </p:nvGrpSpPr>
        <p:grpSpPr>
          <a:xfrm>
            <a:off x="0" y="-20100"/>
            <a:ext cx="9144000" cy="5183700"/>
            <a:chOff x="0" y="-20100"/>
            <a:chExt cx="9144000" cy="5183700"/>
          </a:xfrm>
        </p:grpSpPr>
        <p:grpSp>
          <p:nvGrpSpPr>
            <p:cNvPr id="185" name="Google Shape;185;p8"/>
            <p:cNvGrpSpPr/>
            <p:nvPr/>
          </p:nvGrpSpPr>
          <p:grpSpPr>
            <a:xfrm>
              <a:off x="0" y="280950"/>
              <a:ext cx="9144000" cy="4581600"/>
              <a:chOff x="0" y="280950"/>
              <a:chExt cx="9144000" cy="4581600"/>
            </a:xfrm>
          </p:grpSpPr>
          <p:cxnSp>
            <p:nvCxnSpPr>
              <p:cNvPr id="186" name="Google Shape;186;p8"/>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87" name="Google Shape;187;p8"/>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88" name="Google Shape;188;p8"/>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89" name="Google Shape;189;p8"/>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90" name="Google Shape;190;p8"/>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91" name="Google Shape;191;p8"/>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92" name="Google Shape;192;p8"/>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93" name="Google Shape;193;p8"/>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94" name="Google Shape;194;p8"/>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95" name="Google Shape;195;p8"/>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96" name="Google Shape;196;p8"/>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97" name="Google Shape;197;p8"/>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98" name="Google Shape;198;p8"/>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199" name="Google Shape;199;p8"/>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00" name="Google Shape;200;p8"/>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01" name="Google Shape;201;p8"/>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202" name="Google Shape;202;p8"/>
            <p:cNvGrpSpPr/>
            <p:nvPr/>
          </p:nvGrpSpPr>
          <p:grpSpPr>
            <a:xfrm>
              <a:off x="403100" y="-20100"/>
              <a:ext cx="32250" cy="5183700"/>
              <a:chOff x="403100" y="-20100"/>
              <a:chExt cx="32250" cy="5183700"/>
            </a:xfrm>
          </p:grpSpPr>
          <p:cxnSp>
            <p:nvCxnSpPr>
              <p:cNvPr id="203" name="Google Shape;203;p8"/>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204" name="Google Shape;204;p8"/>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205" name="Google Shape;205;p8"/>
          <p:cNvSpPr txBox="1"/>
          <p:nvPr>
            <p:ph type="title"/>
          </p:nvPr>
        </p:nvSpPr>
        <p:spPr>
          <a:xfrm>
            <a:off x="1388100" y="1307100"/>
            <a:ext cx="6367800" cy="25293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grpSp>
        <p:nvGrpSpPr>
          <p:cNvPr id="206" name="Google Shape;206;p8"/>
          <p:cNvGrpSpPr/>
          <p:nvPr/>
        </p:nvGrpSpPr>
        <p:grpSpPr>
          <a:xfrm>
            <a:off x="894225" y="292925"/>
            <a:ext cx="8153474" cy="4124964"/>
            <a:chOff x="894225" y="292925"/>
            <a:chExt cx="8153474" cy="4124964"/>
          </a:xfrm>
        </p:grpSpPr>
        <p:sp>
          <p:nvSpPr>
            <p:cNvPr id="207" name="Google Shape;207;p8"/>
            <p:cNvSpPr/>
            <p:nvPr/>
          </p:nvSpPr>
          <p:spPr>
            <a:xfrm>
              <a:off x="4453700" y="4201147"/>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8"/>
            <p:cNvSpPr/>
            <p:nvPr/>
          </p:nvSpPr>
          <p:spPr>
            <a:xfrm>
              <a:off x="7382775" y="151340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8"/>
            <p:cNvSpPr/>
            <p:nvPr/>
          </p:nvSpPr>
          <p:spPr>
            <a:xfrm>
              <a:off x="894225" y="292925"/>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10" name="Shape 210"/>
        <p:cNvGrpSpPr/>
        <p:nvPr/>
      </p:nvGrpSpPr>
      <p:grpSpPr>
        <a:xfrm>
          <a:off x="0" y="0"/>
          <a:ext cx="0" cy="0"/>
          <a:chOff x="0" y="0"/>
          <a:chExt cx="0" cy="0"/>
        </a:xfrm>
      </p:grpSpPr>
      <p:grpSp>
        <p:nvGrpSpPr>
          <p:cNvPr id="211" name="Google Shape;211;p9"/>
          <p:cNvGrpSpPr/>
          <p:nvPr/>
        </p:nvGrpSpPr>
        <p:grpSpPr>
          <a:xfrm>
            <a:off x="0" y="-20100"/>
            <a:ext cx="9144000" cy="5183700"/>
            <a:chOff x="0" y="-20100"/>
            <a:chExt cx="9144000" cy="5183700"/>
          </a:xfrm>
        </p:grpSpPr>
        <p:grpSp>
          <p:nvGrpSpPr>
            <p:cNvPr id="212" name="Google Shape;212;p9"/>
            <p:cNvGrpSpPr/>
            <p:nvPr/>
          </p:nvGrpSpPr>
          <p:grpSpPr>
            <a:xfrm>
              <a:off x="0" y="280950"/>
              <a:ext cx="9144000" cy="4581600"/>
              <a:chOff x="0" y="280950"/>
              <a:chExt cx="9144000" cy="4581600"/>
            </a:xfrm>
          </p:grpSpPr>
          <p:cxnSp>
            <p:nvCxnSpPr>
              <p:cNvPr id="213" name="Google Shape;213;p9"/>
              <p:cNvCxnSpPr/>
              <p:nvPr/>
            </p:nvCxnSpPr>
            <p:spPr>
              <a:xfrm>
                <a:off x="4572000" y="-4291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14" name="Google Shape;214;p9"/>
              <p:cNvCxnSpPr/>
              <p:nvPr/>
            </p:nvCxnSpPr>
            <p:spPr>
              <a:xfrm>
                <a:off x="4572000" y="-3986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15" name="Google Shape;215;p9"/>
              <p:cNvCxnSpPr/>
              <p:nvPr/>
            </p:nvCxnSpPr>
            <p:spPr>
              <a:xfrm>
                <a:off x="4572000" y="-3681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16" name="Google Shape;216;p9"/>
              <p:cNvCxnSpPr/>
              <p:nvPr/>
            </p:nvCxnSpPr>
            <p:spPr>
              <a:xfrm>
                <a:off x="4572000" y="-3376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17" name="Google Shape;217;p9"/>
              <p:cNvCxnSpPr/>
              <p:nvPr/>
            </p:nvCxnSpPr>
            <p:spPr>
              <a:xfrm>
                <a:off x="4572000" y="-3071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18" name="Google Shape;218;p9"/>
              <p:cNvCxnSpPr/>
              <p:nvPr/>
            </p:nvCxnSpPr>
            <p:spPr>
              <a:xfrm>
                <a:off x="4572000" y="-2767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19" name="Google Shape;219;p9"/>
              <p:cNvCxnSpPr/>
              <p:nvPr/>
            </p:nvCxnSpPr>
            <p:spPr>
              <a:xfrm>
                <a:off x="4572000" y="-2462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20" name="Google Shape;220;p9"/>
              <p:cNvCxnSpPr/>
              <p:nvPr/>
            </p:nvCxnSpPr>
            <p:spPr>
              <a:xfrm>
                <a:off x="4572000" y="-2157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21" name="Google Shape;221;p9"/>
              <p:cNvCxnSpPr/>
              <p:nvPr/>
            </p:nvCxnSpPr>
            <p:spPr>
              <a:xfrm>
                <a:off x="4572000" y="-1852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22" name="Google Shape;222;p9"/>
              <p:cNvCxnSpPr/>
              <p:nvPr/>
            </p:nvCxnSpPr>
            <p:spPr>
              <a:xfrm>
                <a:off x="4572000" y="-1547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23" name="Google Shape;223;p9"/>
              <p:cNvCxnSpPr/>
              <p:nvPr/>
            </p:nvCxnSpPr>
            <p:spPr>
              <a:xfrm>
                <a:off x="4572000" y="-12430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24" name="Google Shape;224;p9"/>
              <p:cNvCxnSpPr/>
              <p:nvPr/>
            </p:nvCxnSpPr>
            <p:spPr>
              <a:xfrm>
                <a:off x="4572000" y="-9382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25" name="Google Shape;225;p9"/>
              <p:cNvCxnSpPr/>
              <p:nvPr/>
            </p:nvCxnSpPr>
            <p:spPr>
              <a:xfrm>
                <a:off x="4572000" y="-6334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26" name="Google Shape;226;p9"/>
              <p:cNvCxnSpPr/>
              <p:nvPr/>
            </p:nvCxnSpPr>
            <p:spPr>
              <a:xfrm>
                <a:off x="4572000" y="-3286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27" name="Google Shape;227;p9"/>
              <p:cNvCxnSpPr/>
              <p:nvPr/>
            </p:nvCxnSpPr>
            <p:spPr>
              <a:xfrm>
                <a:off x="4572000" y="-23850"/>
                <a:ext cx="0" cy="9144000"/>
              </a:xfrm>
              <a:prstGeom prst="straightConnector1">
                <a:avLst/>
              </a:prstGeom>
              <a:noFill/>
              <a:ln cap="flat" cmpd="sng" w="9525">
                <a:solidFill>
                  <a:srgbClr val="D6EAF6"/>
                </a:solidFill>
                <a:prstDash val="solid"/>
                <a:round/>
                <a:headEnd len="med" w="med" type="none"/>
                <a:tailEnd len="med" w="med" type="none"/>
              </a:ln>
            </p:spPr>
          </p:cxnSp>
          <p:cxnSp>
            <p:nvCxnSpPr>
              <p:cNvPr id="228" name="Google Shape;228;p9"/>
              <p:cNvCxnSpPr/>
              <p:nvPr/>
            </p:nvCxnSpPr>
            <p:spPr>
              <a:xfrm>
                <a:off x="4572000" y="290550"/>
                <a:ext cx="0" cy="9144000"/>
              </a:xfrm>
              <a:prstGeom prst="straightConnector1">
                <a:avLst/>
              </a:prstGeom>
              <a:noFill/>
              <a:ln cap="flat" cmpd="sng" w="9525">
                <a:solidFill>
                  <a:srgbClr val="D6EAF6"/>
                </a:solidFill>
                <a:prstDash val="solid"/>
                <a:round/>
                <a:headEnd len="med" w="med" type="none"/>
                <a:tailEnd len="med" w="med" type="none"/>
              </a:ln>
            </p:spPr>
          </p:cxnSp>
        </p:grpSp>
        <p:grpSp>
          <p:nvGrpSpPr>
            <p:cNvPr id="229" name="Google Shape;229;p9"/>
            <p:cNvGrpSpPr/>
            <p:nvPr/>
          </p:nvGrpSpPr>
          <p:grpSpPr>
            <a:xfrm>
              <a:off x="403100" y="-20100"/>
              <a:ext cx="32250" cy="5183700"/>
              <a:chOff x="403100" y="-20100"/>
              <a:chExt cx="32250" cy="5183700"/>
            </a:xfrm>
          </p:grpSpPr>
          <p:cxnSp>
            <p:nvCxnSpPr>
              <p:cNvPr id="230" name="Google Shape;230;p9"/>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231" name="Google Shape;231;p9"/>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sp>
        <p:nvSpPr>
          <p:cNvPr id="232" name="Google Shape;232;p9"/>
          <p:cNvSpPr/>
          <p:nvPr/>
        </p:nvSpPr>
        <p:spPr>
          <a:xfrm>
            <a:off x="1056100" y="629747"/>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9"/>
          <p:cNvSpPr/>
          <p:nvPr/>
        </p:nvSpPr>
        <p:spPr>
          <a:xfrm>
            <a:off x="4092088" y="4563063"/>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9"/>
          <p:cNvSpPr/>
          <p:nvPr/>
        </p:nvSpPr>
        <p:spPr>
          <a:xfrm>
            <a:off x="7978675" y="3200938"/>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9"/>
          <p:cNvSpPr txBox="1"/>
          <p:nvPr>
            <p:ph type="title"/>
          </p:nvPr>
        </p:nvSpPr>
        <p:spPr>
          <a:xfrm>
            <a:off x="1906350" y="1690766"/>
            <a:ext cx="5331300" cy="67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5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36" name="Google Shape;236;p9"/>
          <p:cNvSpPr txBox="1"/>
          <p:nvPr>
            <p:ph idx="1" type="subTitle"/>
          </p:nvPr>
        </p:nvSpPr>
        <p:spPr>
          <a:xfrm>
            <a:off x="2519350" y="2541750"/>
            <a:ext cx="4105200" cy="1124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37" name="Shape 237"/>
        <p:cNvGrpSpPr/>
        <p:nvPr/>
      </p:nvGrpSpPr>
      <p:grpSpPr>
        <a:xfrm>
          <a:off x="0" y="0"/>
          <a:ext cx="0" cy="0"/>
          <a:chOff x="0" y="0"/>
          <a:chExt cx="0" cy="0"/>
        </a:xfrm>
      </p:grpSpPr>
      <p:grpSp>
        <p:nvGrpSpPr>
          <p:cNvPr id="238" name="Google Shape;238;p10"/>
          <p:cNvGrpSpPr/>
          <p:nvPr/>
        </p:nvGrpSpPr>
        <p:grpSpPr>
          <a:xfrm>
            <a:off x="0" y="-20100"/>
            <a:ext cx="9144000" cy="5183700"/>
            <a:chOff x="0" y="-20100"/>
            <a:chExt cx="9144000" cy="5183700"/>
          </a:xfrm>
        </p:grpSpPr>
        <p:grpSp>
          <p:nvGrpSpPr>
            <p:cNvPr id="239" name="Google Shape;239;p10"/>
            <p:cNvGrpSpPr/>
            <p:nvPr/>
          </p:nvGrpSpPr>
          <p:grpSpPr>
            <a:xfrm>
              <a:off x="403100" y="-20100"/>
              <a:ext cx="32250" cy="5183700"/>
              <a:chOff x="403100" y="-20100"/>
              <a:chExt cx="32250" cy="5183700"/>
            </a:xfrm>
          </p:grpSpPr>
          <p:cxnSp>
            <p:nvCxnSpPr>
              <p:cNvPr id="240" name="Google Shape;240;p10"/>
              <p:cNvCxnSpPr/>
              <p:nvPr/>
            </p:nvCxnSpPr>
            <p:spPr>
              <a:xfrm>
                <a:off x="403100" y="-20100"/>
                <a:ext cx="0" cy="5183700"/>
              </a:xfrm>
              <a:prstGeom prst="straightConnector1">
                <a:avLst/>
              </a:prstGeom>
              <a:noFill/>
              <a:ln cap="flat" cmpd="sng" w="9525">
                <a:solidFill>
                  <a:srgbClr val="CA5E5E"/>
                </a:solidFill>
                <a:prstDash val="solid"/>
                <a:round/>
                <a:headEnd len="med" w="med" type="none"/>
                <a:tailEnd len="med" w="med" type="none"/>
              </a:ln>
            </p:spPr>
          </p:cxnSp>
          <p:cxnSp>
            <p:nvCxnSpPr>
              <p:cNvPr id="241" name="Google Shape;241;p10"/>
              <p:cNvCxnSpPr/>
              <p:nvPr/>
            </p:nvCxnSpPr>
            <p:spPr>
              <a:xfrm>
                <a:off x="435350" y="-20100"/>
                <a:ext cx="0" cy="5183700"/>
              </a:xfrm>
              <a:prstGeom prst="straightConnector1">
                <a:avLst/>
              </a:prstGeom>
              <a:noFill/>
              <a:ln cap="flat" cmpd="sng" w="9525">
                <a:solidFill>
                  <a:srgbClr val="CA5E5E"/>
                </a:solidFill>
                <a:prstDash val="solid"/>
                <a:round/>
                <a:headEnd len="med" w="med" type="none"/>
                <a:tailEnd len="med" w="med" type="none"/>
              </a:ln>
            </p:spPr>
          </p:cxnSp>
        </p:grpSp>
        <p:grpSp>
          <p:nvGrpSpPr>
            <p:cNvPr id="242" name="Google Shape;242;p10"/>
            <p:cNvGrpSpPr/>
            <p:nvPr/>
          </p:nvGrpSpPr>
          <p:grpSpPr>
            <a:xfrm>
              <a:off x="0" y="280950"/>
              <a:ext cx="9144000" cy="4581600"/>
              <a:chOff x="0" y="280950"/>
              <a:chExt cx="9144000" cy="4581600"/>
            </a:xfrm>
          </p:grpSpPr>
          <p:cxnSp>
            <p:nvCxnSpPr>
              <p:cNvPr id="243" name="Google Shape;243;p10"/>
              <p:cNvCxnSpPr/>
              <p:nvPr/>
            </p:nvCxnSpPr>
            <p:spPr>
              <a:xfrm>
                <a:off x="4572000" y="-4291050"/>
                <a:ext cx="0" cy="9144000"/>
              </a:xfrm>
              <a:prstGeom prst="straightConnector1">
                <a:avLst/>
              </a:prstGeom>
              <a:noFill/>
              <a:ln cap="flat" cmpd="sng" w="9525">
                <a:solidFill>
                  <a:schemeClr val="lt1"/>
                </a:solidFill>
                <a:prstDash val="solid"/>
                <a:round/>
                <a:headEnd len="med" w="med" type="none"/>
                <a:tailEnd len="med" w="med" type="none"/>
              </a:ln>
            </p:spPr>
          </p:cxnSp>
          <p:cxnSp>
            <p:nvCxnSpPr>
              <p:cNvPr id="244" name="Google Shape;244;p10"/>
              <p:cNvCxnSpPr/>
              <p:nvPr/>
            </p:nvCxnSpPr>
            <p:spPr>
              <a:xfrm>
                <a:off x="4572000" y="-3986250"/>
                <a:ext cx="0" cy="9144000"/>
              </a:xfrm>
              <a:prstGeom prst="straightConnector1">
                <a:avLst/>
              </a:prstGeom>
              <a:noFill/>
              <a:ln cap="flat" cmpd="sng" w="9525">
                <a:solidFill>
                  <a:schemeClr val="lt1"/>
                </a:solidFill>
                <a:prstDash val="solid"/>
                <a:round/>
                <a:headEnd len="med" w="med" type="none"/>
                <a:tailEnd len="med" w="med" type="none"/>
              </a:ln>
            </p:spPr>
          </p:cxnSp>
          <p:cxnSp>
            <p:nvCxnSpPr>
              <p:cNvPr id="245" name="Google Shape;245;p10"/>
              <p:cNvCxnSpPr/>
              <p:nvPr/>
            </p:nvCxnSpPr>
            <p:spPr>
              <a:xfrm>
                <a:off x="4572000" y="-3681450"/>
                <a:ext cx="0" cy="9144000"/>
              </a:xfrm>
              <a:prstGeom prst="straightConnector1">
                <a:avLst/>
              </a:prstGeom>
              <a:noFill/>
              <a:ln cap="flat" cmpd="sng" w="9525">
                <a:solidFill>
                  <a:schemeClr val="lt1"/>
                </a:solidFill>
                <a:prstDash val="solid"/>
                <a:round/>
                <a:headEnd len="med" w="med" type="none"/>
                <a:tailEnd len="med" w="med" type="none"/>
              </a:ln>
            </p:spPr>
          </p:cxnSp>
          <p:cxnSp>
            <p:nvCxnSpPr>
              <p:cNvPr id="246" name="Google Shape;246;p10"/>
              <p:cNvCxnSpPr/>
              <p:nvPr/>
            </p:nvCxnSpPr>
            <p:spPr>
              <a:xfrm>
                <a:off x="4572000" y="-328650"/>
                <a:ext cx="0" cy="9144000"/>
              </a:xfrm>
              <a:prstGeom prst="straightConnector1">
                <a:avLst/>
              </a:prstGeom>
              <a:noFill/>
              <a:ln cap="flat" cmpd="sng" w="9525">
                <a:solidFill>
                  <a:schemeClr val="lt1"/>
                </a:solidFill>
                <a:prstDash val="solid"/>
                <a:round/>
                <a:headEnd len="med" w="med" type="none"/>
                <a:tailEnd len="med" w="med" type="none"/>
              </a:ln>
            </p:spPr>
          </p:cxnSp>
          <p:cxnSp>
            <p:nvCxnSpPr>
              <p:cNvPr id="247" name="Google Shape;247;p10"/>
              <p:cNvCxnSpPr/>
              <p:nvPr/>
            </p:nvCxnSpPr>
            <p:spPr>
              <a:xfrm>
                <a:off x="4572000" y="-23850"/>
                <a:ext cx="0" cy="9144000"/>
              </a:xfrm>
              <a:prstGeom prst="straightConnector1">
                <a:avLst/>
              </a:prstGeom>
              <a:noFill/>
              <a:ln cap="flat" cmpd="sng" w="9525">
                <a:solidFill>
                  <a:schemeClr val="lt1"/>
                </a:solidFill>
                <a:prstDash val="solid"/>
                <a:round/>
                <a:headEnd len="med" w="med" type="none"/>
                <a:tailEnd len="med" w="med" type="none"/>
              </a:ln>
            </p:spPr>
          </p:cxnSp>
          <p:cxnSp>
            <p:nvCxnSpPr>
              <p:cNvPr id="248" name="Google Shape;248;p10"/>
              <p:cNvCxnSpPr/>
              <p:nvPr/>
            </p:nvCxnSpPr>
            <p:spPr>
              <a:xfrm>
                <a:off x="4572000" y="290550"/>
                <a:ext cx="0" cy="9144000"/>
              </a:xfrm>
              <a:prstGeom prst="straightConnector1">
                <a:avLst/>
              </a:prstGeom>
              <a:noFill/>
              <a:ln cap="flat" cmpd="sng" w="9525">
                <a:solidFill>
                  <a:schemeClr val="lt1"/>
                </a:solidFill>
                <a:prstDash val="solid"/>
                <a:round/>
                <a:headEnd len="med" w="med" type="none"/>
                <a:tailEnd len="med" w="med" type="none"/>
              </a:ln>
            </p:spPr>
          </p:cxnSp>
        </p:grpSp>
      </p:grpSp>
      <p:sp>
        <p:nvSpPr>
          <p:cNvPr id="249" name="Google Shape;249;p10"/>
          <p:cNvSpPr txBox="1"/>
          <p:nvPr>
            <p:ph type="title"/>
          </p:nvPr>
        </p:nvSpPr>
        <p:spPr>
          <a:xfrm flipH="1">
            <a:off x="1160100" y="3735450"/>
            <a:ext cx="6823800" cy="528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250" name="Google Shape;250;p10"/>
          <p:cNvSpPr/>
          <p:nvPr/>
        </p:nvSpPr>
        <p:spPr>
          <a:xfrm>
            <a:off x="6972250" y="237950"/>
            <a:ext cx="1962208" cy="397194"/>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0"/>
          <p:cNvSpPr/>
          <p:nvPr/>
        </p:nvSpPr>
        <p:spPr>
          <a:xfrm>
            <a:off x="7893525" y="2846222"/>
            <a:ext cx="1070742" cy="216742"/>
          </a:xfrm>
          <a:custGeom>
            <a:rect b="b" l="l" r="r" t="t"/>
            <a:pathLst>
              <a:path extrusionOk="0" h="8123" w="40129">
                <a:moveTo>
                  <a:pt x="7989" y="0"/>
                </a:moveTo>
                <a:cubicBezTo>
                  <a:pt x="7291" y="0"/>
                  <a:pt x="6589" y="131"/>
                  <a:pt x="5864" y="428"/>
                </a:cubicBezTo>
                <a:cubicBezTo>
                  <a:pt x="1832" y="2079"/>
                  <a:pt x="1" y="8123"/>
                  <a:pt x="1" y="8123"/>
                </a:cubicBezTo>
                <a:lnTo>
                  <a:pt x="40128" y="8123"/>
                </a:lnTo>
                <a:cubicBezTo>
                  <a:pt x="40128" y="8123"/>
                  <a:pt x="36033" y="1512"/>
                  <a:pt x="30863" y="1512"/>
                </a:cubicBezTo>
                <a:cubicBezTo>
                  <a:pt x="30729" y="1512"/>
                  <a:pt x="30594" y="1516"/>
                  <a:pt x="30458" y="1525"/>
                </a:cubicBezTo>
                <a:cubicBezTo>
                  <a:pt x="26109" y="1824"/>
                  <a:pt x="25411" y="5494"/>
                  <a:pt x="22066" y="5494"/>
                </a:cubicBezTo>
                <a:cubicBezTo>
                  <a:pt x="21291" y="5494"/>
                  <a:pt x="20375" y="5298"/>
                  <a:pt x="19239" y="4817"/>
                </a:cubicBezTo>
                <a:cubicBezTo>
                  <a:pt x="14279" y="2720"/>
                  <a:pt x="11170" y="0"/>
                  <a:pt x="79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0"/>
          <p:cNvSpPr/>
          <p:nvPr/>
        </p:nvSpPr>
        <p:spPr>
          <a:xfrm>
            <a:off x="835975" y="2403250"/>
            <a:ext cx="1664924" cy="336995"/>
          </a:xfrm>
          <a:custGeom>
            <a:rect b="b" l="l" r="r" t="t"/>
            <a:pathLst>
              <a:path extrusionOk="0" h="6118" w="30226">
                <a:moveTo>
                  <a:pt x="6018" y="1"/>
                </a:moveTo>
                <a:cubicBezTo>
                  <a:pt x="5493" y="1"/>
                  <a:pt x="4964" y="99"/>
                  <a:pt x="4418" y="323"/>
                </a:cubicBezTo>
                <a:cubicBezTo>
                  <a:pt x="1379" y="1565"/>
                  <a:pt x="0" y="6118"/>
                  <a:pt x="0" y="6118"/>
                </a:cubicBezTo>
                <a:lnTo>
                  <a:pt x="30225" y="6118"/>
                </a:lnTo>
                <a:cubicBezTo>
                  <a:pt x="30225" y="6118"/>
                  <a:pt x="27144" y="1142"/>
                  <a:pt x="23254" y="1142"/>
                </a:cubicBezTo>
                <a:cubicBezTo>
                  <a:pt x="23151" y="1142"/>
                  <a:pt x="23048" y="1145"/>
                  <a:pt x="22944" y="1152"/>
                </a:cubicBezTo>
                <a:cubicBezTo>
                  <a:pt x="19667" y="1373"/>
                  <a:pt x="19140" y="4138"/>
                  <a:pt x="16621" y="4138"/>
                </a:cubicBezTo>
                <a:cubicBezTo>
                  <a:pt x="16038" y="4138"/>
                  <a:pt x="15348" y="3990"/>
                  <a:pt x="14492" y="3628"/>
                </a:cubicBezTo>
                <a:cubicBezTo>
                  <a:pt x="10756" y="2047"/>
                  <a:pt x="8415" y="1"/>
                  <a:pt x="60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0" Type="http://schemas.openxmlformats.org/officeDocument/2006/relationships/theme" Target="../theme/theme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500"/>
              <a:buFont typeface="Barriecito"/>
              <a:buNone/>
              <a:defRPr sz="3500">
                <a:solidFill>
                  <a:schemeClr val="dk1"/>
                </a:solidFill>
                <a:latin typeface="Barriecito"/>
                <a:ea typeface="Barriecito"/>
                <a:cs typeface="Barriecito"/>
                <a:sym typeface="Barriecito"/>
              </a:defRPr>
            </a:lvl1pPr>
            <a:lvl2pPr lvl="1" rtl="0">
              <a:spcBef>
                <a:spcPts val="0"/>
              </a:spcBef>
              <a:spcAft>
                <a:spcPts val="0"/>
              </a:spcAft>
              <a:buClr>
                <a:schemeClr val="dk1"/>
              </a:buClr>
              <a:buSzPts val="3500"/>
              <a:buFont typeface="Barriecito"/>
              <a:buNone/>
              <a:defRPr sz="3500">
                <a:solidFill>
                  <a:schemeClr val="dk1"/>
                </a:solidFill>
                <a:latin typeface="Barriecito"/>
                <a:ea typeface="Barriecito"/>
                <a:cs typeface="Barriecito"/>
                <a:sym typeface="Barriecito"/>
              </a:defRPr>
            </a:lvl2pPr>
            <a:lvl3pPr lvl="2" rtl="0">
              <a:spcBef>
                <a:spcPts val="0"/>
              </a:spcBef>
              <a:spcAft>
                <a:spcPts val="0"/>
              </a:spcAft>
              <a:buClr>
                <a:schemeClr val="dk1"/>
              </a:buClr>
              <a:buSzPts val="3500"/>
              <a:buFont typeface="Barriecito"/>
              <a:buNone/>
              <a:defRPr sz="3500">
                <a:solidFill>
                  <a:schemeClr val="dk1"/>
                </a:solidFill>
                <a:latin typeface="Barriecito"/>
                <a:ea typeface="Barriecito"/>
                <a:cs typeface="Barriecito"/>
                <a:sym typeface="Barriecito"/>
              </a:defRPr>
            </a:lvl3pPr>
            <a:lvl4pPr lvl="3" rtl="0">
              <a:spcBef>
                <a:spcPts val="0"/>
              </a:spcBef>
              <a:spcAft>
                <a:spcPts val="0"/>
              </a:spcAft>
              <a:buClr>
                <a:schemeClr val="dk1"/>
              </a:buClr>
              <a:buSzPts val="3500"/>
              <a:buFont typeface="Barriecito"/>
              <a:buNone/>
              <a:defRPr sz="3500">
                <a:solidFill>
                  <a:schemeClr val="dk1"/>
                </a:solidFill>
                <a:latin typeface="Barriecito"/>
                <a:ea typeface="Barriecito"/>
                <a:cs typeface="Barriecito"/>
                <a:sym typeface="Barriecito"/>
              </a:defRPr>
            </a:lvl4pPr>
            <a:lvl5pPr lvl="4" rtl="0">
              <a:spcBef>
                <a:spcPts val="0"/>
              </a:spcBef>
              <a:spcAft>
                <a:spcPts val="0"/>
              </a:spcAft>
              <a:buClr>
                <a:schemeClr val="dk1"/>
              </a:buClr>
              <a:buSzPts val="3500"/>
              <a:buFont typeface="Barriecito"/>
              <a:buNone/>
              <a:defRPr sz="3500">
                <a:solidFill>
                  <a:schemeClr val="dk1"/>
                </a:solidFill>
                <a:latin typeface="Barriecito"/>
                <a:ea typeface="Barriecito"/>
                <a:cs typeface="Barriecito"/>
                <a:sym typeface="Barriecito"/>
              </a:defRPr>
            </a:lvl5pPr>
            <a:lvl6pPr lvl="5" rtl="0">
              <a:spcBef>
                <a:spcPts val="0"/>
              </a:spcBef>
              <a:spcAft>
                <a:spcPts val="0"/>
              </a:spcAft>
              <a:buClr>
                <a:schemeClr val="dk1"/>
              </a:buClr>
              <a:buSzPts val="3500"/>
              <a:buFont typeface="Barriecito"/>
              <a:buNone/>
              <a:defRPr sz="3500">
                <a:solidFill>
                  <a:schemeClr val="dk1"/>
                </a:solidFill>
                <a:latin typeface="Barriecito"/>
                <a:ea typeface="Barriecito"/>
                <a:cs typeface="Barriecito"/>
                <a:sym typeface="Barriecito"/>
              </a:defRPr>
            </a:lvl6pPr>
            <a:lvl7pPr lvl="6" rtl="0">
              <a:spcBef>
                <a:spcPts val="0"/>
              </a:spcBef>
              <a:spcAft>
                <a:spcPts val="0"/>
              </a:spcAft>
              <a:buClr>
                <a:schemeClr val="dk1"/>
              </a:buClr>
              <a:buSzPts val="3500"/>
              <a:buFont typeface="Barriecito"/>
              <a:buNone/>
              <a:defRPr sz="3500">
                <a:solidFill>
                  <a:schemeClr val="dk1"/>
                </a:solidFill>
                <a:latin typeface="Barriecito"/>
                <a:ea typeface="Barriecito"/>
                <a:cs typeface="Barriecito"/>
                <a:sym typeface="Barriecito"/>
              </a:defRPr>
            </a:lvl7pPr>
            <a:lvl8pPr lvl="7" rtl="0">
              <a:spcBef>
                <a:spcPts val="0"/>
              </a:spcBef>
              <a:spcAft>
                <a:spcPts val="0"/>
              </a:spcAft>
              <a:buClr>
                <a:schemeClr val="dk1"/>
              </a:buClr>
              <a:buSzPts val="3500"/>
              <a:buFont typeface="Barriecito"/>
              <a:buNone/>
              <a:defRPr sz="3500">
                <a:solidFill>
                  <a:schemeClr val="dk1"/>
                </a:solidFill>
                <a:latin typeface="Barriecito"/>
                <a:ea typeface="Barriecito"/>
                <a:cs typeface="Barriecito"/>
                <a:sym typeface="Barriecito"/>
              </a:defRPr>
            </a:lvl8pPr>
            <a:lvl9pPr lvl="8" rtl="0">
              <a:spcBef>
                <a:spcPts val="0"/>
              </a:spcBef>
              <a:spcAft>
                <a:spcPts val="0"/>
              </a:spcAft>
              <a:buClr>
                <a:schemeClr val="dk1"/>
              </a:buClr>
              <a:buSzPts val="3500"/>
              <a:buFont typeface="Barriecito"/>
              <a:buNone/>
              <a:defRPr sz="3500">
                <a:solidFill>
                  <a:schemeClr val="dk1"/>
                </a:solidFill>
                <a:latin typeface="Barriecito"/>
                <a:ea typeface="Barriecito"/>
                <a:cs typeface="Barriecito"/>
                <a:sym typeface="Barriecito"/>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2"/>
              </a:buClr>
              <a:buSzPts val="1400"/>
              <a:buFont typeface="Darker Grotesque SemiBold"/>
              <a:buChar char="●"/>
              <a:defRPr>
                <a:solidFill>
                  <a:schemeClr val="dk2"/>
                </a:solidFill>
                <a:latin typeface="Darker Grotesque SemiBold"/>
                <a:ea typeface="Darker Grotesque SemiBold"/>
                <a:cs typeface="Darker Grotesque SemiBold"/>
                <a:sym typeface="Darker Grotesque SemiBold"/>
              </a:defRPr>
            </a:lvl1pPr>
            <a:lvl2pPr indent="-317500" lvl="1" marL="914400">
              <a:lnSpc>
                <a:spcPct val="115000"/>
              </a:lnSpc>
              <a:spcBef>
                <a:spcPts val="1600"/>
              </a:spcBef>
              <a:spcAft>
                <a:spcPts val="0"/>
              </a:spcAft>
              <a:buClr>
                <a:schemeClr val="dk2"/>
              </a:buClr>
              <a:buSzPts val="1400"/>
              <a:buFont typeface="Darker Grotesque"/>
              <a:buChar char="○"/>
              <a:defRPr>
                <a:solidFill>
                  <a:schemeClr val="dk2"/>
                </a:solidFill>
                <a:latin typeface="Darker Grotesque"/>
                <a:ea typeface="Darker Grotesque"/>
                <a:cs typeface="Darker Grotesque"/>
                <a:sym typeface="Darker Grotesque"/>
              </a:defRPr>
            </a:lvl2pPr>
            <a:lvl3pPr indent="-317500" lvl="2" marL="1371600">
              <a:lnSpc>
                <a:spcPct val="115000"/>
              </a:lnSpc>
              <a:spcBef>
                <a:spcPts val="1600"/>
              </a:spcBef>
              <a:spcAft>
                <a:spcPts val="0"/>
              </a:spcAft>
              <a:buClr>
                <a:schemeClr val="dk2"/>
              </a:buClr>
              <a:buSzPts val="1400"/>
              <a:buFont typeface="Darker Grotesque"/>
              <a:buChar char="■"/>
              <a:defRPr>
                <a:solidFill>
                  <a:schemeClr val="dk2"/>
                </a:solidFill>
                <a:latin typeface="Darker Grotesque"/>
                <a:ea typeface="Darker Grotesque"/>
                <a:cs typeface="Darker Grotesque"/>
                <a:sym typeface="Darker Grotesque"/>
              </a:defRPr>
            </a:lvl3pPr>
            <a:lvl4pPr indent="-317500" lvl="3" marL="1828800">
              <a:lnSpc>
                <a:spcPct val="115000"/>
              </a:lnSpc>
              <a:spcBef>
                <a:spcPts val="1600"/>
              </a:spcBef>
              <a:spcAft>
                <a:spcPts val="0"/>
              </a:spcAft>
              <a:buClr>
                <a:schemeClr val="dk2"/>
              </a:buClr>
              <a:buSzPts val="1400"/>
              <a:buFont typeface="Darker Grotesque"/>
              <a:buChar char="●"/>
              <a:defRPr>
                <a:solidFill>
                  <a:schemeClr val="dk2"/>
                </a:solidFill>
                <a:latin typeface="Darker Grotesque"/>
                <a:ea typeface="Darker Grotesque"/>
                <a:cs typeface="Darker Grotesque"/>
                <a:sym typeface="Darker Grotesque"/>
              </a:defRPr>
            </a:lvl4pPr>
            <a:lvl5pPr indent="-317500" lvl="4" marL="2286000">
              <a:lnSpc>
                <a:spcPct val="115000"/>
              </a:lnSpc>
              <a:spcBef>
                <a:spcPts val="1600"/>
              </a:spcBef>
              <a:spcAft>
                <a:spcPts val="0"/>
              </a:spcAft>
              <a:buClr>
                <a:schemeClr val="dk2"/>
              </a:buClr>
              <a:buSzPts val="1400"/>
              <a:buFont typeface="Darker Grotesque"/>
              <a:buChar char="○"/>
              <a:defRPr>
                <a:solidFill>
                  <a:schemeClr val="dk2"/>
                </a:solidFill>
                <a:latin typeface="Darker Grotesque"/>
                <a:ea typeface="Darker Grotesque"/>
                <a:cs typeface="Darker Grotesque"/>
                <a:sym typeface="Darker Grotesque"/>
              </a:defRPr>
            </a:lvl5pPr>
            <a:lvl6pPr indent="-317500" lvl="5" marL="2743200">
              <a:lnSpc>
                <a:spcPct val="115000"/>
              </a:lnSpc>
              <a:spcBef>
                <a:spcPts val="1600"/>
              </a:spcBef>
              <a:spcAft>
                <a:spcPts val="0"/>
              </a:spcAft>
              <a:buClr>
                <a:schemeClr val="dk2"/>
              </a:buClr>
              <a:buSzPts val="1400"/>
              <a:buFont typeface="Darker Grotesque"/>
              <a:buChar char="■"/>
              <a:defRPr>
                <a:solidFill>
                  <a:schemeClr val="dk2"/>
                </a:solidFill>
                <a:latin typeface="Darker Grotesque"/>
                <a:ea typeface="Darker Grotesque"/>
                <a:cs typeface="Darker Grotesque"/>
                <a:sym typeface="Darker Grotesque"/>
              </a:defRPr>
            </a:lvl6pPr>
            <a:lvl7pPr indent="-317500" lvl="6" marL="3200400">
              <a:lnSpc>
                <a:spcPct val="115000"/>
              </a:lnSpc>
              <a:spcBef>
                <a:spcPts val="1600"/>
              </a:spcBef>
              <a:spcAft>
                <a:spcPts val="0"/>
              </a:spcAft>
              <a:buClr>
                <a:schemeClr val="dk2"/>
              </a:buClr>
              <a:buSzPts val="1400"/>
              <a:buFont typeface="Darker Grotesque"/>
              <a:buChar char="●"/>
              <a:defRPr>
                <a:solidFill>
                  <a:schemeClr val="dk2"/>
                </a:solidFill>
                <a:latin typeface="Darker Grotesque"/>
                <a:ea typeface="Darker Grotesque"/>
                <a:cs typeface="Darker Grotesque"/>
                <a:sym typeface="Darker Grotesque"/>
              </a:defRPr>
            </a:lvl7pPr>
            <a:lvl8pPr indent="-317500" lvl="7" marL="3657600">
              <a:lnSpc>
                <a:spcPct val="115000"/>
              </a:lnSpc>
              <a:spcBef>
                <a:spcPts val="1600"/>
              </a:spcBef>
              <a:spcAft>
                <a:spcPts val="0"/>
              </a:spcAft>
              <a:buClr>
                <a:schemeClr val="dk2"/>
              </a:buClr>
              <a:buSzPts val="1400"/>
              <a:buFont typeface="Darker Grotesque"/>
              <a:buChar char="○"/>
              <a:defRPr>
                <a:solidFill>
                  <a:schemeClr val="dk2"/>
                </a:solidFill>
                <a:latin typeface="Darker Grotesque"/>
                <a:ea typeface="Darker Grotesque"/>
                <a:cs typeface="Darker Grotesque"/>
                <a:sym typeface="Darker Grotesque"/>
              </a:defRPr>
            </a:lvl8pPr>
            <a:lvl9pPr indent="-317500" lvl="8" marL="4114800">
              <a:lnSpc>
                <a:spcPct val="115000"/>
              </a:lnSpc>
              <a:spcBef>
                <a:spcPts val="1600"/>
              </a:spcBef>
              <a:spcAft>
                <a:spcPts val="1600"/>
              </a:spcAft>
              <a:buClr>
                <a:schemeClr val="dk2"/>
              </a:buClr>
              <a:buSzPts val="1400"/>
              <a:buFont typeface="Darker Grotesque"/>
              <a:buChar char="■"/>
              <a:defRPr>
                <a:solidFill>
                  <a:schemeClr val="dk2"/>
                </a:solidFill>
                <a:latin typeface="Darker Grotesque"/>
                <a:ea typeface="Darker Grotesque"/>
                <a:cs typeface="Darker Grotesque"/>
                <a:sym typeface="Darker Grotesque"/>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843" name="Shape 843"/>
        <p:cNvGrpSpPr/>
        <p:nvPr/>
      </p:nvGrpSpPr>
      <p:grpSpPr>
        <a:xfrm>
          <a:off x="0" y="0"/>
          <a:ext cx="0" cy="0"/>
          <a:chOff x="0" y="0"/>
          <a:chExt cx="0" cy="0"/>
        </a:xfrm>
      </p:grpSpPr>
      <p:sp>
        <p:nvSpPr>
          <p:cNvPr id="844" name="Google Shape;844;p3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845" name="Google Shape;845;p3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7"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 Id="rId3" Type="http://schemas.openxmlformats.org/officeDocument/2006/relationships/image" Target="../media/image1.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7.xml"/><Relationship Id="rId5" Type="http://schemas.openxmlformats.org/officeDocument/2006/relationships/hyperlink" Target="http://bit.ly/33VAFh3" TargetMode="External"/><Relationship Id="rId6" Type="http://schemas.openxmlformats.org/officeDocument/2006/relationships/slide" Target="/ppt/slides/slide33.xml"/><Relationship Id="rId7" Type="http://schemas.openxmlformats.org/officeDocument/2006/relationships/slide" Target="/ppt/slides/slide32.xml"/><Relationship Id="rId8" Type="http://schemas.openxmlformats.org/officeDocument/2006/relationships/slide" Target="/ppt/slides/slide35.xml"/><Relationship Id="rId11" Type="http://schemas.openxmlformats.org/officeDocument/2006/relationships/slide" Target="/ppt/slides/slide38.xml"/><Relationship Id="rId10" Type="http://schemas.openxmlformats.org/officeDocument/2006/relationships/slide" Target="/ppt/slides/slide37.xml"/><Relationship Id="rId13" Type="http://schemas.openxmlformats.org/officeDocument/2006/relationships/slide" Target="/ppt/slides/slide39.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15" Type="http://schemas.openxmlformats.org/officeDocument/2006/relationships/slide" Target="/ppt/slides/slide45.xml"/><Relationship Id="rId14" Type="http://schemas.openxmlformats.org/officeDocument/2006/relationships/slide" Target="/ppt/slides/slide3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0.xml"/><Relationship Id="rId3" Type="http://schemas.openxmlformats.org/officeDocument/2006/relationships/image" Target="../media/image3.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1.xml"/><Relationship Id="rId3" Type="http://schemas.openxmlformats.org/officeDocument/2006/relationships/hyperlink" Target="https://docs.google.com/spreadsheets/d/122U38IYCvKnAFw4SgctkPAOvhPsJ3XZsp_b1vY_jprA/copy" TargetMode="External"/><Relationship Id="rId4" Type="http://schemas.openxmlformats.org/officeDocument/2006/relationships/image" Target="../media/image2.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4.xml"/><Relationship Id="rId3" Type="http://schemas.openxmlformats.org/officeDocument/2006/relationships/hyperlink" Target="https://www.freepik.com/free-photo/medium-shot-teacher-reading-kids_10153128.htm/?utm_source=slidesgo_template&amp;utm_medium=referral-link&amp;utm_campaign=sg_resources&amp;utm_content=freepik" TargetMode="External"/><Relationship Id="rId4" Type="http://schemas.openxmlformats.org/officeDocument/2006/relationships/hyperlink" Target="https://www.freepik.com/free-photo/teacher-student-learning-together_11332429.htm/?utm_source=slidesgo_template&amp;utm_medium=referral-link&amp;utm_campaign=sg_resources&amp;utm_content=freepik" TargetMode="External"/><Relationship Id="rId5" Type="http://schemas.openxmlformats.org/officeDocument/2006/relationships/hyperlink" Target="https://www.freepik.com/free-photo/little-girl-holding-her-medical-mask_10133848.htm/?utm_source=slidesgo_template&amp;utm_medium=referral-link&amp;utm_campaign=sg_resources&amp;utm_content=freepik" TargetMode="External"/><Relationship Id="rId6" Type="http://schemas.openxmlformats.org/officeDocument/2006/relationships/hyperlink" Target="https://www.freepik.com/free-photo/young-teacher-helping-her-students-class_9571875.htm/?utm_source=slidesgo_template&amp;utm_medium=referral-link&amp;utm_campaign=sg_resources&amp;utm_content=freepik" TargetMode="External"/><Relationship Id="rId7" Type="http://schemas.openxmlformats.org/officeDocument/2006/relationships/hyperlink" Target="https://www.freepik.com/free-vector/flat-design-sweet-fruits-collection_14670049.htm/?utm_source=slidesgo_template&amp;utm_medium=referral-link&amp;utm_campaign=sg_resources&amp;utm_content=freepik" TargetMode="External"/><Relationship Id="rId8" Type="http://schemas.openxmlformats.org/officeDocument/2006/relationships/hyperlink" Target="https://www.freepik.com/free-vector/flat-design-back-school-background_4918016.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5.xml"/><Relationship Id="rId3" Type="http://schemas.openxmlformats.org/officeDocument/2006/relationships/hyperlink" Target="https://www.freepik.com/free-photo/front-view-woman-holding-lion-illustration_11332970.htm/?utm_source=slidesgo_template&amp;utm_medium=referral-link&amp;utm_campaign=sg_resources&amp;utm_content=freepik" TargetMode="External"/><Relationship Id="rId4" Type="http://schemas.openxmlformats.org/officeDocument/2006/relationships/hyperlink" Target="https://www.freepik.com/free-photo/students-playing-game-with-their-kindergarten-teacher_9571729.htm/?utm_source=slidesgo_template&amp;utm_medium=referral-link&amp;utm_campaign=sg_resources&amp;utm_content=freepik" TargetMode="External"/><Relationship Id="rId5" Type="http://schemas.openxmlformats.org/officeDocument/2006/relationships/hyperlink" Target="https://www.freepik.com/free-vector/bastille-day-concept_8344907.htm/?utm_source=slidesgo_template&amp;utm_medium=referral-link&amp;utm_campaign=sg_resources&amp;utm_content=freepik" TargetMode="External"/><Relationship Id="rId6" Type="http://schemas.openxmlformats.org/officeDocument/2006/relationships/hyperlink" Target="https://www.freepik.com/free-vector/france-symbol-collection_2454458.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7.xml"/><Relationship Id="rId3" Type="http://schemas.openxmlformats.org/officeDocument/2006/relationships/hyperlink" Target="https://fonts.google.com/specimen/Barriecito)" TargetMode="External"/><Relationship Id="rId4" Type="http://schemas.openxmlformats.org/officeDocument/2006/relationships/hyperlink" Target="https://fonts.google.com/specimen/Barriecito)" TargetMode="External"/><Relationship Id="rId5" Type="http://schemas.openxmlformats.org/officeDocument/2006/relationships/hyperlink" Target="https://fonts.google.com/specimen/Barriecito)" TargetMode="External"/><Relationship Id="rId6" Type="http://schemas.openxmlformats.org/officeDocument/2006/relationships/hyperlink" Target="https://fonts.google.com/specimen/Darker+Grotesque"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8.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5.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8.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6.gif"/><Relationship Id="rId14" Type="http://schemas.openxmlformats.org/officeDocument/2006/relationships/image" Target="../media/image4.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9.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9.xml"/><Relationship Id="rId3" Type="http://schemas.openxmlformats.org/officeDocument/2006/relationships/hyperlink" Target="https://bit.ly/2ZjL1pd"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 Id="rId3" Type="http://schemas.openxmlformats.org/officeDocument/2006/relationships/hyperlink" Target="https://chrome.google.com/webstore/detail/flaticon-for-gsuit-gslide/haekgjfnhhdkgfgmldhfokhmfkgmciba"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9.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xml"/><Relationship Id="rId3" Type="http://schemas.openxmlformats.org/officeDocument/2006/relationships/image" Target="../media/image7.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0" name="Shape 850"/>
        <p:cNvGrpSpPr/>
        <p:nvPr/>
      </p:nvGrpSpPr>
      <p:grpSpPr>
        <a:xfrm>
          <a:off x="0" y="0"/>
          <a:ext cx="0" cy="0"/>
          <a:chOff x="0" y="0"/>
          <a:chExt cx="0" cy="0"/>
        </a:xfrm>
      </p:grpSpPr>
      <p:sp>
        <p:nvSpPr>
          <p:cNvPr id="851" name="Google Shape;851;p33"/>
          <p:cNvSpPr/>
          <p:nvPr/>
        </p:nvSpPr>
        <p:spPr>
          <a:xfrm>
            <a:off x="715100" y="3671736"/>
            <a:ext cx="5124000" cy="535500"/>
          </a:xfrm>
          <a:prstGeom prst="wedgeRoundRectCallout">
            <a:avLst>
              <a:gd fmla="val 61180" name="adj1"/>
              <a:gd fmla="val -19094" name="adj2"/>
              <a:gd fmla="val 0" name="adj3"/>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3"/>
          <p:cNvSpPr txBox="1"/>
          <p:nvPr>
            <p:ph type="ctrTitle"/>
          </p:nvPr>
        </p:nvSpPr>
        <p:spPr>
          <a:xfrm>
            <a:off x="909825" y="1391250"/>
            <a:ext cx="5804400" cy="218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990"/>
              <a:buFont typeface="Arial"/>
              <a:buNone/>
            </a:pPr>
            <a:r>
              <a:rPr lang="en">
                <a:solidFill>
                  <a:schemeClr val="dk1"/>
                </a:solidFill>
              </a:rPr>
              <a:t>Foreign Language Subject for Elementary:</a:t>
            </a:r>
            <a:r>
              <a:rPr lang="en">
                <a:solidFill>
                  <a:srgbClr val="0635A5"/>
                </a:solidFill>
              </a:rPr>
              <a:t> </a:t>
            </a:r>
            <a:r>
              <a:rPr lang="en">
                <a:solidFill>
                  <a:schemeClr val="accent4"/>
                </a:solidFill>
              </a:rPr>
              <a:t>French</a:t>
            </a:r>
            <a:endParaRPr>
              <a:solidFill>
                <a:schemeClr val="accent4"/>
              </a:solidFill>
            </a:endParaRPr>
          </a:p>
        </p:txBody>
      </p:sp>
      <p:sp>
        <p:nvSpPr>
          <p:cNvPr id="853" name="Google Shape;853;p33"/>
          <p:cNvSpPr txBox="1"/>
          <p:nvPr>
            <p:ph idx="1" type="subTitle"/>
          </p:nvPr>
        </p:nvSpPr>
        <p:spPr>
          <a:xfrm>
            <a:off x="909825" y="3734736"/>
            <a:ext cx="4359000" cy="409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854" name="Google Shape;854;p33"/>
          <p:cNvSpPr/>
          <p:nvPr/>
        </p:nvSpPr>
        <p:spPr>
          <a:xfrm>
            <a:off x="6885650" y="292935"/>
            <a:ext cx="1749300" cy="535500"/>
          </a:xfrm>
          <a:prstGeom prst="wedgeRoundRectCallout">
            <a:avLst>
              <a:gd fmla="val -19519" name="adj1"/>
              <a:gd fmla="val 148758" name="adj2"/>
              <a:gd fmla="val 0" name="adj3"/>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3"/>
          <p:cNvSpPr/>
          <p:nvPr/>
        </p:nvSpPr>
        <p:spPr>
          <a:xfrm>
            <a:off x="6730300" y="4767500"/>
            <a:ext cx="1962300" cy="175500"/>
          </a:xfrm>
          <a:prstGeom prst="ellipse">
            <a:avLst/>
          </a:prstGeom>
          <a:solidFill>
            <a:srgbClr val="15325B">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3"/>
          <p:cNvSpPr txBox="1"/>
          <p:nvPr/>
        </p:nvSpPr>
        <p:spPr>
          <a:xfrm>
            <a:off x="6931450" y="280950"/>
            <a:ext cx="1560000" cy="523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200">
                <a:solidFill>
                  <a:schemeClr val="accent4"/>
                </a:solidFill>
                <a:latin typeface="Barriecito"/>
                <a:ea typeface="Barriecito"/>
                <a:cs typeface="Barriecito"/>
                <a:sym typeface="Barriecito"/>
              </a:rPr>
              <a:t> 2nd</a:t>
            </a:r>
            <a:r>
              <a:rPr lang="en" sz="2200">
                <a:solidFill>
                  <a:srgbClr val="0635A5"/>
                </a:solidFill>
                <a:latin typeface="Barriecito"/>
                <a:ea typeface="Barriecito"/>
                <a:cs typeface="Barriecito"/>
                <a:sym typeface="Barriecito"/>
              </a:rPr>
              <a:t> </a:t>
            </a:r>
            <a:r>
              <a:rPr lang="en" sz="2200">
                <a:solidFill>
                  <a:schemeClr val="dk1"/>
                </a:solidFill>
                <a:latin typeface="Barriecito"/>
                <a:ea typeface="Barriecito"/>
                <a:cs typeface="Barriecito"/>
                <a:sym typeface="Barriecito"/>
              </a:rPr>
              <a:t>Grade</a:t>
            </a:r>
            <a:endParaRPr sz="2200">
              <a:solidFill>
                <a:schemeClr val="dk1"/>
              </a:solidFill>
              <a:latin typeface="Barriecito"/>
              <a:ea typeface="Barriecito"/>
              <a:cs typeface="Barriecito"/>
              <a:sym typeface="Barriecito"/>
            </a:endParaRPr>
          </a:p>
        </p:txBody>
      </p:sp>
      <p:grpSp>
        <p:nvGrpSpPr>
          <p:cNvPr id="857" name="Google Shape;857;p33"/>
          <p:cNvGrpSpPr/>
          <p:nvPr/>
        </p:nvGrpSpPr>
        <p:grpSpPr>
          <a:xfrm>
            <a:off x="7939375" y="2437563"/>
            <a:ext cx="551700" cy="495775"/>
            <a:chOff x="9744850" y="1298925"/>
            <a:chExt cx="551700" cy="495775"/>
          </a:xfrm>
        </p:grpSpPr>
        <p:sp>
          <p:nvSpPr>
            <p:cNvPr id="858" name="Google Shape;858;p33"/>
            <p:cNvSpPr/>
            <p:nvPr/>
          </p:nvSpPr>
          <p:spPr>
            <a:xfrm>
              <a:off x="9744850" y="1331525"/>
              <a:ext cx="471025" cy="369750"/>
            </a:xfrm>
            <a:custGeom>
              <a:rect b="b" l="l" r="r" t="t"/>
              <a:pathLst>
                <a:path extrusionOk="0" h="14790" w="18841">
                  <a:moveTo>
                    <a:pt x="15516" y="0"/>
                  </a:moveTo>
                  <a:lnTo>
                    <a:pt x="0" y="4452"/>
                  </a:lnTo>
                  <a:lnTo>
                    <a:pt x="2693" y="14790"/>
                  </a:lnTo>
                  <a:lnTo>
                    <a:pt x="18840" y="9621"/>
                  </a:lnTo>
                  <a:lnTo>
                    <a:pt x="1551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3"/>
            <p:cNvSpPr/>
            <p:nvPr/>
          </p:nvSpPr>
          <p:spPr>
            <a:xfrm>
              <a:off x="10013700" y="1331525"/>
              <a:ext cx="202175" cy="278400"/>
            </a:xfrm>
            <a:custGeom>
              <a:rect b="b" l="l" r="r" t="t"/>
              <a:pathLst>
                <a:path extrusionOk="0" h="11136" w="8087">
                  <a:moveTo>
                    <a:pt x="4762" y="0"/>
                  </a:moveTo>
                  <a:lnTo>
                    <a:pt x="1" y="1365"/>
                  </a:lnTo>
                  <a:lnTo>
                    <a:pt x="3353" y="11136"/>
                  </a:lnTo>
                  <a:lnTo>
                    <a:pt x="8086" y="9621"/>
                  </a:lnTo>
                  <a:lnTo>
                    <a:pt x="47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3"/>
            <p:cNvSpPr/>
            <p:nvPr/>
          </p:nvSpPr>
          <p:spPr>
            <a:xfrm>
              <a:off x="9744850" y="1411425"/>
              <a:ext cx="186825" cy="289850"/>
            </a:xfrm>
            <a:custGeom>
              <a:rect b="b" l="l" r="r" t="t"/>
              <a:pathLst>
                <a:path extrusionOk="0" h="11594" w="7473">
                  <a:moveTo>
                    <a:pt x="4371" y="0"/>
                  </a:moveTo>
                  <a:lnTo>
                    <a:pt x="0" y="1256"/>
                  </a:lnTo>
                  <a:lnTo>
                    <a:pt x="2693" y="11594"/>
                  </a:lnTo>
                  <a:lnTo>
                    <a:pt x="7473" y="10066"/>
                  </a:lnTo>
                  <a:lnTo>
                    <a:pt x="437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3"/>
            <p:cNvSpPr/>
            <p:nvPr/>
          </p:nvSpPr>
          <p:spPr>
            <a:xfrm>
              <a:off x="10117650" y="1298925"/>
              <a:ext cx="178900" cy="495775"/>
            </a:xfrm>
            <a:custGeom>
              <a:rect b="b" l="l" r="r" t="t"/>
              <a:pathLst>
                <a:path extrusionOk="0" h="19831" w="7156">
                  <a:moveTo>
                    <a:pt x="222" y="0"/>
                  </a:moveTo>
                  <a:cubicBezTo>
                    <a:pt x="200" y="0"/>
                    <a:pt x="177" y="4"/>
                    <a:pt x="155" y="11"/>
                  </a:cubicBezTo>
                  <a:cubicBezTo>
                    <a:pt x="55" y="43"/>
                    <a:pt x="1" y="156"/>
                    <a:pt x="32" y="260"/>
                  </a:cubicBezTo>
                  <a:lnTo>
                    <a:pt x="6748" y="19699"/>
                  </a:lnTo>
                  <a:cubicBezTo>
                    <a:pt x="6775" y="19781"/>
                    <a:pt x="6852" y="19831"/>
                    <a:pt x="6934" y="19831"/>
                  </a:cubicBezTo>
                  <a:cubicBezTo>
                    <a:pt x="6957" y="19831"/>
                    <a:pt x="6975" y="19825"/>
                    <a:pt x="6997" y="19821"/>
                  </a:cubicBezTo>
                  <a:cubicBezTo>
                    <a:pt x="7101" y="19785"/>
                    <a:pt x="7156" y="19672"/>
                    <a:pt x="7120" y="19567"/>
                  </a:cubicBezTo>
                  <a:lnTo>
                    <a:pt x="405" y="129"/>
                  </a:lnTo>
                  <a:cubicBezTo>
                    <a:pt x="380" y="51"/>
                    <a:pt x="304" y="0"/>
                    <a:pt x="222"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 name="Google Shape;862;p33"/>
          <p:cNvGrpSpPr/>
          <p:nvPr/>
        </p:nvGrpSpPr>
        <p:grpSpPr>
          <a:xfrm>
            <a:off x="8391500" y="2475425"/>
            <a:ext cx="551600" cy="495850"/>
            <a:chOff x="9838700" y="1896225"/>
            <a:chExt cx="551600" cy="495850"/>
          </a:xfrm>
        </p:grpSpPr>
        <p:sp>
          <p:nvSpPr>
            <p:cNvPr id="863" name="Google Shape;863;p33"/>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3"/>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3"/>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3"/>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 name="Google Shape;867;p33"/>
          <p:cNvGrpSpPr/>
          <p:nvPr/>
        </p:nvGrpSpPr>
        <p:grpSpPr>
          <a:xfrm>
            <a:off x="6627759" y="1643391"/>
            <a:ext cx="2252288" cy="3218907"/>
            <a:chOff x="7869625" y="1423650"/>
            <a:chExt cx="2348825" cy="3356875"/>
          </a:xfrm>
        </p:grpSpPr>
        <p:sp>
          <p:nvSpPr>
            <p:cNvPr id="868" name="Google Shape;868;p33"/>
            <p:cNvSpPr/>
            <p:nvPr/>
          </p:nvSpPr>
          <p:spPr>
            <a:xfrm>
              <a:off x="8764650" y="4674750"/>
              <a:ext cx="199900" cy="105775"/>
            </a:xfrm>
            <a:custGeom>
              <a:rect b="b" l="l" r="r" t="t"/>
              <a:pathLst>
                <a:path extrusionOk="0" h="4231" w="7996">
                  <a:moveTo>
                    <a:pt x="6625" y="1"/>
                  </a:moveTo>
                  <a:lnTo>
                    <a:pt x="4771" y="881"/>
                  </a:lnTo>
                  <a:cubicBezTo>
                    <a:pt x="4771" y="881"/>
                    <a:pt x="2173" y="2535"/>
                    <a:pt x="595" y="3660"/>
                  </a:cubicBezTo>
                  <a:cubicBezTo>
                    <a:pt x="1" y="4086"/>
                    <a:pt x="391" y="4230"/>
                    <a:pt x="1187" y="4230"/>
                  </a:cubicBezTo>
                  <a:cubicBezTo>
                    <a:pt x="2502" y="4230"/>
                    <a:pt x="4924" y="3835"/>
                    <a:pt x="5836" y="3660"/>
                  </a:cubicBezTo>
                  <a:cubicBezTo>
                    <a:pt x="7301" y="3379"/>
                    <a:pt x="7995" y="3334"/>
                    <a:pt x="7868" y="677"/>
                  </a:cubicBezTo>
                  <a:lnTo>
                    <a:pt x="66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3"/>
            <p:cNvSpPr/>
            <p:nvPr/>
          </p:nvSpPr>
          <p:spPr>
            <a:xfrm>
              <a:off x="8992150" y="4674750"/>
              <a:ext cx="199800" cy="105775"/>
            </a:xfrm>
            <a:custGeom>
              <a:rect b="b" l="l" r="r" t="t"/>
              <a:pathLst>
                <a:path extrusionOk="0" h="4231" w="7992">
                  <a:moveTo>
                    <a:pt x="1371" y="1"/>
                  </a:moveTo>
                  <a:lnTo>
                    <a:pt x="124" y="677"/>
                  </a:lnTo>
                  <a:cubicBezTo>
                    <a:pt x="1" y="3334"/>
                    <a:pt x="691" y="3379"/>
                    <a:pt x="2155" y="3660"/>
                  </a:cubicBezTo>
                  <a:cubicBezTo>
                    <a:pt x="3071" y="3835"/>
                    <a:pt x="5493" y="4230"/>
                    <a:pt x="6807" y="4230"/>
                  </a:cubicBezTo>
                  <a:cubicBezTo>
                    <a:pt x="7602" y="4230"/>
                    <a:pt x="7991" y="4086"/>
                    <a:pt x="7396" y="3660"/>
                  </a:cubicBezTo>
                  <a:cubicBezTo>
                    <a:pt x="5818" y="2535"/>
                    <a:pt x="3221" y="881"/>
                    <a:pt x="3221" y="881"/>
                  </a:cubicBezTo>
                  <a:lnTo>
                    <a:pt x="13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3"/>
            <p:cNvSpPr/>
            <p:nvPr/>
          </p:nvSpPr>
          <p:spPr>
            <a:xfrm>
              <a:off x="8492275" y="3123500"/>
              <a:ext cx="988475" cy="1579775"/>
            </a:xfrm>
            <a:custGeom>
              <a:rect b="b" l="l" r="r" t="t"/>
              <a:pathLst>
                <a:path extrusionOk="0" h="63191" w="39539">
                  <a:moveTo>
                    <a:pt x="1347" y="1"/>
                  </a:moveTo>
                  <a:cubicBezTo>
                    <a:pt x="1347" y="1"/>
                    <a:pt x="0" y="28476"/>
                    <a:pt x="14873" y="62727"/>
                  </a:cubicBezTo>
                  <a:cubicBezTo>
                    <a:pt x="14873" y="62727"/>
                    <a:pt x="15629" y="63027"/>
                    <a:pt x="16781" y="63027"/>
                  </a:cubicBezTo>
                  <a:cubicBezTo>
                    <a:pt x="17358" y="63027"/>
                    <a:pt x="18033" y="62952"/>
                    <a:pt x="18763" y="62727"/>
                  </a:cubicBezTo>
                  <a:lnTo>
                    <a:pt x="18763" y="62727"/>
                  </a:lnTo>
                  <a:cubicBezTo>
                    <a:pt x="18763" y="62727"/>
                    <a:pt x="18487" y="63190"/>
                    <a:pt x="20356" y="63190"/>
                  </a:cubicBezTo>
                  <a:cubicBezTo>
                    <a:pt x="21120" y="63190"/>
                    <a:pt x="22244" y="63113"/>
                    <a:pt x="23892" y="62894"/>
                  </a:cubicBezTo>
                  <a:cubicBezTo>
                    <a:pt x="23892" y="62894"/>
                    <a:pt x="37848" y="27084"/>
                    <a:pt x="39539" y="178"/>
                  </a:cubicBezTo>
                  <a:lnTo>
                    <a:pt x="39539" y="178"/>
                  </a:lnTo>
                  <a:cubicBezTo>
                    <a:pt x="39538" y="178"/>
                    <a:pt x="30576" y="1312"/>
                    <a:pt x="19592" y="1312"/>
                  </a:cubicBezTo>
                  <a:cubicBezTo>
                    <a:pt x="13734" y="1312"/>
                    <a:pt x="7302" y="990"/>
                    <a:pt x="13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3"/>
            <p:cNvSpPr/>
            <p:nvPr/>
          </p:nvSpPr>
          <p:spPr>
            <a:xfrm>
              <a:off x="8385050" y="2344225"/>
              <a:ext cx="1199975" cy="840625"/>
            </a:xfrm>
            <a:custGeom>
              <a:rect b="b" l="l" r="r" t="t"/>
              <a:pathLst>
                <a:path extrusionOk="0" h="33625" w="47999">
                  <a:moveTo>
                    <a:pt x="29545" y="0"/>
                  </a:moveTo>
                  <a:lnTo>
                    <a:pt x="16926" y="1133"/>
                  </a:lnTo>
                  <a:lnTo>
                    <a:pt x="2820" y="8972"/>
                  </a:lnTo>
                  <a:cubicBezTo>
                    <a:pt x="1" y="21030"/>
                    <a:pt x="3609" y="24525"/>
                    <a:pt x="3609" y="24525"/>
                  </a:cubicBezTo>
                  <a:lnTo>
                    <a:pt x="6647" y="23060"/>
                  </a:lnTo>
                  <a:lnTo>
                    <a:pt x="6647" y="23060"/>
                  </a:lnTo>
                  <a:cubicBezTo>
                    <a:pt x="6085" y="25088"/>
                    <a:pt x="5636" y="31172"/>
                    <a:pt x="5636" y="31172"/>
                  </a:cubicBezTo>
                  <a:cubicBezTo>
                    <a:pt x="10443" y="33011"/>
                    <a:pt x="16125" y="33624"/>
                    <a:pt x="21566" y="33624"/>
                  </a:cubicBezTo>
                  <a:cubicBezTo>
                    <a:pt x="32448" y="33624"/>
                    <a:pt x="42363" y="31172"/>
                    <a:pt x="42363" y="31172"/>
                  </a:cubicBezTo>
                  <a:lnTo>
                    <a:pt x="41801" y="22493"/>
                  </a:lnTo>
                  <a:cubicBezTo>
                    <a:pt x="47436" y="17878"/>
                    <a:pt x="47999" y="10550"/>
                    <a:pt x="47999" y="10550"/>
                  </a:cubicBezTo>
                  <a:lnTo>
                    <a:pt x="29545" y="0"/>
                  </a:lnTo>
                  <a:close/>
                </a:path>
              </a:pathLst>
            </a:custGeom>
            <a:solidFill>
              <a:srgbClr val="F5F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3"/>
            <p:cNvSpPr/>
            <p:nvPr/>
          </p:nvSpPr>
          <p:spPr>
            <a:xfrm>
              <a:off x="7869625" y="1864375"/>
              <a:ext cx="644500" cy="1151225"/>
            </a:xfrm>
            <a:custGeom>
              <a:rect b="b" l="l" r="r" t="t"/>
              <a:pathLst>
                <a:path extrusionOk="0" h="46049" w="25780">
                  <a:moveTo>
                    <a:pt x="16899" y="1"/>
                  </a:moveTo>
                  <a:cubicBezTo>
                    <a:pt x="15775" y="1"/>
                    <a:pt x="15099" y="2145"/>
                    <a:pt x="15099" y="2145"/>
                  </a:cubicBezTo>
                  <a:cubicBezTo>
                    <a:pt x="15099" y="2145"/>
                    <a:pt x="15302" y="1235"/>
                    <a:pt x="14306" y="1235"/>
                  </a:cubicBezTo>
                  <a:cubicBezTo>
                    <a:pt x="14251" y="1235"/>
                    <a:pt x="14192" y="1237"/>
                    <a:pt x="14129" y="1243"/>
                  </a:cubicBezTo>
                  <a:cubicBezTo>
                    <a:pt x="12936" y="1356"/>
                    <a:pt x="8338" y="9917"/>
                    <a:pt x="4172" y="19194"/>
                  </a:cubicBezTo>
                  <a:cubicBezTo>
                    <a:pt x="0" y="28471"/>
                    <a:pt x="676" y="40001"/>
                    <a:pt x="9014" y="44282"/>
                  </a:cubicBezTo>
                  <a:cubicBezTo>
                    <a:pt x="11570" y="45593"/>
                    <a:pt x="13988" y="46048"/>
                    <a:pt x="16112" y="46048"/>
                  </a:cubicBezTo>
                  <a:cubicBezTo>
                    <a:pt x="20920" y="46048"/>
                    <a:pt x="24226" y="43719"/>
                    <a:pt x="24226" y="43719"/>
                  </a:cubicBezTo>
                  <a:cubicBezTo>
                    <a:pt x="24226" y="43719"/>
                    <a:pt x="20618" y="40224"/>
                    <a:pt x="23437" y="28166"/>
                  </a:cubicBezTo>
                  <a:lnTo>
                    <a:pt x="23437" y="28166"/>
                  </a:lnTo>
                  <a:cubicBezTo>
                    <a:pt x="20396" y="30520"/>
                    <a:pt x="17705" y="31704"/>
                    <a:pt x="15677" y="31704"/>
                  </a:cubicBezTo>
                  <a:cubicBezTo>
                    <a:pt x="13724" y="31704"/>
                    <a:pt x="12386" y="30605"/>
                    <a:pt x="11943" y="28394"/>
                  </a:cubicBezTo>
                  <a:cubicBezTo>
                    <a:pt x="11041" y="23887"/>
                    <a:pt x="15326" y="19194"/>
                    <a:pt x="15326" y="19194"/>
                  </a:cubicBezTo>
                  <a:cubicBezTo>
                    <a:pt x="15326" y="19194"/>
                    <a:pt x="15674" y="19202"/>
                    <a:pt x="16859" y="19202"/>
                  </a:cubicBezTo>
                  <a:cubicBezTo>
                    <a:pt x="17452" y="19202"/>
                    <a:pt x="18253" y="19200"/>
                    <a:pt x="19325" y="19194"/>
                  </a:cubicBezTo>
                  <a:cubicBezTo>
                    <a:pt x="22535" y="19176"/>
                    <a:pt x="24167" y="16169"/>
                    <a:pt x="23941" y="15380"/>
                  </a:cubicBezTo>
                  <a:cubicBezTo>
                    <a:pt x="23833" y="14998"/>
                    <a:pt x="23659" y="14788"/>
                    <a:pt x="23278" y="14788"/>
                  </a:cubicBezTo>
                  <a:cubicBezTo>
                    <a:pt x="22871" y="14788"/>
                    <a:pt x="22230" y="15027"/>
                    <a:pt x="21184" y="15549"/>
                  </a:cubicBezTo>
                  <a:cubicBezTo>
                    <a:pt x="20485" y="15898"/>
                    <a:pt x="19800" y="16074"/>
                    <a:pt x="19197" y="16074"/>
                  </a:cubicBezTo>
                  <a:cubicBezTo>
                    <a:pt x="18049" y="16074"/>
                    <a:pt x="17200" y="15436"/>
                    <a:pt x="17125" y="14143"/>
                  </a:cubicBezTo>
                  <a:cubicBezTo>
                    <a:pt x="17024" y="12368"/>
                    <a:pt x="18793" y="11050"/>
                    <a:pt x="20585" y="11050"/>
                  </a:cubicBezTo>
                  <a:cubicBezTo>
                    <a:pt x="20786" y="11050"/>
                    <a:pt x="20986" y="11066"/>
                    <a:pt x="21184" y="11100"/>
                  </a:cubicBezTo>
                  <a:cubicBezTo>
                    <a:pt x="23152" y="11441"/>
                    <a:pt x="22930" y="13635"/>
                    <a:pt x="24054" y="13689"/>
                  </a:cubicBezTo>
                  <a:cubicBezTo>
                    <a:pt x="24068" y="13690"/>
                    <a:pt x="24081" y="13690"/>
                    <a:pt x="24095" y="13690"/>
                  </a:cubicBezTo>
                  <a:cubicBezTo>
                    <a:pt x="25198" y="13690"/>
                    <a:pt x="25779" y="11345"/>
                    <a:pt x="24113" y="8453"/>
                  </a:cubicBezTo>
                  <a:cubicBezTo>
                    <a:pt x="23196" y="6865"/>
                    <a:pt x="21349" y="6502"/>
                    <a:pt x="19849" y="6502"/>
                  </a:cubicBezTo>
                  <a:cubicBezTo>
                    <a:pt x="18581" y="6502"/>
                    <a:pt x="17561" y="6762"/>
                    <a:pt x="17561" y="6762"/>
                  </a:cubicBezTo>
                  <a:cubicBezTo>
                    <a:pt x="18450" y="2481"/>
                    <a:pt x="18029" y="1"/>
                    <a:pt x="168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3"/>
            <p:cNvSpPr/>
            <p:nvPr/>
          </p:nvSpPr>
          <p:spPr>
            <a:xfrm>
              <a:off x="9416900" y="2607975"/>
              <a:ext cx="467600" cy="740225"/>
            </a:xfrm>
            <a:custGeom>
              <a:rect b="b" l="l" r="r" t="t"/>
              <a:pathLst>
                <a:path extrusionOk="0" h="29609" w="18704">
                  <a:moveTo>
                    <a:pt x="6725" y="0"/>
                  </a:moveTo>
                  <a:cubicBezTo>
                    <a:pt x="6725" y="0"/>
                    <a:pt x="6162" y="7328"/>
                    <a:pt x="527" y="11943"/>
                  </a:cubicBezTo>
                  <a:cubicBezTo>
                    <a:pt x="527" y="11943"/>
                    <a:pt x="5410" y="15476"/>
                    <a:pt x="6725" y="19684"/>
                  </a:cubicBezTo>
                  <a:lnTo>
                    <a:pt x="8040" y="23886"/>
                  </a:lnTo>
                  <a:lnTo>
                    <a:pt x="1" y="27646"/>
                  </a:lnTo>
                  <a:cubicBezTo>
                    <a:pt x="1" y="27646"/>
                    <a:pt x="2761" y="29608"/>
                    <a:pt x="6781" y="29608"/>
                  </a:cubicBezTo>
                  <a:cubicBezTo>
                    <a:pt x="8150" y="29608"/>
                    <a:pt x="9666" y="29381"/>
                    <a:pt x="11268" y="28770"/>
                  </a:cubicBezTo>
                  <a:cubicBezTo>
                    <a:pt x="17580" y="26367"/>
                    <a:pt x="18704" y="20359"/>
                    <a:pt x="17054" y="12470"/>
                  </a:cubicBezTo>
                  <a:cubicBezTo>
                    <a:pt x="15399" y="4585"/>
                    <a:pt x="6725" y="0"/>
                    <a:pt x="67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3"/>
            <p:cNvSpPr/>
            <p:nvPr/>
          </p:nvSpPr>
          <p:spPr>
            <a:xfrm>
              <a:off x="9784075" y="2704750"/>
              <a:ext cx="434375" cy="370725"/>
            </a:xfrm>
            <a:custGeom>
              <a:rect b="b" l="l" r="r" t="t"/>
              <a:pathLst>
                <a:path extrusionOk="0" h="14829" w="17375">
                  <a:moveTo>
                    <a:pt x="9462" y="1"/>
                  </a:moveTo>
                  <a:cubicBezTo>
                    <a:pt x="6069" y="1"/>
                    <a:pt x="1968" y="2108"/>
                    <a:pt x="0" y="3248"/>
                  </a:cubicBezTo>
                  <a:cubicBezTo>
                    <a:pt x="1070" y="4808"/>
                    <a:pt x="1945" y="6595"/>
                    <a:pt x="2367" y="8599"/>
                  </a:cubicBezTo>
                  <a:cubicBezTo>
                    <a:pt x="2834" y="10843"/>
                    <a:pt x="3079" y="12933"/>
                    <a:pt x="3043" y="14829"/>
                  </a:cubicBezTo>
                  <a:cubicBezTo>
                    <a:pt x="17375" y="7833"/>
                    <a:pt x="15598" y="1335"/>
                    <a:pt x="11077" y="188"/>
                  </a:cubicBezTo>
                  <a:cubicBezTo>
                    <a:pt x="10567" y="59"/>
                    <a:pt x="10024" y="1"/>
                    <a:pt x="94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3"/>
            <p:cNvSpPr/>
            <p:nvPr/>
          </p:nvSpPr>
          <p:spPr>
            <a:xfrm>
              <a:off x="8536475" y="2935350"/>
              <a:ext cx="900650" cy="112725"/>
            </a:xfrm>
            <a:custGeom>
              <a:rect b="b" l="l" r="r" t="t"/>
              <a:pathLst>
                <a:path extrusionOk="0" h="4509" w="36026">
                  <a:moveTo>
                    <a:pt x="454" y="1"/>
                  </a:moveTo>
                  <a:cubicBezTo>
                    <a:pt x="287" y="821"/>
                    <a:pt x="128" y="1950"/>
                    <a:pt x="0" y="3088"/>
                  </a:cubicBezTo>
                  <a:cubicBezTo>
                    <a:pt x="4616" y="4149"/>
                    <a:pt x="10177" y="4509"/>
                    <a:pt x="15597" y="4509"/>
                  </a:cubicBezTo>
                  <a:cubicBezTo>
                    <a:pt x="24212" y="4509"/>
                    <a:pt x="32474" y="3600"/>
                    <a:pt x="36025" y="3152"/>
                  </a:cubicBezTo>
                  <a:lnTo>
                    <a:pt x="35825" y="87"/>
                  </a:lnTo>
                  <a:cubicBezTo>
                    <a:pt x="29508" y="1070"/>
                    <a:pt x="23557" y="1406"/>
                    <a:pt x="18376" y="1406"/>
                  </a:cubicBezTo>
                  <a:cubicBezTo>
                    <a:pt x="9347" y="1406"/>
                    <a:pt x="2659" y="387"/>
                    <a:pt x="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3"/>
            <p:cNvSpPr/>
            <p:nvPr/>
          </p:nvSpPr>
          <p:spPr>
            <a:xfrm>
              <a:off x="8525950" y="3071025"/>
              <a:ext cx="918200" cy="113825"/>
            </a:xfrm>
            <a:custGeom>
              <a:rect b="b" l="l" r="r" t="t"/>
              <a:pathLst>
                <a:path extrusionOk="0" h="4553" w="36728">
                  <a:moveTo>
                    <a:pt x="177" y="1"/>
                  </a:moveTo>
                  <a:cubicBezTo>
                    <a:pt x="63" y="1212"/>
                    <a:pt x="0" y="2100"/>
                    <a:pt x="0" y="2100"/>
                  </a:cubicBezTo>
                  <a:cubicBezTo>
                    <a:pt x="4807" y="3939"/>
                    <a:pt x="10489" y="4552"/>
                    <a:pt x="15930" y="4552"/>
                  </a:cubicBezTo>
                  <a:cubicBezTo>
                    <a:pt x="26812" y="4552"/>
                    <a:pt x="36727" y="2100"/>
                    <a:pt x="36727" y="2100"/>
                  </a:cubicBezTo>
                  <a:lnTo>
                    <a:pt x="36600" y="87"/>
                  </a:lnTo>
                  <a:cubicBezTo>
                    <a:pt x="30465" y="1314"/>
                    <a:pt x="24462" y="1734"/>
                    <a:pt x="19114" y="1734"/>
                  </a:cubicBezTo>
                  <a:cubicBezTo>
                    <a:pt x="10116" y="1734"/>
                    <a:pt x="2972" y="544"/>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3"/>
            <p:cNvSpPr/>
            <p:nvPr/>
          </p:nvSpPr>
          <p:spPr>
            <a:xfrm>
              <a:off x="8557350" y="2791850"/>
              <a:ext cx="810725" cy="99825"/>
            </a:xfrm>
            <a:custGeom>
              <a:rect b="b" l="l" r="r" t="t"/>
              <a:pathLst>
                <a:path extrusionOk="0" h="3993" w="32429">
                  <a:moveTo>
                    <a:pt x="862" y="0"/>
                  </a:moveTo>
                  <a:lnTo>
                    <a:pt x="0" y="2788"/>
                  </a:lnTo>
                  <a:cubicBezTo>
                    <a:pt x="6154" y="3711"/>
                    <a:pt x="12466" y="3993"/>
                    <a:pt x="17875" y="3993"/>
                  </a:cubicBezTo>
                  <a:cubicBezTo>
                    <a:pt x="25621" y="3993"/>
                    <a:pt x="31513" y="3416"/>
                    <a:pt x="32429" y="3319"/>
                  </a:cubicBezTo>
                  <a:cubicBezTo>
                    <a:pt x="30924" y="2286"/>
                    <a:pt x="29654" y="1361"/>
                    <a:pt x="29654" y="1361"/>
                  </a:cubicBezTo>
                  <a:lnTo>
                    <a:pt x="29767" y="1302"/>
                  </a:lnTo>
                  <a:lnTo>
                    <a:pt x="28130" y="0"/>
                  </a:lnTo>
                  <a:cubicBezTo>
                    <a:pt x="24068" y="525"/>
                    <a:pt x="19684" y="700"/>
                    <a:pt x="15644" y="700"/>
                  </a:cubicBezTo>
                  <a:cubicBezTo>
                    <a:pt x="7564" y="700"/>
                    <a:pt x="862" y="0"/>
                    <a:pt x="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3"/>
            <p:cNvSpPr/>
            <p:nvPr/>
          </p:nvSpPr>
          <p:spPr>
            <a:xfrm>
              <a:off x="9208450" y="2465025"/>
              <a:ext cx="193050" cy="326850"/>
            </a:xfrm>
            <a:custGeom>
              <a:rect b="b" l="l" r="r" t="t"/>
              <a:pathLst>
                <a:path extrusionOk="0" h="13074" w="7722">
                  <a:moveTo>
                    <a:pt x="5066" y="1"/>
                  </a:moveTo>
                  <a:cubicBezTo>
                    <a:pt x="3905" y="2209"/>
                    <a:pt x="1170" y="7582"/>
                    <a:pt x="0" y="11205"/>
                  </a:cubicBezTo>
                  <a:cubicBezTo>
                    <a:pt x="0" y="11205"/>
                    <a:pt x="449" y="11776"/>
                    <a:pt x="2086" y="13073"/>
                  </a:cubicBezTo>
                  <a:lnTo>
                    <a:pt x="7722" y="1520"/>
                  </a:lnTo>
                  <a:lnTo>
                    <a:pt x="506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3"/>
            <p:cNvSpPr/>
            <p:nvPr/>
          </p:nvSpPr>
          <p:spPr>
            <a:xfrm>
              <a:off x="8435500" y="2515725"/>
              <a:ext cx="121875" cy="422125"/>
            </a:xfrm>
            <a:custGeom>
              <a:rect b="b" l="l" r="r" t="t"/>
              <a:pathLst>
                <a:path extrusionOk="0" h="16885" w="4875">
                  <a:moveTo>
                    <a:pt x="4629" y="16200"/>
                  </a:moveTo>
                  <a:lnTo>
                    <a:pt x="4627" y="16201"/>
                  </a:lnTo>
                  <a:lnTo>
                    <a:pt x="4627" y="16201"/>
                  </a:lnTo>
                  <a:cubicBezTo>
                    <a:pt x="4626" y="16209"/>
                    <a:pt x="4625" y="16214"/>
                    <a:pt x="4625" y="16214"/>
                  </a:cubicBezTo>
                  <a:cubicBezTo>
                    <a:pt x="4626" y="16214"/>
                    <a:pt x="4627" y="16209"/>
                    <a:pt x="4629" y="16200"/>
                  </a:cubicBezTo>
                  <a:close/>
                  <a:moveTo>
                    <a:pt x="4602" y="0"/>
                  </a:moveTo>
                  <a:lnTo>
                    <a:pt x="1559" y="1691"/>
                  </a:lnTo>
                  <a:cubicBezTo>
                    <a:pt x="1057" y="4734"/>
                    <a:pt x="0" y="13281"/>
                    <a:pt x="3210" y="16885"/>
                  </a:cubicBezTo>
                  <a:lnTo>
                    <a:pt x="4627" y="16201"/>
                  </a:lnTo>
                  <a:lnTo>
                    <a:pt x="4627" y="16201"/>
                  </a:lnTo>
                  <a:cubicBezTo>
                    <a:pt x="4650" y="16076"/>
                    <a:pt x="4874" y="15040"/>
                    <a:pt x="4874" y="15040"/>
                  </a:cubicBezTo>
                  <a:cubicBezTo>
                    <a:pt x="4874" y="15040"/>
                    <a:pt x="2902" y="12487"/>
                    <a:pt x="46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3"/>
            <p:cNvSpPr/>
            <p:nvPr/>
          </p:nvSpPr>
          <p:spPr>
            <a:xfrm>
              <a:off x="9322025" y="2551075"/>
              <a:ext cx="222550" cy="334775"/>
            </a:xfrm>
            <a:custGeom>
              <a:rect b="b" l="l" r="r" t="t"/>
              <a:pathLst>
                <a:path extrusionOk="0" h="13391" w="8902">
                  <a:moveTo>
                    <a:pt x="6535" y="1"/>
                  </a:moveTo>
                  <a:lnTo>
                    <a:pt x="0" y="11626"/>
                  </a:lnTo>
                  <a:lnTo>
                    <a:pt x="2735" y="13390"/>
                  </a:lnTo>
                  <a:cubicBezTo>
                    <a:pt x="2735" y="13390"/>
                    <a:pt x="7197" y="5514"/>
                    <a:pt x="8902" y="1351"/>
                  </a:cubicBezTo>
                  <a:lnTo>
                    <a:pt x="653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3"/>
            <p:cNvSpPr/>
            <p:nvPr/>
          </p:nvSpPr>
          <p:spPr>
            <a:xfrm>
              <a:off x="8591800" y="2455875"/>
              <a:ext cx="66575" cy="270450"/>
            </a:xfrm>
            <a:custGeom>
              <a:rect b="b" l="l" r="r" t="t"/>
              <a:pathLst>
                <a:path extrusionOk="0" h="10818" w="2663">
                  <a:moveTo>
                    <a:pt x="2663" y="0"/>
                  </a:moveTo>
                  <a:lnTo>
                    <a:pt x="717" y="1079"/>
                  </a:lnTo>
                  <a:cubicBezTo>
                    <a:pt x="418" y="2884"/>
                    <a:pt x="1" y="6429"/>
                    <a:pt x="350" y="10818"/>
                  </a:cubicBezTo>
                  <a:lnTo>
                    <a:pt x="2663" y="6084"/>
                  </a:lnTo>
                  <a:lnTo>
                    <a:pt x="266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3"/>
            <p:cNvSpPr/>
            <p:nvPr/>
          </p:nvSpPr>
          <p:spPr>
            <a:xfrm>
              <a:off x="9128650" y="2393625"/>
              <a:ext cx="150325" cy="265150"/>
            </a:xfrm>
            <a:custGeom>
              <a:rect b="b" l="l" r="r" t="t"/>
              <a:pathLst>
                <a:path extrusionOk="0" h="10606" w="6013">
                  <a:moveTo>
                    <a:pt x="3256" y="0"/>
                  </a:moveTo>
                  <a:cubicBezTo>
                    <a:pt x="2122" y="1909"/>
                    <a:pt x="553" y="4911"/>
                    <a:pt x="0" y="7677"/>
                  </a:cubicBezTo>
                  <a:lnTo>
                    <a:pt x="1805" y="10606"/>
                  </a:lnTo>
                  <a:cubicBezTo>
                    <a:pt x="1805" y="10606"/>
                    <a:pt x="2802" y="5473"/>
                    <a:pt x="6013" y="1574"/>
                  </a:cubicBezTo>
                  <a:lnTo>
                    <a:pt x="325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3"/>
            <p:cNvSpPr/>
            <p:nvPr/>
          </p:nvSpPr>
          <p:spPr>
            <a:xfrm>
              <a:off x="8711850" y="2393300"/>
              <a:ext cx="70425" cy="161100"/>
            </a:xfrm>
            <a:custGeom>
              <a:rect b="b" l="l" r="r" t="t"/>
              <a:pathLst>
                <a:path extrusionOk="0" h="6444" w="2817">
                  <a:moveTo>
                    <a:pt x="2358" y="0"/>
                  </a:moveTo>
                  <a:lnTo>
                    <a:pt x="0" y="1311"/>
                  </a:lnTo>
                  <a:lnTo>
                    <a:pt x="0" y="6444"/>
                  </a:lnTo>
                  <a:lnTo>
                    <a:pt x="2816" y="4081"/>
                  </a:lnTo>
                  <a:lnTo>
                    <a:pt x="235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3"/>
            <p:cNvSpPr/>
            <p:nvPr/>
          </p:nvSpPr>
          <p:spPr>
            <a:xfrm>
              <a:off x="8550225" y="2686875"/>
              <a:ext cx="65850" cy="233875"/>
            </a:xfrm>
            <a:custGeom>
              <a:rect b="b" l="l" r="r" t="t"/>
              <a:pathLst>
                <a:path extrusionOk="0" h="9355" w="2634">
                  <a:moveTo>
                    <a:pt x="2633" y="0"/>
                  </a:moveTo>
                  <a:lnTo>
                    <a:pt x="2633" y="0"/>
                  </a:lnTo>
                  <a:cubicBezTo>
                    <a:pt x="2194" y="694"/>
                    <a:pt x="1823" y="1429"/>
                    <a:pt x="1509" y="2186"/>
                  </a:cubicBezTo>
                  <a:cubicBezTo>
                    <a:pt x="1183" y="2934"/>
                    <a:pt x="934" y="3714"/>
                    <a:pt x="702" y="4499"/>
                  </a:cubicBezTo>
                  <a:cubicBezTo>
                    <a:pt x="484" y="5288"/>
                    <a:pt x="308" y="6090"/>
                    <a:pt x="190" y="6901"/>
                  </a:cubicBezTo>
                  <a:cubicBezTo>
                    <a:pt x="72" y="7709"/>
                    <a:pt x="0" y="8529"/>
                    <a:pt x="40" y="9354"/>
                  </a:cubicBezTo>
                  <a:cubicBezTo>
                    <a:pt x="281" y="8565"/>
                    <a:pt x="503" y="7791"/>
                    <a:pt x="716" y="7010"/>
                  </a:cubicBezTo>
                  <a:cubicBezTo>
                    <a:pt x="938" y="6235"/>
                    <a:pt x="1143" y="5460"/>
                    <a:pt x="1369" y="4689"/>
                  </a:cubicBezTo>
                  <a:lnTo>
                    <a:pt x="2018" y="2363"/>
                  </a:lnTo>
                  <a:cubicBezTo>
                    <a:pt x="2231" y="1583"/>
                    <a:pt x="2457" y="808"/>
                    <a:pt x="2633" y="0"/>
                  </a:cubicBezTo>
                  <a:close/>
                </a:path>
              </a:pathLst>
            </a:custGeom>
            <a:solidFill>
              <a:srgbClr val="000000">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3"/>
            <p:cNvSpPr/>
            <p:nvPr/>
          </p:nvSpPr>
          <p:spPr>
            <a:xfrm>
              <a:off x="9199275" y="2726300"/>
              <a:ext cx="230800" cy="180275"/>
            </a:xfrm>
            <a:custGeom>
              <a:rect b="b" l="l" r="r" t="t"/>
              <a:pathLst>
                <a:path extrusionOk="0" h="7211" w="9232">
                  <a:moveTo>
                    <a:pt x="0" y="1"/>
                  </a:moveTo>
                  <a:lnTo>
                    <a:pt x="0" y="1"/>
                  </a:lnTo>
                  <a:cubicBezTo>
                    <a:pt x="513" y="850"/>
                    <a:pt x="1111" y="1661"/>
                    <a:pt x="1800" y="2373"/>
                  </a:cubicBezTo>
                  <a:cubicBezTo>
                    <a:pt x="1968" y="2564"/>
                    <a:pt x="2141" y="2740"/>
                    <a:pt x="2321" y="2908"/>
                  </a:cubicBezTo>
                  <a:cubicBezTo>
                    <a:pt x="2503" y="3081"/>
                    <a:pt x="2679" y="3257"/>
                    <a:pt x="2866" y="3424"/>
                  </a:cubicBezTo>
                  <a:cubicBezTo>
                    <a:pt x="3242" y="3751"/>
                    <a:pt x="3619" y="4077"/>
                    <a:pt x="4013" y="4377"/>
                  </a:cubicBezTo>
                  <a:cubicBezTo>
                    <a:pt x="4807" y="4980"/>
                    <a:pt x="5636" y="5538"/>
                    <a:pt x="6507" y="6013"/>
                  </a:cubicBezTo>
                  <a:cubicBezTo>
                    <a:pt x="7377" y="6494"/>
                    <a:pt x="8279" y="6921"/>
                    <a:pt x="9232" y="7210"/>
                  </a:cubicBezTo>
                  <a:cubicBezTo>
                    <a:pt x="7582" y="6118"/>
                    <a:pt x="5971" y="5025"/>
                    <a:pt x="4435" y="3828"/>
                  </a:cubicBezTo>
                  <a:cubicBezTo>
                    <a:pt x="3659" y="3248"/>
                    <a:pt x="2916" y="2622"/>
                    <a:pt x="2177" y="1987"/>
                  </a:cubicBezTo>
                  <a:cubicBezTo>
                    <a:pt x="1428" y="1357"/>
                    <a:pt x="739" y="672"/>
                    <a:pt x="0" y="1"/>
                  </a:cubicBezTo>
                  <a:close/>
                </a:path>
              </a:pathLst>
            </a:custGeom>
            <a:solidFill>
              <a:srgbClr val="000000">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3"/>
            <p:cNvSpPr/>
            <p:nvPr/>
          </p:nvSpPr>
          <p:spPr>
            <a:xfrm>
              <a:off x="8218175" y="1913625"/>
              <a:ext cx="33600" cy="129750"/>
            </a:xfrm>
            <a:custGeom>
              <a:rect b="b" l="l" r="r" t="t"/>
              <a:pathLst>
                <a:path extrusionOk="0" h="5190" w="1344">
                  <a:moveTo>
                    <a:pt x="1155" y="0"/>
                  </a:moveTo>
                  <a:cubicBezTo>
                    <a:pt x="1077" y="0"/>
                    <a:pt x="1004" y="56"/>
                    <a:pt x="985" y="140"/>
                  </a:cubicBezTo>
                  <a:lnTo>
                    <a:pt x="19" y="4986"/>
                  </a:lnTo>
                  <a:cubicBezTo>
                    <a:pt x="0" y="5077"/>
                    <a:pt x="60" y="5167"/>
                    <a:pt x="155" y="5186"/>
                  </a:cubicBezTo>
                  <a:cubicBezTo>
                    <a:pt x="164" y="5190"/>
                    <a:pt x="178" y="5190"/>
                    <a:pt x="187" y="5190"/>
                  </a:cubicBezTo>
                  <a:cubicBezTo>
                    <a:pt x="268" y="5190"/>
                    <a:pt x="341" y="5135"/>
                    <a:pt x="360" y="5049"/>
                  </a:cubicBezTo>
                  <a:lnTo>
                    <a:pt x="1325" y="207"/>
                  </a:lnTo>
                  <a:cubicBezTo>
                    <a:pt x="1343" y="112"/>
                    <a:pt x="1285" y="21"/>
                    <a:pt x="1189" y="3"/>
                  </a:cubicBezTo>
                  <a:cubicBezTo>
                    <a:pt x="1178" y="1"/>
                    <a:pt x="1166" y="0"/>
                    <a:pt x="1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3"/>
            <p:cNvSpPr/>
            <p:nvPr/>
          </p:nvSpPr>
          <p:spPr>
            <a:xfrm>
              <a:off x="8600550" y="2639150"/>
              <a:ext cx="597600" cy="101325"/>
            </a:xfrm>
            <a:custGeom>
              <a:rect b="b" l="l" r="r" t="t"/>
              <a:pathLst>
                <a:path extrusionOk="0" h="4053" w="23904">
                  <a:moveTo>
                    <a:pt x="22449" y="0"/>
                  </a:moveTo>
                  <a:cubicBezTo>
                    <a:pt x="18484" y="593"/>
                    <a:pt x="14703" y="783"/>
                    <a:pt x="11478" y="783"/>
                  </a:cubicBezTo>
                  <a:cubicBezTo>
                    <a:pt x="5644" y="783"/>
                    <a:pt x="1627" y="159"/>
                    <a:pt x="1627" y="159"/>
                  </a:cubicBezTo>
                  <a:cubicBezTo>
                    <a:pt x="40" y="3252"/>
                    <a:pt x="0" y="3487"/>
                    <a:pt x="0" y="3487"/>
                  </a:cubicBezTo>
                  <a:cubicBezTo>
                    <a:pt x="4323" y="3902"/>
                    <a:pt x="8060" y="4053"/>
                    <a:pt x="11210" y="4053"/>
                  </a:cubicBezTo>
                  <a:cubicBezTo>
                    <a:pt x="19675" y="4053"/>
                    <a:pt x="23904" y="2961"/>
                    <a:pt x="23904" y="2961"/>
                  </a:cubicBezTo>
                  <a:lnTo>
                    <a:pt x="22929" y="785"/>
                  </a:lnTo>
                  <a:lnTo>
                    <a:pt x="2244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3"/>
            <p:cNvSpPr/>
            <p:nvPr/>
          </p:nvSpPr>
          <p:spPr>
            <a:xfrm>
              <a:off x="8525150" y="3123500"/>
              <a:ext cx="955600" cy="642425"/>
            </a:xfrm>
            <a:custGeom>
              <a:rect b="b" l="l" r="r" t="t"/>
              <a:pathLst>
                <a:path extrusionOk="0" h="25697" w="38224">
                  <a:moveTo>
                    <a:pt x="32" y="1"/>
                  </a:moveTo>
                  <a:cubicBezTo>
                    <a:pt x="32" y="1"/>
                    <a:pt x="1" y="663"/>
                    <a:pt x="1" y="1910"/>
                  </a:cubicBezTo>
                  <a:cubicBezTo>
                    <a:pt x="5795" y="2599"/>
                    <a:pt x="19888" y="5251"/>
                    <a:pt x="27781" y="15105"/>
                  </a:cubicBezTo>
                  <a:cubicBezTo>
                    <a:pt x="30638" y="18673"/>
                    <a:pt x="32651" y="22309"/>
                    <a:pt x="34070" y="25696"/>
                  </a:cubicBezTo>
                  <a:cubicBezTo>
                    <a:pt x="36092" y="17194"/>
                    <a:pt x="37716" y="8281"/>
                    <a:pt x="38224" y="178"/>
                  </a:cubicBezTo>
                  <a:lnTo>
                    <a:pt x="38224" y="178"/>
                  </a:lnTo>
                  <a:cubicBezTo>
                    <a:pt x="38223" y="178"/>
                    <a:pt x="29261" y="1312"/>
                    <a:pt x="18277" y="1312"/>
                  </a:cubicBezTo>
                  <a:cubicBezTo>
                    <a:pt x="12419" y="1312"/>
                    <a:pt x="5987" y="990"/>
                    <a:pt x="32" y="1"/>
                  </a:cubicBezTo>
                  <a:close/>
                </a:path>
              </a:pathLst>
            </a:custGeom>
            <a:solidFill>
              <a:srgbClr val="000000">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3"/>
            <p:cNvSpPr/>
            <p:nvPr/>
          </p:nvSpPr>
          <p:spPr>
            <a:xfrm>
              <a:off x="8711850" y="2495325"/>
              <a:ext cx="410250" cy="84575"/>
            </a:xfrm>
            <a:custGeom>
              <a:rect b="b" l="l" r="r" t="t"/>
              <a:pathLst>
                <a:path extrusionOk="0" h="3383" w="16410">
                  <a:moveTo>
                    <a:pt x="2816" y="0"/>
                  </a:moveTo>
                  <a:lnTo>
                    <a:pt x="0" y="2363"/>
                  </a:lnTo>
                  <a:cubicBezTo>
                    <a:pt x="0" y="2363"/>
                    <a:pt x="3945" y="3382"/>
                    <a:pt x="9762" y="3382"/>
                  </a:cubicBezTo>
                  <a:cubicBezTo>
                    <a:pt x="15584" y="3382"/>
                    <a:pt x="16409" y="3043"/>
                    <a:pt x="16409" y="3043"/>
                  </a:cubicBezTo>
                  <a:lnTo>
                    <a:pt x="14986" y="816"/>
                  </a:lnTo>
                  <a:cubicBezTo>
                    <a:pt x="14986" y="816"/>
                    <a:pt x="13309" y="956"/>
                    <a:pt x="11063" y="956"/>
                  </a:cubicBezTo>
                  <a:cubicBezTo>
                    <a:pt x="8506" y="956"/>
                    <a:pt x="5211" y="775"/>
                    <a:pt x="28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3"/>
            <p:cNvSpPr/>
            <p:nvPr/>
          </p:nvSpPr>
          <p:spPr>
            <a:xfrm>
              <a:off x="8959650" y="2937275"/>
              <a:ext cx="658250" cy="459150"/>
            </a:xfrm>
            <a:custGeom>
              <a:rect b="b" l="l" r="r" t="t"/>
              <a:pathLst>
                <a:path extrusionOk="0" h="18366" w="26330">
                  <a:moveTo>
                    <a:pt x="20304" y="1"/>
                  </a:moveTo>
                  <a:cubicBezTo>
                    <a:pt x="20304" y="1"/>
                    <a:pt x="13072" y="3732"/>
                    <a:pt x="6760" y="8125"/>
                  </a:cubicBezTo>
                  <a:cubicBezTo>
                    <a:pt x="453" y="12520"/>
                    <a:pt x="0" y="15108"/>
                    <a:pt x="3156" y="17702"/>
                  </a:cubicBezTo>
                  <a:cubicBezTo>
                    <a:pt x="3731" y="18173"/>
                    <a:pt x="4598" y="18366"/>
                    <a:pt x="5631" y="18366"/>
                  </a:cubicBezTo>
                  <a:cubicBezTo>
                    <a:pt x="10276" y="18366"/>
                    <a:pt x="18291" y="14474"/>
                    <a:pt x="18291" y="14474"/>
                  </a:cubicBezTo>
                  <a:lnTo>
                    <a:pt x="26330" y="10714"/>
                  </a:lnTo>
                  <a:lnTo>
                    <a:pt x="25015" y="6512"/>
                  </a:lnTo>
                  <a:cubicBezTo>
                    <a:pt x="24172" y="3810"/>
                    <a:pt x="21855" y="1388"/>
                    <a:pt x="203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3"/>
            <p:cNvSpPr/>
            <p:nvPr/>
          </p:nvSpPr>
          <p:spPr>
            <a:xfrm>
              <a:off x="8526850" y="1423650"/>
              <a:ext cx="893825" cy="423000"/>
            </a:xfrm>
            <a:custGeom>
              <a:rect b="b" l="l" r="r" t="t"/>
              <a:pathLst>
                <a:path extrusionOk="0" h="16920" w="35753">
                  <a:moveTo>
                    <a:pt x="19510" y="1"/>
                  </a:moveTo>
                  <a:cubicBezTo>
                    <a:pt x="16745" y="1"/>
                    <a:pt x="13731" y="1884"/>
                    <a:pt x="10216" y="2608"/>
                  </a:cubicBezTo>
                  <a:cubicBezTo>
                    <a:pt x="5483" y="3587"/>
                    <a:pt x="0" y="1556"/>
                    <a:pt x="1429" y="7572"/>
                  </a:cubicBezTo>
                  <a:cubicBezTo>
                    <a:pt x="2844" y="13541"/>
                    <a:pt x="8811" y="13567"/>
                    <a:pt x="8918" y="13567"/>
                  </a:cubicBezTo>
                  <a:cubicBezTo>
                    <a:pt x="8919" y="13567"/>
                    <a:pt x="8919" y="13567"/>
                    <a:pt x="8919" y="13567"/>
                  </a:cubicBezTo>
                  <a:cubicBezTo>
                    <a:pt x="8919" y="13567"/>
                    <a:pt x="16979" y="16920"/>
                    <a:pt x="24556" y="16920"/>
                  </a:cubicBezTo>
                  <a:cubicBezTo>
                    <a:pt x="25549" y="16920"/>
                    <a:pt x="26534" y="16862"/>
                    <a:pt x="27491" y="16732"/>
                  </a:cubicBezTo>
                  <a:cubicBezTo>
                    <a:pt x="35752" y="15603"/>
                    <a:pt x="34251" y="9667"/>
                    <a:pt x="30796" y="7572"/>
                  </a:cubicBezTo>
                  <a:cubicBezTo>
                    <a:pt x="27341" y="5478"/>
                    <a:pt x="25841" y="3062"/>
                    <a:pt x="22308" y="808"/>
                  </a:cubicBezTo>
                  <a:cubicBezTo>
                    <a:pt x="21398" y="228"/>
                    <a:pt x="20469" y="1"/>
                    <a:pt x="19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3"/>
            <p:cNvSpPr/>
            <p:nvPr/>
          </p:nvSpPr>
          <p:spPr>
            <a:xfrm>
              <a:off x="8675350" y="1582325"/>
              <a:ext cx="621525" cy="221300"/>
            </a:xfrm>
            <a:custGeom>
              <a:rect b="b" l="l" r="r" t="t"/>
              <a:pathLst>
                <a:path extrusionOk="0" h="8852" w="24861">
                  <a:moveTo>
                    <a:pt x="9774" y="1"/>
                  </a:moveTo>
                  <a:cubicBezTo>
                    <a:pt x="6326" y="1"/>
                    <a:pt x="3996" y="689"/>
                    <a:pt x="2140" y="2690"/>
                  </a:cubicBezTo>
                  <a:cubicBezTo>
                    <a:pt x="1" y="4998"/>
                    <a:pt x="3601" y="5986"/>
                    <a:pt x="3601" y="5986"/>
                  </a:cubicBezTo>
                  <a:cubicBezTo>
                    <a:pt x="3601" y="5986"/>
                    <a:pt x="17198" y="8851"/>
                    <a:pt x="21898" y="8851"/>
                  </a:cubicBezTo>
                  <a:cubicBezTo>
                    <a:pt x="22650" y="8851"/>
                    <a:pt x="23174" y="8778"/>
                    <a:pt x="23379" y="8608"/>
                  </a:cubicBezTo>
                  <a:cubicBezTo>
                    <a:pt x="24861" y="7374"/>
                    <a:pt x="23605" y="4722"/>
                    <a:pt x="20241" y="2994"/>
                  </a:cubicBezTo>
                  <a:cubicBezTo>
                    <a:pt x="16872" y="1267"/>
                    <a:pt x="15829" y="269"/>
                    <a:pt x="11440" y="47"/>
                  </a:cubicBezTo>
                  <a:cubicBezTo>
                    <a:pt x="10857" y="17"/>
                    <a:pt x="10302" y="1"/>
                    <a:pt x="9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3"/>
            <p:cNvSpPr/>
            <p:nvPr/>
          </p:nvSpPr>
          <p:spPr>
            <a:xfrm>
              <a:off x="8438100" y="2799325"/>
              <a:ext cx="129675" cy="158025"/>
            </a:xfrm>
            <a:custGeom>
              <a:rect b="b" l="l" r="r" t="t"/>
              <a:pathLst>
                <a:path extrusionOk="0" h="6321" w="5187">
                  <a:moveTo>
                    <a:pt x="5187" y="1"/>
                  </a:moveTo>
                  <a:lnTo>
                    <a:pt x="3977" y="681"/>
                  </a:lnTo>
                  <a:cubicBezTo>
                    <a:pt x="4140" y="2077"/>
                    <a:pt x="4389" y="2880"/>
                    <a:pt x="4567" y="3301"/>
                  </a:cubicBezTo>
                  <a:cubicBezTo>
                    <a:pt x="4594" y="3002"/>
                    <a:pt x="4634" y="2698"/>
                    <a:pt x="4675" y="2403"/>
                  </a:cubicBezTo>
                  <a:cubicBezTo>
                    <a:pt x="4793" y="1592"/>
                    <a:pt x="4969" y="790"/>
                    <a:pt x="5187" y="1"/>
                  </a:cubicBezTo>
                  <a:close/>
                  <a:moveTo>
                    <a:pt x="1433" y="2104"/>
                  </a:moveTo>
                  <a:lnTo>
                    <a:pt x="1" y="2907"/>
                  </a:lnTo>
                  <a:cubicBezTo>
                    <a:pt x="545" y="5400"/>
                    <a:pt x="1483" y="6317"/>
                    <a:pt x="1487" y="6321"/>
                  </a:cubicBezTo>
                  <a:lnTo>
                    <a:pt x="3106" y="5540"/>
                  </a:lnTo>
                  <a:lnTo>
                    <a:pt x="3106" y="5540"/>
                  </a:lnTo>
                  <a:cubicBezTo>
                    <a:pt x="3106" y="5541"/>
                    <a:pt x="3106" y="5541"/>
                    <a:pt x="3106" y="5541"/>
                  </a:cubicBezTo>
                  <a:lnTo>
                    <a:pt x="4525" y="4856"/>
                  </a:lnTo>
                  <a:lnTo>
                    <a:pt x="4525" y="4856"/>
                  </a:lnTo>
                  <a:lnTo>
                    <a:pt x="3106" y="5540"/>
                  </a:lnTo>
                  <a:lnTo>
                    <a:pt x="3106" y="5540"/>
                  </a:lnTo>
                  <a:cubicBezTo>
                    <a:pt x="2308" y="4648"/>
                    <a:pt x="1778" y="3446"/>
                    <a:pt x="1433" y="2104"/>
                  </a:cubicBezTo>
                  <a:close/>
                </a:path>
              </a:pathLst>
            </a:custGeom>
            <a:solidFill>
              <a:srgbClr val="000000">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3"/>
            <p:cNvSpPr/>
            <p:nvPr/>
          </p:nvSpPr>
          <p:spPr>
            <a:xfrm>
              <a:off x="8551225" y="2920400"/>
              <a:ext cx="25" cy="350"/>
            </a:xfrm>
            <a:custGeom>
              <a:rect b="b" l="l" r="r" t="t"/>
              <a:pathLst>
                <a:path extrusionOk="0" h="14" w="1">
                  <a:moveTo>
                    <a:pt x="0" y="0"/>
                  </a:moveTo>
                  <a:lnTo>
                    <a:pt x="0" y="13"/>
                  </a:lnTo>
                  <a:lnTo>
                    <a:pt x="0" y="13"/>
                  </a:lnTo>
                  <a:close/>
                </a:path>
              </a:pathLst>
            </a:custGeom>
            <a:solidFill>
              <a:srgbClr val="B1C0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3"/>
            <p:cNvSpPr/>
            <p:nvPr/>
          </p:nvSpPr>
          <p:spPr>
            <a:xfrm>
              <a:off x="8473900" y="2816325"/>
              <a:ext cx="78375" cy="121525"/>
            </a:xfrm>
            <a:custGeom>
              <a:rect b="b" l="l" r="r" t="t"/>
              <a:pathLst>
                <a:path extrusionOk="0" h="4861" w="3135">
                  <a:moveTo>
                    <a:pt x="2545" y="1"/>
                  </a:moveTo>
                  <a:lnTo>
                    <a:pt x="1" y="1424"/>
                  </a:lnTo>
                  <a:cubicBezTo>
                    <a:pt x="346" y="2766"/>
                    <a:pt x="877" y="3968"/>
                    <a:pt x="1674" y="4861"/>
                  </a:cubicBezTo>
                  <a:lnTo>
                    <a:pt x="3093" y="4176"/>
                  </a:lnTo>
                  <a:lnTo>
                    <a:pt x="3093" y="4163"/>
                  </a:lnTo>
                  <a:cubicBezTo>
                    <a:pt x="3066" y="3646"/>
                    <a:pt x="3089" y="3134"/>
                    <a:pt x="3135" y="2621"/>
                  </a:cubicBezTo>
                  <a:cubicBezTo>
                    <a:pt x="2957" y="2200"/>
                    <a:pt x="2708" y="1397"/>
                    <a:pt x="2545" y="1"/>
                  </a:cubicBezTo>
                  <a:close/>
                </a:path>
              </a:pathLst>
            </a:custGeom>
            <a:solidFill>
              <a:srgbClr val="E0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3"/>
            <p:cNvSpPr/>
            <p:nvPr/>
          </p:nvSpPr>
          <p:spPr>
            <a:xfrm>
              <a:off x="9208450" y="2745150"/>
              <a:ext cx="42750" cy="50350"/>
            </a:xfrm>
            <a:custGeom>
              <a:rect b="b" l="l" r="r" t="t"/>
              <a:pathLst>
                <a:path extrusionOk="0" h="2014" w="1710">
                  <a:moveTo>
                    <a:pt x="0" y="0"/>
                  </a:moveTo>
                  <a:cubicBezTo>
                    <a:pt x="272" y="716"/>
                    <a:pt x="567" y="1387"/>
                    <a:pt x="876" y="2013"/>
                  </a:cubicBezTo>
                  <a:cubicBezTo>
                    <a:pt x="1157" y="1982"/>
                    <a:pt x="1433" y="1950"/>
                    <a:pt x="1710" y="1919"/>
                  </a:cubicBezTo>
                  <a:cubicBezTo>
                    <a:pt x="1615" y="1823"/>
                    <a:pt x="1524" y="1723"/>
                    <a:pt x="1433" y="1619"/>
                  </a:cubicBezTo>
                  <a:cubicBezTo>
                    <a:pt x="1102" y="1279"/>
                    <a:pt x="794" y="916"/>
                    <a:pt x="508" y="535"/>
                  </a:cubicBezTo>
                  <a:cubicBezTo>
                    <a:pt x="422" y="449"/>
                    <a:pt x="349" y="372"/>
                    <a:pt x="286" y="304"/>
                  </a:cubicBezTo>
                  <a:cubicBezTo>
                    <a:pt x="77" y="96"/>
                    <a:pt x="0" y="0"/>
                    <a:pt x="0" y="0"/>
                  </a:cubicBezTo>
                  <a:close/>
                </a:path>
              </a:pathLst>
            </a:custGeom>
            <a:solidFill>
              <a:srgbClr val="000000">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3"/>
            <p:cNvSpPr/>
            <p:nvPr/>
          </p:nvSpPr>
          <p:spPr>
            <a:xfrm>
              <a:off x="9430050" y="2906550"/>
              <a:ext cx="3200" cy="48775"/>
            </a:xfrm>
            <a:custGeom>
              <a:rect b="b" l="l" r="r" t="t"/>
              <a:pathLst>
                <a:path extrusionOk="0" h="1951" w="128">
                  <a:moveTo>
                    <a:pt x="1" y="0"/>
                  </a:moveTo>
                  <a:lnTo>
                    <a:pt x="1" y="0"/>
                  </a:lnTo>
                  <a:lnTo>
                    <a:pt x="128" y="1950"/>
                  </a:lnTo>
                  <a:lnTo>
                    <a:pt x="128" y="1950"/>
                  </a:lnTo>
                  <a:close/>
                </a:path>
              </a:pathLst>
            </a:custGeom>
            <a:solidFill>
              <a:srgbClr val="B4C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3"/>
            <p:cNvSpPr/>
            <p:nvPr/>
          </p:nvSpPr>
          <p:spPr>
            <a:xfrm>
              <a:off x="9284625" y="2875625"/>
              <a:ext cx="148625" cy="79700"/>
            </a:xfrm>
            <a:custGeom>
              <a:rect b="b" l="l" r="r" t="t"/>
              <a:pathLst>
                <a:path extrusionOk="0" h="3188" w="5945">
                  <a:moveTo>
                    <a:pt x="3020" y="0"/>
                  </a:moveTo>
                  <a:cubicBezTo>
                    <a:pt x="2467" y="54"/>
                    <a:pt x="1429" y="149"/>
                    <a:pt x="0" y="249"/>
                  </a:cubicBezTo>
                  <a:cubicBezTo>
                    <a:pt x="862" y="1342"/>
                    <a:pt x="1764" y="2222"/>
                    <a:pt x="2635" y="2934"/>
                  </a:cubicBezTo>
                  <a:cubicBezTo>
                    <a:pt x="3709" y="2798"/>
                    <a:pt x="4797" y="2648"/>
                    <a:pt x="5898" y="2476"/>
                  </a:cubicBezTo>
                  <a:lnTo>
                    <a:pt x="5898" y="2476"/>
                  </a:lnTo>
                  <a:lnTo>
                    <a:pt x="5945" y="3187"/>
                  </a:lnTo>
                  <a:lnTo>
                    <a:pt x="5899" y="2476"/>
                  </a:lnTo>
                  <a:cubicBezTo>
                    <a:pt x="5899" y="2476"/>
                    <a:pt x="5899" y="2476"/>
                    <a:pt x="5898" y="2476"/>
                  </a:cubicBezTo>
                  <a:lnTo>
                    <a:pt x="5898" y="2476"/>
                  </a:lnTo>
                  <a:lnTo>
                    <a:pt x="5818" y="1237"/>
                  </a:lnTo>
                  <a:cubicBezTo>
                    <a:pt x="5093" y="1057"/>
                    <a:pt x="4335" y="726"/>
                    <a:pt x="3582" y="304"/>
                  </a:cubicBezTo>
                  <a:cubicBezTo>
                    <a:pt x="3419" y="218"/>
                    <a:pt x="3256" y="132"/>
                    <a:pt x="3093" y="40"/>
                  </a:cubicBezTo>
                  <a:cubicBezTo>
                    <a:pt x="3070" y="27"/>
                    <a:pt x="3043" y="13"/>
                    <a:pt x="3020" y="0"/>
                  </a:cubicBezTo>
                  <a:close/>
                </a:path>
              </a:pathLst>
            </a:custGeom>
            <a:solidFill>
              <a:srgbClr val="000000">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3"/>
            <p:cNvSpPr/>
            <p:nvPr/>
          </p:nvSpPr>
          <p:spPr>
            <a:xfrm>
              <a:off x="9350475" y="2937500"/>
              <a:ext cx="82775" cy="40825"/>
            </a:xfrm>
            <a:custGeom>
              <a:rect b="b" l="l" r="r" t="t"/>
              <a:pathLst>
                <a:path extrusionOk="0" h="1633" w="3311">
                  <a:moveTo>
                    <a:pt x="3265" y="1"/>
                  </a:moveTo>
                  <a:cubicBezTo>
                    <a:pt x="2164" y="173"/>
                    <a:pt x="1076" y="323"/>
                    <a:pt x="1" y="459"/>
                  </a:cubicBezTo>
                  <a:cubicBezTo>
                    <a:pt x="563" y="917"/>
                    <a:pt x="1116" y="1307"/>
                    <a:pt x="1637" y="1633"/>
                  </a:cubicBezTo>
                  <a:cubicBezTo>
                    <a:pt x="2281" y="1271"/>
                    <a:pt x="2848" y="962"/>
                    <a:pt x="3311" y="712"/>
                  </a:cubicBezTo>
                  <a:lnTo>
                    <a:pt x="3265" y="1"/>
                  </a:lnTo>
                  <a:close/>
                </a:path>
              </a:pathLst>
            </a:custGeom>
            <a:solidFill>
              <a:srgbClr val="E0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3"/>
            <p:cNvSpPr/>
            <p:nvPr/>
          </p:nvSpPr>
          <p:spPr>
            <a:xfrm>
              <a:off x="9230350" y="2793100"/>
              <a:ext cx="129775" cy="88775"/>
            </a:xfrm>
            <a:custGeom>
              <a:rect b="b" l="l" r="r" t="t"/>
              <a:pathLst>
                <a:path extrusionOk="0" h="3551" w="5191">
                  <a:moveTo>
                    <a:pt x="834" y="1"/>
                  </a:moveTo>
                  <a:cubicBezTo>
                    <a:pt x="557" y="32"/>
                    <a:pt x="281" y="64"/>
                    <a:pt x="0" y="95"/>
                  </a:cubicBezTo>
                  <a:cubicBezTo>
                    <a:pt x="662" y="1433"/>
                    <a:pt x="1401" y="2575"/>
                    <a:pt x="2171" y="3550"/>
                  </a:cubicBezTo>
                  <a:cubicBezTo>
                    <a:pt x="3600" y="3450"/>
                    <a:pt x="4638" y="3355"/>
                    <a:pt x="5191" y="3301"/>
                  </a:cubicBezTo>
                  <a:cubicBezTo>
                    <a:pt x="4343" y="2834"/>
                    <a:pt x="3541" y="2290"/>
                    <a:pt x="2770" y="1705"/>
                  </a:cubicBezTo>
                  <a:cubicBezTo>
                    <a:pt x="2376" y="1405"/>
                    <a:pt x="1999" y="1079"/>
                    <a:pt x="1623" y="752"/>
                  </a:cubicBezTo>
                  <a:cubicBezTo>
                    <a:pt x="1436" y="585"/>
                    <a:pt x="1260" y="409"/>
                    <a:pt x="1078" y="236"/>
                  </a:cubicBezTo>
                  <a:cubicBezTo>
                    <a:pt x="997" y="158"/>
                    <a:pt x="915" y="82"/>
                    <a:pt x="834" y="1"/>
                  </a:cubicBezTo>
                  <a:close/>
                </a:path>
              </a:pathLst>
            </a:custGeom>
            <a:solidFill>
              <a:srgbClr val="000000">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3"/>
            <p:cNvSpPr/>
            <p:nvPr/>
          </p:nvSpPr>
          <p:spPr>
            <a:xfrm>
              <a:off x="9208450" y="2745150"/>
              <a:ext cx="7175" cy="7600"/>
            </a:xfrm>
            <a:custGeom>
              <a:rect b="b" l="l" r="r" t="t"/>
              <a:pathLst>
                <a:path extrusionOk="0" h="304" w="287">
                  <a:moveTo>
                    <a:pt x="0" y="0"/>
                  </a:moveTo>
                  <a:lnTo>
                    <a:pt x="0" y="0"/>
                  </a:lnTo>
                  <a:cubicBezTo>
                    <a:pt x="0" y="0"/>
                    <a:pt x="77" y="96"/>
                    <a:pt x="286" y="304"/>
                  </a:cubicBezTo>
                  <a:cubicBezTo>
                    <a:pt x="105" y="109"/>
                    <a:pt x="0" y="0"/>
                    <a:pt x="0" y="0"/>
                  </a:cubicBezTo>
                  <a:close/>
                </a:path>
              </a:pathLst>
            </a:custGeom>
            <a:solidFill>
              <a:srgbClr val="204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3"/>
            <p:cNvSpPr/>
            <p:nvPr/>
          </p:nvSpPr>
          <p:spPr>
            <a:xfrm>
              <a:off x="9391400" y="2955300"/>
              <a:ext cx="44900" cy="47050"/>
            </a:xfrm>
            <a:custGeom>
              <a:rect b="b" l="l" r="r" t="t"/>
              <a:pathLst>
                <a:path extrusionOk="0" h="1882" w="1796">
                  <a:moveTo>
                    <a:pt x="1674" y="0"/>
                  </a:moveTo>
                  <a:cubicBezTo>
                    <a:pt x="1211" y="250"/>
                    <a:pt x="644" y="559"/>
                    <a:pt x="0" y="921"/>
                  </a:cubicBezTo>
                  <a:cubicBezTo>
                    <a:pt x="663" y="1333"/>
                    <a:pt x="1275" y="1647"/>
                    <a:pt x="1796" y="1882"/>
                  </a:cubicBezTo>
                  <a:lnTo>
                    <a:pt x="1674" y="0"/>
                  </a:lnTo>
                  <a:close/>
                </a:path>
              </a:pathLst>
            </a:custGeom>
            <a:solidFill>
              <a:srgbClr val="0F26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3"/>
            <p:cNvSpPr/>
            <p:nvPr/>
          </p:nvSpPr>
          <p:spPr>
            <a:xfrm>
              <a:off x="8671500" y="1649525"/>
              <a:ext cx="549350" cy="904800"/>
            </a:xfrm>
            <a:custGeom>
              <a:rect b="b" l="l" r="r" t="t"/>
              <a:pathLst>
                <a:path extrusionOk="0" h="36192" w="21974">
                  <a:moveTo>
                    <a:pt x="9921" y="1"/>
                  </a:moveTo>
                  <a:cubicBezTo>
                    <a:pt x="7589" y="1"/>
                    <a:pt x="5221" y="1234"/>
                    <a:pt x="4430" y="2210"/>
                  </a:cubicBezTo>
                  <a:cubicBezTo>
                    <a:pt x="3152" y="3788"/>
                    <a:pt x="0" y="11901"/>
                    <a:pt x="0" y="11901"/>
                  </a:cubicBezTo>
                  <a:lnTo>
                    <a:pt x="3827" y="13764"/>
                  </a:lnTo>
                  <a:lnTo>
                    <a:pt x="3991" y="17051"/>
                  </a:lnTo>
                  <a:cubicBezTo>
                    <a:pt x="3991" y="17051"/>
                    <a:pt x="4679" y="27081"/>
                    <a:pt x="6063" y="31229"/>
                  </a:cubicBezTo>
                  <a:cubicBezTo>
                    <a:pt x="7130" y="34432"/>
                    <a:pt x="9024" y="36191"/>
                    <a:pt x="11582" y="36191"/>
                  </a:cubicBezTo>
                  <a:cubicBezTo>
                    <a:pt x="12338" y="36191"/>
                    <a:pt x="13152" y="36038"/>
                    <a:pt x="14020" y="35722"/>
                  </a:cubicBezTo>
                  <a:cubicBezTo>
                    <a:pt x="17824" y="34339"/>
                    <a:pt x="20590" y="16013"/>
                    <a:pt x="20590" y="16013"/>
                  </a:cubicBezTo>
                  <a:cubicBezTo>
                    <a:pt x="20590" y="16013"/>
                    <a:pt x="21973" y="11514"/>
                    <a:pt x="20241" y="10480"/>
                  </a:cubicBezTo>
                  <a:cubicBezTo>
                    <a:pt x="19895" y="10272"/>
                    <a:pt x="19590" y="10189"/>
                    <a:pt x="19325" y="10189"/>
                  </a:cubicBezTo>
                  <a:cubicBezTo>
                    <a:pt x="18264" y="10189"/>
                    <a:pt x="17824" y="11514"/>
                    <a:pt x="17824" y="11514"/>
                  </a:cubicBezTo>
                  <a:lnTo>
                    <a:pt x="14709" y="10132"/>
                  </a:lnTo>
                  <a:cubicBezTo>
                    <a:pt x="14709" y="10132"/>
                    <a:pt x="16522" y="5140"/>
                    <a:pt x="13820" y="1762"/>
                  </a:cubicBezTo>
                  <a:cubicBezTo>
                    <a:pt x="12787" y="471"/>
                    <a:pt x="11361" y="1"/>
                    <a:pt x="99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3"/>
            <p:cNvSpPr/>
            <p:nvPr/>
          </p:nvSpPr>
          <p:spPr>
            <a:xfrm>
              <a:off x="8514600" y="1919625"/>
              <a:ext cx="582225" cy="225150"/>
            </a:xfrm>
            <a:custGeom>
              <a:rect b="b" l="l" r="r" t="t"/>
              <a:pathLst>
                <a:path extrusionOk="0" h="9006" w="23289">
                  <a:moveTo>
                    <a:pt x="14298" y="0"/>
                  </a:moveTo>
                  <a:cubicBezTo>
                    <a:pt x="14179" y="0"/>
                    <a:pt x="14057" y="3"/>
                    <a:pt x="13934" y="8"/>
                  </a:cubicBezTo>
                  <a:cubicBezTo>
                    <a:pt x="10593" y="157"/>
                    <a:pt x="9614" y="2719"/>
                    <a:pt x="9614" y="2719"/>
                  </a:cubicBezTo>
                  <a:cubicBezTo>
                    <a:pt x="8785" y="1797"/>
                    <a:pt x="7867" y="1438"/>
                    <a:pt x="6963" y="1438"/>
                  </a:cubicBezTo>
                  <a:cubicBezTo>
                    <a:pt x="4786" y="1438"/>
                    <a:pt x="2688" y="3514"/>
                    <a:pt x="2105" y="4814"/>
                  </a:cubicBezTo>
                  <a:cubicBezTo>
                    <a:pt x="1592" y="5957"/>
                    <a:pt x="905" y="6173"/>
                    <a:pt x="458" y="6173"/>
                  </a:cubicBezTo>
                  <a:cubicBezTo>
                    <a:pt x="185" y="6173"/>
                    <a:pt x="1" y="6092"/>
                    <a:pt x="1" y="6092"/>
                  </a:cubicBezTo>
                  <a:lnTo>
                    <a:pt x="1" y="6092"/>
                  </a:lnTo>
                  <a:cubicBezTo>
                    <a:pt x="1" y="6093"/>
                    <a:pt x="853" y="8311"/>
                    <a:pt x="5157" y="8311"/>
                  </a:cubicBezTo>
                  <a:cubicBezTo>
                    <a:pt x="5192" y="8311"/>
                    <a:pt x="5226" y="8310"/>
                    <a:pt x="5261" y="8310"/>
                  </a:cubicBezTo>
                  <a:cubicBezTo>
                    <a:pt x="9654" y="8269"/>
                    <a:pt x="10031" y="4855"/>
                    <a:pt x="10031" y="4855"/>
                  </a:cubicBezTo>
                  <a:cubicBezTo>
                    <a:pt x="10031" y="4855"/>
                    <a:pt x="10466" y="8677"/>
                    <a:pt x="16677" y="8986"/>
                  </a:cubicBezTo>
                  <a:cubicBezTo>
                    <a:pt x="16944" y="8999"/>
                    <a:pt x="17199" y="9005"/>
                    <a:pt x="17445" y="9005"/>
                  </a:cubicBezTo>
                  <a:cubicBezTo>
                    <a:pt x="22923" y="9005"/>
                    <a:pt x="23288" y="5902"/>
                    <a:pt x="23288" y="5902"/>
                  </a:cubicBezTo>
                  <a:lnTo>
                    <a:pt x="23288" y="5902"/>
                  </a:lnTo>
                  <a:cubicBezTo>
                    <a:pt x="23288" y="5902"/>
                    <a:pt x="23092" y="5991"/>
                    <a:pt x="22779" y="5991"/>
                  </a:cubicBezTo>
                  <a:cubicBezTo>
                    <a:pt x="22227" y="5991"/>
                    <a:pt x="21310" y="5713"/>
                    <a:pt x="20473" y="4175"/>
                  </a:cubicBezTo>
                  <a:cubicBezTo>
                    <a:pt x="19206" y="1860"/>
                    <a:pt x="17418" y="0"/>
                    <a:pt x="14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3"/>
            <p:cNvSpPr/>
            <p:nvPr/>
          </p:nvSpPr>
          <p:spPr>
            <a:xfrm>
              <a:off x="8890150" y="1759200"/>
              <a:ext cx="74500" cy="120375"/>
            </a:xfrm>
            <a:custGeom>
              <a:rect b="b" l="l" r="r" t="t"/>
              <a:pathLst>
                <a:path extrusionOk="0" h="4815" w="2980">
                  <a:moveTo>
                    <a:pt x="1928" y="1"/>
                  </a:moveTo>
                  <a:cubicBezTo>
                    <a:pt x="1316" y="1"/>
                    <a:pt x="621" y="900"/>
                    <a:pt x="322" y="2122"/>
                  </a:cubicBezTo>
                  <a:cubicBezTo>
                    <a:pt x="0" y="3442"/>
                    <a:pt x="259" y="4639"/>
                    <a:pt x="908" y="4797"/>
                  </a:cubicBezTo>
                  <a:cubicBezTo>
                    <a:pt x="955" y="4809"/>
                    <a:pt x="1003" y="4815"/>
                    <a:pt x="1052" y="4815"/>
                  </a:cubicBezTo>
                  <a:cubicBezTo>
                    <a:pt x="1664" y="4815"/>
                    <a:pt x="2359" y="3915"/>
                    <a:pt x="2657" y="2693"/>
                  </a:cubicBezTo>
                  <a:cubicBezTo>
                    <a:pt x="2980" y="1374"/>
                    <a:pt x="2716" y="177"/>
                    <a:pt x="2073" y="18"/>
                  </a:cubicBezTo>
                  <a:cubicBezTo>
                    <a:pt x="2026" y="6"/>
                    <a:pt x="1977" y="1"/>
                    <a:pt x="19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3"/>
            <p:cNvSpPr/>
            <p:nvPr/>
          </p:nvSpPr>
          <p:spPr>
            <a:xfrm>
              <a:off x="8782250" y="1613000"/>
              <a:ext cx="493800" cy="436275"/>
            </a:xfrm>
            <a:custGeom>
              <a:rect b="b" l="l" r="r" t="t"/>
              <a:pathLst>
                <a:path extrusionOk="0" h="17451" w="19752">
                  <a:moveTo>
                    <a:pt x="7163" y="1"/>
                  </a:moveTo>
                  <a:cubicBezTo>
                    <a:pt x="2218" y="1"/>
                    <a:pt x="0" y="3671"/>
                    <a:pt x="0" y="3671"/>
                  </a:cubicBezTo>
                  <a:cubicBezTo>
                    <a:pt x="791" y="2695"/>
                    <a:pt x="3159" y="1462"/>
                    <a:pt x="5491" y="1462"/>
                  </a:cubicBezTo>
                  <a:cubicBezTo>
                    <a:pt x="6931" y="1462"/>
                    <a:pt x="8357" y="1932"/>
                    <a:pt x="9390" y="3223"/>
                  </a:cubicBezTo>
                  <a:cubicBezTo>
                    <a:pt x="12092" y="6601"/>
                    <a:pt x="10279" y="11593"/>
                    <a:pt x="10279" y="11593"/>
                  </a:cubicBezTo>
                  <a:lnTo>
                    <a:pt x="13394" y="12975"/>
                  </a:lnTo>
                  <a:cubicBezTo>
                    <a:pt x="13394" y="12975"/>
                    <a:pt x="13834" y="11650"/>
                    <a:pt x="14895" y="11650"/>
                  </a:cubicBezTo>
                  <a:cubicBezTo>
                    <a:pt x="15160" y="11650"/>
                    <a:pt x="15465" y="11733"/>
                    <a:pt x="15811" y="11941"/>
                  </a:cubicBezTo>
                  <a:cubicBezTo>
                    <a:pt x="17470" y="12935"/>
                    <a:pt x="16269" y="17110"/>
                    <a:pt x="16164" y="17451"/>
                  </a:cubicBezTo>
                  <a:cubicBezTo>
                    <a:pt x="19751" y="5956"/>
                    <a:pt x="16500" y="1890"/>
                    <a:pt x="9744" y="312"/>
                  </a:cubicBezTo>
                  <a:cubicBezTo>
                    <a:pt x="8813" y="94"/>
                    <a:pt x="7953" y="1"/>
                    <a:pt x="7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3"/>
            <p:cNvSpPr/>
            <p:nvPr/>
          </p:nvSpPr>
          <p:spPr>
            <a:xfrm>
              <a:off x="9157325" y="1455400"/>
              <a:ext cx="48425" cy="91400"/>
            </a:xfrm>
            <a:custGeom>
              <a:rect b="b" l="l" r="r" t="t"/>
              <a:pathLst>
                <a:path extrusionOk="0" h="3656" w="1937">
                  <a:moveTo>
                    <a:pt x="1366" y="0"/>
                  </a:moveTo>
                  <a:cubicBezTo>
                    <a:pt x="1186" y="0"/>
                    <a:pt x="1006" y="80"/>
                    <a:pt x="925" y="250"/>
                  </a:cubicBezTo>
                  <a:cubicBezTo>
                    <a:pt x="509" y="1125"/>
                    <a:pt x="205" y="2050"/>
                    <a:pt x="46" y="3006"/>
                  </a:cubicBezTo>
                  <a:cubicBezTo>
                    <a:pt x="0" y="3270"/>
                    <a:pt x="119" y="3578"/>
                    <a:pt x="408" y="3642"/>
                  </a:cubicBezTo>
                  <a:cubicBezTo>
                    <a:pt x="447" y="3651"/>
                    <a:pt x="487" y="3655"/>
                    <a:pt x="528" y="3655"/>
                  </a:cubicBezTo>
                  <a:cubicBezTo>
                    <a:pt x="755" y="3655"/>
                    <a:pt x="1006" y="3521"/>
                    <a:pt x="1048" y="3278"/>
                  </a:cubicBezTo>
                  <a:cubicBezTo>
                    <a:pt x="1120" y="2834"/>
                    <a:pt x="1225" y="2390"/>
                    <a:pt x="1361" y="1959"/>
                  </a:cubicBezTo>
                  <a:cubicBezTo>
                    <a:pt x="1425" y="1742"/>
                    <a:pt x="1501" y="1529"/>
                    <a:pt x="1583" y="1320"/>
                  </a:cubicBezTo>
                  <a:cubicBezTo>
                    <a:pt x="1601" y="1275"/>
                    <a:pt x="1620" y="1229"/>
                    <a:pt x="1637" y="1184"/>
                  </a:cubicBezTo>
                  <a:cubicBezTo>
                    <a:pt x="1646" y="1162"/>
                    <a:pt x="1653" y="1143"/>
                    <a:pt x="1661" y="1124"/>
                  </a:cubicBezTo>
                  <a:lnTo>
                    <a:pt x="1661" y="1124"/>
                  </a:lnTo>
                  <a:cubicBezTo>
                    <a:pt x="1664" y="1117"/>
                    <a:pt x="1670" y="1104"/>
                    <a:pt x="1678" y="1085"/>
                  </a:cubicBezTo>
                  <a:cubicBezTo>
                    <a:pt x="1724" y="980"/>
                    <a:pt x="1773" y="876"/>
                    <a:pt x="1819" y="775"/>
                  </a:cubicBezTo>
                  <a:cubicBezTo>
                    <a:pt x="1936" y="531"/>
                    <a:pt x="1896" y="204"/>
                    <a:pt x="1633" y="64"/>
                  </a:cubicBezTo>
                  <a:cubicBezTo>
                    <a:pt x="1553" y="22"/>
                    <a:pt x="1460" y="0"/>
                    <a:pt x="1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3"/>
            <p:cNvSpPr/>
            <p:nvPr/>
          </p:nvSpPr>
          <p:spPr>
            <a:xfrm>
              <a:off x="9111325" y="1998250"/>
              <a:ext cx="78675" cy="74275"/>
            </a:xfrm>
            <a:custGeom>
              <a:rect b="b" l="l" r="r" t="t"/>
              <a:pathLst>
                <a:path extrusionOk="0" h="2971" w="3147">
                  <a:moveTo>
                    <a:pt x="131" y="1"/>
                  </a:moveTo>
                  <a:cubicBezTo>
                    <a:pt x="59" y="1"/>
                    <a:pt x="0" y="59"/>
                    <a:pt x="5" y="132"/>
                  </a:cubicBezTo>
                  <a:cubicBezTo>
                    <a:pt x="5" y="227"/>
                    <a:pt x="32" y="2426"/>
                    <a:pt x="1083" y="2889"/>
                  </a:cubicBezTo>
                  <a:cubicBezTo>
                    <a:pt x="1210" y="2943"/>
                    <a:pt x="1346" y="2970"/>
                    <a:pt x="1487" y="2970"/>
                  </a:cubicBezTo>
                  <a:cubicBezTo>
                    <a:pt x="1945" y="2970"/>
                    <a:pt x="2480" y="2690"/>
                    <a:pt x="3092" y="2136"/>
                  </a:cubicBezTo>
                  <a:cubicBezTo>
                    <a:pt x="3142" y="2087"/>
                    <a:pt x="3146" y="2005"/>
                    <a:pt x="3102" y="1951"/>
                  </a:cubicBezTo>
                  <a:cubicBezTo>
                    <a:pt x="3075" y="1924"/>
                    <a:pt x="3039" y="1910"/>
                    <a:pt x="3003" y="1910"/>
                  </a:cubicBezTo>
                  <a:cubicBezTo>
                    <a:pt x="2972" y="1910"/>
                    <a:pt x="2941" y="1920"/>
                    <a:pt x="2915" y="1941"/>
                  </a:cubicBezTo>
                  <a:cubicBezTo>
                    <a:pt x="2356" y="2453"/>
                    <a:pt x="1878" y="2710"/>
                    <a:pt x="1492" y="2710"/>
                  </a:cubicBezTo>
                  <a:cubicBezTo>
                    <a:pt x="1383" y="2710"/>
                    <a:pt x="1281" y="2689"/>
                    <a:pt x="1187" y="2648"/>
                  </a:cubicBezTo>
                  <a:cubicBezTo>
                    <a:pt x="290" y="2259"/>
                    <a:pt x="262" y="150"/>
                    <a:pt x="262" y="128"/>
                  </a:cubicBezTo>
                  <a:cubicBezTo>
                    <a:pt x="262" y="59"/>
                    <a:pt x="204" y="1"/>
                    <a:pt x="131" y="1"/>
                  </a:cubicBezTo>
                  <a:close/>
                </a:path>
              </a:pathLst>
            </a:custGeom>
            <a:solidFill>
              <a:srgbClr val="2E59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3"/>
            <p:cNvSpPr/>
            <p:nvPr/>
          </p:nvSpPr>
          <p:spPr>
            <a:xfrm>
              <a:off x="9374525" y="2937275"/>
              <a:ext cx="153600" cy="191850"/>
            </a:xfrm>
            <a:custGeom>
              <a:rect b="b" l="l" r="r" t="t"/>
              <a:pathLst>
                <a:path extrusionOk="0" h="7674" w="6144">
                  <a:moveTo>
                    <a:pt x="3709" y="1"/>
                  </a:moveTo>
                  <a:cubicBezTo>
                    <a:pt x="3709" y="1"/>
                    <a:pt x="2217" y="771"/>
                    <a:pt x="1" y="2018"/>
                  </a:cubicBezTo>
                  <a:cubicBezTo>
                    <a:pt x="381" y="3350"/>
                    <a:pt x="1773" y="7674"/>
                    <a:pt x="3871" y="7674"/>
                  </a:cubicBezTo>
                  <a:cubicBezTo>
                    <a:pt x="3994" y="7674"/>
                    <a:pt x="4120" y="7659"/>
                    <a:pt x="4249" y="7627"/>
                  </a:cubicBezTo>
                  <a:cubicBezTo>
                    <a:pt x="6143" y="7160"/>
                    <a:pt x="5387" y="3279"/>
                    <a:pt x="4761" y="998"/>
                  </a:cubicBezTo>
                  <a:cubicBezTo>
                    <a:pt x="4389" y="627"/>
                    <a:pt x="4036" y="286"/>
                    <a:pt x="3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3"/>
            <p:cNvSpPr/>
            <p:nvPr/>
          </p:nvSpPr>
          <p:spPr>
            <a:xfrm>
              <a:off x="9213100" y="3018325"/>
              <a:ext cx="198400" cy="180925"/>
            </a:xfrm>
            <a:custGeom>
              <a:rect b="b" l="l" r="r" t="t"/>
              <a:pathLst>
                <a:path extrusionOk="0" h="7237" w="7936">
                  <a:moveTo>
                    <a:pt x="4330" y="1"/>
                  </a:moveTo>
                  <a:cubicBezTo>
                    <a:pt x="2988" y="785"/>
                    <a:pt x="1511" y="1678"/>
                    <a:pt x="0" y="2640"/>
                  </a:cubicBezTo>
                  <a:cubicBezTo>
                    <a:pt x="497" y="3948"/>
                    <a:pt x="1962" y="7236"/>
                    <a:pt x="4250" y="7236"/>
                  </a:cubicBezTo>
                  <a:cubicBezTo>
                    <a:pt x="4514" y="7236"/>
                    <a:pt x="4789" y="7193"/>
                    <a:pt x="5074" y="7097"/>
                  </a:cubicBezTo>
                  <a:cubicBezTo>
                    <a:pt x="7935" y="6145"/>
                    <a:pt x="5233" y="1428"/>
                    <a:pt x="4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3"/>
            <p:cNvSpPr/>
            <p:nvPr/>
          </p:nvSpPr>
          <p:spPr>
            <a:xfrm>
              <a:off x="9076500" y="3106500"/>
              <a:ext cx="168000" cy="165975"/>
            </a:xfrm>
            <a:custGeom>
              <a:rect b="b" l="l" r="r" t="t"/>
              <a:pathLst>
                <a:path extrusionOk="0" h="6639" w="6720">
                  <a:moveTo>
                    <a:pt x="4091" y="1"/>
                  </a:moveTo>
                  <a:cubicBezTo>
                    <a:pt x="3419" y="441"/>
                    <a:pt x="2748" y="894"/>
                    <a:pt x="2086" y="1356"/>
                  </a:cubicBezTo>
                  <a:cubicBezTo>
                    <a:pt x="1302" y="1901"/>
                    <a:pt x="609" y="2422"/>
                    <a:pt x="0" y="2917"/>
                  </a:cubicBezTo>
                  <a:cubicBezTo>
                    <a:pt x="911" y="4302"/>
                    <a:pt x="2695" y="6639"/>
                    <a:pt x="4345" y="6639"/>
                  </a:cubicBezTo>
                  <a:cubicBezTo>
                    <a:pt x="4536" y="6639"/>
                    <a:pt x="4725" y="6607"/>
                    <a:pt x="4911" y="6540"/>
                  </a:cubicBezTo>
                  <a:cubicBezTo>
                    <a:pt x="6720" y="5877"/>
                    <a:pt x="5097" y="2024"/>
                    <a:pt x="4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3"/>
            <p:cNvSpPr/>
            <p:nvPr/>
          </p:nvSpPr>
          <p:spPr>
            <a:xfrm>
              <a:off x="9809350" y="2726450"/>
              <a:ext cx="161100" cy="166950"/>
            </a:xfrm>
            <a:custGeom>
              <a:rect b="b" l="l" r="r" t="t"/>
              <a:pathLst>
                <a:path extrusionOk="0" h="6678" w="6444">
                  <a:moveTo>
                    <a:pt x="4067" y="0"/>
                  </a:moveTo>
                  <a:cubicBezTo>
                    <a:pt x="2543" y="535"/>
                    <a:pt x="1111" y="1225"/>
                    <a:pt x="0" y="1818"/>
                  </a:cubicBezTo>
                  <a:cubicBezTo>
                    <a:pt x="502" y="2911"/>
                    <a:pt x="2361" y="6678"/>
                    <a:pt x="4147" y="6678"/>
                  </a:cubicBezTo>
                  <a:cubicBezTo>
                    <a:pt x="4281" y="6678"/>
                    <a:pt x="4415" y="6656"/>
                    <a:pt x="4548" y="6611"/>
                  </a:cubicBezTo>
                  <a:cubicBezTo>
                    <a:pt x="6444" y="5958"/>
                    <a:pt x="4607" y="1274"/>
                    <a:pt x="4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3"/>
            <p:cNvSpPr/>
            <p:nvPr/>
          </p:nvSpPr>
          <p:spPr>
            <a:xfrm>
              <a:off x="8805700" y="3424125"/>
              <a:ext cx="157125" cy="1267550"/>
            </a:xfrm>
            <a:custGeom>
              <a:rect b="b" l="l" r="r" t="t"/>
              <a:pathLst>
                <a:path extrusionOk="0" h="50702" w="6285">
                  <a:moveTo>
                    <a:pt x="0" y="0"/>
                  </a:moveTo>
                  <a:lnTo>
                    <a:pt x="0" y="0"/>
                  </a:lnTo>
                  <a:cubicBezTo>
                    <a:pt x="218" y="159"/>
                    <a:pt x="377" y="381"/>
                    <a:pt x="531" y="599"/>
                  </a:cubicBezTo>
                  <a:cubicBezTo>
                    <a:pt x="609" y="713"/>
                    <a:pt x="676" y="826"/>
                    <a:pt x="745" y="939"/>
                  </a:cubicBezTo>
                  <a:cubicBezTo>
                    <a:pt x="812" y="1053"/>
                    <a:pt x="881" y="1170"/>
                    <a:pt x="939" y="1293"/>
                  </a:cubicBezTo>
                  <a:cubicBezTo>
                    <a:pt x="1197" y="1760"/>
                    <a:pt x="1406" y="2254"/>
                    <a:pt x="1615" y="2748"/>
                  </a:cubicBezTo>
                  <a:cubicBezTo>
                    <a:pt x="2009" y="3742"/>
                    <a:pt x="2327" y="4771"/>
                    <a:pt x="2616" y="5800"/>
                  </a:cubicBezTo>
                  <a:cubicBezTo>
                    <a:pt x="2762" y="6317"/>
                    <a:pt x="2907" y="6834"/>
                    <a:pt x="3030" y="7355"/>
                  </a:cubicBezTo>
                  <a:cubicBezTo>
                    <a:pt x="3166" y="7872"/>
                    <a:pt x="3283" y="8398"/>
                    <a:pt x="3401" y="8919"/>
                  </a:cubicBezTo>
                  <a:cubicBezTo>
                    <a:pt x="3533" y="9440"/>
                    <a:pt x="3610" y="9967"/>
                    <a:pt x="3705" y="10493"/>
                  </a:cubicBezTo>
                  <a:lnTo>
                    <a:pt x="3846" y="11282"/>
                  </a:lnTo>
                  <a:lnTo>
                    <a:pt x="3941" y="12075"/>
                  </a:lnTo>
                  <a:lnTo>
                    <a:pt x="4135" y="13671"/>
                  </a:lnTo>
                  <a:lnTo>
                    <a:pt x="4290" y="15276"/>
                  </a:lnTo>
                  <a:cubicBezTo>
                    <a:pt x="4408" y="16342"/>
                    <a:pt x="4476" y="17411"/>
                    <a:pt x="4562" y="18482"/>
                  </a:cubicBezTo>
                  <a:cubicBezTo>
                    <a:pt x="4721" y="20627"/>
                    <a:pt x="4861" y="22771"/>
                    <a:pt x="4979" y="24916"/>
                  </a:cubicBezTo>
                  <a:cubicBezTo>
                    <a:pt x="5228" y="29210"/>
                    <a:pt x="5424" y="33508"/>
                    <a:pt x="5623" y="37802"/>
                  </a:cubicBezTo>
                  <a:lnTo>
                    <a:pt x="6226" y="50702"/>
                  </a:lnTo>
                  <a:cubicBezTo>
                    <a:pt x="6285" y="46395"/>
                    <a:pt x="6262" y="42092"/>
                    <a:pt x="6163" y="37784"/>
                  </a:cubicBezTo>
                  <a:cubicBezTo>
                    <a:pt x="6071" y="33481"/>
                    <a:pt x="5908" y="29178"/>
                    <a:pt x="5669" y="24880"/>
                  </a:cubicBezTo>
                  <a:cubicBezTo>
                    <a:pt x="5405" y="20577"/>
                    <a:pt x="5115" y="16279"/>
                    <a:pt x="4476" y="11998"/>
                  </a:cubicBezTo>
                  <a:lnTo>
                    <a:pt x="4353" y="11200"/>
                  </a:lnTo>
                  <a:lnTo>
                    <a:pt x="4194" y="10402"/>
                  </a:lnTo>
                  <a:cubicBezTo>
                    <a:pt x="4081" y="9867"/>
                    <a:pt x="3991" y="9332"/>
                    <a:pt x="3841" y="8815"/>
                  </a:cubicBezTo>
                  <a:cubicBezTo>
                    <a:pt x="3700" y="8293"/>
                    <a:pt x="3569" y="7768"/>
                    <a:pt x="3411" y="7251"/>
                  </a:cubicBezTo>
                  <a:cubicBezTo>
                    <a:pt x="3265" y="6734"/>
                    <a:pt x="3111" y="6217"/>
                    <a:pt x="2938" y="5705"/>
                  </a:cubicBezTo>
                  <a:cubicBezTo>
                    <a:pt x="2599" y="4680"/>
                    <a:pt x="2231" y="3660"/>
                    <a:pt x="1783" y="2676"/>
                  </a:cubicBezTo>
                  <a:cubicBezTo>
                    <a:pt x="1547" y="2186"/>
                    <a:pt x="1316" y="1701"/>
                    <a:pt x="1030" y="1239"/>
                  </a:cubicBezTo>
                  <a:cubicBezTo>
                    <a:pt x="962" y="1121"/>
                    <a:pt x="889" y="1007"/>
                    <a:pt x="808" y="898"/>
                  </a:cubicBezTo>
                  <a:cubicBezTo>
                    <a:pt x="735" y="785"/>
                    <a:pt x="658" y="676"/>
                    <a:pt x="572" y="572"/>
                  </a:cubicBezTo>
                  <a:cubicBezTo>
                    <a:pt x="404" y="359"/>
                    <a:pt x="228" y="14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3"/>
            <p:cNvSpPr/>
            <p:nvPr/>
          </p:nvSpPr>
          <p:spPr>
            <a:xfrm>
              <a:off x="9416900" y="3205125"/>
              <a:ext cx="201000" cy="143025"/>
            </a:xfrm>
            <a:custGeom>
              <a:rect b="b" l="l" r="r" t="t"/>
              <a:pathLst>
                <a:path extrusionOk="0" h="5721" w="8040">
                  <a:moveTo>
                    <a:pt x="8040" y="0"/>
                  </a:moveTo>
                  <a:lnTo>
                    <a:pt x="1" y="3760"/>
                  </a:lnTo>
                  <a:cubicBezTo>
                    <a:pt x="1" y="3760"/>
                    <a:pt x="2766" y="5720"/>
                    <a:pt x="6789" y="5720"/>
                  </a:cubicBezTo>
                  <a:cubicBezTo>
                    <a:pt x="6852" y="5720"/>
                    <a:pt x="6915" y="5720"/>
                    <a:pt x="6979" y="5719"/>
                  </a:cubicBezTo>
                  <a:cubicBezTo>
                    <a:pt x="7958" y="3442"/>
                    <a:pt x="8040" y="1"/>
                    <a:pt x="8040" y="0"/>
                  </a:cubicBezTo>
                  <a:close/>
                </a:path>
              </a:pathLst>
            </a:custGeom>
            <a:solidFill>
              <a:srgbClr val="C0D7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3"/>
            <p:cNvSpPr/>
            <p:nvPr/>
          </p:nvSpPr>
          <p:spPr>
            <a:xfrm>
              <a:off x="7936375" y="2783325"/>
              <a:ext cx="538900" cy="232275"/>
            </a:xfrm>
            <a:custGeom>
              <a:rect b="b" l="l" r="r" t="t"/>
              <a:pathLst>
                <a:path extrusionOk="0" h="9291" w="21556">
                  <a:moveTo>
                    <a:pt x="1" y="1"/>
                  </a:moveTo>
                  <a:cubicBezTo>
                    <a:pt x="1108" y="3207"/>
                    <a:pt x="3171" y="5891"/>
                    <a:pt x="6344" y="7524"/>
                  </a:cubicBezTo>
                  <a:cubicBezTo>
                    <a:pt x="8900" y="8835"/>
                    <a:pt x="11318" y="9290"/>
                    <a:pt x="13442" y="9290"/>
                  </a:cubicBezTo>
                  <a:cubicBezTo>
                    <a:pt x="18250" y="9290"/>
                    <a:pt x="21556" y="6961"/>
                    <a:pt x="21556" y="6961"/>
                  </a:cubicBezTo>
                  <a:cubicBezTo>
                    <a:pt x="21556" y="6961"/>
                    <a:pt x="20614" y="6045"/>
                    <a:pt x="20070" y="3547"/>
                  </a:cubicBezTo>
                  <a:cubicBezTo>
                    <a:pt x="20070" y="3547"/>
                    <a:pt x="16441" y="4536"/>
                    <a:pt x="12079" y="4536"/>
                  </a:cubicBezTo>
                  <a:cubicBezTo>
                    <a:pt x="7871" y="4536"/>
                    <a:pt x="2979" y="3616"/>
                    <a:pt x="1" y="1"/>
                  </a:cubicBezTo>
                  <a:close/>
                </a:path>
              </a:pathLst>
            </a:custGeom>
            <a:solidFill>
              <a:srgbClr val="C0D7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3"/>
            <p:cNvSpPr/>
            <p:nvPr/>
          </p:nvSpPr>
          <p:spPr>
            <a:xfrm>
              <a:off x="8514600" y="2041000"/>
              <a:ext cx="250775" cy="86400"/>
            </a:xfrm>
            <a:custGeom>
              <a:rect b="b" l="l" r="r" t="t"/>
              <a:pathLst>
                <a:path extrusionOk="0" h="3456" w="10031">
                  <a:moveTo>
                    <a:pt x="10031" y="0"/>
                  </a:moveTo>
                  <a:cubicBezTo>
                    <a:pt x="9637" y="697"/>
                    <a:pt x="7316" y="1854"/>
                    <a:pt x="7053" y="1983"/>
                  </a:cubicBezTo>
                  <a:lnTo>
                    <a:pt x="7053" y="1983"/>
                  </a:lnTo>
                  <a:cubicBezTo>
                    <a:pt x="7542" y="1726"/>
                    <a:pt x="8230" y="331"/>
                    <a:pt x="8231" y="331"/>
                  </a:cubicBezTo>
                  <a:lnTo>
                    <a:pt x="8231" y="331"/>
                  </a:lnTo>
                  <a:cubicBezTo>
                    <a:pt x="6580" y="1819"/>
                    <a:pt x="3914" y="2185"/>
                    <a:pt x="3914" y="2185"/>
                  </a:cubicBezTo>
                  <a:cubicBezTo>
                    <a:pt x="5002" y="1846"/>
                    <a:pt x="6017" y="907"/>
                    <a:pt x="6017" y="907"/>
                  </a:cubicBezTo>
                  <a:lnTo>
                    <a:pt x="6017" y="907"/>
                  </a:lnTo>
                  <a:cubicBezTo>
                    <a:pt x="6017" y="907"/>
                    <a:pt x="5491" y="1206"/>
                    <a:pt x="3465" y="1487"/>
                  </a:cubicBezTo>
                  <a:cubicBezTo>
                    <a:pt x="3044" y="1544"/>
                    <a:pt x="2648" y="1566"/>
                    <a:pt x="2285" y="1566"/>
                  </a:cubicBezTo>
                  <a:cubicBezTo>
                    <a:pt x="1199" y="1566"/>
                    <a:pt x="413" y="1364"/>
                    <a:pt x="128" y="1279"/>
                  </a:cubicBezTo>
                  <a:cubicBezTo>
                    <a:pt x="46" y="1256"/>
                    <a:pt x="1" y="1237"/>
                    <a:pt x="1" y="1237"/>
                  </a:cubicBezTo>
                  <a:lnTo>
                    <a:pt x="1" y="1237"/>
                  </a:lnTo>
                  <a:cubicBezTo>
                    <a:pt x="1" y="1238"/>
                    <a:pt x="853" y="3456"/>
                    <a:pt x="5157" y="3456"/>
                  </a:cubicBezTo>
                  <a:cubicBezTo>
                    <a:pt x="5192" y="3456"/>
                    <a:pt x="5226" y="3455"/>
                    <a:pt x="5261" y="3455"/>
                  </a:cubicBezTo>
                  <a:cubicBezTo>
                    <a:pt x="9654" y="3414"/>
                    <a:pt x="10030" y="1"/>
                    <a:pt x="100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3"/>
            <p:cNvSpPr/>
            <p:nvPr/>
          </p:nvSpPr>
          <p:spPr>
            <a:xfrm>
              <a:off x="8765350" y="2041000"/>
              <a:ext cx="331475" cy="103775"/>
            </a:xfrm>
            <a:custGeom>
              <a:rect b="b" l="l" r="r" t="t"/>
              <a:pathLst>
                <a:path extrusionOk="0" h="4151" w="13259">
                  <a:moveTo>
                    <a:pt x="1" y="0"/>
                  </a:moveTo>
                  <a:cubicBezTo>
                    <a:pt x="1" y="0"/>
                    <a:pt x="436" y="3822"/>
                    <a:pt x="6647" y="4131"/>
                  </a:cubicBezTo>
                  <a:cubicBezTo>
                    <a:pt x="6914" y="4144"/>
                    <a:pt x="7169" y="4150"/>
                    <a:pt x="7415" y="4150"/>
                  </a:cubicBezTo>
                  <a:cubicBezTo>
                    <a:pt x="12893" y="4150"/>
                    <a:pt x="13258" y="1047"/>
                    <a:pt x="13258" y="1047"/>
                  </a:cubicBezTo>
                  <a:lnTo>
                    <a:pt x="13258" y="1047"/>
                  </a:lnTo>
                  <a:cubicBezTo>
                    <a:pt x="11274" y="2758"/>
                    <a:pt x="8489" y="2950"/>
                    <a:pt x="7335" y="2950"/>
                  </a:cubicBezTo>
                  <a:cubicBezTo>
                    <a:pt x="6999" y="2950"/>
                    <a:pt x="6802" y="2934"/>
                    <a:pt x="6802" y="2934"/>
                  </a:cubicBezTo>
                  <a:cubicBezTo>
                    <a:pt x="7926" y="2897"/>
                    <a:pt x="8719" y="1846"/>
                    <a:pt x="8719" y="1846"/>
                  </a:cubicBezTo>
                  <a:lnTo>
                    <a:pt x="8719" y="1846"/>
                  </a:lnTo>
                  <a:cubicBezTo>
                    <a:pt x="7397" y="2200"/>
                    <a:pt x="6184" y="2305"/>
                    <a:pt x="5206" y="2305"/>
                  </a:cubicBezTo>
                  <a:cubicBezTo>
                    <a:pt x="3754" y="2305"/>
                    <a:pt x="2821" y="2072"/>
                    <a:pt x="2821" y="2072"/>
                  </a:cubicBezTo>
                  <a:lnTo>
                    <a:pt x="2821" y="2072"/>
                  </a:lnTo>
                  <a:cubicBezTo>
                    <a:pt x="3039" y="2111"/>
                    <a:pt x="3258" y="2128"/>
                    <a:pt x="3472" y="2128"/>
                  </a:cubicBezTo>
                  <a:cubicBezTo>
                    <a:pt x="4700" y="2128"/>
                    <a:pt x="5791" y="1582"/>
                    <a:pt x="5791" y="1582"/>
                  </a:cubicBezTo>
                  <a:lnTo>
                    <a:pt x="5791" y="1582"/>
                  </a:lnTo>
                  <a:cubicBezTo>
                    <a:pt x="5477" y="1634"/>
                    <a:pt x="5165" y="1657"/>
                    <a:pt x="4857" y="1657"/>
                  </a:cubicBezTo>
                  <a:cubicBezTo>
                    <a:pt x="2257" y="1657"/>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3"/>
            <p:cNvSpPr/>
            <p:nvPr/>
          </p:nvSpPr>
          <p:spPr>
            <a:xfrm>
              <a:off x="9267175" y="1634000"/>
              <a:ext cx="63850" cy="73575"/>
            </a:xfrm>
            <a:custGeom>
              <a:rect b="b" l="l" r="r" t="t"/>
              <a:pathLst>
                <a:path extrusionOk="0" h="2943" w="2554">
                  <a:moveTo>
                    <a:pt x="774" y="1"/>
                  </a:moveTo>
                  <a:cubicBezTo>
                    <a:pt x="760" y="1"/>
                    <a:pt x="745" y="1"/>
                    <a:pt x="731" y="2"/>
                  </a:cubicBezTo>
                  <a:cubicBezTo>
                    <a:pt x="313" y="20"/>
                    <a:pt x="0" y="361"/>
                    <a:pt x="0" y="778"/>
                  </a:cubicBezTo>
                  <a:cubicBezTo>
                    <a:pt x="0" y="1041"/>
                    <a:pt x="118" y="1276"/>
                    <a:pt x="231" y="1512"/>
                  </a:cubicBezTo>
                  <a:cubicBezTo>
                    <a:pt x="313" y="1689"/>
                    <a:pt x="404" y="1866"/>
                    <a:pt x="513" y="2033"/>
                  </a:cubicBezTo>
                  <a:cubicBezTo>
                    <a:pt x="785" y="2446"/>
                    <a:pt x="1206" y="2900"/>
                    <a:pt x="1732" y="2940"/>
                  </a:cubicBezTo>
                  <a:cubicBezTo>
                    <a:pt x="1752" y="2942"/>
                    <a:pt x="1773" y="2943"/>
                    <a:pt x="1793" y="2943"/>
                  </a:cubicBezTo>
                  <a:cubicBezTo>
                    <a:pt x="2126" y="2943"/>
                    <a:pt x="2413" y="2694"/>
                    <a:pt x="2494" y="2374"/>
                  </a:cubicBezTo>
                  <a:cubicBezTo>
                    <a:pt x="2553" y="2124"/>
                    <a:pt x="2516" y="1870"/>
                    <a:pt x="2439" y="1630"/>
                  </a:cubicBezTo>
                  <a:cubicBezTo>
                    <a:pt x="2272" y="1131"/>
                    <a:pt x="1972" y="665"/>
                    <a:pt x="1556" y="334"/>
                  </a:cubicBezTo>
                  <a:cubicBezTo>
                    <a:pt x="1474" y="270"/>
                    <a:pt x="1392" y="215"/>
                    <a:pt x="1297" y="192"/>
                  </a:cubicBezTo>
                  <a:cubicBezTo>
                    <a:pt x="1144" y="83"/>
                    <a:pt x="973" y="1"/>
                    <a:pt x="7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3"/>
            <p:cNvSpPr/>
            <p:nvPr/>
          </p:nvSpPr>
          <p:spPr>
            <a:xfrm>
              <a:off x="9227275" y="1601375"/>
              <a:ext cx="32650" cy="32475"/>
            </a:xfrm>
            <a:custGeom>
              <a:rect b="b" l="l" r="r" t="t"/>
              <a:pathLst>
                <a:path extrusionOk="0" h="1299" w="1306">
                  <a:moveTo>
                    <a:pt x="933" y="900"/>
                  </a:moveTo>
                  <a:lnTo>
                    <a:pt x="933" y="900"/>
                  </a:lnTo>
                  <a:cubicBezTo>
                    <a:pt x="928" y="906"/>
                    <a:pt x="924" y="912"/>
                    <a:pt x="921" y="917"/>
                  </a:cubicBezTo>
                  <a:cubicBezTo>
                    <a:pt x="913" y="923"/>
                    <a:pt x="906" y="929"/>
                    <a:pt x="899" y="935"/>
                  </a:cubicBezTo>
                  <a:lnTo>
                    <a:pt x="899" y="935"/>
                  </a:lnTo>
                  <a:cubicBezTo>
                    <a:pt x="911" y="924"/>
                    <a:pt x="922" y="912"/>
                    <a:pt x="933" y="900"/>
                  </a:cubicBezTo>
                  <a:close/>
                  <a:moveTo>
                    <a:pt x="852" y="970"/>
                  </a:moveTo>
                  <a:cubicBezTo>
                    <a:pt x="847" y="974"/>
                    <a:pt x="843" y="977"/>
                    <a:pt x="839" y="980"/>
                  </a:cubicBezTo>
                  <a:lnTo>
                    <a:pt x="835" y="980"/>
                  </a:lnTo>
                  <a:cubicBezTo>
                    <a:pt x="841" y="977"/>
                    <a:pt x="846" y="974"/>
                    <a:pt x="852" y="970"/>
                  </a:cubicBezTo>
                  <a:close/>
                  <a:moveTo>
                    <a:pt x="630" y="1"/>
                  </a:moveTo>
                  <a:cubicBezTo>
                    <a:pt x="576" y="1"/>
                    <a:pt x="526" y="11"/>
                    <a:pt x="471" y="19"/>
                  </a:cubicBezTo>
                  <a:cubicBezTo>
                    <a:pt x="444" y="28"/>
                    <a:pt x="413" y="42"/>
                    <a:pt x="390" y="51"/>
                  </a:cubicBezTo>
                  <a:cubicBezTo>
                    <a:pt x="362" y="65"/>
                    <a:pt x="331" y="74"/>
                    <a:pt x="304" y="92"/>
                  </a:cubicBezTo>
                  <a:cubicBezTo>
                    <a:pt x="268" y="120"/>
                    <a:pt x="232" y="147"/>
                    <a:pt x="195" y="178"/>
                  </a:cubicBezTo>
                  <a:cubicBezTo>
                    <a:pt x="191" y="178"/>
                    <a:pt x="191" y="183"/>
                    <a:pt x="186" y="183"/>
                  </a:cubicBezTo>
                  <a:cubicBezTo>
                    <a:pt x="186" y="187"/>
                    <a:pt x="182" y="187"/>
                    <a:pt x="182" y="191"/>
                  </a:cubicBezTo>
                  <a:cubicBezTo>
                    <a:pt x="168" y="210"/>
                    <a:pt x="145" y="237"/>
                    <a:pt x="136" y="246"/>
                  </a:cubicBezTo>
                  <a:cubicBezTo>
                    <a:pt x="123" y="264"/>
                    <a:pt x="109" y="283"/>
                    <a:pt x="96" y="300"/>
                  </a:cubicBezTo>
                  <a:cubicBezTo>
                    <a:pt x="90" y="310"/>
                    <a:pt x="86" y="314"/>
                    <a:pt x="82" y="319"/>
                  </a:cubicBezTo>
                  <a:cubicBezTo>
                    <a:pt x="73" y="342"/>
                    <a:pt x="63" y="369"/>
                    <a:pt x="55" y="392"/>
                  </a:cubicBezTo>
                  <a:cubicBezTo>
                    <a:pt x="46" y="409"/>
                    <a:pt x="32" y="436"/>
                    <a:pt x="23" y="459"/>
                  </a:cubicBezTo>
                  <a:cubicBezTo>
                    <a:pt x="23" y="469"/>
                    <a:pt x="23" y="473"/>
                    <a:pt x="19" y="478"/>
                  </a:cubicBezTo>
                  <a:cubicBezTo>
                    <a:pt x="9" y="532"/>
                    <a:pt x="0" y="582"/>
                    <a:pt x="0" y="636"/>
                  </a:cubicBezTo>
                  <a:lnTo>
                    <a:pt x="0" y="654"/>
                  </a:lnTo>
                  <a:cubicBezTo>
                    <a:pt x="0" y="681"/>
                    <a:pt x="4" y="708"/>
                    <a:pt x="9" y="736"/>
                  </a:cubicBezTo>
                  <a:cubicBezTo>
                    <a:pt x="14" y="758"/>
                    <a:pt x="14" y="786"/>
                    <a:pt x="23" y="813"/>
                  </a:cubicBezTo>
                  <a:cubicBezTo>
                    <a:pt x="23" y="817"/>
                    <a:pt x="23" y="827"/>
                    <a:pt x="27" y="831"/>
                  </a:cubicBezTo>
                  <a:lnTo>
                    <a:pt x="27" y="840"/>
                  </a:lnTo>
                  <a:cubicBezTo>
                    <a:pt x="41" y="872"/>
                    <a:pt x="69" y="936"/>
                    <a:pt x="82" y="967"/>
                  </a:cubicBezTo>
                  <a:cubicBezTo>
                    <a:pt x="82" y="967"/>
                    <a:pt x="86" y="972"/>
                    <a:pt x="86" y="976"/>
                  </a:cubicBezTo>
                  <a:cubicBezTo>
                    <a:pt x="86" y="980"/>
                    <a:pt x="90" y="986"/>
                    <a:pt x="96" y="990"/>
                  </a:cubicBezTo>
                  <a:cubicBezTo>
                    <a:pt x="123" y="1026"/>
                    <a:pt x="150" y="1067"/>
                    <a:pt x="182" y="1099"/>
                  </a:cubicBezTo>
                  <a:cubicBezTo>
                    <a:pt x="182" y="1103"/>
                    <a:pt x="186" y="1108"/>
                    <a:pt x="186" y="1112"/>
                  </a:cubicBezTo>
                  <a:cubicBezTo>
                    <a:pt x="209" y="1131"/>
                    <a:pt x="236" y="1149"/>
                    <a:pt x="254" y="1162"/>
                  </a:cubicBezTo>
                  <a:cubicBezTo>
                    <a:pt x="272" y="1176"/>
                    <a:pt x="299" y="1203"/>
                    <a:pt x="322" y="1216"/>
                  </a:cubicBezTo>
                  <a:cubicBezTo>
                    <a:pt x="345" y="1225"/>
                    <a:pt x="372" y="1235"/>
                    <a:pt x="395" y="1244"/>
                  </a:cubicBezTo>
                  <a:cubicBezTo>
                    <a:pt x="413" y="1252"/>
                    <a:pt x="440" y="1267"/>
                    <a:pt x="463" y="1275"/>
                  </a:cubicBezTo>
                  <a:lnTo>
                    <a:pt x="481" y="1275"/>
                  </a:lnTo>
                  <a:cubicBezTo>
                    <a:pt x="504" y="1280"/>
                    <a:pt x="526" y="1285"/>
                    <a:pt x="553" y="1289"/>
                  </a:cubicBezTo>
                  <a:cubicBezTo>
                    <a:pt x="576" y="1289"/>
                    <a:pt x="599" y="1294"/>
                    <a:pt x="621" y="1298"/>
                  </a:cubicBezTo>
                  <a:lnTo>
                    <a:pt x="644" y="1298"/>
                  </a:lnTo>
                  <a:cubicBezTo>
                    <a:pt x="699" y="1294"/>
                    <a:pt x="749" y="1289"/>
                    <a:pt x="803" y="1275"/>
                  </a:cubicBezTo>
                  <a:cubicBezTo>
                    <a:pt x="808" y="1275"/>
                    <a:pt x="816" y="1271"/>
                    <a:pt x="821" y="1271"/>
                  </a:cubicBezTo>
                  <a:cubicBezTo>
                    <a:pt x="871" y="1252"/>
                    <a:pt x="921" y="1235"/>
                    <a:pt x="966" y="1208"/>
                  </a:cubicBezTo>
                  <a:cubicBezTo>
                    <a:pt x="971" y="1203"/>
                    <a:pt x="979" y="1198"/>
                    <a:pt x="984" y="1198"/>
                  </a:cubicBezTo>
                  <a:cubicBezTo>
                    <a:pt x="1007" y="1181"/>
                    <a:pt x="1070" y="1135"/>
                    <a:pt x="1107" y="1099"/>
                  </a:cubicBezTo>
                  <a:lnTo>
                    <a:pt x="1111" y="1095"/>
                  </a:lnTo>
                  <a:lnTo>
                    <a:pt x="1116" y="1089"/>
                  </a:lnTo>
                  <a:cubicBezTo>
                    <a:pt x="1143" y="1058"/>
                    <a:pt x="1174" y="1013"/>
                    <a:pt x="1197" y="980"/>
                  </a:cubicBezTo>
                  <a:cubicBezTo>
                    <a:pt x="1206" y="976"/>
                    <a:pt x="1211" y="967"/>
                    <a:pt x="1211" y="963"/>
                  </a:cubicBezTo>
                  <a:cubicBezTo>
                    <a:pt x="1238" y="917"/>
                    <a:pt x="1256" y="867"/>
                    <a:pt x="1274" y="823"/>
                  </a:cubicBezTo>
                  <a:cubicBezTo>
                    <a:pt x="1274" y="813"/>
                    <a:pt x="1274" y="804"/>
                    <a:pt x="1279" y="800"/>
                  </a:cubicBezTo>
                  <a:cubicBezTo>
                    <a:pt x="1302" y="668"/>
                    <a:pt x="1306" y="618"/>
                    <a:pt x="1274" y="482"/>
                  </a:cubicBezTo>
                  <a:cubicBezTo>
                    <a:pt x="1266" y="436"/>
                    <a:pt x="1220" y="350"/>
                    <a:pt x="1220" y="342"/>
                  </a:cubicBezTo>
                  <a:cubicBezTo>
                    <a:pt x="1216" y="337"/>
                    <a:pt x="1211" y="327"/>
                    <a:pt x="1206" y="323"/>
                  </a:cubicBezTo>
                  <a:cubicBezTo>
                    <a:pt x="1206" y="319"/>
                    <a:pt x="1206" y="319"/>
                    <a:pt x="1201" y="314"/>
                  </a:cubicBezTo>
                  <a:cubicBezTo>
                    <a:pt x="1179" y="283"/>
                    <a:pt x="1143" y="237"/>
                    <a:pt x="1120" y="206"/>
                  </a:cubicBezTo>
                  <a:lnTo>
                    <a:pt x="1116" y="206"/>
                  </a:lnTo>
                  <a:cubicBezTo>
                    <a:pt x="1111" y="197"/>
                    <a:pt x="1107" y="191"/>
                    <a:pt x="1102" y="187"/>
                  </a:cubicBezTo>
                  <a:cubicBezTo>
                    <a:pt x="1061" y="156"/>
                    <a:pt x="1021" y="124"/>
                    <a:pt x="979" y="92"/>
                  </a:cubicBezTo>
                  <a:cubicBezTo>
                    <a:pt x="971" y="92"/>
                    <a:pt x="966" y="88"/>
                    <a:pt x="957" y="83"/>
                  </a:cubicBezTo>
                  <a:cubicBezTo>
                    <a:pt x="912" y="65"/>
                    <a:pt x="862" y="38"/>
                    <a:pt x="812" y="24"/>
                  </a:cubicBezTo>
                  <a:cubicBezTo>
                    <a:pt x="766" y="11"/>
                    <a:pt x="676" y="1"/>
                    <a:pt x="6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 name="Google Shape;920;p33"/>
          <p:cNvGrpSpPr/>
          <p:nvPr/>
        </p:nvGrpSpPr>
        <p:grpSpPr>
          <a:xfrm flipH="1" rot="10800000">
            <a:off x="5039572" y="4373150"/>
            <a:ext cx="1928302" cy="394342"/>
            <a:chOff x="-1371994" y="463628"/>
            <a:chExt cx="10993738" cy="535500"/>
          </a:xfrm>
        </p:grpSpPr>
        <p:sp>
          <p:nvSpPr>
            <p:cNvPr id="921" name="Google Shape;921;p33"/>
            <p:cNvSpPr/>
            <p:nvPr/>
          </p:nvSpPr>
          <p:spPr>
            <a:xfrm rot="10800000">
              <a:off x="-1371994" y="463628"/>
              <a:ext cx="97959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Shoes: Chaussures</a:t>
              </a:r>
              <a:endParaRPr>
                <a:solidFill>
                  <a:schemeClr val="lt1"/>
                </a:solidFill>
                <a:latin typeface="Darker Grotesque SemiBold"/>
                <a:ea typeface="Darker Grotesque SemiBold"/>
                <a:cs typeface="Darker Grotesque SemiBold"/>
                <a:sym typeface="Darker Grotesque SemiBold"/>
              </a:endParaRPr>
            </a:p>
          </p:txBody>
        </p:sp>
        <p:sp>
          <p:nvSpPr>
            <p:cNvPr id="922" name="Google Shape;922;p33"/>
            <p:cNvSpPr/>
            <p:nvPr/>
          </p:nvSpPr>
          <p:spPr>
            <a:xfrm rot="5365312">
              <a:off x="8795836" y="52633"/>
              <a:ext cx="297315" cy="1351813"/>
            </a:xfrm>
            <a:prstGeom prst="triangle">
              <a:avLst>
                <a:gd fmla="val 41351"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923" name="Google Shape;923;p33"/>
          <p:cNvGrpSpPr/>
          <p:nvPr/>
        </p:nvGrpSpPr>
        <p:grpSpPr>
          <a:xfrm rot="10800000">
            <a:off x="3107720" y="351525"/>
            <a:ext cx="1931849" cy="394342"/>
            <a:chOff x="-1371994" y="463628"/>
            <a:chExt cx="11013960" cy="535500"/>
          </a:xfrm>
        </p:grpSpPr>
        <p:sp>
          <p:nvSpPr>
            <p:cNvPr id="924" name="Google Shape;924;p33"/>
            <p:cNvSpPr/>
            <p:nvPr/>
          </p:nvSpPr>
          <p:spPr>
            <a:xfrm rot="10800000">
              <a:off x="-1371994" y="463628"/>
              <a:ext cx="9795900" cy="535500"/>
            </a:xfrm>
            <a:prstGeom prst="roundRect">
              <a:avLst>
                <a:gd fmla="val 16667" name="adj"/>
              </a:avLst>
            </a:prstGeom>
            <a:solidFill>
              <a:schemeClr val="accent4"/>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Cloud: Nuage</a:t>
              </a:r>
              <a:endParaRPr>
                <a:solidFill>
                  <a:schemeClr val="lt1"/>
                </a:solidFill>
                <a:latin typeface="Darker Grotesque SemiBold"/>
                <a:ea typeface="Darker Grotesque SemiBold"/>
                <a:cs typeface="Darker Grotesque SemiBold"/>
                <a:sym typeface="Darker Grotesque SemiBold"/>
              </a:endParaRPr>
            </a:p>
          </p:txBody>
        </p:sp>
        <p:sp>
          <p:nvSpPr>
            <p:cNvPr id="925" name="Google Shape;925;p33"/>
            <p:cNvSpPr/>
            <p:nvPr/>
          </p:nvSpPr>
          <p:spPr>
            <a:xfrm rot="5386501">
              <a:off x="8898115" y="137680"/>
              <a:ext cx="229202" cy="1257896"/>
            </a:xfrm>
            <a:prstGeom prst="triangle">
              <a:avLst>
                <a:gd fmla="val 3494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4" name="Shape 1244"/>
        <p:cNvGrpSpPr/>
        <p:nvPr/>
      </p:nvGrpSpPr>
      <p:grpSpPr>
        <a:xfrm>
          <a:off x="0" y="0"/>
          <a:ext cx="0" cy="0"/>
          <a:chOff x="0" y="0"/>
          <a:chExt cx="0" cy="0"/>
        </a:xfrm>
      </p:grpSpPr>
      <p:sp>
        <p:nvSpPr>
          <p:cNvPr id="1245" name="Google Shape;1245;p42"/>
          <p:cNvSpPr txBox="1"/>
          <p:nvPr>
            <p:ph type="title"/>
          </p:nvPr>
        </p:nvSpPr>
        <p:spPr>
          <a:xfrm>
            <a:off x="1388100" y="1307100"/>
            <a:ext cx="6367800" cy="25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Now let's repeat </a:t>
            </a:r>
            <a:r>
              <a:rPr lang="en">
                <a:solidFill>
                  <a:schemeClr val="accent4"/>
                </a:solidFill>
              </a:rPr>
              <a:t>all the words!</a:t>
            </a:r>
            <a:endParaRPr>
              <a:solidFill>
                <a:schemeClr val="accent4"/>
              </a:solidFill>
            </a:endParaRPr>
          </a:p>
        </p:txBody>
      </p:sp>
      <p:grpSp>
        <p:nvGrpSpPr>
          <p:cNvPr id="1246" name="Google Shape;1246;p42"/>
          <p:cNvGrpSpPr/>
          <p:nvPr/>
        </p:nvGrpSpPr>
        <p:grpSpPr>
          <a:xfrm>
            <a:off x="7917313" y="287075"/>
            <a:ext cx="1023150" cy="495850"/>
            <a:chOff x="7799963" y="289175"/>
            <a:chExt cx="1023150" cy="495850"/>
          </a:xfrm>
        </p:grpSpPr>
        <p:grpSp>
          <p:nvGrpSpPr>
            <p:cNvPr id="1247" name="Google Shape;1247;p42"/>
            <p:cNvGrpSpPr/>
            <p:nvPr/>
          </p:nvGrpSpPr>
          <p:grpSpPr>
            <a:xfrm>
              <a:off x="8271513" y="289175"/>
              <a:ext cx="551600" cy="495850"/>
              <a:chOff x="9838700" y="1896225"/>
              <a:chExt cx="551600" cy="495850"/>
            </a:xfrm>
          </p:grpSpPr>
          <p:sp>
            <p:nvSpPr>
              <p:cNvPr id="1248" name="Google Shape;1248;p42"/>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2"/>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2"/>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2"/>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 name="Google Shape;1252;p42"/>
            <p:cNvGrpSpPr/>
            <p:nvPr/>
          </p:nvGrpSpPr>
          <p:grpSpPr>
            <a:xfrm flipH="1">
              <a:off x="7799963" y="289175"/>
              <a:ext cx="551600" cy="495850"/>
              <a:chOff x="9838700" y="1896225"/>
              <a:chExt cx="551600" cy="495850"/>
            </a:xfrm>
          </p:grpSpPr>
          <p:sp>
            <p:nvSpPr>
              <p:cNvPr id="1253" name="Google Shape;1253;p42"/>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2"/>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2"/>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2"/>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57" name="Google Shape;1257;p42"/>
          <p:cNvSpPr/>
          <p:nvPr/>
        </p:nvSpPr>
        <p:spPr>
          <a:xfrm>
            <a:off x="894236" y="3800165"/>
            <a:ext cx="466831" cy="577028"/>
          </a:xfrm>
          <a:custGeom>
            <a:rect b="b" l="l" r="r" t="t"/>
            <a:pathLst>
              <a:path extrusionOk="0" h="33769" w="27320">
                <a:moveTo>
                  <a:pt x="2425" y="5793"/>
                </a:moveTo>
                <a:cubicBezTo>
                  <a:pt x="2548" y="6573"/>
                  <a:pt x="2794" y="7313"/>
                  <a:pt x="3082" y="8052"/>
                </a:cubicBezTo>
                <a:cubicBezTo>
                  <a:pt x="4355" y="10476"/>
                  <a:pt x="5588" y="12900"/>
                  <a:pt x="6985" y="15241"/>
                </a:cubicBezTo>
                <a:cubicBezTo>
                  <a:pt x="8094" y="16967"/>
                  <a:pt x="9244" y="18610"/>
                  <a:pt x="10517" y="20171"/>
                </a:cubicBezTo>
                <a:cubicBezTo>
                  <a:pt x="11421" y="21362"/>
                  <a:pt x="12325" y="22471"/>
                  <a:pt x="13311" y="23581"/>
                </a:cubicBezTo>
                <a:cubicBezTo>
                  <a:pt x="13968" y="24279"/>
                  <a:pt x="14667" y="24936"/>
                  <a:pt x="15447" y="25552"/>
                </a:cubicBezTo>
                <a:cubicBezTo>
                  <a:pt x="16392" y="26292"/>
                  <a:pt x="17131" y="26374"/>
                  <a:pt x="18117" y="25635"/>
                </a:cubicBezTo>
                <a:cubicBezTo>
                  <a:pt x="20253" y="24033"/>
                  <a:pt x="20623" y="24033"/>
                  <a:pt x="18857" y="21486"/>
                </a:cubicBezTo>
                <a:cubicBezTo>
                  <a:pt x="18117" y="20459"/>
                  <a:pt x="17460" y="19349"/>
                  <a:pt x="16762" y="18281"/>
                </a:cubicBezTo>
                <a:cubicBezTo>
                  <a:pt x="16104" y="17336"/>
                  <a:pt x="15406" y="16433"/>
                  <a:pt x="14790" y="15447"/>
                </a:cubicBezTo>
                <a:cubicBezTo>
                  <a:pt x="14338" y="14707"/>
                  <a:pt x="13968" y="13927"/>
                  <a:pt x="13640" y="13105"/>
                </a:cubicBezTo>
                <a:cubicBezTo>
                  <a:pt x="13352" y="12653"/>
                  <a:pt x="13516" y="12078"/>
                  <a:pt x="14009" y="11791"/>
                </a:cubicBezTo>
                <a:cubicBezTo>
                  <a:pt x="14584" y="11503"/>
                  <a:pt x="15036" y="11791"/>
                  <a:pt x="15324" y="12325"/>
                </a:cubicBezTo>
                <a:cubicBezTo>
                  <a:pt x="16762" y="14584"/>
                  <a:pt x="18240" y="16843"/>
                  <a:pt x="19719" y="19144"/>
                </a:cubicBezTo>
                <a:cubicBezTo>
                  <a:pt x="20294" y="20007"/>
                  <a:pt x="20870" y="20910"/>
                  <a:pt x="21445" y="21773"/>
                </a:cubicBezTo>
                <a:cubicBezTo>
                  <a:pt x="21650" y="22143"/>
                  <a:pt x="21814" y="22471"/>
                  <a:pt x="21979" y="22882"/>
                </a:cubicBezTo>
                <a:cubicBezTo>
                  <a:pt x="22307" y="23909"/>
                  <a:pt x="22225" y="24813"/>
                  <a:pt x="21321" y="25470"/>
                </a:cubicBezTo>
                <a:cubicBezTo>
                  <a:pt x="20253" y="26292"/>
                  <a:pt x="19185" y="26990"/>
                  <a:pt x="18035" y="27606"/>
                </a:cubicBezTo>
                <a:cubicBezTo>
                  <a:pt x="16392" y="28428"/>
                  <a:pt x="15159" y="28099"/>
                  <a:pt x="13845" y="26785"/>
                </a:cubicBezTo>
                <a:cubicBezTo>
                  <a:pt x="13270" y="26251"/>
                  <a:pt x="12571" y="25840"/>
                  <a:pt x="12078" y="25265"/>
                </a:cubicBezTo>
                <a:cubicBezTo>
                  <a:pt x="10805" y="23786"/>
                  <a:pt x="9573" y="22266"/>
                  <a:pt x="8340" y="20746"/>
                </a:cubicBezTo>
                <a:cubicBezTo>
                  <a:pt x="6533" y="18528"/>
                  <a:pt x="4931" y="16145"/>
                  <a:pt x="3534" y="13639"/>
                </a:cubicBezTo>
                <a:cubicBezTo>
                  <a:pt x="2466" y="11873"/>
                  <a:pt x="1480" y="10065"/>
                  <a:pt x="617" y="8176"/>
                </a:cubicBezTo>
                <a:cubicBezTo>
                  <a:pt x="206" y="7066"/>
                  <a:pt x="1" y="5875"/>
                  <a:pt x="42" y="4684"/>
                </a:cubicBezTo>
                <a:cubicBezTo>
                  <a:pt x="42" y="3410"/>
                  <a:pt x="1192" y="2753"/>
                  <a:pt x="2096" y="2055"/>
                </a:cubicBezTo>
                <a:cubicBezTo>
                  <a:pt x="3123" y="1151"/>
                  <a:pt x="4396" y="576"/>
                  <a:pt x="5752" y="329"/>
                </a:cubicBezTo>
                <a:cubicBezTo>
                  <a:pt x="7354" y="1"/>
                  <a:pt x="9039" y="370"/>
                  <a:pt x="10394" y="1356"/>
                </a:cubicBezTo>
                <a:cubicBezTo>
                  <a:pt x="11996" y="2630"/>
                  <a:pt x="13352" y="4191"/>
                  <a:pt x="14420" y="5916"/>
                </a:cubicBezTo>
                <a:cubicBezTo>
                  <a:pt x="16679" y="9326"/>
                  <a:pt x="18980" y="12653"/>
                  <a:pt x="21239" y="16063"/>
                </a:cubicBezTo>
                <a:cubicBezTo>
                  <a:pt x="22431" y="17829"/>
                  <a:pt x="23540" y="19637"/>
                  <a:pt x="24649" y="21444"/>
                </a:cubicBezTo>
                <a:cubicBezTo>
                  <a:pt x="25306" y="22513"/>
                  <a:pt x="25964" y="23622"/>
                  <a:pt x="26539" y="24772"/>
                </a:cubicBezTo>
                <a:cubicBezTo>
                  <a:pt x="27032" y="25799"/>
                  <a:pt x="27319" y="27031"/>
                  <a:pt x="26785" y="28099"/>
                </a:cubicBezTo>
                <a:cubicBezTo>
                  <a:pt x="26087" y="29619"/>
                  <a:pt x="25388" y="31139"/>
                  <a:pt x="23663" y="31920"/>
                </a:cubicBezTo>
                <a:cubicBezTo>
                  <a:pt x="22225" y="32536"/>
                  <a:pt x="20829" y="33317"/>
                  <a:pt x="19226" y="33604"/>
                </a:cubicBezTo>
                <a:cubicBezTo>
                  <a:pt x="18651" y="33686"/>
                  <a:pt x="18035" y="33769"/>
                  <a:pt x="17419" y="33769"/>
                </a:cubicBezTo>
                <a:cubicBezTo>
                  <a:pt x="15981" y="33769"/>
                  <a:pt x="14954" y="32947"/>
                  <a:pt x="14009" y="31961"/>
                </a:cubicBezTo>
                <a:cubicBezTo>
                  <a:pt x="13475" y="31468"/>
                  <a:pt x="12900" y="30934"/>
                  <a:pt x="12407" y="30359"/>
                </a:cubicBezTo>
                <a:cubicBezTo>
                  <a:pt x="11914" y="29825"/>
                  <a:pt x="11380" y="29209"/>
                  <a:pt x="10846" y="28592"/>
                </a:cubicBezTo>
                <a:cubicBezTo>
                  <a:pt x="9039" y="26538"/>
                  <a:pt x="7642" y="24156"/>
                  <a:pt x="5506" y="22430"/>
                </a:cubicBezTo>
                <a:cubicBezTo>
                  <a:pt x="4807" y="21855"/>
                  <a:pt x="4725" y="21239"/>
                  <a:pt x="5218" y="20705"/>
                </a:cubicBezTo>
                <a:cubicBezTo>
                  <a:pt x="5958" y="19925"/>
                  <a:pt x="6985" y="19925"/>
                  <a:pt x="7642" y="20705"/>
                </a:cubicBezTo>
                <a:cubicBezTo>
                  <a:pt x="8176" y="21403"/>
                  <a:pt x="8669" y="22143"/>
                  <a:pt x="9162" y="22841"/>
                </a:cubicBezTo>
                <a:cubicBezTo>
                  <a:pt x="10517" y="24649"/>
                  <a:pt x="11832" y="26456"/>
                  <a:pt x="13270" y="28182"/>
                </a:cubicBezTo>
                <a:cubicBezTo>
                  <a:pt x="14132" y="29168"/>
                  <a:pt x="15077" y="30112"/>
                  <a:pt x="16063" y="30975"/>
                </a:cubicBezTo>
                <a:cubicBezTo>
                  <a:pt x="16926" y="31715"/>
                  <a:pt x="17953" y="32166"/>
                  <a:pt x="19144" y="31756"/>
                </a:cubicBezTo>
                <a:cubicBezTo>
                  <a:pt x="20048" y="31427"/>
                  <a:pt x="20911" y="31180"/>
                  <a:pt x="21814" y="30893"/>
                </a:cubicBezTo>
                <a:cubicBezTo>
                  <a:pt x="23375" y="30359"/>
                  <a:pt x="24156" y="29085"/>
                  <a:pt x="24813" y="27730"/>
                </a:cubicBezTo>
                <a:cubicBezTo>
                  <a:pt x="24937" y="27319"/>
                  <a:pt x="24937" y="26867"/>
                  <a:pt x="24813" y="26456"/>
                </a:cubicBezTo>
                <a:cubicBezTo>
                  <a:pt x="24526" y="24772"/>
                  <a:pt x="23499" y="23457"/>
                  <a:pt x="22636" y="22102"/>
                </a:cubicBezTo>
                <a:cubicBezTo>
                  <a:pt x="19925" y="18035"/>
                  <a:pt x="17131" y="14050"/>
                  <a:pt x="14420" y="10024"/>
                </a:cubicBezTo>
                <a:cubicBezTo>
                  <a:pt x="13845" y="9161"/>
                  <a:pt x="13393" y="8258"/>
                  <a:pt x="12777" y="7436"/>
                </a:cubicBezTo>
                <a:cubicBezTo>
                  <a:pt x="11791" y="5998"/>
                  <a:pt x="10641" y="4602"/>
                  <a:pt x="9408" y="3369"/>
                </a:cubicBezTo>
                <a:cubicBezTo>
                  <a:pt x="7354" y="1480"/>
                  <a:pt x="4643" y="2137"/>
                  <a:pt x="2835" y="4150"/>
                </a:cubicBezTo>
                <a:cubicBezTo>
                  <a:pt x="2548" y="4478"/>
                  <a:pt x="2589" y="5136"/>
                  <a:pt x="2425" y="57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 name="Google Shape;1258;p42"/>
          <p:cNvGrpSpPr/>
          <p:nvPr/>
        </p:nvGrpSpPr>
        <p:grpSpPr>
          <a:xfrm rot="10800000">
            <a:off x="1616219" y="3891515"/>
            <a:ext cx="1496149" cy="394342"/>
            <a:chOff x="719950" y="463625"/>
            <a:chExt cx="8529926" cy="535500"/>
          </a:xfrm>
        </p:grpSpPr>
        <p:sp>
          <p:nvSpPr>
            <p:cNvPr id="1259" name="Google Shape;1259;p42"/>
            <p:cNvSpPr/>
            <p:nvPr/>
          </p:nvSpPr>
          <p:spPr>
            <a:xfrm rot="10800000">
              <a:off x="719950" y="463625"/>
              <a:ext cx="7704000" cy="535500"/>
            </a:xfrm>
            <a:prstGeom prst="roundRect">
              <a:avLst>
                <a:gd fmla="val 16667" name="adj"/>
              </a:avLst>
            </a:prstGeom>
            <a:solidFill>
              <a:schemeClr val="accent4"/>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Clip</a:t>
              </a:r>
              <a:r>
                <a:rPr lang="en">
                  <a:solidFill>
                    <a:schemeClr val="lt1"/>
                  </a:solidFill>
                  <a:latin typeface="Darker Grotesque SemiBold"/>
                  <a:ea typeface="Darker Grotesque SemiBold"/>
                  <a:cs typeface="Darker Grotesque SemiBold"/>
                  <a:sym typeface="Darker Grotesque SemiBold"/>
                </a:rPr>
                <a:t>: Trombone</a:t>
              </a:r>
              <a:endParaRPr>
                <a:solidFill>
                  <a:schemeClr val="lt1"/>
                </a:solidFill>
                <a:latin typeface="Darker Grotesque SemiBold"/>
                <a:ea typeface="Darker Grotesque SemiBold"/>
                <a:cs typeface="Darker Grotesque SemiBold"/>
                <a:sym typeface="Darker Grotesque SemiBold"/>
              </a:endParaRPr>
            </a:p>
          </p:txBody>
        </p:sp>
        <p:sp>
          <p:nvSpPr>
            <p:cNvPr id="1260" name="Google Shape;1260;p42"/>
            <p:cNvSpPr/>
            <p:nvPr/>
          </p:nvSpPr>
          <p:spPr>
            <a:xfrm rot="5843876">
              <a:off x="8611721" y="246112"/>
              <a:ext cx="265611" cy="976916"/>
            </a:xfrm>
            <a:prstGeom prst="triangl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261" name="Google Shape;1261;p42"/>
          <p:cNvGrpSpPr/>
          <p:nvPr/>
        </p:nvGrpSpPr>
        <p:grpSpPr>
          <a:xfrm>
            <a:off x="5367061" y="817021"/>
            <a:ext cx="642786" cy="487947"/>
            <a:chOff x="1436525" y="1505350"/>
            <a:chExt cx="942225" cy="715150"/>
          </a:xfrm>
        </p:grpSpPr>
        <p:sp>
          <p:nvSpPr>
            <p:cNvPr id="1262" name="Google Shape;1262;p42"/>
            <p:cNvSpPr/>
            <p:nvPr/>
          </p:nvSpPr>
          <p:spPr>
            <a:xfrm>
              <a:off x="1436525" y="1661500"/>
              <a:ext cx="229450" cy="217875"/>
            </a:xfrm>
            <a:custGeom>
              <a:rect b="b" l="l" r="r" t="t"/>
              <a:pathLst>
                <a:path extrusionOk="0" h="8715" w="9178">
                  <a:moveTo>
                    <a:pt x="7392" y="0"/>
                  </a:moveTo>
                  <a:cubicBezTo>
                    <a:pt x="4856" y="1138"/>
                    <a:pt x="2621" y="2925"/>
                    <a:pt x="948" y="5142"/>
                  </a:cubicBezTo>
                  <a:cubicBezTo>
                    <a:pt x="603" y="5604"/>
                    <a:pt x="273" y="6098"/>
                    <a:pt x="137" y="6661"/>
                  </a:cubicBezTo>
                  <a:cubicBezTo>
                    <a:pt x="1" y="7219"/>
                    <a:pt x="91" y="7867"/>
                    <a:pt x="499" y="8275"/>
                  </a:cubicBezTo>
                  <a:cubicBezTo>
                    <a:pt x="820" y="8598"/>
                    <a:pt x="1247" y="8715"/>
                    <a:pt x="1702" y="8715"/>
                  </a:cubicBezTo>
                  <a:cubicBezTo>
                    <a:pt x="2160" y="8715"/>
                    <a:pt x="2646" y="8596"/>
                    <a:pt x="3079" y="8448"/>
                  </a:cubicBezTo>
                  <a:cubicBezTo>
                    <a:pt x="5319" y="7682"/>
                    <a:pt x="7400" y="6470"/>
                    <a:pt x="9177" y="4911"/>
                  </a:cubicBezTo>
                  <a:lnTo>
                    <a:pt x="7392" y="0"/>
                  </a:lnTo>
                  <a:close/>
                </a:path>
              </a:pathLst>
            </a:custGeom>
            <a:solidFill>
              <a:srgbClr val="C88D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2"/>
            <p:cNvSpPr/>
            <p:nvPr/>
          </p:nvSpPr>
          <p:spPr>
            <a:xfrm>
              <a:off x="1440500" y="1661500"/>
              <a:ext cx="225475" cy="217875"/>
            </a:xfrm>
            <a:custGeom>
              <a:rect b="b" l="l" r="r" t="t"/>
              <a:pathLst>
                <a:path extrusionOk="0" h="8715" w="9019">
                  <a:moveTo>
                    <a:pt x="7233" y="0"/>
                  </a:moveTo>
                  <a:cubicBezTo>
                    <a:pt x="5854" y="621"/>
                    <a:pt x="4567" y="1438"/>
                    <a:pt x="3405" y="2408"/>
                  </a:cubicBezTo>
                  <a:cubicBezTo>
                    <a:pt x="4186" y="3179"/>
                    <a:pt x="4734" y="4185"/>
                    <a:pt x="4933" y="5265"/>
                  </a:cubicBezTo>
                  <a:cubicBezTo>
                    <a:pt x="4983" y="5527"/>
                    <a:pt x="5015" y="5804"/>
                    <a:pt x="4929" y="6062"/>
                  </a:cubicBezTo>
                  <a:cubicBezTo>
                    <a:pt x="4847" y="6326"/>
                    <a:pt x="4661" y="6539"/>
                    <a:pt x="4458" y="6724"/>
                  </a:cubicBezTo>
                  <a:cubicBezTo>
                    <a:pt x="3630" y="7496"/>
                    <a:pt x="2496" y="7927"/>
                    <a:pt x="1364" y="7927"/>
                  </a:cubicBezTo>
                  <a:cubicBezTo>
                    <a:pt x="1132" y="7927"/>
                    <a:pt x="900" y="7909"/>
                    <a:pt x="671" y="7872"/>
                  </a:cubicBezTo>
                  <a:cubicBezTo>
                    <a:pt x="444" y="7831"/>
                    <a:pt x="222" y="7772"/>
                    <a:pt x="0" y="7699"/>
                  </a:cubicBezTo>
                  <a:lnTo>
                    <a:pt x="0" y="7699"/>
                  </a:lnTo>
                  <a:cubicBezTo>
                    <a:pt x="68" y="7912"/>
                    <a:pt x="181" y="8117"/>
                    <a:pt x="340" y="8275"/>
                  </a:cubicBezTo>
                  <a:cubicBezTo>
                    <a:pt x="661" y="8598"/>
                    <a:pt x="1088" y="8715"/>
                    <a:pt x="1543" y="8715"/>
                  </a:cubicBezTo>
                  <a:cubicBezTo>
                    <a:pt x="2001" y="8715"/>
                    <a:pt x="2487" y="8596"/>
                    <a:pt x="2920" y="8448"/>
                  </a:cubicBezTo>
                  <a:cubicBezTo>
                    <a:pt x="5160" y="7682"/>
                    <a:pt x="7241" y="6470"/>
                    <a:pt x="9018" y="4911"/>
                  </a:cubicBezTo>
                  <a:lnTo>
                    <a:pt x="7233" y="0"/>
                  </a:lnTo>
                  <a:close/>
                </a:path>
              </a:pathLst>
            </a:custGeom>
            <a:solidFill>
              <a:srgbClr val="B0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2"/>
            <p:cNvSpPr/>
            <p:nvPr/>
          </p:nvSpPr>
          <p:spPr>
            <a:xfrm>
              <a:off x="1522000" y="1635350"/>
              <a:ext cx="266975" cy="248550"/>
            </a:xfrm>
            <a:custGeom>
              <a:rect b="b" l="l" r="r" t="t"/>
              <a:pathLst>
                <a:path extrusionOk="0" h="9942" w="10679">
                  <a:moveTo>
                    <a:pt x="5793" y="0"/>
                  </a:moveTo>
                  <a:cubicBezTo>
                    <a:pt x="5578" y="0"/>
                    <a:pt x="5369" y="21"/>
                    <a:pt x="5183" y="81"/>
                  </a:cubicBezTo>
                  <a:cubicBezTo>
                    <a:pt x="3528" y="606"/>
                    <a:pt x="1487" y="1609"/>
                    <a:pt x="1" y="2506"/>
                  </a:cubicBezTo>
                  <a:cubicBezTo>
                    <a:pt x="1759" y="3930"/>
                    <a:pt x="2943" y="6052"/>
                    <a:pt x="3228" y="8301"/>
                  </a:cubicBezTo>
                  <a:cubicBezTo>
                    <a:pt x="3251" y="8469"/>
                    <a:pt x="3270" y="8646"/>
                    <a:pt x="3351" y="8791"/>
                  </a:cubicBezTo>
                  <a:cubicBezTo>
                    <a:pt x="3419" y="8904"/>
                    <a:pt x="3523" y="8994"/>
                    <a:pt x="3628" y="9071"/>
                  </a:cubicBezTo>
                  <a:cubicBezTo>
                    <a:pt x="4513" y="9747"/>
                    <a:pt x="5625" y="9941"/>
                    <a:pt x="6760" y="9941"/>
                  </a:cubicBezTo>
                  <a:cubicBezTo>
                    <a:pt x="7324" y="9941"/>
                    <a:pt x="7893" y="9893"/>
                    <a:pt x="8443" y="9833"/>
                  </a:cubicBezTo>
                  <a:cubicBezTo>
                    <a:pt x="8755" y="9797"/>
                    <a:pt x="9082" y="9756"/>
                    <a:pt x="9354" y="9598"/>
                  </a:cubicBezTo>
                  <a:cubicBezTo>
                    <a:pt x="9849" y="9308"/>
                    <a:pt x="10052" y="8705"/>
                    <a:pt x="10170" y="8147"/>
                  </a:cubicBezTo>
                  <a:cubicBezTo>
                    <a:pt x="10678" y="5721"/>
                    <a:pt x="10234" y="3005"/>
                    <a:pt x="8579" y="1165"/>
                  </a:cubicBezTo>
                  <a:cubicBezTo>
                    <a:pt x="8108" y="642"/>
                    <a:pt x="7509" y="180"/>
                    <a:pt x="6815" y="94"/>
                  </a:cubicBezTo>
                  <a:cubicBezTo>
                    <a:pt x="6502" y="55"/>
                    <a:pt x="6139" y="0"/>
                    <a:pt x="5793" y="0"/>
                  </a:cubicBezTo>
                  <a:close/>
                </a:path>
              </a:pathLst>
            </a:custGeom>
            <a:solidFill>
              <a:srgbClr val="C88D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2"/>
            <p:cNvSpPr/>
            <p:nvPr/>
          </p:nvSpPr>
          <p:spPr>
            <a:xfrm>
              <a:off x="1597825" y="1635350"/>
              <a:ext cx="191150" cy="248550"/>
            </a:xfrm>
            <a:custGeom>
              <a:rect b="b" l="l" r="r" t="t"/>
              <a:pathLst>
                <a:path extrusionOk="0" h="9942" w="7646">
                  <a:moveTo>
                    <a:pt x="2760" y="0"/>
                  </a:moveTo>
                  <a:cubicBezTo>
                    <a:pt x="2545" y="0"/>
                    <a:pt x="2336" y="21"/>
                    <a:pt x="2150" y="81"/>
                  </a:cubicBezTo>
                  <a:cubicBezTo>
                    <a:pt x="1859" y="171"/>
                    <a:pt x="1556" y="284"/>
                    <a:pt x="1248" y="403"/>
                  </a:cubicBezTo>
                  <a:cubicBezTo>
                    <a:pt x="2803" y="1889"/>
                    <a:pt x="3968" y="3789"/>
                    <a:pt x="4580" y="5853"/>
                  </a:cubicBezTo>
                  <a:cubicBezTo>
                    <a:pt x="4694" y="6229"/>
                    <a:pt x="4784" y="6646"/>
                    <a:pt x="4621" y="7000"/>
                  </a:cubicBezTo>
                  <a:cubicBezTo>
                    <a:pt x="4449" y="7367"/>
                    <a:pt x="4045" y="7571"/>
                    <a:pt x="3646" y="7644"/>
                  </a:cubicBezTo>
                  <a:cubicBezTo>
                    <a:pt x="3500" y="7670"/>
                    <a:pt x="3354" y="7681"/>
                    <a:pt x="3207" y="7681"/>
                  </a:cubicBezTo>
                  <a:cubicBezTo>
                    <a:pt x="2286" y="7681"/>
                    <a:pt x="1366" y="7237"/>
                    <a:pt x="434" y="7237"/>
                  </a:cubicBezTo>
                  <a:cubicBezTo>
                    <a:pt x="350" y="7237"/>
                    <a:pt x="266" y="7241"/>
                    <a:pt x="182" y="7249"/>
                  </a:cubicBezTo>
                  <a:cubicBezTo>
                    <a:pt x="118" y="7253"/>
                    <a:pt x="59" y="7267"/>
                    <a:pt x="0" y="7276"/>
                  </a:cubicBezTo>
                  <a:cubicBezTo>
                    <a:pt x="82" y="7617"/>
                    <a:pt x="151" y="7956"/>
                    <a:pt x="195" y="8301"/>
                  </a:cubicBezTo>
                  <a:cubicBezTo>
                    <a:pt x="218" y="8469"/>
                    <a:pt x="237" y="8646"/>
                    <a:pt x="318" y="8791"/>
                  </a:cubicBezTo>
                  <a:cubicBezTo>
                    <a:pt x="386" y="8904"/>
                    <a:pt x="490" y="8994"/>
                    <a:pt x="595" y="9071"/>
                  </a:cubicBezTo>
                  <a:cubicBezTo>
                    <a:pt x="1480" y="9747"/>
                    <a:pt x="2592" y="9941"/>
                    <a:pt x="3727" y="9941"/>
                  </a:cubicBezTo>
                  <a:cubicBezTo>
                    <a:pt x="4291" y="9941"/>
                    <a:pt x="4860" y="9893"/>
                    <a:pt x="5410" y="9833"/>
                  </a:cubicBezTo>
                  <a:cubicBezTo>
                    <a:pt x="5722" y="9797"/>
                    <a:pt x="6049" y="9756"/>
                    <a:pt x="6321" y="9598"/>
                  </a:cubicBezTo>
                  <a:cubicBezTo>
                    <a:pt x="6816" y="9308"/>
                    <a:pt x="7019" y="8705"/>
                    <a:pt x="7137" y="8147"/>
                  </a:cubicBezTo>
                  <a:cubicBezTo>
                    <a:pt x="7645" y="5721"/>
                    <a:pt x="7201" y="3005"/>
                    <a:pt x="5546" y="1165"/>
                  </a:cubicBezTo>
                  <a:cubicBezTo>
                    <a:pt x="5075" y="642"/>
                    <a:pt x="4476" y="180"/>
                    <a:pt x="3782" y="94"/>
                  </a:cubicBezTo>
                  <a:cubicBezTo>
                    <a:pt x="3469" y="55"/>
                    <a:pt x="3106" y="0"/>
                    <a:pt x="2760" y="0"/>
                  </a:cubicBezTo>
                  <a:close/>
                </a:path>
              </a:pathLst>
            </a:custGeom>
            <a:solidFill>
              <a:srgbClr val="B0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2"/>
            <p:cNvSpPr/>
            <p:nvPr/>
          </p:nvSpPr>
          <p:spPr>
            <a:xfrm>
              <a:off x="1624800" y="1545150"/>
              <a:ext cx="753950" cy="505300"/>
            </a:xfrm>
            <a:custGeom>
              <a:rect b="b" l="l" r="r" t="t"/>
              <a:pathLst>
                <a:path extrusionOk="0" h="20212" w="30158">
                  <a:moveTo>
                    <a:pt x="9034" y="1"/>
                  </a:moveTo>
                  <a:cubicBezTo>
                    <a:pt x="8226" y="1"/>
                    <a:pt x="7417" y="61"/>
                    <a:pt x="6629" y="165"/>
                  </a:cubicBezTo>
                  <a:cubicBezTo>
                    <a:pt x="5360" y="333"/>
                    <a:pt x="4090" y="600"/>
                    <a:pt x="2935" y="1154"/>
                  </a:cubicBezTo>
                  <a:cubicBezTo>
                    <a:pt x="1778" y="1707"/>
                    <a:pt x="736" y="2559"/>
                    <a:pt x="137" y="3693"/>
                  </a:cubicBezTo>
                  <a:cubicBezTo>
                    <a:pt x="64" y="3825"/>
                    <a:pt x="1" y="3978"/>
                    <a:pt x="46" y="4120"/>
                  </a:cubicBezTo>
                  <a:cubicBezTo>
                    <a:pt x="87" y="4233"/>
                    <a:pt x="182" y="4310"/>
                    <a:pt x="277" y="4382"/>
                  </a:cubicBezTo>
                  <a:cubicBezTo>
                    <a:pt x="1265" y="5108"/>
                    <a:pt x="2345" y="5752"/>
                    <a:pt x="3080" y="6731"/>
                  </a:cubicBezTo>
                  <a:cubicBezTo>
                    <a:pt x="3841" y="7742"/>
                    <a:pt x="4159" y="9011"/>
                    <a:pt x="4344" y="10263"/>
                  </a:cubicBezTo>
                  <a:cubicBezTo>
                    <a:pt x="4458" y="11047"/>
                    <a:pt x="4526" y="11846"/>
                    <a:pt x="4771" y="12594"/>
                  </a:cubicBezTo>
                  <a:cubicBezTo>
                    <a:pt x="5015" y="13347"/>
                    <a:pt x="5465" y="14071"/>
                    <a:pt x="6158" y="14458"/>
                  </a:cubicBezTo>
                  <a:cubicBezTo>
                    <a:pt x="6455" y="14623"/>
                    <a:pt x="6801" y="14711"/>
                    <a:pt x="7143" y="14711"/>
                  </a:cubicBezTo>
                  <a:cubicBezTo>
                    <a:pt x="7595" y="14711"/>
                    <a:pt x="8039" y="14558"/>
                    <a:pt x="8349" y="14230"/>
                  </a:cubicBezTo>
                  <a:cubicBezTo>
                    <a:pt x="8834" y="15341"/>
                    <a:pt x="10044" y="16067"/>
                    <a:pt x="11248" y="16067"/>
                  </a:cubicBezTo>
                  <a:cubicBezTo>
                    <a:pt x="11529" y="16067"/>
                    <a:pt x="11809" y="16027"/>
                    <a:pt x="12080" y="15944"/>
                  </a:cubicBezTo>
                  <a:cubicBezTo>
                    <a:pt x="12133" y="16783"/>
                    <a:pt x="12973" y="17426"/>
                    <a:pt x="13791" y="17426"/>
                  </a:cubicBezTo>
                  <a:cubicBezTo>
                    <a:pt x="14020" y="17426"/>
                    <a:pt x="14248" y="17375"/>
                    <a:pt x="14456" y="17264"/>
                  </a:cubicBezTo>
                  <a:cubicBezTo>
                    <a:pt x="17883" y="18484"/>
                    <a:pt x="21996" y="20175"/>
                    <a:pt x="25633" y="20211"/>
                  </a:cubicBezTo>
                  <a:cubicBezTo>
                    <a:pt x="25672" y="20211"/>
                    <a:pt x="25711" y="20211"/>
                    <a:pt x="25751" y="20211"/>
                  </a:cubicBezTo>
                  <a:cubicBezTo>
                    <a:pt x="26641" y="20211"/>
                    <a:pt x="27573" y="20110"/>
                    <a:pt x="28284" y="19581"/>
                  </a:cubicBezTo>
                  <a:cubicBezTo>
                    <a:pt x="29196" y="18896"/>
                    <a:pt x="29518" y="17685"/>
                    <a:pt x="29645" y="16552"/>
                  </a:cubicBezTo>
                  <a:cubicBezTo>
                    <a:pt x="30157" y="12058"/>
                    <a:pt x="28290" y="7184"/>
                    <a:pt x="24454" y="4790"/>
                  </a:cubicBezTo>
                  <a:cubicBezTo>
                    <a:pt x="22386" y="3503"/>
                    <a:pt x="19911" y="2995"/>
                    <a:pt x="17480" y="2959"/>
                  </a:cubicBezTo>
                  <a:cubicBezTo>
                    <a:pt x="17231" y="2954"/>
                    <a:pt x="16977" y="2954"/>
                    <a:pt x="16745" y="2868"/>
                  </a:cubicBezTo>
                  <a:cubicBezTo>
                    <a:pt x="16456" y="2759"/>
                    <a:pt x="16228" y="2528"/>
                    <a:pt x="16002" y="2314"/>
                  </a:cubicBezTo>
                  <a:cubicBezTo>
                    <a:pt x="14154" y="605"/>
                    <a:pt x="11598" y="1"/>
                    <a:pt x="9034" y="1"/>
                  </a:cubicBezTo>
                  <a:close/>
                </a:path>
              </a:pathLst>
            </a:custGeom>
            <a:solidFill>
              <a:srgbClr val="C88D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2"/>
            <p:cNvSpPr/>
            <p:nvPr/>
          </p:nvSpPr>
          <p:spPr>
            <a:xfrm>
              <a:off x="1737150" y="1550400"/>
              <a:ext cx="597850" cy="500050"/>
            </a:xfrm>
            <a:custGeom>
              <a:rect b="b" l="l" r="r" t="t"/>
              <a:pathLst>
                <a:path extrusionOk="0" h="20002" w="23914">
                  <a:moveTo>
                    <a:pt x="7005" y="1"/>
                  </a:moveTo>
                  <a:cubicBezTo>
                    <a:pt x="6466" y="776"/>
                    <a:pt x="5994" y="1602"/>
                    <a:pt x="5586" y="2449"/>
                  </a:cubicBezTo>
                  <a:cubicBezTo>
                    <a:pt x="4571" y="4567"/>
                    <a:pt x="3936" y="6842"/>
                    <a:pt x="3455" y="9137"/>
                  </a:cubicBezTo>
                  <a:cubicBezTo>
                    <a:pt x="3278" y="9976"/>
                    <a:pt x="3051" y="10923"/>
                    <a:pt x="2308" y="11350"/>
                  </a:cubicBezTo>
                  <a:cubicBezTo>
                    <a:pt x="2049" y="11496"/>
                    <a:pt x="1756" y="11557"/>
                    <a:pt x="1458" y="11557"/>
                  </a:cubicBezTo>
                  <a:cubicBezTo>
                    <a:pt x="1163" y="11557"/>
                    <a:pt x="862" y="11497"/>
                    <a:pt x="585" y="11400"/>
                  </a:cubicBezTo>
                  <a:cubicBezTo>
                    <a:pt x="381" y="11327"/>
                    <a:pt x="186" y="11232"/>
                    <a:pt x="0" y="11128"/>
                  </a:cubicBezTo>
                  <a:lnTo>
                    <a:pt x="0" y="11128"/>
                  </a:lnTo>
                  <a:cubicBezTo>
                    <a:pt x="63" y="11554"/>
                    <a:pt x="145" y="11975"/>
                    <a:pt x="277" y="12384"/>
                  </a:cubicBezTo>
                  <a:cubicBezTo>
                    <a:pt x="521" y="13137"/>
                    <a:pt x="971" y="13861"/>
                    <a:pt x="1664" y="14248"/>
                  </a:cubicBezTo>
                  <a:cubicBezTo>
                    <a:pt x="1961" y="14413"/>
                    <a:pt x="2307" y="14501"/>
                    <a:pt x="2649" y="14501"/>
                  </a:cubicBezTo>
                  <a:cubicBezTo>
                    <a:pt x="3101" y="14501"/>
                    <a:pt x="3545" y="14348"/>
                    <a:pt x="3855" y="14020"/>
                  </a:cubicBezTo>
                  <a:cubicBezTo>
                    <a:pt x="4340" y="15131"/>
                    <a:pt x="5550" y="15857"/>
                    <a:pt x="6754" y="15857"/>
                  </a:cubicBezTo>
                  <a:cubicBezTo>
                    <a:pt x="7035" y="15857"/>
                    <a:pt x="7315" y="15817"/>
                    <a:pt x="7586" y="15734"/>
                  </a:cubicBezTo>
                  <a:cubicBezTo>
                    <a:pt x="7639" y="16573"/>
                    <a:pt x="8479" y="17216"/>
                    <a:pt x="9297" y="17216"/>
                  </a:cubicBezTo>
                  <a:cubicBezTo>
                    <a:pt x="9526" y="17216"/>
                    <a:pt x="9754" y="17165"/>
                    <a:pt x="9962" y="17054"/>
                  </a:cubicBezTo>
                  <a:cubicBezTo>
                    <a:pt x="13389" y="18274"/>
                    <a:pt x="17502" y="19965"/>
                    <a:pt x="21139" y="20001"/>
                  </a:cubicBezTo>
                  <a:cubicBezTo>
                    <a:pt x="21178" y="20001"/>
                    <a:pt x="21217" y="20001"/>
                    <a:pt x="21257" y="20001"/>
                  </a:cubicBezTo>
                  <a:cubicBezTo>
                    <a:pt x="22147" y="20001"/>
                    <a:pt x="23079" y="19900"/>
                    <a:pt x="23790" y="19371"/>
                  </a:cubicBezTo>
                  <a:cubicBezTo>
                    <a:pt x="23836" y="19335"/>
                    <a:pt x="23872" y="19294"/>
                    <a:pt x="23913" y="19258"/>
                  </a:cubicBezTo>
                  <a:cubicBezTo>
                    <a:pt x="23769" y="18754"/>
                    <a:pt x="23573" y="18264"/>
                    <a:pt x="23319" y="17806"/>
                  </a:cubicBezTo>
                  <a:cubicBezTo>
                    <a:pt x="22250" y="15880"/>
                    <a:pt x="20249" y="14501"/>
                    <a:pt x="18073" y="14183"/>
                  </a:cubicBezTo>
                  <a:cubicBezTo>
                    <a:pt x="17610" y="14119"/>
                    <a:pt x="17144" y="14098"/>
                    <a:pt x="16678" y="14098"/>
                  </a:cubicBezTo>
                  <a:cubicBezTo>
                    <a:pt x="16433" y="14098"/>
                    <a:pt x="16188" y="14104"/>
                    <a:pt x="15942" y="14112"/>
                  </a:cubicBezTo>
                  <a:cubicBezTo>
                    <a:pt x="14201" y="14175"/>
                    <a:pt x="12433" y="14361"/>
                    <a:pt x="10814" y="15014"/>
                  </a:cubicBezTo>
                  <a:cubicBezTo>
                    <a:pt x="10516" y="15136"/>
                    <a:pt x="10195" y="15273"/>
                    <a:pt x="9882" y="15273"/>
                  </a:cubicBezTo>
                  <a:cubicBezTo>
                    <a:pt x="9767" y="15273"/>
                    <a:pt x="9652" y="15254"/>
                    <a:pt x="9540" y="15208"/>
                  </a:cubicBezTo>
                  <a:cubicBezTo>
                    <a:pt x="9177" y="15064"/>
                    <a:pt x="8973" y="14656"/>
                    <a:pt x="8969" y="14261"/>
                  </a:cubicBezTo>
                  <a:cubicBezTo>
                    <a:pt x="8959" y="13871"/>
                    <a:pt x="9118" y="13495"/>
                    <a:pt x="9309" y="13154"/>
                  </a:cubicBezTo>
                  <a:cubicBezTo>
                    <a:pt x="10125" y="11672"/>
                    <a:pt x="11539" y="10606"/>
                    <a:pt x="13009" y="9763"/>
                  </a:cubicBezTo>
                  <a:cubicBezTo>
                    <a:pt x="15919" y="8094"/>
                    <a:pt x="19225" y="7124"/>
                    <a:pt x="22576" y="6943"/>
                  </a:cubicBezTo>
                  <a:cubicBezTo>
                    <a:pt x="21841" y="6022"/>
                    <a:pt x="20971" y="5210"/>
                    <a:pt x="19960" y="4580"/>
                  </a:cubicBezTo>
                  <a:cubicBezTo>
                    <a:pt x="17892" y="3293"/>
                    <a:pt x="15417" y="2785"/>
                    <a:pt x="12986" y="2749"/>
                  </a:cubicBezTo>
                  <a:cubicBezTo>
                    <a:pt x="12737" y="2744"/>
                    <a:pt x="12483" y="2744"/>
                    <a:pt x="12251" y="2658"/>
                  </a:cubicBezTo>
                  <a:cubicBezTo>
                    <a:pt x="11962" y="2549"/>
                    <a:pt x="11734" y="2318"/>
                    <a:pt x="11508" y="2104"/>
                  </a:cubicBezTo>
                  <a:cubicBezTo>
                    <a:pt x="10261" y="949"/>
                    <a:pt x="8683" y="300"/>
                    <a:pt x="7005" y="1"/>
                  </a:cubicBezTo>
                  <a:close/>
                </a:path>
              </a:pathLst>
            </a:custGeom>
            <a:solidFill>
              <a:srgbClr val="B0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2"/>
            <p:cNvSpPr/>
            <p:nvPr/>
          </p:nvSpPr>
          <p:spPr>
            <a:xfrm>
              <a:off x="1797100" y="1505350"/>
              <a:ext cx="527700" cy="470600"/>
            </a:xfrm>
            <a:custGeom>
              <a:rect b="b" l="l" r="r" t="t"/>
              <a:pathLst>
                <a:path extrusionOk="0" h="18824" w="21108">
                  <a:moveTo>
                    <a:pt x="10212" y="0"/>
                  </a:moveTo>
                  <a:cubicBezTo>
                    <a:pt x="9922" y="0"/>
                    <a:pt x="9634" y="26"/>
                    <a:pt x="9350" y="93"/>
                  </a:cubicBezTo>
                  <a:cubicBezTo>
                    <a:pt x="8530" y="292"/>
                    <a:pt x="7827" y="819"/>
                    <a:pt x="7187" y="1376"/>
                  </a:cubicBezTo>
                  <a:cubicBezTo>
                    <a:pt x="3610" y="4473"/>
                    <a:pt x="1125" y="8813"/>
                    <a:pt x="277" y="13469"/>
                  </a:cubicBezTo>
                  <a:cubicBezTo>
                    <a:pt x="105" y="14412"/>
                    <a:pt x="1" y="15405"/>
                    <a:pt x="327" y="16307"/>
                  </a:cubicBezTo>
                  <a:cubicBezTo>
                    <a:pt x="613" y="17092"/>
                    <a:pt x="1202" y="17736"/>
                    <a:pt x="1865" y="18248"/>
                  </a:cubicBezTo>
                  <a:cubicBezTo>
                    <a:pt x="2123" y="18448"/>
                    <a:pt x="2399" y="18634"/>
                    <a:pt x="2708" y="18733"/>
                  </a:cubicBezTo>
                  <a:cubicBezTo>
                    <a:pt x="2896" y="18795"/>
                    <a:pt x="3087" y="18824"/>
                    <a:pt x="3277" y="18824"/>
                  </a:cubicBezTo>
                  <a:cubicBezTo>
                    <a:pt x="4197" y="18824"/>
                    <a:pt x="5098" y="18148"/>
                    <a:pt x="5605" y="17333"/>
                  </a:cubicBezTo>
                  <a:cubicBezTo>
                    <a:pt x="6212" y="16353"/>
                    <a:pt x="6448" y="15188"/>
                    <a:pt x="6929" y="14135"/>
                  </a:cubicBezTo>
                  <a:cubicBezTo>
                    <a:pt x="7337" y="13247"/>
                    <a:pt x="7922" y="12444"/>
                    <a:pt x="8584" y="11728"/>
                  </a:cubicBezTo>
                  <a:cubicBezTo>
                    <a:pt x="10162" y="10032"/>
                    <a:pt x="12230" y="8799"/>
                    <a:pt x="14465" y="8209"/>
                  </a:cubicBezTo>
                  <a:cubicBezTo>
                    <a:pt x="15020" y="8063"/>
                    <a:pt x="15593" y="7993"/>
                    <a:pt x="16166" y="7993"/>
                  </a:cubicBezTo>
                  <a:cubicBezTo>
                    <a:pt x="17835" y="7993"/>
                    <a:pt x="19514" y="8587"/>
                    <a:pt x="20817" y="9634"/>
                  </a:cubicBezTo>
                  <a:cubicBezTo>
                    <a:pt x="21107" y="7217"/>
                    <a:pt x="20195" y="4723"/>
                    <a:pt x="18264" y="3245"/>
                  </a:cubicBezTo>
                  <a:cubicBezTo>
                    <a:pt x="17471" y="2638"/>
                    <a:pt x="16573" y="2192"/>
                    <a:pt x="15679" y="1753"/>
                  </a:cubicBezTo>
                  <a:cubicBezTo>
                    <a:pt x="14107" y="978"/>
                    <a:pt x="12492" y="189"/>
                    <a:pt x="10747" y="26"/>
                  </a:cubicBezTo>
                  <a:cubicBezTo>
                    <a:pt x="10569" y="10"/>
                    <a:pt x="10390" y="0"/>
                    <a:pt x="10212" y="0"/>
                  </a:cubicBezTo>
                  <a:close/>
                </a:path>
              </a:pathLst>
            </a:custGeom>
            <a:solidFill>
              <a:srgbClr val="C88D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2"/>
            <p:cNvSpPr/>
            <p:nvPr/>
          </p:nvSpPr>
          <p:spPr>
            <a:xfrm>
              <a:off x="1867625" y="1539200"/>
              <a:ext cx="448325" cy="213575"/>
            </a:xfrm>
            <a:custGeom>
              <a:rect b="b" l="l" r="r" t="t"/>
              <a:pathLst>
                <a:path extrusionOk="0" h="8543" w="17933">
                  <a:moveTo>
                    <a:pt x="10394" y="0"/>
                  </a:moveTo>
                  <a:cubicBezTo>
                    <a:pt x="8256" y="0"/>
                    <a:pt x="5449" y="588"/>
                    <a:pt x="3727" y="2013"/>
                  </a:cubicBezTo>
                  <a:cubicBezTo>
                    <a:pt x="1959" y="3473"/>
                    <a:pt x="440" y="5432"/>
                    <a:pt x="36" y="7690"/>
                  </a:cubicBezTo>
                  <a:cubicBezTo>
                    <a:pt x="0" y="7903"/>
                    <a:pt x="0" y="8166"/>
                    <a:pt x="191" y="8265"/>
                  </a:cubicBezTo>
                  <a:cubicBezTo>
                    <a:pt x="236" y="8289"/>
                    <a:pt x="286" y="8298"/>
                    <a:pt x="337" y="8298"/>
                  </a:cubicBezTo>
                  <a:cubicBezTo>
                    <a:pt x="403" y="8298"/>
                    <a:pt x="471" y="8283"/>
                    <a:pt x="535" y="8265"/>
                  </a:cubicBezTo>
                  <a:cubicBezTo>
                    <a:pt x="1846" y="7930"/>
                    <a:pt x="2838" y="6869"/>
                    <a:pt x="4044" y="6252"/>
                  </a:cubicBezTo>
                  <a:cubicBezTo>
                    <a:pt x="4167" y="6190"/>
                    <a:pt x="4323" y="6144"/>
                    <a:pt x="4461" y="6144"/>
                  </a:cubicBezTo>
                  <a:cubicBezTo>
                    <a:pt x="4604" y="6144"/>
                    <a:pt x="4728" y="6193"/>
                    <a:pt x="4778" y="6325"/>
                  </a:cubicBezTo>
                  <a:cubicBezTo>
                    <a:pt x="4851" y="6520"/>
                    <a:pt x="4684" y="6715"/>
                    <a:pt x="4539" y="6869"/>
                  </a:cubicBezTo>
                  <a:cubicBezTo>
                    <a:pt x="4185" y="7259"/>
                    <a:pt x="3926" y="7731"/>
                    <a:pt x="3786" y="8234"/>
                  </a:cubicBezTo>
                  <a:cubicBezTo>
                    <a:pt x="3768" y="8297"/>
                    <a:pt x="3754" y="8366"/>
                    <a:pt x="3772" y="8424"/>
                  </a:cubicBezTo>
                  <a:cubicBezTo>
                    <a:pt x="3800" y="8509"/>
                    <a:pt x="3866" y="8542"/>
                    <a:pt x="3946" y="8542"/>
                  </a:cubicBezTo>
                  <a:cubicBezTo>
                    <a:pt x="4077" y="8542"/>
                    <a:pt x="4246" y="8454"/>
                    <a:pt x="4353" y="8357"/>
                  </a:cubicBezTo>
                  <a:cubicBezTo>
                    <a:pt x="5246" y="7527"/>
                    <a:pt x="6298" y="6869"/>
                    <a:pt x="7432" y="6425"/>
                  </a:cubicBezTo>
                  <a:lnTo>
                    <a:pt x="7432" y="6425"/>
                  </a:lnTo>
                  <a:cubicBezTo>
                    <a:pt x="7432" y="6637"/>
                    <a:pt x="7296" y="6824"/>
                    <a:pt x="7218" y="7018"/>
                  </a:cubicBezTo>
                  <a:cubicBezTo>
                    <a:pt x="7141" y="7219"/>
                    <a:pt x="7137" y="7486"/>
                    <a:pt x="7318" y="7595"/>
                  </a:cubicBezTo>
                  <a:cubicBezTo>
                    <a:pt x="7368" y="7625"/>
                    <a:pt x="7421" y="7638"/>
                    <a:pt x="7475" y="7638"/>
                  </a:cubicBezTo>
                  <a:cubicBezTo>
                    <a:pt x="7624" y="7638"/>
                    <a:pt x="7784" y="7543"/>
                    <a:pt x="7917" y="7449"/>
                  </a:cubicBezTo>
                  <a:cubicBezTo>
                    <a:pt x="9784" y="6149"/>
                    <a:pt x="12082" y="5398"/>
                    <a:pt x="14344" y="5398"/>
                  </a:cubicBezTo>
                  <a:cubicBezTo>
                    <a:pt x="15576" y="5398"/>
                    <a:pt x="16798" y="5621"/>
                    <a:pt x="17933" y="6099"/>
                  </a:cubicBezTo>
                  <a:cubicBezTo>
                    <a:pt x="17642" y="4448"/>
                    <a:pt x="16794" y="2925"/>
                    <a:pt x="15443" y="1891"/>
                  </a:cubicBezTo>
                  <a:cubicBezTo>
                    <a:pt x="14650" y="1284"/>
                    <a:pt x="13752" y="838"/>
                    <a:pt x="12858" y="399"/>
                  </a:cubicBezTo>
                  <a:cubicBezTo>
                    <a:pt x="12339" y="143"/>
                    <a:pt x="11448" y="0"/>
                    <a:pt x="10394" y="0"/>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2"/>
            <p:cNvSpPr/>
            <p:nvPr/>
          </p:nvSpPr>
          <p:spPr>
            <a:xfrm>
              <a:off x="1920425" y="1929800"/>
              <a:ext cx="364350" cy="281200"/>
            </a:xfrm>
            <a:custGeom>
              <a:rect b="b" l="l" r="r" t="t"/>
              <a:pathLst>
                <a:path extrusionOk="0" h="11248" w="14574">
                  <a:moveTo>
                    <a:pt x="8601" y="0"/>
                  </a:moveTo>
                  <a:cubicBezTo>
                    <a:pt x="7280" y="0"/>
                    <a:pt x="5971" y="235"/>
                    <a:pt x="4675" y="504"/>
                  </a:cubicBezTo>
                  <a:cubicBezTo>
                    <a:pt x="3968" y="654"/>
                    <a:pt x="3238" y="830"/>
                    <a:pt x="2658" y="1265"/>
                  </a:cubicBezTo>
                  <a:cubicBezTo>
                    <a:pt x="2264" y="1565"/>
                    <a:pt x="1965" y="1968"/>
                    <a:pt x="1670" y="2368"/>
                  </a:cubicBezTo>
                  <a:cubicBezTo>
                    <a:pt x="1212" y="2984"/>
                    <a:pt x="753" y="3605"/>
                    <a:pt x="450" y="4308"/>
                  </a:cubicBezTo>
                  <a:cubicBezTo>
                    <a:pt x="146" y="5011"/>
                    <a:pt x="0" y="5813"/>
                    <a:pt x="205" y="6553"/>
                  </a:cubicBezTo>
                  <a:cubicBezTo>
                    <a:pt x="517" y="7686"/>
                    <a:pt x="1547" y="8452"/>
                    <a:pt x="2522" y="9110"/>
                  </a:cubicBezTo>
                  <a:cubicBezTo>
                    <a:pt x="3370" y="10228"/>
                    <a:pt x="5615" y="11247"/>
                    <a:pt x="7060" y="11247"/>
                  </a:cubicBezTo>
                  <a:cubicBezTo>
                    <a:pt x="7097" y="11247"/>
                    <a:pt x="7133" y="11247"/>
                    <a:pt x="7169" y="11245"/>
                  </a:cubicBezTo>
                  <a:cubicBezTo>
                    <a:pt x="8856" y="11182"/>
                    <a:pt x="10561" y="10760"/>
                    <a:pt x="11953" y="9808"/>
                  </a:cubicBezTo>
                  <a:cubicBezTo>
                    <a:pt x="13345" y="8856"/>
                    <a:pt x="14388" y="7323"/>
                    <a:pt x="14524" y="5641"/>
                  </a:cubicBezTo>
                  <a:cubicBezTo>
                    <a:pt x="14574" y="5011"/>
                    <a:pt x="14496" y="4371"/>
                    <a:pt x="14402" y="3745"/>
                  </a:cubicBezTo>
                  <a:cubicBezTo>
                    <a:pt x="14324" y="3256"/>
                    <a:pt x="14229" y="2762"/>
                    <a:pt x="13998" y="2326"/>
                  </a:cubicBezTo>
                  <a:cubicBezTo>
                    <a:pt x="13699" y="1751"/>
                    <a:pt x="13182" y="1315"/>
                    <a:pt x="12619" y="985"/>
                  </a:cubicBezTo>
                  <a:cubicBezTo>
                    <a:pt x="11449" y="290"/>
                    <a:pt x="10072" y="14"/>
                    <a:pt x="8716" y="1"/>
                  </a:cubicBezTo>
                  <a:cubicBezTo>
                    <a:pt x="8678" y="1"/>
                    <a:pt x="8639" y="0"/>
                    <a:pt x="8601" y="0"/>
                  </a:cubicBezTo>
                  <a:close/>
                </a:path>
              </a:pathLst>
            </a:custGeom>
            <a:solidFill>
              <a:srgbClr val="C88D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2"/>
            <p:cNvSpPr/>
            <p:nvPr/>
          </p:nvSpPr>
          <p:spPr>
            <a:xfrm>
              <a:off x="1922600" y="2031300"/>
              <a:ext cx="338150" cy="179700"/>
            </a:xfrm>
            <a:custGeom>
              <a:rect b="b" l="l" r="r" t="t"/>
              <a:pathLst>
                <a:path extrusionOk="0" h="7188" w="13526">
                  <a:moveTo>
                    <a:pt x="2545" y="0"/>
                  </a:moveTo>
                  <a:cubicBezTo>
                    <a:pt x="1813" y="0"/>
                    <a:pt x="1089" y="226"/>
                    <a:pt x="535" y="702"/>
                  </a:cubicBezTo>
                  <a:cubicBezTo>
                    <a:pt x="358" y="851"/>
                    <a:pt x="208" y="1018"/>
                    <a:pt x="77" y="1200"/>
                  </a:cubicBezTo>
                  <a:cubicBezTo>
                    <a:pt x="0" y="1631"/>
                    <a:pt x="0" y="2071"/>
                    <a:pt x="118" y="2493"/>
                  </a:cubicBezTo>
                  <a:cubicBezTo>
                    <a:pt x="430" y="3626"/>
                    <a:pt x="1460" y="4392"/>
                    <a:pt x="2435" y="5050"/>
                  </a:cubicBezTo>
                  <a:cubicBezTo>
                    <a:pt x="3283" y="6168"/>
                    <a:pt x="5528" y="7187"/>
                    <a:pt x="6973" y="7187"/>
                  </a:cubicBezTo>
                  <a:cubicBezTo>
                    <a:pt x="7010" y="7187"/>
                    <a:pt x="7046" y="7187"/>
                    <a:pt x="7082" y="7185"/>
                  </a:cubicBezTo>
                  <a:cubicBezTo>
                    <a:pt x="8769" y="7122"/>
                    <a:pt x="10474" y="6700"/>
                    <a:pt x="11866" y="5748"/>
                  </a:cubicBezTo>
                  <a:cubicBezTo>
                    <a:pt x="12515" y="5304"/>
                    <a:pt x="13086" y="4732"/>
                    <a:pt x="13526" y="4084"/>
                  </a:cubicBezTo>
                  <a:lnTo>
                    <a:pt x="13526" y="4084"/>
                  </a:lnTo>
                  <a:cubicBezTo>
                    <a:pt x="12818" y="4768"/>
                    <a:pt x="11965" y="5317"/>
                    <a:pt x="11040" y="5666"/>
                  </a:cubicBezTo>
                  <a:cubicBezTo>
                    <a:pt x="10492" y="5874"/>
                    <a:pt x="9909" y="6018"/>
                    <a:pt x="9325" y="6018"/>
                  </a:cubicBezTo>
                  <a:cubicBezTo>
                    <a:pt x="9233" y="6018"/>
                    <a:pt x="9142" y="6014"/>
                    <a:pt x="9050" y="6007"/>
                  </a:cubicBezTo>
                  <a:cubicBezTo>
                    <a:pt x="8374" y="5948"/>
                    <a:pt x="7699" y="5657"/>
                    <a:pt x="7273" y="5132"/>
                  </a:cubicBezTo>
                  <a:cubicBezTo>
                    <a:pt x="6838" y="4582"/>
                    <a:pt x="6706" y="3862"/>
                    <a:pt x="6480" y="3205"/>
                  </a:cubicBezTo>
                  <a:cubicBezTo>
                    <a:pt x="6067" y="2003"/>
                    <a:pt x="5251" y="910"/>
                    <a:pt x="4108" y="357"/>
                  </a:cubicBezTo>
                  <a:cubicBezTo>
                    <a:pt x="3626" y="122"/>
                    <a:pt x="3083" y="0"/>
                    <a:pt x="2545" y="0"/>
                  </a:cubicBezTo>
                  <a:close/>
                </a:path>
              </a:pathLst>
            </a:custGeom>
            <a:solidFill>
              <a:srgbClr val="B0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2"/>
            <p:cNvSpPr/>
            <p:nvPr/>
          </p:nvSpPr>
          <p:spPr>
            <a:xfrm>
              <a:off x="1836900" y="2063450"/>
              <a:ext cx="229900" cy="157050"/>
            </a:xfrm>
            <a:custGeom>
              <a:rect b="b" l="l" r="r" t="t"/>
              <a:pathLst>
                <a:path extrusionOk="0" h="6282" w="9196">
                  <a:moveTo>
                    <a:pt x="4793" y="0"/>
                  </a:moveTo>
                  <a:cubicBezTo>
                    <a:pt x="3864" y="454"/>
                    <a:pt x="2966" y="966"/>
                    <a:pt x="2100" y="1533"/>
                  </a:cubicBezTo>
                  <a:cubicBezTo>
                    <a:pt x="1501" y="1919"/>
                    <a:pt x="907" y="2350"/>
                    <a:pt x="522" y="2948"/>
                  </a:cubicBezTo>
                  <a:cubicBezTo>
                    <a:pt x="137" y="3541"/>
                    <a:pt x="1" y="4349"/>
                    <a:pt x="354" y="4966"/>
                  </a:cubicBezTo>
                  <a:cubicBezTo>
                    <a:pt x="735" y="5632"/>
                    <a:pt x="1546" y="5904"/>
                    <a:pt x="2303" y="6049"/>
                  </a:cubicBezTo>
                  <a:cubicBezTo>
                    <a:pt x="3098" y="6204"/>
                    <a:pt x="3909" y="6281"/>
                    <a:pt x="4721" y="6281"/>
                  </a:cubicBezTo>
                  <a:cubicBezTo>
                    <a:pt x="5853" y="6281"/>
                    <a:pt x="6987" y="6132"/>
                    <a:pt x="8081" y="5836"/>
                  </a:cubicBezTo>
                  <a:cubicBezTo>
                    <a:pt x="8397" y="5750"/>
                    <a:pt x="8733" y="5636"/>
                    <a:pt x="8924" y="5364"/>
                  </a:cubicBezTo>
                  <a:cubicBezTo>
                    <a:pt x="9060" y="5179"/>
                    <a:pt x="9100" y="4943"/>
                    <a:pt x="9119" y="4711"/>
                  </a:cubicBezTo>
                  <a:cubicBezTo>
                    <a:pt x="9196" y="3564"/>
                    <a:pt x="8696" y="2408"/>
                    <a:pt x="7857" y="1624"/>
                  </a:cubicBezTo>
                  <a:cubicBezTo>
                    <a:pt x="7024" y="835"/>
                    <a:pt x="5940" y="23"/>
                    <a:pt x="4793" y="0"/>
                  </a:cubicBezTo>
                  <a:close/>
                </a:path>
              </a:pathLst>
            </a:custGeom>
            <a:solidFill>
              <a:srgbClr val="C88D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2"/>
            <p:cNvSpPr/>
            <p:nvPr/>
          </p:nvSpPr>
          <p:spPr>
            <a:xfrm>
              <a:off x="1836900" y="2084200"/>
              <a:ext cx="162450" cy="136225"/>
            </a:xfrm>
            <a:custGeom>
              <a:rect b="b" l="l" r="r" t="t"/>
              <a:pathLst>
                <a:path extrusionOk="0" h="5449" w="6498">
                  <a:moveTo>
                    <a:pt x="3242" y="0"/>
                  </a:moveTo>
                  <a:lnTo>
                    <a:pt x="3242" y="0"/>
                  </a:lnTo>
                  <a:cubicBezTo>
                    <a:pt x="2857" y="227"/>
                    <a:pt x="2471" y="459"/>
                    <a:pt x="2100" y="703"/>
                  </a:cubicBezTo>
                  <a:cubicBezTo>
                    <a:pt x="1501" y="1089"/>
                    <a:pt x="907" y="1520"/>
                    <a:pt x="522" y="2118"/>
                  </a:cubicBezTo>
                  <a:cubicBezTo>
                    <a:pt x="137" y="2711"/>
                    <a:pt x="1" y="3519"/>
                    <a:pt x="354" y="4136"/>
                  </a:cubicBezTo>
                  <a:cubicBezTo>
                    <a:pt x="735" y="4802"/>
                    <a:pt x="1546" y="5074"/>
                    <a:pt x="2303" y="5219"/>
                  </a:cubicBezTo>
                  <a:cubicBezTo>
                    <a:pt x="3094" y="5372"/>
                    <a:pt x="3900" y="5448"/>
                    <a:pt x="4705" y="5448"/>
                  </a:cubicBezTo>
                  <a:cubicBezTo>
                    <a:pt x="5304" y="5448"/>
                    <a:pt x="5904" y="5406"/>
                    <a:pt x="6497" y="5323"/>
                  </a:cubicBezTo>
                  <a:cubicBezTo>
                    <a:pt x="6416" y="5301"/>
                    <a:pt x="6339" y="5274"/>
                    <a:pt x="6258" y="5247"/>
                  </a:cubicBezTo>
                  <a:cubicBezTo>
                    <a:pt x="4892" y="4789"/>
                    <a:pt x="3446" y="4081"/>
                    <a:pt x="2893" y="2748"/>
                  </a:cubicBezTo>
                  <a:cubicBezTo>
                    <a:pt x="2525" y="1855"/>
                    <a:pt x="2694" y="789"/>
                    <a:pt x="3242" y="0"/>
                  </a:cubicBezTo>
                  <a:close/>
                </a:path>
              </a:pathLst>
            </a:custGeom>
            <a:solidFill>
              <a:srgbClr val="B0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2"/>
            <p:cNvSpPr/>
            <p:nvPr/>
          </p:nvSpPr>
          <p:spPr>
            <a:xfrm>
              <a:off x="1675250" y="1570875"/>
              <a:ext cx="170850" cy="181700"/>
            </a:xfrm>
            <a:custGeom>
              <a:rect b="b" l="l" r="r" t="t"/>
              <a:pathLst>
                <a:path extrusionOk="0" h="7268" w="6834">
                  <a:moveTo>
                    <a:pt x="5297" y="0"/>
                  </a:moveTo>
                  <a:cubicBezTo>
                    <a:pt x="5286" y="0"/>
                    <a:pt x="5275" y="1"/>
                    <a:pt x="5264" y="2"/>
                  </a:cubicBezTo>
                  <a:cubicBezTo>
                    <a:pt x="5119" y="21"/>
                    <a:pt x="5029" y="161"/>
                    <a:pt x="4961" y="289"/>
                  </a:cubicBezTo>
                  <a:cubicBezTo>
                    <a:pt x="4802" y="588"/>
                    <a:pt x="4638" y="887"/>
                    <a:pt x="4475" y="1186"/>
                  </a:cubicBezTo>
                  <a:cubicBezTo>
                    <a:pt x="4431" y="1277"/>
                    <a:pt x="4376" y="1367"/>
                    <a:pt x="4295" y="1431"/>
                  </a:cubicBezTo>
                  <a:cubicBezTo>
                    <a:pt x="4228" y="1480"/>
                    <a:pt x="4154" y="1501"/>
                    <a:pt x="4076" y="1501"/>
                  </a:cubicBezTo>
                  <a:cubicBezTo>
                    <a:pt x="3888" y="1501"/>
                    <a:pt x="3681" y="1377"/>
                    <a:pt x="3537" y="1235"/>
                  </a:cubicBezTo>
                  <a:cubicBezTo>
                    <a:pt x="3333" y="1036"/>
                    <a:pt x="3138" y="783"/>
                    <a:pt x="2853" y="751"/>
                  </a:cubicBezTo>
                  <a:cubicBezTo>
                    <a:pt x="2834" y="749"/>
                    <a:pt x="2815" y="748"/>
                    <a:pt x="2797" y="748"/>
                  </a:cubicBezTo>
                  <a:cubicBezTo>
                    <a:pt x="2452" y="748"/>
                    <a:pt x="2185" y="1105"/>
                    <a:pt x="2095" y="1449"/>
                  </a:cubicBezTo>
                  <a:cubicBezTo>
                    <a:pt x="2000" y="1812"/>
                    <a:pt x="2009" y="2206"/>
                    <a:pt x="1832" y="2537"/>
                  </a:cubicBezTo>
                  <a:cubicBezTo>
                    <a:pt x="1483" y="2424"/>
                    <a:pt x="1279" y="2070"/>
                    <a:pt x="1003" y="1829"/>
                  </a:cubicBezTo>
                  <a:cubicBezTo>
                    <a:pt x="859" y="1705"/>
                    <a:pt x="648" y="1625"/>
                    <a:pt x="459" y="1625"/>
                  </a:cubicBezTo>
                  <a:cubicBezTo>
                    <a:pt x="284" y="1625"/>
                    <a:pt x="127" y="1693"/>
                    <a:pt x="59" y="1857"/>
                  </a:cubicBezTo>
                  <a:cubicBezTo>
                    <a:pt x="1" y="2007"/>
                    <a:pt x="46" y="2156"/>
                    <a:pt x="132" y="2292"/>
                  </a:cubicBezTo>
                  <a:cubicBezTo>
                    <a:pt x="1442" y="3376"/>
                    <a:pt x="2145" y="5058"/>
                    <a:pt x="2399" y="6741"/>
                  </a:cubicBezTo>
                  <a:cubicBezTo>
                    <a:pt x="2426" y="6927"/>
                    <a:pt x="2467" y="7134"/>
                    <a:pt x="2631" y="7230"/>
                  </a:cubicBezTo>
                  <a:cubicBezTo>
                    <a:pt x="2677" y="7256"/>
                    <a:pt x="2728" y="7268"/>
                    <a:pt x="2780" y="7268"/>
                  </a:cubicBezTo>
                  <a:cubicBezTo>
                    <a:pt x="2916" y="7268"/>
                    <a:pt x="3060" y="7187"/>
                    <a:pt x="3142" y="7071"/>
                  </a:cubicBezTo>
                  <a:cubicBezTo>
                    <a:pt x="3256" y="6912"/>
                    <a:pt x="3288" y="6709"/>
                    <a:pt x="3315" y="6519"/>
                  </a:cubicBezTo>
                  <a:cubicBezTo>
                    <a:pt x="3405" y="5856"/>
                    <a:pt x="3501" y="5194"/>
                    <a:pt x="3592" y="4537"/>
                  </a:cubicBezTo>
                  <a:cubicBezTo>
                    <a:pt x="3872" y="4636"/>
                    <a:pt x="3895" y="5012"/>
                    <a:pt x="3950" y="5307"/>
                  </a:cubicBezTo>
                  <a:cubicBezTo>
                    <a:pt x="3992" y="5540"/>
                    <a:pt x="4202" y="5795"/>
                    <a:pt x="4397" y="5795"/>
                  </a:cubicBezTo>
                  <a:cubicBezTo>
                    <a:pt x="4450" y="5795"/>
                    <a:pt x="4501" y="5776"/>
                    <a:pt x="4548" y="5734"/>
                  </a:cubicBezTo>
                  <a:cubicBezTo>
                    <a:pt x="4617" y="5670"/>
                    <a:pt x="4644" y="5575"/>
                    <a:pt x="4666" y="5485"/>
                  </a:cubicBezTo>
                  <a:cubicBezTo>
                    <a:pt x="4866" y="4727"/>
                    <a:pt x="5069" y="3970"/>
                    <a:pt x="5270" y="3213"/>
                  </a:cubicBezTo>
                  <a:cubicBezTo>
                    <a:pt x="5314" y="3508"/>
                    <a:pt x="5478" y="3888"/>
                    <a:pt x="5743" y="3888"/>
                  </a:cubicBezTo>
                  <a:cubicBezTo>
                    <a:pt x="5771" y="3888"/>
                    <a:pt x="5801" y="3883"/>
                    <a:pt x="5831" y="3874"/>
                  </a:cubicBezTo>
                  <a:cubicBezTo>
                    <a:pt x="5936" y="3843"/>
                    <a:pt x="6013" y="3757"/>
                    <a:pt x="6076" y="3666"/>
                  </a:cubicBezTo>
                  <a:cubicBezTo>
                    <a:pt x="6833" y="2637"/>
                    <a:pt x="6503" y="1086"/>
                    <a:pt x="5605" y="174"/>
                  </a:cubicBezTo>
                  <a:cubicBezTo>
                    <a:pt x="5522" y="88"/>
                    <a:pt x="5416" y="0"/>
                    <a:pt x="5297" y="0"/>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2"/>
            <p:cNvSpPr/>
            <p:nvPr/>
          </p:nvSpPr>
          <p:spPr>
            <a:xfrm>
              <a:off x="1676600" y="1626475"/>
              <a:ext cx="2650" cy="2750"/>
            </a:xfrm>
            <a:custGeom>
              <a:rect b="b" l="l" r="r" t="t"/>
              <a:pathLst>
                <a:path extrusionOk="0" h="110" w="106">
                  <a:moveTo>
                    <a:pt x="1" y="0"/>
                  </a:moveTo>
                  <a:lnTo>
                    <a:pt x="105" y="109"/>
                  </a:lnTo>
                  <a:cubicBezTo>
                    <a:pt x="96" y="95"/>
                    <a:pt x="87" y="82"/>
                    <a:pt x="78" y="68"/>
                  </a:cubicBezTo>
                  <a:cubicBezTo>
                    <a:pt x="51" y="51"/>
                    <a:pt x="28" y="23"/>
                    <a:pt x="1" y="0"/>
                  </a:cubicBezTo>
                  <a:close/>
                </a:path>
              </a:pathLst>
            </a:custGeom>
            <a:solidFill>
              <a:srgbClr val="D99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2"/>
            <p:cNvSpPr/>
            <p:nvPr/>
          </p:nvSpPr>
          <p:spPr>
            <a:xfrm>
              <a:off x="2045400" y="1770600"/>
              <a:ext cx="277825" cy="119425"/>
            </a:xfrm>
            <a:custGeom>
              <a:rect b="b" l="l" r="r" t="t"/>
              <a:pathLst>
                <a:path extrusionOk="0" h="4777" w="11113">
                  <a:moveTo>
                    <a:pt x="8052" y="0"/>
                  </a:moveTo>
                  <a:cubicBezTo>
                    <a:pt x="6810" y="0"/>
                    <a:pt x="5567" y="213"/>
                    <a:pt x="4397" y="629"/>
                  </a:cubicBezTo>
                  <a:cubicBezTo>
                    <a:pt x="3468" y="788"/>
                    <a:pt x="2551" y="1054"/>
                    <a:pt x="1685" y="1431"/>
                  </a:cubicBezTo>
                  <a:cubicBezTo>
                    <a:pt x="1114" y="1685"/>
                    <a:pt x="543" y="1993"/>
                    <a:pt x="153" y="2487"/>
                  </a:cubicBezTo>
                  <a:cubicBezTo>
                    <a:pt x="84" y="2578"/>
                    <a:pt x="17" y="2678"/>
                    <a:pt x="13" y="2791"/>
                  </a:cubicBezTo>
                  <a:cubicBezTo>
                    <a:pt x="1" y="3092"/>
                    <a:pt x="365" y="3199"/>
                    <a:pt x="689" y="3199"/>
                  </a:cubicBezTo>
                  <a:cubicBezTo>
                    <a:pt x="745" y="3199"/>
                    <a:pt x="799" y="3196"/>
                    <a:pt x="850" y="3190"/>
                  </a:cubicBezTo>
                  <a:cubicBezTo>
                    <a:pt x="1962" y="3059"/>
                    <a:pt x="3073" y="2927"/>
                    <a:pt x="4184" y="2795"/>
                  </a:cubicBezTo>
                  <a:lnTo>
                    <a:pt x="4184" y="2795"/>
                  </a:lnTo>
                  <a:cubicBezTo>
                    <a:pt x="3549" y="3753"/>
                    <a:pt x="1853" y="3693"/>
                    <a:pt x="1472" y="4777"/>
                  </a:cubicBezTo>
                  <a:cubicBezTo>
                    <a:pt x="3094" y="4439"/>
                    <a:pt x="4745" y="4098"/>
                    <a:pt x="6395" y="4098"/>
                  </a:cubicBezTo>
                  <a:cubicBezTo>
                    <a:pt x="6825" y="4098"/>
                    <a:pt x="7255" y="4122"/>
                    <a:pt x="7684" y="4174"/>
                  </a:cubicBezTo>
                  <a:cubicBezTo>
                    <a:pt x="8655" y="4292"/>
                    <a:pt x="9617" y="4561"/>
                    <a:pt x="10589" y="4561"/>
                  </a:cubicBezTo>
                  <a:cubicBezTo>
                    <a:pt x="10734" y="4561"/>
                    <a:pt x="10879" y="4555"/>
                    <a:pt x="11025" y="4542"/>
                  </a:cubicBezTo>
                  <a:cubicBezTo>
                    <a:pt x="11112" y="4142"/>
                    <a:pt x="10672" y="3852"/>
                    <a:pt x="10305" y="3684"/>
                  </a:cubicBezTo>
                  <a:cubicBezTo>
                    <a:pt x="9643" y="3385"/>
                    <a:pt x="8985" y="3086"/>
                    <a:pt x="8323" y="2787"/>
                  </a:cubicBezTo>
                  <a:cubicBezTo>
                    <a:pt x="8899" y="2121"/>
                    <a:pt x="10242" y="2673"/>
                    <a:pt x="10740" y="1943"/>
                  </a:cubicBezTo>
                  <a:cubicBezTo>
                    <a:pt x="10146" y="1694"/>
                    <a:pt x="9520" y="1512"/>
                    <a:pt x="8886" y="1399"/>
                  </a:cubicBezTo>
                  <a:cubicBezTo>
                    <a:pt x="9317" y="1177"/>
                    <a:pt x="9725" y="914"/>
                    <a:pt x="10110" y="624"/>
                  </a:cubicBezTo>
                  <a:cubicBezTo>
                    <a:pt x="10187" y="564"/>
                    <a:pt x="10269" y="488"/>
                    <a:pt x="10263" y="393"/>
                  </a:cubicBezTo>
                  <a:cubicBezTo>
                    <a:pt x="10259" y="257"/>
                    <a:pt x="10096" y="193"/>
                    <a:pt x="9960" y="171"/>
                  </a:cubicBezTo>
                  <a:cubicBezTo>
                    <a:pt x="9331" y="57"/>
                    <a:pt x="8692" y="0"/>
                    <a:pt x="8052" y="0"/>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 name="Google Shape;1277;p42"/>
          <p:cNvGrpSpPr/>
          <p:nvPr/>
        </p:nvGrpSpPr>
        <p:grpSpPr>
          <a:xfrm flipH="1" rot="10800000">
            <a:off x="3201677" y="862392"/>
            <a:ext cx="1913064" cy="397180"/>
            <a:chOff x="-1656990" y="463623"/>
            <a:chExt cx="10906866" cy="535500"/>
          </a:xfrm>
        </p:grpSpPr>
        <p:sp>
          <p:nvSpPr>
            <p:cNvPr id="1278" name="Google Shape;1278;p42"/>
            <p:cNvSpPr/>
            <p:nvPr/>
          </p:nvSpPr>
          <p:spPr>
            <a:xfrm rot="10800000">
              <a:off x="-1656990" y="463623"/>
              <a:ext cx="100809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Croissant: Croissant</a:t>
              </a:r>
              <a:endParaRPr>
                <a:solidFill>
                  <a:schemeClr val="lt1"/>
                </a:solidFill>
                <a:latin typeface="Darker Grotesque SemiBold"/>
                <a:ea typeface="Darker Grotesque SemiBold"/>
                <a:cs typeface="Darker Grotesque SemiBold"/>
                <a:sym typeface="Darker Grotesque SemiBold"/>
              </a:endParaRPr>
            </a:p>
          </p:txBody>
        </p:sp>
        <p:sp>
          <p:nvSpPr>
            <p:cNvPr id="1279" name="Google Shape;1279;p42"/>
            <p:cNvSpPr/>
            <p:nvPr/>
          </p:nvSpPr>
          <p:spPr>
            <a:xfrm rot="5843876">
              <a:off x="8611721" y="246112"/>
              <a:ext cx="265611" cy="976916"/>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3" name="Shape 1283"/>
        <p:cNvGrpSpPr/>
        <p:nvPr/>
      </p:nvGrpSpPr>
      <p:grpSpPr>
        <a:xfrm>
          <a:off x="0" y="0"/>
          <a:ext cx="0" cy="0"/>
          <a:chOff x="0" y="0"/>
          <a:chExt cx="0" cy="0"/>
        </a:xfrm>
      </p:grpSpPr>
      <p:sp>
        <p:nvSpPr>
          <p:cNvPr id="1284" name="Google Shape;1284;p4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t>
            </a:r>
            <a:r>
              <a:rPr lang="en"/>
              <a:t>he colors in French</a:t>
            </a:r>
            <a:endParaRPr/>
          </a:p>
        </p:txBody>
      </p:sp>
      <p:sp>
        <p:nvSpPr>
          <p:cNvPr id="1285" name="Google Shape;1285;p43"/>
          <p:cNvSpPr/>
          <p:nvPr/>
        </p:nvSpPr>
        <p:spPr>
          <a:xfrm>
            <a:off x="717550" y="180380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3"/>
          <p:cNvSpPr txBox="1"/>
          <p:nvPr>
            <p:ph type="title"/>
          </p:nvPr>
        </p:nvSpPr>
        <p:spPr>
          <a:xfrm>
            <a:off x="1125225" y="1796600"/>
            <a:ext cx="17934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Rouge</a:t>
            </a:r>
            <a:endParaRPr sz="2400"/>
          </a:p>
        </p:txBody>
      </p:sp>
      <p:sp>
        <p:nvSpPr>
          <p:cNvPr id="1287" name="Google Shape;1287;p43"/>
          <p:cNvSpPr/>
          <p:nvPr/>
        </p:nvSpPr>
        <p:spPr>
          <a:xfrm>
            <a:off x="722450" y="240875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3"/>
          <p:cNvSpPr txBox="1"/>
          <p:nvPr>
            <p:ph type="title"/>
          </p:nvPr>
        </p:nvSpPr>
        <p:spPr>
          <a:xfrm>
            <a:off x="1129215" y="2401550"/>
            <a:ext cx="17934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rPr>
              <a:t>Bleu</a:t>
            </a:r>
            <a:endParaRPr sz="2400">
              <a:solidFill>
                <a:schemeClr val="accent4"/>
              </a:solidFill>
            </a:endParaRPr>
          </a:p>
        </p:txBody>
      </p:sp>
      <p:sp>
        <p:nvSpPr>
          <p:cNvPr id="1289" name="Google Shape;1289;p43"/>
          <p:cNvSpPr/>
          <p:nvPr/>
        </p:nvSpPr>
        <p:spPr>
          <a:xfrm>
            <a:off x="717550" y="301370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3"/>
          <p:cNvSpPr txBox="1"/>
          <p:nvPr>
            <p:ph type="title"/>
          </p:nvPr>
        </p:nvSpPr>
        <p:spPr>
          <a:xfrm>
            <a:off x="1125225" y="3006500"/>
            <a:ext cx="17934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Bleu ciel</a:t>
            </a:r>
            <a:endParaRPr sz="2400"/>
          </a:p>
        </p:txBody>
      </p:sp>
      <p:sp>
        <p:nvSpPr>
          <p:cNvPr id="1291" name="Google Shape;1291;p43"/>
          <p:cNvSpPr/>
          <p:nvPr/>
        </p:nvSpPr>
        <p:spPr>
          <a:xfrm>
            <a:off x="722450" y="361865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3"/>
          <p:cNvSpPr txBox="1"/>
          <p:nvPr>
            <p:ph type="title"/>
          </p:nvPr>
        </p:nvSpPr>
        <p:spPr>
          <a:xfrm>
            <a:off x="1129215" y="3611450"/>
            <a:ext cx="17934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rPr>
              <a:t>Bleu marine</a:t>
            </a:r>
            <a:endParaRPr sz="2400">
              <a:solidFill>
                <a:schemeClr val="accent4"/>
              </a:solidFill>
            </a:endParaRPr>
          </a:p>
        </p:txBody>
      </p:sp>
      <p:sp>
        <p:nvSpPr>
          <p:cNvPr id="1293" name="Google Shape;1293;p43"/>
          <p:cNvSpPr/>
          <p:nvPr/>
        </p:nvSpPr>
        <p:spPr>
          <a:xfrm>
            <a:off x="722450" y="426805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3"/>
          <p:cNvSpPr txBox="1"/>
          <p:nvPr>
            <p:ph type="title"/>
          </p:nvPr>
        </p:nvSpPr>
        <p:spPr>
          <a:xfrm>
            <a:off x="1129215" y="4260850"/>
            <a:ext cx="17934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Jaune</a:t>
            </a:r>
            <a:endParaRPr sz="2400"/>
          </a:p>
        </p:txBody>
      </p:sp>
      <p:sp>
        <p:nvSpPr>
          <p:cNvPr id="1295" name="Google Shape;1295;p43"/>
          <p:cNvSpPr/>
          <p:nvPr/>
        </p:nvSpPr>
        <p:spPr>
          <a:xfrm>
            <a:off x="3472613" y="180380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3"/>
          <p:cNvSpPr txBox="1"/>
          <p:nvPr>
            <p:ph type="title"/>
          </p:nvPr>
        </p:nvSpPr>
        <p:spPr>
          <a:xfrm>
            <a:off x="3880288" y="1796600"/>
            <a:ext cx="17895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rPr>
              <a:t>Vert</a:t>
            </a:r>
            <a:endParaRPr sz="2400">
              <a:solidFill>
                <a:schemeClr val="accent4"/>
              </a:solidFill>
            </a:endParaRPr>
          </a:p>
        </p:txBody>
      </p:sp>
      <p:sp>
        <p:nvSpPr>
          <p:cNvPr id="1297" name="Google Shape;1297;p43"/>
          <p:cNvSpPr/>
          <p:nvPr/>
        </p:nvSpPr>
        <p:spPr>
          <a:xfrm>
            <a:off x="3477513" y="240875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3"/>
          <p:cNvSpPr txBox="1"/>
          <p:nvPr>
            <p:ph type="title"/>
          </p:nvPr>
        </p:nvSpPr>
        <p:spPr>
          <a:xfrm>
            <a:off x="3884269" y="2401550"/>
            <a:ext cx="17895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Brun</a:t>
            </a:r>
            <a:endParaRPr sz="2400"/>
          </a:p>
        </p:txBody>
      </p:sp>
      <p:sp>
        <p:nvSpPr>
          <p:cNvPr id="1299" name="Google Shape;1299;p43"/>
          <p:cNvSpPr/>
          <p:nvPr/>
        </p:nvSpPr>
        <p:spPr>
          <a:xfrm>
            <a:off x="3472613" y="301370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3"/>
          <p:cNvSpPr txBox="1"/>
          <p:nvPr>
            <p:ph type="title"/>
          </p:nvPr>
        </p:nvSpPr>
        <p:spPr>
          <a:xfrm>
            <a:off x="3880288" y="3006500"/>
            <a:ext cx="17895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rPr>
              <a:t>Turquoise</a:t>
            </a:r>
            <a:endParaRPr sz="2400">
              <a:solidFill>
                <a:schemeClr val="accent4"/>
              </a:solidFill>
            </a:endParaRPr>
          </a:p>
        </p:txBody>
      </p:sp>
      <p:sp>
        <p:nvSpPr>
          <p:cNvPr id="1301" name="Google Shape;1301;p43"/>
          <p:cNvSpPr/>
          <p:nvPr/>
        </p:nvSpPr>
        <p:spPr>
          <a:xfrm>
            <a:off x="3477513" y="361865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3"/>
          <p:cNvSpPr txBox="1"/>
          <p:nvPr>
            <p:ph type="title"/>
          </p:nvPr>
        </p:nvSpPr>
        <p:spPr>
          <a:xfrm>
            <a:off x="3884269" y="3611450"/>
            <a:ext cx="17895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Orange</a:t>
            </a:r>
            <a:endParaRPr sz="2400"/>
          </a:p>
        </p:txBody>
      </p:sp>
      <p:sp>
        <p:nvSpPr>
          <p:cNvPr id="1303" name="Google Shape;1303;p43"/>
          <p:cNvSpPr/>
          <p:nvPr/>
        </p:nvSpPr>
        <p:spPr>
          <a:xfrm>
            <a:off x="3477513" y="426805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3"/>
          <p:cNvSpPr txBox="1"/>
          <p:nvPr>
            <p:ph type="title"/>
          </p:nvPr>
        </p:nvSpPr>
        <p:spPr>
          <a:xfrm>
            <a:off x="3884269" y="4260850"/>
            <a:ext cx="17895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rPr>
              <a:t>Violet</a:t>
            </a:r>
            <a:endParaRPr sz="2400">
              <a:solidFill>
                <a:schemeClr val="accent4"/>
              </a:solidFill>
            </a:endParaRPr>
          </a:p>
        </p:txBody>
      </p:sp>
      <p:sp>
        <p:nvSpPr>
          <p:cNvPr id="1305" name="Google Shape;1305;p43"/>
          <p:cNvSpPr/>
          <p:nvPr/>
        </p:nvSpPr>
        <p:spPr>
          <a:xfrm>
            <a:off x="6227750" y="180380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3"/>
          <p:cNvSpPr txBox="1"/>
          <p:nvPr>
            <p:ph type="title"/>
          </p:nvPr>
        </p:nvSpPr>
        <p:spPr>
          <a:xfrm>
            <a:off x="6635425" y="1796600"/>
            <a:ext cx="17895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Blanc</a:t>
            </a:r>
            <a:endParaRPr sz="2400"/>
          </a:p>
        </p:txBody>
      </p:sp>
      <p:sp>
        <p:nvSpPr>
          <p:cNvPr id="1307" name="Google Shape;1307;p43"/>
          <p:cNvSpPr/>
          <p:nvPr/>
        </p:nvSpPr>
        <p:spPr>
          <a:xfrm>
            <a:off x="6232650" y="240875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3"/>
          <p:cNvSpPr txBox="1"/>
          <p:nvPr>
            <p:ph type="title"/>
          </p:nvPr>
        </p:nvSpPr>
        <p:spPr>
          <a:xfrm>
            <a:off x="6639407" y="2401550"/>
            <a:ext cx="17895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rPr>
              <a:t>Noir</a:t>
            </a:r>
            <a:endParaRPr sz="2400">
              <a:solidFill>
                <a:schemeClr val="accent4"/>
              </a:solidFill>
            </a:endParaRPr>
          </a:p>
        </p:txBody>
      </p:sp>
      <p:sp>
        <p:nvSpPr>
          <p:cNvPr id="1309" name="Google Shape;1309;p43"/>
          <p:cNvSpPr/>
          <p:nvPr/>
        </p:nvSpPr>
        <p:spPr>
          <a:xfrm>
            <a:off x="6227750" y="301370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3"/>
          <p:cNvSpPr txBox="1"/>
          <p:nvPr>
            <p:ph type="title"/>
          </p:nvPr>
        </p:nvSpPr>
        <p:spPr>
          <a:xfrm>
            <a:off x="6635425" y="3006500"/>
            <a:ext cx="17895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Gris</a:t>
            </a:r>
            <a:endParaRPr sz="2400"/>
          </a:p>
        </p:txBody>
      </p:sp>
      <p:sp>
        <p:nvSpPr>
          <p:cNvPr id="1311" name="Google Shape;1311;p43"/>
          <p:cNvSpPr/>
          <p:nvPr/>
        </p:nvSpPr>
        <p:spPr>
          <a:xfrm>
            <a:off x="6232650" y="361865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3"/>
          <p:cNvSpPr txBox="1"/>
          <p:nvPr>
            <p:ph type="title"/>
          </p:nvPr>
        </p:nvSpPr>
        <p:spPr>
          <a:xfrm>
            <a:off x="6639407" y="3611450"/>
            <a:ext cx="17895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rPr>
              <a:t>Rose</a:t>
            </a:r>
            <a:endParaRPr sz="2400">
              <a:solidFill>
                <a:schemeClr val="accent4"/>
              </a:solidFill>
            </a:endParaRPr>
          </a:p>
        </p:txBody>
      </p:sp>
      <p:sp>
        <p:nvSpPr>
          <p:cNvPr id="1313" name="Google Shape;1313;p43"/>
          <p:cNvSpPr/>
          <p:nvPr/>
        </p:nvSpPr>
        <p:spPr>
          <a:xfrm>
            <a:off x="6232650" y="4268050"/>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3"/>
          <p:cNvSpPr txBox="1"/>
          <p:nvPr>
            <p:ph type="title"/>
          </p:nvPr>
        </p:nvSpPr>
        <p:spPr>
          <a:xfrm>
            <a:off x="6639407" y="4260850"/>
            <a:ext cx="17895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Crème</a:t>
            </a:r>
            <a:endParaRPr sz="2400"/>
          </a:p>
        </p:txBody>
      </p:sp>
      <p:sp>
        <p:nvSpPr>
          <p:cNvPr id="1315" name="Google Shape;1315;p43"/>
          <p:cNvSpPr txBox="1"/>
          <p:nvPr/>
        </p:nvSpPr>
        <p:spPr>
          <a:xfrm>
            <a:off x="722450" y="1017725"/>
            <a:ext cx="7704000" cy="47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15325B"/>
                </a:solidFill>
                <a:latin typeface="Darker Grotesque SemiBold"/>
                <a:ea typeface="Darker Grotesque SemiBold"/>
                <a:cs typeface="Darker Grotesque SemiBold"/>
                <a:sym typeface="Darker Grotesque SemiBold"/>
              </a:rPr>
              <a:t>Fill each circle with its corresponding color</a:t>
            </a:r>
            <a:endParaRPr sz="1600">
              <a:solidFill>
                <a:srgbClr val="15325B"/>
              </a:solidFill>
              <a:latin typeface="Darker Grotesque SemiBold"/>
              <a:ea typeface="Darker Grotesque SemiBold"/>
              <a:cs typeface="Darker Grotesque SemiBold"/>
              <a:sym typeface="Darker Grotesque SemiBold"/>
            </a:endParaRPr>
          </a:p>
        </p:txBody>
      </p:sp>
      <p:sp>
        <p:nvSpPr>
          <p:cNvPr id="1316" name="Google Shape;1316;p43"/>
          <p:cNvSpPr/>
          <p:nvPr/>
        </p:nvSpPr>
        <p:spPr>
          <a:xfrm>
            <a:off x="816800" y="1898143"/>
            <a:ext cx="151800" cy="151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0" name="Shape 1320"/>
        <p:cNvGrpSpPr/>
        <p:nvPr/>
      </p:nvGrpSpPr>
      <p:grpSpPr>
        <a:xfrm>
          <a:off x="0" y="0"/>
          <a:ext cx="0" cy="0"/>
          <a:chOff x="0" y="0"/>
          <a:chExt cx="0" cy="0"/>
        </a:xfrm>
      </p:grpSpPr>
      <p:grpSp>
        <p:nvGrpSpPr>
          <p:cNvPr id="1321" name="Google Shape;1321;p44"/>
          <p:cNvGrpSpPr/>
          <p:nvPr/>
        </p:nvGrpSpPr>
        <p:grpSpPr>
          <a:xfrm>
            <a:off x="739507" y="1257938"/>
            <a:ext cx="7664985" cy="3084824"/>
            <a:chOff x="910191" y="733603"/>
            <a:chExt cx="7664985" cy="3084824"/>
          </a:xfrm>
        </p:grpSpPr>
        <p:sp>
          <p:nvSpPr>
            <p:cNvPr id="1322" name="Google Shape;1322;p44"/>
            <p:cNvSpPr/>
            <p:nvPr/>
          </p:nvSpPr>
          <p:spPr>
            <a:xfrm>
              <a:off x="5449816" y="733603"/>
              <a:ext cx="240096" cy="245701"/>
            </a:xfrm>
            <a:custGeom>
              <a:rect b="b" l="l" r="r" t="t"/>
              <a:pathLst>
                <a:path extrusionOk="0" h="14379" w="14051">
                  <a:moveTo>
                    <a:pt x="7313" y="14378"/>
                  </a:moveTo>
                  <a:cubicBezTo>
                    <a:pt x="6656" y="13762"/>
                    <a:pt x="5999" y="13146"/>
                    <a:pt x="5382" y="12489"/>
                  </a:cubicBezTo>
                  <a:cubicBezTo>
                    <a:pt x="4027" y="10804"/>
                    <a:pt x="2589" y="9161"/>
                    <a:pt x="1398" y="7353"/>
                  </a:cubicBezTo>
                  <a:cubicBezTo>
                    <a:pt x="453" y="5957"/>
                    <a:pt x="1" y="4272"/>
                    <a:pt x="124" y="2547"/>
                  </a:cubicBezTo>
                  <a:cubicBezTo>
                    <a:pt x="206" y="1602"/>
                    <a:pt x="494" y="699"/>
                    <a:pt x="1521" y="329"/>
                  </a:cubicBezTo>
                  <a:cubicBezTo>
                    <a:pt x="2466" y="0"/>
                    <a:pt x="3493" y="247"/>
                    <a:pt x="4191" y="945"/>
                  </a:cubicBezTo>
                  <a:cubicBezTo>
                    <a:pt x="5095" y="1767"/>
                    <a:pt x="5465" y="2835"/>
                    <a:pt x="5834" y="3944"/>
                  </a:cubicBezTo>
                  <a:cubicBezTo>
                    <a:pt x="6040" y="4601"/>
                    <a:pt x="6122" y="5299"/>
                    <a:pt x="6327" y="5998"/>
                  </a:cubicBezTo>
                  <a:cubicBezTo>
                    <a:pt x="6409" y="6244"/>
                    <a:pt x="6738" y="6614"/>
                    <a:pt x="6861" y="6573"/>
                  </a:cubicBezTo>
                  <a:cubicBezTo>
                    <a:pt x="7149" y="6532"/>
                    <a:pt x="7436" y="6326"/>
                    <a:pt x="7601" y="6080"/>
                  </a:cubicBezTo>
                  <a:cubicBezTo>
                    <a:pt x="7847" y="5505"/>
                    <a:pt x="8053" y="4930"/>
                    <a:pt x="8217" y="4314"/>
                  </a:cubicBezTo>
                  <a:cubicBezTo>
                    <a:pt x="8546" y="3081"/>
                    <a:pt x="9285" y="1972"/>
                    <a:pt x="10271" y="1150"/>
                  </a:cubicBezTo>
                  <a:cubicBezTo>
                    <a:pt x="10969" y="452"/>
                    <a:pt x="11996" y="288"/>
                    <a:pt x="12859" y="699"/>
                  </a:cubicBezTo>
                  <a:cubicBezTo>
                    <a:pt x="13804" y="1109"/>
                    <a:pt x="14050" y="1931"/>
                    <a:pt x="14050" y="2876"/>
                  </a:cubicBezTo>
                  <a:cubicBezTo>
                    <a:pt x="13968" y="4519"/>
                    <a:pt x="13475" y="6080"/>
                    <a:pt x="12613" y="7518"/>
                  </a:cubicBezTo>
                  <a:cubicBezTo>
                    <a:pt x="12161" y="8381"/>
                    <a:pt x="11627" y="9284"/>
                    <a:pt x="11093" y="10106"/>
                  </a:cubicBezTo>
                  <a:cubicBezTo>
                    <a:pt x="10435" y="11051"/>
                    <a:pt x="9737" y="11954"/>
                    <a:pt x="8998" y="12817"/>
                  </a:cubicBezTo>
                  <a:cubicBezTo>
                    <a:pt x="8546" y="13310"/>
                    <a:pt x="8012" y="13721"/>
                    <a:pt x="7313" y="1437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4"/>
            <p:cNvSpPr/>
            <p:nvPr/>
          </p:nvSpPr>
          <p:spPr>
            <a:xfrm rot="842785">
              <a:off x="8308838" y="2361430"/>
              <a:ext cx="240110" cy="245715"/>
            </a:xfrm>
            <a:custGeom>
              <a:rect b="b" l="l" r="r" t="t"/>
              <a:pathLst>
                <a:path extrusionOk="0" h="14379" w="14051">
                  <a:moveTo>
                    <a:pt x="7313" y="14378"/>
                  </a:moveTo>
                  <a:cubicBezTo>
                    <a:pt x="6656" y="13762"/>
                    <a:pt x="5999" y="13146"/>
                    <a:pt x="5382" y="12489"/>
                  </a:cubicBezTo>
                  <a:cubicBezTo>
                    <a:pt x="4027" y="10804"/>
                    <a:pt x="2589" y="9161"/>
                    <a:pt x="1398" y="7353"/>
                  </a:cubicBezTo>
                  <a:cubicBezTo>
                    <a:pt x="453" y="5957"/>
                    <a:pt x="1" y="4272"/>
                    <a:pt x="124" y="2547"/>
                  </a:cubicBezTo>
                  <a:cubicBezTo>
                    <a:pt x="206" y="1602"/>
                    <a:pt x="494" y="699"/>
                    <a:pt x="1521" y="329"/>
                  </a:cubicBezTo>
                  <a:cubicBezTo>
                    <a:pt x="2466" y="0"/>
                    <a:pt x="3493" y="247"/>
                    <a:pt x="4191" y="945"/>
                  </a:cubicBezTo>
                  <a:cubicBezTo>
                    <a:pt x="5095" y="1767"/>
                    <a:pt x="5465" y="2835"/>
                    <a:pt x="5834" y="3944"/>
                  </a:cubicBezTo>
                  <a:cubicBezTo>
                    <a:pt x="6040" y="4601"/>
                    <a:pt x="6122" y="5299"/>
                    <a:pt x="6327" y="5998"/>
                  </a:cubicBezTo>
                  <a:cubicBezTo>
                    <a:pt x="6409" y="6244"/>
                    <a:pt x="6738" y="6614"/>
                    <a:pt x="6861" y="6573"/>
                  </a:cubicBezTo>
                  <a:cubicBezTo>
                    <a:pt x="7149" y="6532"/>
                    <a:pt x="7436" y="6326"/>
                    <a:pt x="7601" y="6080"/>
                  </a:cubicBezTo>
                  <a:cubicBezTo>
                    <a:pt x="7847" y="5505"/>
                    <a:pt x="8053" y="4930"/>
                    <a:pt x="8217" y="4314"/>
                  </a:cubicBezTo>
                  <a:cubicBezTo>
                    <a:pt x="8546" y="3081"/>
                    <a:pt x="9285" y="1972"/>
                    <a:pt x="10271" y="1150"/>
                  </a:cubicBezTo>
                  <a:cubicBezTo>
                    <a:pt x="10969" y="452"/>
                    <a:pt x="11996" y="288"/>
                    <a:pt x="12859" y="699"/>
                  </a:cubicBezTo>
                  <a:cubicBezTo>
                    <a:pt x="13804" y="1109"/>
                    <a:pt x="14050" y="1931"/>
                    <a:pt x="14050" y="2876"/>
                  </a:cubicBezTo>
                  <a:cubicBezTo>
                    <a:pt x="13968" y="4519"/>
                    <a:pt x="13475" y="6080"/>
                    <a:pt x="12613" y="7518"/>
                  </a:cubicBezTo>
                  <a:cubicBezTo>
                    <a:pt x="12161" y="8381"/>
                    <a:pt x="11627" y="9284"/>
                    <a:pt x="11093" y="10106"/>
                  </a:cubicBezTo>
                  <a:cubicBezTo>
                    <a:pt x="10435" y="11051"/>
                    <a:pt x="9737" y="11954"/>
                    <a:pt x="8998" y="12817"/>
                  </a:cubicBezTo>
                  <a:cubicBezTo>
                    <a:pt x="8546" y="13310"/>
                    <a:pt x="8012" y="13721"/>
                    <a:pt x="7313" y="1437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4"/>
            <p:cNvSpPr/>
            <p:nvPr/>
          </p:nvSpPr>
          <p:spPr>
            <a:xfrm rot="-1366555">
              <a:off x="948389" y="3535833"/>
              <a:ext cx="240095" cy="245699"/>
            </a:xfrm>
            <a:custGeom>
              <a:rect b="b" l="l" r="r" t="t"/>
              <a:pathLst>
                <a:path extrusionOk="0" h="14379" w="14051">
                  <a:moveTo>
                    <a:pt x="7313" y="14378"/>
                  </a:moveTo>
                  <a:cubicBezTo>
                    <a:pt x="6656" y="13762"/>
                    <a:pt x="5999" y="13146"/>
                    <a:pt x="5382" y="12489"/>
                  </a:cubicBezTo>
                  <a:cubicBezTo>
                    <a:pt x="4027" y="10804"/>
                    <a:pt x="2589" y="9161"/>
                    <a:pt x="1398" y="7353"/>
                  </a:cubicBezTo>
                  <a:cubicBezTo>
                    <a:pt x="453" y="5957"/>
                    <a:pt x="1" y="4272"/>
                    <a:pt x="124" y="2547"/>
                  </a:cubicBezTo>
                  <a:cubicBezTo>
                    <a:pt x="206" y="1602"/>
                    <a:pt x="494" y="699"/>
                    <a:pt x="1521" y="329"/>
                  </a:cubicBezTo>
                  <a:cubicBezTo>
                    <a:pt x="2466" y="0"/>
                    <a:pt x="3493" y="247"/>
                    <a:pt x="4191" y="945"/>
                  </a:cubicBezTo>
                  <a:cubicBezTo>
                    <a:pt x="5095" y="1767"/>
                    <a:pt x="5465" y="2835"/>
                    <a:pt x="5834" y="3944"/>
                  </a:cubicBezTo>
                  <a:cubicBezTo>
                    <a:pt x="6040" y="4601"/>
                    <a:pt x="6122" y="5299"/>
                    <a:pt x="6327" y="5998"/>
                  </a:cubicBezTo>
                  <a:cubicBezTo>
                    <a:pt x="6409" y="6244"/>
                    <a:pt x="6738" y="6614"/>
                    <a:pt x="6861" y="6573"/>
                  </a:cubicBezTo>
                  <a:cubicBezTo>
                    <a:pt x="7149" y="6532"/>
                    <a:pt x="7436" y="6326"/>
                    <a:pt x="7601" y="6080"/>
                  </a:cubicBezTo>
                  <a:cubicBezTo>
                    <a:pt x="7847" y="5505"/>
                    <a:pt x="8053" y="4930"/>
                    <a:pt x="8217" y="4314"/>
                  </a:cubicBezTo>
                  <a:cubicBezTo>
                    <a:pt x="8546" y="3081"/>
                    <a:pt x="9285" y="1972"/>
                    <a:pt x="10271" y="1150"/>
                  </a:cubicBezTo>
                  <a:cubicBezTo>
                    <a:pt x="10969" y="452"/>
                    <a:pt x="11996" y="288"/>
                    <a:pt x="12859" y="699"/>
                  </a:cubicBezTo>
                  <a:cubicBezTo>
                    <a:pt x="13804" y="1109"/>
                    <a:pt x="14050" y="1931"/>
                    <a:pt x="14050" y="2876"/>
                  </a:cubicBezTo>
                  <a:cubicBezTo>
                    <a:pt x="13968" y="4519"/>
                    <a:pt x="13475" y="6080"/>
                    <a:pt x="12613" y="7518"/>
                  </a:cubicBezTo>
                  <a:cubicBezTo>
                    <a:pt x="12161" y="8381"/>
                    <a:pt x="11627" y="9284"/>
                    <a:pt x="11093" y="10106"/>
                  </a:cubicBezTo>
                  <a:cubicBezTo>
                    <a:pt x="10435" y="11051"/>
                    <a:pt x="9737" y="11954"/>
                    <a:pt x="8998" y="12817"/>
                  </a:cubicBezTo>
                  <a:cubicBezTo>
                    <a:pt x="8546" y="13310"/>
                    <a:pt x="8012" y="13721"/>
                    <a:pt x="7313" y="1437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5" name="Google Shape;1325;p44"/>
          <p:cNvSpPr txBox="1"/>
          <p:nvPr>
            <p:ph idx="15" type="title"/>
          </p:nvPr>
        </p:nvSpPr>
        <p:spPr>
          <a:xfrm>
            <a:off x="565950" y="4651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Greetings</a:t>
            </a:r>
            <a:r>
              <a:rPr lang="en"/>
              <a:t>-</a:t>
            </a:r>
            <a:r>
              <a:rPr lang="en">
                <a:solidFill>
                  <a:schemeClr val="accent4"/>
                </a:solidFill>
              </a:rPr>
              <a:t>Les salutations</a:t>
            </a:r>
            <a:endParaRPr>
              <a:solidFill>
                <a:schemeClr val="accent4"/>
              </a:solidFill>
            </a:endParaRPr>
          </a:p>
        </p:txBody>
      </p:sp>
      <p:sp>
        <p:nvSpPr>
          <p:cNvPr id="1326" name="Google Shape;1326;p44"/>
          <p:cNvSpPr txBox="1"/>
          <p:nvPr>
            <p:ph idx="5" type="subTitle"/>
          </p:nvPr>
        </p:nvSpPr>
        <p:spPr>
          <a:xfrm>
            <a:off x="6761962" y="1790096"/>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Hello</a:t>
            </a:r>
            <a:endParaRPr/>
          </a:p>
        </p:txBody>
      </p:sp>
      <p:sp>
        <p:nvSpPr>
          <p:cNvPr id="1327" name="Google Shape;1327;p44"/>
          <p:cNvSpPr txBox="1"/>
          <p:nvPr>
            <p:ph idx="4" type="title"/>
          </p:nvPr>
        </p:nvSpPr>
        <p:spPr>
          <a:xfrm>
            <a:off x="4964813" y="1790096"/>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Salut</a:t>
            </a:r>
            <a:endParaRPr/>
          </a:p>
        </p:txBody>
      </p:sp>
      <p:sp>
        <p:nvSpPr>
          <p:cNvPr id="1328" name="Google Shape;1328;p44"/>
          <p:cNvSpPr txBox="1"/>
          <p:nvPr>
            <p:ph idx="8" type="title"/>
          </p:nvPr>
        </p:nvSpPr>
        <p:spPr>
          <a:xfrm>
            <a:off x="834638" y="3464192"/>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Au revoir</a:t>
            </a:r>
            <a:endParaRPr/>
          </a:p>
        </p:txBody>
      </p:sp>
      <p:sp>
        <p:nvSpPr>
          <p:cNvPr id="1329" name="Google Shape;1329;p44"/>
          <p:cNvSpPr txBox="1"/>
          <p:nvPr>
            <p:ph idx="7" type="subTitle"/>
          </p:nvPr>
        </p:nvSpPr>
        <p:spPr>
          <a:xfrm>
            <a:off x="6761962" y="2627144"/>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Good evening</a:t>
            </a:r>
            <a:endParaRPr/>
          </a:p>
        </p:txBody>
      </p:sp>
      <p:sp>
        <p:nvSpPr>
          <p:cNvPr id="1330" name="Google Shape;1330;p44"/>
          <p:cNvSpPr txBox="1"/>
          <p:nvPr>
            <p:ph type="title"/>
          </p:nvPr>
        </p:nvSpPr>
        <p:spPr>
          <a:xfrm>
            <a:off x="834638" y="1790096"/>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Bonjour</a:t>
            </a:r>
            <a:endParaRPr/>
          </a:p>
        </p:txBody>
      </p:sp>
      <p:sp>
        <p:nvSpPr>
          <p:cNvPr id="1331" name="Google Shape;1331;p44"/>
          <p:cNvSpPr txBox="1"/>
          <p:nvPr>
            <p:ph idx="1" type="subTitle"/>
          </p:nvPr>
        </p:nvSpPr>
        <p:spPr>
          <a:xfrm>
            <a:off x="2631787" y="1790096"/>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Good morning</a:t>
            </a:r>
            <a:endParaRPr/>
          </a:p>
        </p:txBody>
      </p:sp>
      <p:sp>
        <p:nvSpPr>
          <p:cNvPr id="1332" name="Google Shape;1332;p44"/>
          <p:cNvSpPr txBox="1"/>
          <p:nvPr>
            <p:ph idx="2" type="title"/>
          </p:nvPr>
        </p:nvSpPr>
        <p:spPr>
          <a:xfrm>
            <a:off x="834638" y="2627144"/>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Bonne nuit</a:t>
            </a:r>
            <a:endParaRPr/>
          </a:p>
        </p:txBody>
      </p:sp>
      <p:sp>
        <p:nvSpPr>
          <p:cNvPr id="1333" name="Google Shape;1333;p44"/>
          <p:cNvSpPr txBox="1"/>
          <p:nvPr>
            <p:ph idx="3" type="subTitle"/>
          </p:nvPr>
        </p:nvSpPr>
        <p:spPr>
          <a:xfrm>
            <a:off x="2631787" y="2627144"/>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Good </a:t>
            </a:r>
            <a:r>
              <a:rPr lang="en"/>
              <a:t>night</a:t>
            </a:r>
            <a:endParaRPr/>
          </a:p>
        </p:txBody>
      </p:sp>
      <p:sp>
        <p:nvSpPr>
          <p:cNvPr id="1334" name="Google Shape;1334;p44"/>
          <p:cNvSpPr txBox="1"/>
          <p:nvPr>
            <p:ph idx="6" type="title"/>
          </p:nvPr>
        </p:nvSpPr>
        <p:spPr>
          <a:xfrm>
            <a:off x="4964813" y="2627144"/>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Bonsoir</a:t>
            </a:r>
            <a:endParaRPr/>
          </a:p>
        </p:txBody>
      </p:sp>
      <p:sp>
        <p:nvSpPr>
          <p:cNvPr id="1335" name="Google Shape;1335;p44"/>
          <p:cNvSpPr txBox="1"/>
          <p:nvPr>
            <p:ph idx="9" type="subTitle"/>
          </p:nvPr>
        </p:nvSpPr>
        <p:spPr>
          <a:xfrm>
            <a:off x="2631787" y="3464192"/>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See you soon</a:t>
            </a:r>
            <a:endParaRPr/>
          </a:p>
        </p:txBody>
      </p:sp>
      <p:sp>
        <p:nvSpPr>
          <p:cNvPr id="1336" name="Google Shape;1336;p44"/>
          <p:cNvSpPr txBox="1"/>
          <p:nvPr>
            <p:ph idx="13" type="title"/>
          </p:nvPr>
        </p:nvSpPr>
        <p:spPr>
          <a:xfrm>
            <a:off x="4964813" y="3464192"/>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 rien</a:t>
            </a:r>
            <a:endParaRPr/>
          </a:p>
        </p:txBody>
      </p:sp>
      <p:sp>
        <p:nvSpPr>
          <p:cNvPr id="1337" name="Google Shape;1337;p44"/>
          <p:cNvSpPr txBox="1"/>
          <p:nvPr>
            <p:ph idx="14" type="subTitle"/>
          </p:nvPr>
        </p:nvSpPr>
        <p:spPr>
          <a:xfrm>
            <a:off x="6761962" y="3464192"/>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are welcome</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1" name="Shape 1341"/>
        <p:cNvGrpSpPr/>
        <p:nvPr/>
      </p:nvGrpSpPr>
      <p:grpSpPr>
        <a:xfrm>
          <a:off x="0" y="0"/>
          <a:ext cx="0" cy="0"/>
          <a:chOff x="0" y="0"/>
          <a:chExt cx="0" cy="0"/>
        </a:xfrm>
      </p:grpSpPr>
      <p:sp>
        <p:nvSpPr>
          <p:cNvPr id="1342" name="Google Shape;1342;p4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a:t>
            </a:r>
            <a:r>
              <a:rPr lang="en"/>
              <a:t>olors- </a:t>
            </a:r>
            <a:r>
              <a:rPr lang="en">
                <a:solidFill>
                  <a:schemeClr val="accent4"/>
                </a:solidFill>
              </a:rPr>
              <a:t>Couleurs</a:t>
            </a:r>
            <a:endParaRPr>
              <a:solidFill>
                <a:schemeClr val="accent4"/>
              </a:solidFill>
            </a:endParaRPr>
          </a:p>
        </p:txBody>
      </p:sp>
      <p:grpSp>
        <p:nvGrpSpPr>
          <p:cNvPr id="1343" name="Google Shape;1343;p45"/>
          <p:cNvGrpSpPr/>
          <p:nvPr/>
        </p:nvGrpSpPr>
        <p:grpSpPr>
          <a:xfrm>
            <a:off x="1086850" y="3290547"/>
            <a:ext cx="1464446" cy="269395"/>
            <a:chOff x="1195186" y="3359863"/>
            <a:chExt cx="1464446" cy="201900"/>
          </a:xfrm>
        </p:grpSpPr>
        <p:sp>
          <p:nvSpPr>
            <p:cNvPr id="1344" name="Google Shape;1344;p45"/>
            <p:cNvSpPr/>
            <p:nvPr/>
          </p:nvSpPr>
          <p:spPr>
            <a:xfrm>
              <a:off x="1195186" y="3359863"/>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rPr lang="en" sz="1500">
                  <a:solidFill>
                    <a:schemeClr val="dk1"/>
                  </a:solidFill>
                  <a:latin typeface="Barriecito"/>
                  <a:ea typeface="Barriecito"/>
                  <a:cs typeface="Barriecito"/>
                  <a:sym typeface="Barriecito"/>
                </a:rPr>
                <a:t>R</a:t>
              </a:r>
              <a:endParaRPr sz="1500">
                <a:solidFill>
                  <a:schemeClr val="dk1"/>
                </a:solidFill>
                <a:latin typeface="Barriecito"/>
                <a:ea typeface="Barriecito"/>
                <a:cs typeface="Barriecito"/>
                <a:sym typeface="Barriecito"/>
              </a:endParaRPr>
            </a:p>
          </p:txBody>
        </p:sp>
        <p:sp>
          <p:nvSpPr>
            <p:cNvPr id="1345" name="Google Shape;1345;p45"/>
            <p:cNvSpPr/>
            <p:nvPr/>
          </p:nvSpPr>
          <p:spPr>
            <a:xfrm flipH="1">
              <a:off x="2094815" y="3359863"/>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46" name="Google Shape;1346;p45"/>
            <p:cNvSpPr/>
            <p:nvPr/>
          </p:nvSpPr>
          <p:spPr>
            <a:xfrm flipH="1">
              <a:off x="1494979" y="3359863"/>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47" name="Google Shape;1347;p45"/>
            <p:cNvSpPr/>
            <p:nvPr/>
          </p:nvSpPr>
          <p:spPr>
            <a:xfrm>
              <a:off x="1795022" y="3359863"/>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48" name="Google Shape;1348;p45"/>
            <p:cNvSpPr/>
            <p:nvPr/>
          </p:nvSpPr>
          <p:spPr>
            <a:xfrm flipH="1">
              <a:off x="2394733" y="3359863"/>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grpSp>
      <p:sp>
        <p:nvSpPr>
          <p:cNvPr id="1349" name="Google Shape;1349;p45"/>
          <p:cNvSpPr txBox="1"/>
          <p:nvPr/>
        </p:nvSpPr>
        <p:spPr>
          <a:xfrm>
            <a:off x="720000" y="1017725"/>
            <a:ext cx="7704000" cy="47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15325B"/>
                </a:solidFill>
                <a:latin typeface="Darker Grotesque SemiBold"/>
                <a:ea typeface="Darker Grotesque SemiBold"/>
                <a:cs typeface="Darker Grotesque SemiBold"/>
                <a:sym typeface="Darker Grotesque SemiBold"/>
              </a:rPr>
              <a:t>Fill each circle with its corresponding color</a:t>
            </a:r>
            <a:endParaRPr sz="1600">
              <a:solidFill>
                <a:srgbClr val="15325B"/>
              </a:solidFill>
              <a:latin typeface="Darker Grotesque SemiBold"/>
              <a:ea typeface="Darker Grotesque SemiBold"/>
              <a:cs typeface="Darker Grotesque SemiBold"/>
              <a:sym typeface="Darker Grotesque SemiBold"/>
            </a:endParaRPr>
          </a:p>
        </p:txBody>
      </p:sp>
      <p:sp>
        <p:nvSpPr>
          <p:cNvPr id="1350" name="Google Shape;1350;p45"/>
          <p:cNvSpPr txBox="1"/>
          <p:nvPr>
            <p:ph type="title"/>
          </p:nvPr>
        </p:nvSpPr>
        <p:spPr>
          <a:xfrm>
            <a:off x="717929" y="1644200"/>
            <a:ext cx="22023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Rouge</a:t>
            </a:r>
            <a:endParaRPr sz="2400"/>
          </a:p>
        </p:txBody>
      </p:sp>
      <p:sp>
        <p:nvSpPr>
          <p:cNvPr id="1351" name="Google Shape;1351;p45"/>
          <p:cNvSpPr txBox="1"/>
          <p:nvPr>
            <p:ph type="title"/>
          </p:nvPr>
        </p:nvSpPr>
        <p:spPr>
          <a:xfrm>
            <a:off x="717929" y="2249150"/>
            <a:ext cx="22023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Bleu</a:t>
            </a:r>
            <a:endParaRPr sz="2400"/>
          </a:p>
        </p:txBody>
      </p:sp>
      <p:sp>
        <p:nvSpPr>
          <p:cNvPr id="1352" name="Google Shape;1352;p45"/>
          <p:cNvSpPr txBox="1"/>
          <p:nvPr>
            <p:ph type="title"/>
          </p:nvPr>
        </p:nvSpPr>
        <p:spPr>
          <a:xfrm>
            <a:off x="3470841" y="1644200"/>
            <a:ext cx="22023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Vert</a:t>
            </a:r>
            <a:endParaRPr sz="2400"/>
          </a:p>
        </p:txBody>
      </p:sp>
      <p:sp>
        <p:nvSpPr>
          <p:cNvPr id="1353" name="Google Shape;1353;p45"/>
          <p:cNvSpPr txBox="1"/>
          <p:nvPr>
            <p:ph type="title"/>
          </p:nvPr>
        </p:nvSpPr>
        <p:spPr>
          <a:xfrm>
            <a:off x="3470841" y="2249150"/>
            <a:ext cx="22023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Orange</a:t>
            </a:r>
            <a:endParaRPr sz="2400"/>
          </a:p>
        </p:txBody>
      </p:sp>
      <p:sp>
        <p:nvSpPr>
          <p:cNvPr id="1354" name="Google Shape;1354;p45"/>
          <p:cNvSpPr txBox="1"/>
          <p:nvPr>
            <p:ph type="title"/>
          </p:nvPr>
        </p:nvSpPr>
        <p:spPr>
          <a:xfrm>
            <a:off x="6223771" y="1644200"/>
            <a:ext cx="22023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Rose</a:t>
            </a:r>
            <a:endParaRPr sz="2400"/>
          </a:p>
        </p:txBody>
      </p:sp>
      <p:sp>
        <p:nvSpPr>
          <p:cNvPr id="1355" name="Google Shape;1355;p45"/>
          <p:cNvSpPr txBox="1"/>
          <p:nvPr>
            <p:ph type="title"/>
          </p:nvPr>
        </p:nvSpPr>
        <p:spPr>
          <a:xfrm>
            <a:off x="6223771" y="2249150"/>
            <a:ext cx="2202300" cy="3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Violet</a:t>
            </a:r>
            <a:endParaRPr sz="2400"/>
          </a:p>
        </p:txBody>
      </p:sp>
      <p:sp>
        <p:nvSpPr>
          <p:cNvPr id="1356" name="Google Shape;1356;p45"/>
          <p:cNvSpPr/>
          <p:nvPr/>
        </p:nvSpPr>
        <p:spPr>
          <a:xfrm>
            <a:off x="1648829" y="2809000"/>
            <a:ext cx="340500" cy="3405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 name="Google Shape;1357;p45"/>
          <p:cNvGrpSpPr/>
          <p:nvPr/>
        </p:nvGrpSpPr>
        <p:grpSpPr>
          <a:xfrm>
            <a:off x="3989720" y="3290547"/>
            <a:ext cx="1164529" cy="269395"/>
            <a:chOff x="3774936" y="3344175"/>
            <a:chExt cx="1164529" cy="201900"/>
          </a:xfrm>
        </p:grpSpPr>
        <p:sp>
          <p:nvSpPr>
            <p:cNvPr id="1358" name="Google Shape;1358;p45"/>
            <p:cNvSpPr/>
            <p:nvPr/>
          </p:nvSpPr>
          <p:spPr>
            <a:xfrm>
              <a:off x="3774936" y="3344175"/>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59" name="Google Shape;1359;p45"/>
            <p:cNvSpPr/>
            <p:nvPr/>
          </p:nvSpPr>
          <p:spPr>
            <a:xfrm flipH="1">
              <a:off x="4674565" y="3344175"/>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60" name="Google Shape;1360;p45"/>
            <p:cNvSpPr/>
            <p:nvPr/>
          </p:nvSpPr>
          <p:spPr>
            <a:xfrm flipH="1">
              <a:off x="4074729" y="3344175"/>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61" name="Google Shape;1361;p45"/>
            <p:cNvSpPr/>
            <p:nvPr/>
          </p:nvSpPr>
          <p:spPr>
            <a:xfrm>
              <a:off x="4374772" y="3344175"/>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grpSp>
      <p:sp>
        <p:nvSpPr>
          <p:cNvPr id="1362" name="Google Shape;1362;p45"/>
          <p:cNvSpPr/>
          <p:nvPr/>
        </p:nvSpPr>
        <p:spPr>
          <a:xfrm>
            <a:off x="4401741" y="2809000"/>
            <a:ext cx="340500" cy="340500"/>
          </a:xfrm>
          <a:prstGeom prst="ellipse">
            <a:avLst/>
          </a:pr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5"/>
          <p:cNvSpPr/>
          <p:nvPr/>
        </p:nvSpPr>
        <p:spPr>
          <a:xfrm>
            <a:off x="7154671" y="2809000"/>
            <a:ext cx="340500" cy="340500"/>
          </a:xfrm>
          <a:prstGeom prst="ellipse">
            <a:avLst/>
          </a:prstGeom>
          <a:solidFill>
            <a:srgbClr val="7DD7B8"/>
          </a:solidFill>
          <a:ln cap="flat" cmpd="sng" w="19050">
            <a:solidFill>
              <a:srgbClr val="7DD7B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5"/>
          <p:cNvSpPr/>
          <p:nvPr/>
        </p:nvSpPr>
        <p:spPr>
          <a:xfrm>
            <a:off x="1648829" y="3828418"/>
            <a:ext cx="340500" cy="340500"/>
          </a:xfrm>
          <a:prstGeom prst="ellipse">
            <a:avLst/>
          </a:prstGeom>
          <a:solidFill>
            <a:srgbClr val="FF9900"/>
          </a:solidFill>
          <a:ln cap="flat" cmpd="sng" w="19050">
            <a:solidFill>
              <a:srgbClr val="FF99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5"/>
          <p:cNvSpPr/>
          <p:nvPr/>
        </p:nvSpPr>
        <p:spPr>
          <a:xfrm>
            <a:off x="4401741" y="3828418"/>
            <a:ext cx="340500" cy="340500"/>
          </a:xfrm>
          <a:prstGeom prst="ellipse">
            <a:avLst/>
          </a:prstGeom>
          <a:solidFill>
            <a:srgbClr val="9900FF"/>
          </a:solidFill>
          <a:ln cap="flat" cmpd="sng" w="19050">
            <a:solidFill>
              <a:srgbClr val="9900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 name="Google Shape;1366;p45"/>
          <p:cNvGrpSpPr/>
          <p:nvPr/>
        </p:nvGrpSpPr>
        <p:grpSpPr>
          <a:xfrm>
            <a:off x="6742677" y="4313942"/>
            <a:ext cx="1164529" cy="269415"/>
            <a:chOff x="6422861" y="3375550"/>
            <a:chExt cx="1164529" cy="201900"/>
          </a:xfrm>
        </p:grpSpPr>
        <p:sp>
          <p:nvSpPr>
            <p:cNvPr id="1367" name="Google Shape;1367;p45"/>
            <p:cNvSpPr/>
            <p:nvPr/>
          </p:nvSpPr>
          <p:spPr>
            <a:xfrm>
              <a:off x="6422861" y="3375550"/>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68" name="Google Shape;1368;p45"/>
            <p:cNvSpPr/>
            <p:nvPr/>
          </p:nvSpPr>
          <p:spPr>
            <a:xfrm flipH="1">
              <a:off x="7322490" y="3375550"/>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69" name="Google Shape;1369;p45"/>
            <p:cNvSpPr/>
            <p:nvPr/>
          </p:nvSpPr>
          <p:spPr>
            <a:xfrm flipH="1">
              <a:off x="6722654" y="3375550"/>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70" name="Google Shape;1370;p45"/>
            <p:cNvSpPr/>
            <p:nvPr/>
          </p:nvSpPr>
          <p:spPr>
            <a:xfrm>
              <a:off x="7022697" y="3375550"/>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grpSp>
      <p:sp>
        <p:nvSpPr>
          <p:cNvPr id="1371" name="Google Shape;1371;p45"/>
          <p:cNvSpPr/>
          <p:nvPr/>
        </p:nvSpPr>
        <p:spPr>
          <a:xfrm>
            <a:off x="7154671" y="3828418"/>
            <a:ext cx="340500" cy="340500"/>
          </a:xfrm>
          <a:prstGeom prst="ellipse">
            <a:avLst/>
          </a:prstGeom>
          <a:solidFill>
            <a:srgbClr val="EF82C4"/>
          </a:solidFill>
          <a:ln cap="flat" cmpd="sng" w="19050">
            <a:solidFill>
              <a:srgbClr val="EF82C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2" name="Google Shape;1372;p45"/>
          <p:cNvGrpSpPr/>
          <p:nvPr/>
        </p:nvGrpSpPr>
        <p:grpSpPr>
          <a:xfrm>
            <a:off x="936902" y="4313890"/>
            <a:ext cx="1764371" cy="269415"/>
            <a:chOff x="1013861" y="4469988"/>
            <a:chExt cx="1764371" cy="201900"/>
          </a:xfrm>
        </p:grpSpPr>
        <p:sp>
          <p:nvSpPr>
            <p:cNvPr id="1373" name="Google Shape;1373;p45"/>
            <p:cNvSpPr/>
            <p:nvPr/>
          </p:nvSpPr>
          <p:spPr>
            <a:xfrm>
              <a:off x="1013861"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74" name="Google Shape;1374;p45"/>
            <p:cNvSpPr/>
            <p:nvPr/>
          </p:nvSpPr>
          <p:spPr>
            <a:xfrm flipH="1">
              <a:off x="1913490"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75" name="Google Shape;1375;p45"/>
            <p:cNvSpPr/>
            <p:nvPr/>
          </p:nvSpPr>
          <p:spPr>
            <a:xfrm flipH="1">
              <a:off x="1313654"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76" name="Google Shape;1376;p45"/>
            <p:cNvSpPr/>
            <p:nvPr/>
          </p:nvSpPr>
          <p:spPr>
            <a:xfrm>
              <a:off x="1613697"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77" name="Google Shape;1377;p45"/>
            <p:cNvSpPr/>
            <p:nvPr/>
          </p:nvSpPr>
          <p:spPr>
            <a:xfrm flipH="1">
              <a:off x="2213408"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78" name="Google Shape;1378;p45"/>
            <p:cNvSpPr/>
            <p:nvPr/>
          </p:nvSpPr>
          <p:spPr>
            <a:xfrm flipH="1">
              <a:off x="2513333"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grpSp>
      <p:grpSp>
        <p:nvGrpSpPr>
          <p:cNvPr id="1379" name="Google Shape;1379;p45"/>
          <p:cNvGrpSpPr/>
          <p:nvPr/>
        </p:nvGrpSpPr>
        <p:grpSpPr>
          <a:xfrm>
            <a:off x="6741843" y="3290547"/>
            <a:ext cx="1166168" cy="269395"/>
            <a:chOff x="6741840" y="3357547"/>
            <a:chExt cx="1166168" cy="201900"/>
          </a:xfrm>
        </p:grpSpPr>
        <p:sp>
          <p:nvSpPr>
            <p:cNvPr id="1380" name="Google Shape;1380;p45"/>
            <p:cNvSpPr/>
            <p:nvPr/>
          </p:nvSpPr>
          <p:spPr>
            <a:xfrm>
              <a:off x="6741840" y="3357547"/>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81" name="Google Shape;1381;p45"/>
            <p:cNvSpPr/>
            <p:nvPr/>
          </p:nvSpPr>
          <p:spPr>
            <a:xfrm flipH="1">
              <a:off x="7042263" y="3357547"/>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82" name="Google Shape;1382;p45"/>
            <p:cNvSpPr/>
            <p:nvPr/>
          </p:nvSpPr>
          <p:spPr>
            <a:xfrm>
              <a:off x="7342685" y="3357547"/>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83" name="Google Shape;1383;p45"/>
            <p:cNvSpPr/>
            <p:nvPr/>
          </p:nvSpPr>
          <p:spPr>
            <a:xfrm flipH="1">
              <a:off x="7643108" y="3357547"/>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grpSp>
      <p:grpSp>
        <p:nvGrpSpPr>
          <p:cNvPr id="1384" name="Google Shape;1384;p45"/>
          <p:cNvGrpSpPr/>
          <p:nvPr/>
        </p:nvGrpSpPr>
        <p:grpSpPr>
          <a:xfrm>
            <a:off x="3689808" y="4313890"/>
            <a:ext cx="1764371" cy="269415"/>
            <a:chOff x="1013861" y="4469988"/>
            <a:chExt cx="1764371" cy="201900"/>
          </a:xfrm>
        </p:grpSpPr>
        <p:sp>
          <p:nvSpPr>
            <p:cNvPr id="1385" name="Google Shape;1385;p45"/>
            <p:cNvSpPr/>
            <p:nvPr/>
          </p:nvSpPr>
          <p:spPr>
            <a:xfrm>
              <a:off x="1013861"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86" name="Google Shape;1386;p45"/>
            <p:cNvSpPr/>
            <p:nvPr/>
          </p:nvSpPr>
          <p:spPr>
            <a:xfrm flipH="1">
              <a:off x="1913490"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87" name="Google Shape;1387;p45"/>
            <p:cNvSpPr/>
            <p:nvPr/>
          </p:nvSpPr>
          <p:spPr>
            <a:xfrm flipH="1">
              <a:off x="1313654"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88" name="Google Shape;1388;p45"/>
            <p:cNvSpPr/>
            <p:nvPr/>
          </p:nvSpPr>
          <p:spPr>
            <a:xfrm>
              <a:off x="1613697"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89" name="Google Shape;1389;p45"/>
            <p:cNvSpPr/>
            <p:nvPr/>
          </p:nvSpPr>
          <p:spPr>
            <a:xfrm flipH="1">
              <a:off x="2213408"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390" name="Google Shape;1390;p45"/>
            <p:cNvSpPr/>
            <p:nvPr/>
          </p:nvSpPr>
          <p:spPr>
            <a:xfrm flipH="1">
              <a:off x="2513333" y="4469988"/>
              <a:ext cx="264900" cy="2019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64000"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4" name="Shape 1394"/>
        <p:cNvGrpSpPr/>
        <p:nvPr/>
      </p:nvGrpSpPr>
      <p:grpSpPr>
        <a:xfrm>
          <a:off x="0" y="0"/>
          <a:ext cx="0" cy="0"/>
          <a:chOff x="0" y="0"/>
          <a:chExt cx="0" cy="0"/>
        </a:xfrm>
      </p:grpSpPr>
      <p:grpSp>
        <p:nvGrpSpPr>
          <p:cNvPr id="1395" name="Google Shape;1395;p46"/>
          <p:cNvGrpSpPr/>
          <p:nvPr/>
        </p:nvGrpSpPr>
        <p:grpSpPr>
          <a:xfrm>
            <a:off x="203513" y="4360575"/>
            <a:ext cx="1023150" cy="495850"/>
            <a:chOff x="7799963" y="289175"/>
            <a:chExt cx="1023150" cy="495850"/>
          </a:xfrm>
        </p:grpSpPr>
        <p:grpSp>
          <p:nvGrpSpPr>
            <p:cNvPr id="1396" name="Google Shape;1396;p46"/>
            <p:cNvGrpSpPr/>
            <p:nvPr/>
          </p:nvGrpSpPr>
          <p:grpSpPr>
            <a:xfrm>
              <a:off x="8271513" y="289175"/>
              <a:ext cx="551600" cy="495850"/>
              <a:chOff x="9838700" y="1896225"/>
              <a:chExt cx="551600" cy="495850"/>
            </a:xfrm>
          </p:grpSpPr>
          <p:sp>
            <p:nvSpPr>
              <p:cNvPr id="1397" name="Google Shape;1397;p46"/>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6"/>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6"/>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6"/>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 name="Google Shape;1401;p46"/>
            <p:cNvGrpSpPr/>
            <p:nvPr/>
          </p:nvGrpSpPr>
          <p:grpSpPr>
            <a:xfrm flipH="1">
              <a:off x="7799963" y="289175"/>
              <a:ext cx="551600" cy="495850"/>
              <a:chOff x="9838700" y="1896225"/>
              <a:chExt cx="551600" cy="495850"/>
            </a:xfrm>
          </p:grpSpPr>
          <p:sp>
            <p:nvSpPr>
              <p:cNvPr id="1402" name="Google Shape;1402;p46"/>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6"/>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6"/>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6"/>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6" name="Google Shape;1406;p46"/>
          <p:cNvGrpSpPr/>
          <p:nvPr/>
        </p:nvGrpSpPr>
        <p:grpSpPr>
          <a:xfrm>
            <a:off x="3073633" y="957765"/>
            <a:ext cx="2996735" cy="2569057"/>
            <a:chOff x="7509075" y="463625"/>
            <a:chExt cx="765000" cy="655823"/>
          </a:xfrm>
        </p:grpSpPr>
        <p:sp>
          <p:nvSpPr>
            <p:cNvPr id="1407" name="Google Shape;1407;p46"/>
            <p:cNvSpPr/>
            <p:nvPr/>
          </p:nvSpPr>
          <p:spPr>
            <a:xfrm>
              <a:off x="7509075" y="463625"/>
              <a:ext cx="765000" cy="5355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6"/>
            <p:cNvSpPr/>
            <p:nvPr/>
          </p:nvSpPr>
          <p:spPr>
            <a:xfrm rot="10795735">
              <a:off x="7767662" y="965698"/>
              <a:ext cx="241800" cy="153600"/>
            </a:xfrm>
            <a:prstGeom prst="triangle">
              <a:avLst>
                <a:gd fmla="val 48698"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9" name="Google Shape;1409;p46"/>
          <p:cNvSpPr txBox="1"/>
          <p:nvPr>
            <p:ph type="title"/>
          </p:nvPr>
        </p:nvSpPr>
        <p:spPr>
          <a:xfrm>
            <a:off x="3341250" y="1446592"/>
            <a:ext cx="2461500" cy="117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30</a:t>
            </a:r>
            <a:endParaRPr/>
          </a:p>
        </p:txBody>
      </p:sp>
      <p:sp>
        <p:nvSpPr>
          <p:cNvPr id="1410" name="Google Shape;1410;p46"/>
          <p:cNvSpPr txBox="1"/>
          <p:nvPr>
            <p:ph idx="1" type="subTitle"/>
          </p:nvPr>
        </p:nvSpPr>
        <p:spPr>
          <a:xfrm>
            <a:off x="2261850" y="3526819"/>
            <a:ext cx="4620300" cy="37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Words learned per week</a:t>
            </a:r>
            <a:endParaRPr/>
          </a:p>
        </p:txBody>
      </p:sp>
      <p:grpSp>
        <p:nvGrpSpPr>
          <p:cNvPr id="1411" name="Google Shape;1411;p46"/>
          <p:cNvGrpSpPr/>
          <p:nvPr/>
        </p:nvGrpSpPr>
        <p:grpSpPr>
          <a:xfrm>
            <a:off x="1755984" y="3762987"/>
            <a:ext cx="238678" cy="257628"/>
            <a:chOff x="1555571" y="4216200"/>
            <a:chExt cx="238678" cy="257628"/>
          </a:xfrm>
        </p:grpSpPr>
        <p:sp>
          <p:nvSpPr>
            <p:cNvPr id="1412" name="Google Shape;1412;p46"/>
            <p:cNvSpPr/>
            <p:nvPr/>
          </p:nvSpPr>
          <p:spPr>
            <a:xfrm>
              <a:off x="1578024" y="4236551"/>
              <a:ext cx="195173" cy="213406"/>
            </a:xfrm>
            <a:custGeom>
              <a:rect b="b" l="l" r="r" t="t"/>
              <a:pathLst>
                <a:path extrusionOk="0" h="12489" w="11422">
                  <a:moveTo>
                    <a:pt x="4725" y="6368"/>
                  </a:moveTo>
                  <a:cubicBezTo>
                    <a:pt x="5875" y="6491"/>
                    <a:pt x="5957" y="6450"/>
                    <a:pt x="6122" y="5628"/>
                  </a:cubicBezTo>
                  <a:cubicBezTo>
                    <a:pt x="6327" y="4725"/>
                    <a:pt x="6574" y="3821"/>
                    <a:pt x="6902" y="2958"/>
                  </a:cubicBezTo>
                  <a:cubicBezTo>
                    <a:pt x="7395" y="1808"/>
                    <a:pt x="8422" y="945"/>
                    <a:pt x="9655" y="658"/>
                  </a:cubicBezTo>
                  <a:cubicBezTo>
                    <a:pt x="10476" y="452"/>
                    <a:pt x="11051" y="740"/>
                    <a:pt x="11175" y="1603"/>
                  </a:cubicBezTo>
                  <a:cubicBezTo>
                    <a:pt x="11421" y="2630"/>
                    <a:pt x="11380" y="3739"/>
                    <a:pt x="10969" y="4725"/>
                  </a:cubicBezTo>
                  <a:cubicBezTo>
                    <a:pt x="10230" y="6286"/>
                    <a:pt x="9490" y="7847"/>
                    <a:pt x="8217" y="9079"/>
                  </a:cubicBezTo>
                  <a:cubicBezTo>
                    <a:pt x="7477" y="9819"/>
                    <a:pt x="6820" y="10640"/>
                    <a:pt x="6081" y="11421"/>
                  </a:cubicBezTo>
                  <a:cubicBezTo>
                    <a:pt x="5711" y="11791"/>
                    <a:pt x="5300" y="12119"/>
                    <a:pt x="4889" y="12489"/>
                  </a:cubicBezTo>
                  <a:cubicBezTo>
                    <a:pt x="2466" y="10065"/>
                    <a:pt x="453" y="7641"/>
                    <a:pt x="165" y="4191"/>
                  </a:cubicBezTo>
                  <a:cubicBezTo>
                    <a:pt x="1" y="3205"/>
                    <a:pt x="165" y="2219"/>
                    <a:pt x="576" y="1356"/>
                  </a:cubicBezTo>
                  <a:cubicBezTo>
                    <a:pt x="1356" y="1"/>
                    <a:pt x="3287" y="1"/>
                    <a:pt x="4027" y="1397"/>
                  </a:cubicBezTo>
                  <a:cubicBezTo>
                    <a:pt x="4684" y="2630"/>
                    <a:pt x="4930" y="4067"/>
                    <a:pt x="4807" y="5505"/>
                  </a:cubicBezTo>
                  <a:cubicBezTo>
                    <a:pt x="4807" y="5752"/>
                    <a:pt x="4766" y="5998"/>
                    <a:pt x="4725" y="636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6"/>
            <p:cNvSpPr/>
            <p:nvPr/>
          </p:nvSpPr>
          <p:spPr>
            <a:xfrm>
              <a:off x="1555571" y="4216200"/>
              <a:ext cx="238678" cy="257628"/>
            </a:xfrm>
            <a:custGeom>
              <a:rect b="b" l="l" r="r" t="t"/>
              <a:pathLst>
                <a:path extrusionOk="0" h="15077" w="13968">
                  <a:moveTo>
                    <a:pt x="7148" y="3328"/>
                  </a:moveTo>
                  <a:cubicBezTo>
                    <a:pt x="8216" y="1972"/>
                    <a:pt x="9695" y="1027"/>
                    <a:pt x="11338" y="657"/>
                  </a:cubicBezTo>
                  <a:cubicBezTo>
                    <a:pt x="11872" y="493"/>
                    <a:pt x="12406" y="657"/>
                    <a:pt x="12776" y="1068"/>
                  </a:cubicBezTo>
                  <a:cubicBezTo>
                    <a:pt x="13762" y="1931"/>
                    <a:pt x="13967" y="3122"/>
                    <a:pt x="13803" y="4314"/>
                  </a:cubicBezTo>
                  <a:cubicBezTo>
                    <a:pt x="13639" y="5875"/>
                    <a:pt x="13023" y="7354"/>
                    <a:pt x="12078" y="8586"/>
                  </a:cubicBezTo>
                  <a:cubicBezTo>
                    <a:pt x="10558" y="10640"/>
                    <a:pt x="8874" y="12530"/>
                    <a:pt x="7230" y="14460"/>
                  </a:cubicBezTo>
                  <a:cubicBezTo>
                    <a:pt x="6820" y="14994"/>
                    <a:pt x="6039" y="15077"/>
                    <a:pt x="5587" y="14584"/>
                  </a:cubicBezTo>
                  <a:cubicBezTo>
                    <a:pt x="2342" y="11790"/>
                    <a:pt x="0" y="8504"/>
                    <a:pt x="288" y="3985"/>
                  </a:cubicBezTo>
                  <a:cubicBezTo>
                    <a:pt x="247" y="2506"/>
                    <a:pt x="1151" y="1192"/>
                    <a:pt x="2465" y="616"/>
                  </a:cubicBezTo>
                  <a:cubicBezTo>
                    <a:pt x="4026" y="0"/>
                    <a:pt x="5793" y="657"/>
                    <a:pt x="6573" y="2095"/>
                  </a:cubicBezTo>
                  <a:cubicBezTo>
                    <a:pt x="6737" y="2506"/>
                    <a:pt x="6943" y="2876"/>
                    <a:pt x="7148" y="3328"/>
                  </a:cubicBezTo>
                  <a:close/>
                  <a:moveTo>
                    <a:pt x="6039" y="7559"/>
                  </a:moveTo>
                  <a:cubicBezTo>
                    <a:pt x="6080" y="7189"/>
                    <a:pt x="6121" y="6943"/>
                    <a:pt x="6162" y="6696"/>
                  </a:cubicBezTo>
                  <a:cubicBezTo>
                    <a:pt x="6286" y="5258"/>
                    <a:pt x="5998" y="3862"/>
                    <a:pt x="5382" y="2588"/>
                  </a:cubicBezTo>
                  <a:cubicBezTo>
                    <a:pt x="4642" y="1192"/>
                    <a:pt x="2670" y="1192"/>
                    <a:pt x="1890" y="2547"/>
                  </a:cubicBezTo>
                  <a:cubicBezTo>
                    <a:pt x="1479" y="3410"/>
                    <a:pt x="1356" y="4396"/>
                    <a:pt x="1479" y="5382"/>
                  </a:cubicBezTo>
                  <a:cubicBezTo>
                    <a:pt x="1767" y="8832"/>
                    <a:pt x="3821" y="11297"/>
                    <a:pt x="6203" y="13680"/>
                  </a:cubicBezTo>
                  <a:cubicBezTo>
                    <a:pt x="6655" y="13310"/>
                    <a:pt x="7066" y="12982"/>
                    <a:pt x="7395" y="12612"/>
                  </a:cubicBezTo>
                  <a:cubicBezTo>
                    <a:pt x="8134" y="11831"/>
                    <a:pt x="8791" y="11010"/>
                    <a:pt x="9531" y="10270"/>
                  </a:cubicBezTo>
                  <a:cubicBezTo>
                    <a:pt x="10845" y="9038"/>
                    <a:pt x="11585" y="7518"/>
                    <a:pt x="12283" y="5916"/>
                  </a:cubicBezTo>
                  <a:cubicBezTo>
                    <a:pt x="12694" y="4930"/>
                    <a:pt x="12776" y="3821"/>
                    <a:pt x="12530" y="2794"/>
                  </a:cubicBezTo>
                  <a:cubicBezTo>
                    <a:pt x="12365" y="1972"/>
                    <a:pt x="11790" y="1643"/>
                    <a:pt x="10969" y="1849"/>
                  </a:cubicBezTo>
                  <a:cubicBezTo>
                    <a:pt x="9736" y="2136"/>
                    <a:pt x="8709" y="2999"/>
                    <a:pt x="8257" y="4149"/>
                  </a:cubicBezTo>
                  <a:cubicBezTo>
                    <a:pt x="7929" y="5012"/>
                    <a:pt x="7641" y="5916"/>
                    <a:pt x="7477" y="6819"/>
                  </a:cubicBezTo>
                  <a:cubicBezTo>
                    <a:pt x="7230" y="7641"/>
                    <a:pt x="7189" y="7682"/>
                    <a:pt x="6039" y="7559"/>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 name="Google Shape;1414;p46"/>
          <p:cNvGrpSpPr/>
          <p:nvPr/>
        </p:nvGrpSpPr>
        <p:grpSpPr>
          <a:xfrm>
            <a:off x="7286228" y="2917815"/>
            <a:ext cx="213423" cy="235876"/>
            <a:chOff x="4361678" y="2824915"/>
            <a:chExt cx="213423" cy="235876"/>
          </a:xfrm>
        </p:grpSpPr>
        <p:sp>
          <p:nvSpPr>
            <p:cNvPr id="1415" name="Google Shape;1415;p46"/>
            <p:cNvSpPr/>
            <p:nvPr/>
          </p:nvSpPr>
          <p:spPr>
            <a:xfrm>
              <a:off x="4427246" y="2911971"/>
              <a:ext cx="59687" cy="70913"/>
            </a:xfrm>
            <a:custGeom>
              <a:rect b="b" l="l" r="r" t="t"/>
              <a:pathLst>
                <a:path extrusionOk="0" h="4150" w="3493">
                  <a:moveTo>
                    <a:pt x="1151" y="0"/>
                  </a:moveTo>
                  <a:lnTo>
                    <a:pt x="3369" y="452"/>
                  </a:lnTo>
                  <a:cubicBezTo>
                    <a:pt x="3328" y="1068"/>
                    <a:pt x="3328" y="1643"/>
                    <a:pt x="3369" y="2260"/>
                  </a:cubicBezTo>
                  <a:cubicBezTo>
                    <a:pt x="3493" y="3328"/>
                    <a:pt x="2958" y="3862"/>
                    <a:pt x="1973" y="4149"/>
                  </a:cubicBezTo>
                  <a:lnTo>
                    <a:pt x="1" y="2177"/>
                  </a:ln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6"/>
            <p:cNvSpPr/>
            <p:nvPr/>
          </p:nvSpPr>
          <p:spPr>
            <a:xfrm>
              <a:off x="4390047" y="2963216"/>
              <a:ext cx="56867" cy="63190"/>
            </a:xfrm>
            <a:custGeom>
              <a:rect b="b" l="l" r="r" t="t"/>
              <a:pathLst>
                <a:path extrusionOk="0" h="3698" w="3328">
                  <a:moveTo>
                    <a:pt x="1767" y="0"/>
                  </a:moveTo>
                  <a:lnTo>
                    <a:pt x="3328" y="1767"/>
                  </a:lnTo>
                  <a:lnTo>
                    <a:pt x="206" y="3697"/>
                  </a:lnTo>
                  <a:lnTo>
                    <a:pt x="0" y="3492"/>
                  </a:ln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6"/>
            <p:cNvSpPr/>
            <p:nvPr/>
          </p:nvSpPr>
          <p:spPr>
            <a:xfrm>
              <a:off x="4498842" y="2923898"/>
              <a:ext cx="41437" cy="37917"/>
            </a:xfrm>
            <a:custGeom>
              <a:rect b="b" l="l" r="r" t="t"/>
              <a:pathLst>
                <a:path extrusionOk="0" h="2219" w="2425">
                  <a:moveTo>
                    <a:pt x="2425" y="617"/>
                  </a:moveTo>
                  <a:cubicBezTo>
                    <a:pt x="1726" y="1110"/>
                    <a:pt x="987" y="1562"/>
                    <a:pt x="1" y="2219"/>
                  </a:cubicBezTo>
                  <a:cubicBezTo>
                    <a:pt x="83" y="1356"/>
                    <a:pt x="124" y="781"/>
                    <a:pt x="165" y="1"/>
                  </a:cubicBezTo>
                  <a:lnTo>
                    <a:pt x="2342" y="288"/>
                  </a:lnTo>
                  <a:cubicBezTo>
                    <a:pt x="2384" y="411"/>
                    <a:pt x="2425" y="494"/>
                    <a:pt x="2425" y="617"/>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6"/>
            <p:cNvSpPr/>
            <p:nvPr/>
          </p:nvSpPr>
          <p:spPr>
            <a:xfrm>
              <a:off x="4456021" y="2854403"/>
              <a:ext cx="28109" cy="47042"/>
            </a:xfrm>
            <a:custGeom>
              <a:rect b="b" l="l" r="r" t="t"/>
              <a:pathLst>
                <a:path extrusionOk="0" h="2753" w="1645">
                  <a:moveTo>
                    <a:pt x="1521" y="83"/>
                  </a:moveTo>
                  <a:cubicBezTo>
                    <a:pt x="1562" y="945"/>
                    <a:pt x="1603" y="1767"/>
                    <a:pt x="1644" y="2753"/>
                  </a:cubicBezTo>
                  <a:lnTo>
                    <a:pt x="1" y="2507"/>
                  </a:lnTo>
                  <a:lnTo>
                    <a:pt x="1192" y="1"/>
                  </a:ln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6"/>
            <p:cNvSpPr/>
            <p:nvPr/>
          </p:nvSpPr>
          <p:spPr>
            <a:xfrm>
              <a:off x="4390047" y="2908451"/>
              <a:ext cx="39318" cy="28109"/>
            </a:xfrm>
            <a:custGeom>
              <a:rect b="b" l="l" r="r" t="t"/>
              <a:pathLst>
                <a:path extrusionOk="0" h="1645" w="2301">
                  <a:moveTo>
                    <a:pt x="83" y="1"/>
                  </a:moveTo>
                  <a:lnTo>
                    <a:pt x="2301" y="1"/>
                  </a:lnTo>
                  <a:lnTo>
                    <a:pt x="1438" y="1644"/>
                  </a:lnTo>
                  <a:lnTo>
                    <a:pt x="0" y="288"/>
                  </a:lnTo>
                  <a:cubicBezTo>
                    <a:pt x="42" y="165"/>
                    <a:pt x="83" y="83"/>
                    <a:pt x="83"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6"/>
            <p:cNvSpPr/>
            <p:nvPr/>
          </p:nvSpPr>
          <p:spPr>
            <a:xfrm>
              <a:off x="4470768" y="2989889"/>
              <a:ext cx="12662" cy="23171"/>
            </a:xfrm>
            <a:custGeom>
              <a:rect b="b" l="l" r="r" t="t"/>
              <a:pathLst>
                <a:path extrusionOk="0" h="1356" w="741">
                  <a:moveTo>
                    <a:pt x="576" y="1356"/>
                  </a:moveTo>
                  <a:cubicBezTo>
                    <a:pt x="1" y="534"/>
                    <a:pt x="1" y="534"/>
                    <a:pt x="740" y="0"/>
                  </a:cubicBezTo>
                  <a:cubicBezTo>
                    <a:pt x="699" y="452"/>
                    <a:pt x="658" y="822"/>
                    <a:pt x="576" y="1356"/>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6"/>
            <p:cNvSpPr/>
            <p:nvPr/>
          </p:nvSpPr>
          <p:spPr>
            <a:xfrm>
              <a:off x="4361678" y="2824915"/>
              <a:ext cx="213423" cy="235876"/>
            </a:xfrm>
            <a:custGeom>
              <a:rect b="b" l="l" r="r" t="t"/>
              <a:pathLst>
                <a:path extrusionOk="0" h="13804" w="12490">
                  <a:moveTo>
                    <a:pt x="4725" y="3944"/>
                  </a:moveTo>
                  <a:lnTo>
                    <a:pt x="6204" y="1027"/>
                  </a:lnTo>
                  <a:cubicBezTo>
                    <a:pt x="6245" y="863"/>
                    <a:pt x="6286" y="658"/>
                    <a:pt x="6409" y="534"/>
                  </a:cubicBezTo>
                  <a:cubicBezTo>
                    <a:pt x="6656" y="329"/>
                    <a:pt x="6984" y="0"/>
                    <a:pt x="7231" y="41"/>
                  </a:cubicBezTo>
                  <a:cubicBezTo>
                    <a:pt x="7560" y="124"/>
                    <a:pt x="7806" y="370"/>
                    <a:pt x="7888" y="699"/>
                  </a:cubicBezTo>
                  <a:cubicBezTo>
                    <a:pt x="8094" y="1602"/>
                    <a:pt x="8176" y="2506"/>
                    <a:pt x="8299" y="3451"/>
                  </a:cubicBezTo>
                  <a:cubicBezTo>
                    <a:pt x="8340" y="3862"/>
                    <a:pt x="8340" y="4273"/>
                    <a:pt x="8299" y="4683"/>
                  </a:cubicBezTo>
                  <a:lnTo>
                    <a:pt x="12489" y="5587"/>
                  </a:lnTo>
                  <a:cubicBezTo>
                    <a:pt x="12243" y="5916"/>
                    <a:pt x="11955" y="6286"/>
                    <a:pt x="11627" y="6614"/>
                  </a:cubicBezTo>
                  <a:cubicBezTo>
                    <a:pt x="10805" y="7230"/>
                    <a:pt x="9942" y="7847"/>
                    <a:pt x="9080" y="8463"/>
                  </a:cubicBezTo>
                  <a:cubicBezTo>
                    <a:pt x="8546" y="8709"/>
                    <a:pt x="8258" y="9284"/>
                    <a:pt x="8299" y="9860"/>
                  </a:cubicBezTo>
                  <a:cubicBezTo>
                    <a:pt x="8381" y="10887"/>
                    <a:pt x="8422" y="11914"/>
                    <a:pt x="8504" y="12899"/>
                  </a:cubicBezTo>
                  <a:cubicBezTo>
                    <a:pt x="8546" y="13392"/>
                    <a:pt x="8381" y="13762"/>
                    <a:pt x="7929" y="13803"/>
                  </a:cubicBezTo>
                  <a:cubicBezTo>
                    <a:pt x="7724" y="13803"/>
                    <a:pt x="7354" y="13475"/>
                    <a:pt x="7190" y="13228"/>
                  </a:cubicBezTo>
                  <a:cubicBezTo>
                    <a:pt x="6697" y="12406"/>
                    <a:pt x="6245" y="11544"/>
                    <a:pt x="5752" y="10681"/>
                  </a:cubicBezTo>
                  <a:cubicBezTo>
                    <a:pt x="4355" y="11503"/>
                    <a:pt x="3000" y="12201"/>
                    <a:pt x="1685" y="13023"/>
                  </a:cubicBezTo>
                  <a:cubicBezTo>
                    <a:pt x="1151" y="13392"/>
                    <a:pt x="740" y="13433"/>
                    <a:pt x="288" y="12858"/>
                  </a:cubicBezTo>
                  <a:cubicBezTo>
                    <a:pt x="864" y="11667"/>
                    <a:pt x="1439" y="10435"/>
                    <a:pt x="2055" y="9202"/>
                  </a:cubicBezTo>
                  <a:cubicBezTo>
                    <a:pt x="2178" y="8874"/>
                    <a:pt x="2342" y="8545"/>
                    <a:pt x="2507" y="8257"/>
                  </a:cubicBezTo>
                  <a:cubicBezTo>
                    <a:pt x="2794" y="7764"/>
                    <a:pt x="2671" y="7148"/>
                    <a:pt x="2219" y="6820"/>
                  </a:cubicBezTo>
                  <a:cubicBezTo>
                    <a:pt x="1562" y="6244"/>
                    <a:pt x="946" y="5587"/>
                    <a:pt x="330" y="4971"/>
                  </a:cubicBezTo>
                  <a:cubicBezTo>
                    <a:pt x="206" y="4807"/>
                    <a:pt x="1" y="4478"/>
                    <a:pt x="83" y="4314"/>
                  </a:cubicBezTo>
                  <a:cubicBezTo>
                    <a:pt x="247" y="4108"/>
                    <a:pt x="453" y="3985"/>
                    <a:pt x="699" y="3985"/>
                  </a:cubicBezTo>
                  <a:cubicBezTo>
                    <a:pt x="1973" y="3944"/>
                    <a:pt x="3246" y="3944"/>
                    <a:pt x="4725" y="3944"/>
                  </a:cubicBezTo>
                  <a:close/>
                  <a:moveTo>
                    <a:pt x="5177" y="5094"/>
                  </a:moveTo>
                  <a:lnTo>
                    <a:pt x="4027" y="7271"/>
                  </a:lnTo>
                  <a:lnTo>
                    <a:pt x="5999" y="9202"/>
                  </a:lnTo>
                  <a:cubicBezTo>
                    <a:pt x="6984" y="8956"/>
                    <a:pt x="7519" y="8422"/>
                    <a:pt x="7395" y="7354"/>
                  </a:cubicBezTo>
                  <a:cubicBezTo>
                    <a:pt x="7395" y="6737"/>
                    <a:pt x="7395" y="6162"/>
                    <a:pt x="7395" y="5546"/>
                  </a:cubicBezTo>
                  <a:close/>
                  <a:moveTo>
                    <a:pt x="3616" y="8093"/>
                  </a:moveTo>
                  <a:lnTo>
                    <a:pt x="1849" y="11585"/>
                  </a:lnTo>
                  <a:lnTo>
                    <a:pt x="2055" y="11790"/>
                  </a:lnTo>
                  <a:lnTo>
                    <a:pt x="5177" y="9860"/>
                  </a:lnTo>
                  <a:close/>
                  <a:moveTo>
                    <a:pt x="10641" y="6409"/>
                  </a:moveTo>
                  <a:cubicBezTo>
                    <a:pt x="10641" y="6286"/>
                    <a:pt x="10600" y="6203"/>
                    <a:pt x="10558" y="6080"/>
                  </a:cubicBezTo>
                  <a:lnTo>
                    <a:pt x="8381" y="5793"/>
                  </a:lnTo>
                  <a:cubicBezTo>
                    <a:pt x="8340" y="6573"/>
                    <a:pt x="8299" y="7148"/>
                    <a:pt x="8217" y="8011"/>
                  </a:cubicBezTo>
                  <a:cubicBezTo>
                    <a:pt x="9203" y="7354"/>
                    <a:pt x="9942" y="6902"/>
                    <a:pt x="10641" y="6409"/>
                  </a:cubicBezTo>
                  <a:close/>
                  <a:moveTo>
                    <a:pt x="7231" y="1808"/>
                  </a:moveTo>
                  <a:lnTo>
                    <a:pt x="6902" y="1726"/>
                  </a:lnTo>
                  <a:lnTo>
                    <a:pt x="5711" y="4232"/>
                  </a:lnTo>
                  <a:lnTo>
                    <a:pt x="7354" y="4478"/>
                  </a:lnTo>
                  <a:cubicBezTo>
                    <a:pt x="7313" y="3492"/>
                    <a:pt x="7272" y="2670"/>
                    <a:pt x="7231" y="1808"/>
                  </a:cubicBezTo>
                  <a:close/>
                  <a:moveTo>
                    <a:pt x="1932" y="4889"/>
                  </a:moveTo>
                  <a:cubicBezTo>
                    <a:pt x="1932" y="5012"/>
                    <a:pt x="1891" y="5094"/>
                    <a:pt x="1849" y="5176"/>
                  </a:cubicBezTo>
                  <a:lnTo>
                    <a:pt x="3287" y="6573"/>
                  </a:lnTo>
                  <a:lnTo>
                    <a:pt x="4150" y="4889"/>
                  </a:lnTo>
                  <a:close/>
                  <a:moveTo>
                    <a:pt x="7149" y="11051"/>
                  </a:moveTo>
                  <a:cubicBezTo>
                    <a:pt x="7231" y="10476"/>
                    <a:pt x="7272" y="10147"/>
                    <a:pt x="7313" y="9695"/>
                  </a:cubicBezTo>
                  <a:cubicBezTo>
                    <a:pt x="6574" y="10188"/>
                    <a:pt x="6574" y="10188"/>
                    <a:pt x="7149" y="1101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 name="Google Shape;1422;p46"/>
          <p:cNvGrpSpPr/>
          <p:nvPr/>
        </p:nvGrpSpPr>
        <p:grpSpPr>
          <a:xfrm>
            <a:off x="1301903" y="1446602"/>
            <a:ext cx="213423" cy="235876"/>
            <a:chOff x="4361678" y="2824915"/>
            <a:chExt cx="213423" cy="235876"/>
          </a:xfrm>
        </p:grpSpPr>
        <p:sp>
          <p:nvSpPr>
            <p:cNvPr id="1423" name="Google Shape;1423;p46"/>
            <p:cNvSpPr/>
            <p:nvPr/>
          </p:nvSpPr>
          <p:spPr>
            <a:xfrm>
              <a:off x="4427246" y="2911971"/>
              <a:ext cx="59687" cy="70913"/>
            </a:xfrm>
            <a:custGeom>
              <a:rect b="b" l="l" r="r" t="t"/>
              <a:pathLst>
                <a:path extrusionOk="0" h="4150" w="3493">
                  <a:moveTo>
                    <a:pt x="1151" y="0"/>
                  </a:moveTo>
                  <a:lnTo>
                    <a:pt x="3369" y="452"/>
                  </a:lnTo>
                  <a:cubicBezTo>
                    <a:pt x="3328" y="1068"/>
                    <a:pt x="3328" y="1643"/>
                    <a:pt x="3369" y="2260"/>
                  </a:cubicBezTo>
                  <a:cubicBezTo>
                    <a:pt x="3493" y="3328"/>
                    <a:pt x="2958" y="3862"/>
                    <a:pt x="1973" y="4149"/>
                  </a:cubicBezTo>
                  <a:lnTo>
                    <a:pt x="1" y="2177"/>
                  </a:ln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6"/>
            <p:cNvSpPr/>
            <p:nvPr/>
          </p:nvSpPr>
          <p:spPr>
            <a:xfrm>
              <a:off x="4390047" y="2963216"/>
              <a:ext cx="56867" cy="63190"/>
            </a:xfrm>
            <a:custGeom>
              <a:rect b="b" l="l" r="r" t="t"/>
              <a:pathLst>
                <a:path extrusionOk="0" h="3698" w="3328">
                  <a:moveTo>
                    <a:pt x="1767" y="0"/>
                  </a:moveTo>
                  <a:lnTo>
                    <a:pt x="3328" y="1767"/>
                  </a:lnTo>
                  <a:lnTo>
                    <a:pt x="206" y="3697"/>
                  </a:lnTo>
                  <a:lnTo>
                    <a:pt x="0" y="3492"/>
                  </a:ln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6"/>
            <p:cNvSpPr/>
            <p:nvPr/>
          </p:nvSpPr>
          <p:spPr>
            <a:xfrm>
              <a:off x="4498842" y="2923898"/>
              <a:ext cx="41437" cy="37917"/>
            </a:xfrm>
            <a:custGeom>
              <a:rect b="b" l="l" r="r" t="t"/>
              <a:pathLst>
                <a:path extrusionOk="0" h="2219" w="2425">
                  <a:moveTo>
                    <a:pt x="2425" y="617"/>
                  </a:moveTo>
                  <a:cubicBezTo>
                    <a:pt x="1726" y="1110"/>
                    <a:pt x="987" y="1562"/>
                    <a:pt x="1" y="2219"/>
                  </a:cubicBezTo>
                  <a:cubicBezTo>
                    <a:pt x="83" y="1356"/>
                    <a:pt x="124" y="781"/>
                    <a:pt x="165" y="1"/>
                  </a:cubicBezTo>
                  <a:lnTo>
                    <a:pt x="2342" y="288"/>
                  </a:lnTo>
                  <a:cubicBezTo>
                    <a:pt x="2384" y="411"/>
                    <a:pt x="2425" y="494"/>
                    <a:pt x="2425" y="617"/>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6"/>
            <p:cNvSpPr/>
            <p:nvPr/>
          </p:nvSpPr>
          <p:spPr>
            <a:xfrm>
              <a:off x="4456021" y="2854403"/>
              <a:ext cx="28109" cy="47042"/>
            </a:xfrm>
            <a:custGeom>
              <a:rect b="b" l="l" r="r" t="t"/>
              <a:pathLst>
                <a:path extrusionOk="0" h="2753" w="1645">
                  <a:moveTo>
                    <a:pt x="1521" y="83"/>
                  </a:moveTo>
                  <a:cubicBezTo>
                    <a:pt x="1562" y="945"/>
                    <a:pt x="1603" y="1767"/>
                    <a:pt x="1644" y="2753"/>
                  </a:cubicBezTo>
                  <a:lnTo>
                    <a:pt x="1" y="2507"/>
                  </a:lnTo>
                  <a:lnTo>
                    <a:pt x="1192" y="1"/>
                  </a:ln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6"/>
            <p:cNvSpPr/>
            <p:nvPr/>
          </p:nvSpPr>
          <p:spPr>
            <a:xfrm>
              <a:off x="4390047" y="2908451"/>
              <a:ext cx="39318" cy="28109"/>
            </a:xfrm>
            <a:custGeom>
              <a:rect b="b" l="l" r="r" t="t"/>
              <a:pathLst>
                <a:path extrusionOk="0" h="1645" w="2301">
                  <a:moveTo>
                    <a:pt x="83" y="1"/>
                  </a:moveTo>
                  <a:lnTo>
                    <a:pt x="2301" y="1"/>
                  </a:lnTo>
                  <a:lnTo>
                    <a:pt x="1438" y="1644"/>
                  </a:lnTo>
                  <a:lnTo>
                    <a:pt x="0" y="288"/>
                  </a:lnTo>
                  <a:cubicBezTo>
                    <a:pt x="42" y="165"/>
                    <a:pt x="83" y="83"/>
                    <a:pt x="83"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6"/>
            <p:cNvSpPr/>
            <p:nvPr/>
          </p:nvSpPr>
          <p:spPr>
            <a:xfrm>
              <a:off x="4470768" y="2989889"/>
              <a:ext cx="12662" cy="23171"/>
            </a:xfrm>
            <a:custGeom>
              <a:rect b="b" l="l" r="r" t="t"/>
              <a:pathLst>
                <a:path extrusionOk="0" h="1356" w="741">
                  <a:moveTo>
                    <a:pt x="576" y="1356"/>
                  </a:moveTo>
                  <a:cubicBezTo>
                    <a:pt x="1" y="534"/>
                    <a:pt x="1" y="534"/>
                    <a:pt x="740" y="0"/>
                  </a:cubicBezTo>
                  <a:cubicBezTo>
                    <a:pt x="699" y="452"/>
                    <a:pt x="658" y="822"/>
                    <a:pt x="576" y="1356"/>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6"/>
            <p:cNvSpPr/>
            <p:nvPr/>
          </p:nvSpPr>
          <p:spPr>
            <a:xfrm>
              <a:off x="4361678" y="2824915"/>
              <a:ext cx="213423" cy="235876"/>
            </a:xfrm>
            <a:custGeom>
              <a:rect b="b" l="l" r="r" t="t"/>
              <a:pathLst>
                <a:path extrusionOk="0" h="13804" w="12490">
                  <a:moveTo>
                    <a:pt x="4725" y="3944"/>
                  </a:moveTo>
                  <a:lnTo>
                    <a:pt x="6204" y="1027"/>
                  </a:lnTo>
                  <a:cubicBezTo>
                    <a:pt x="6245" y="863"/>
                    <a:pt x="6286" y="658"/>
                    <a:pt x="6409" y="534"/>
                  </a:cubicBezTo>
                  <a:cubicBezTo>
                    <a:pt x="6656" y="329"/>
                    <a:pt x="6984" y="0"/>
                    <a:pt x="7231" y="41"/>
                  </a:cubicBezTo>
                  <a:cubicBezTo>
                    <a:pt x="7560" y="124"/>
                    <a:pt x="7806" y="370"/>
                    <a:pt x="7888" y="699"/>
                  </a:cubicBezTo>
                  <a:cubicBezTo>
                    <a:pt x="8094" y="1602"/>
                    <a:pt x="8176" y="2506"/>
                    <a:pt x="8299" y="3451"/>
                  </a:cubicBezTo>
                  <a:cubicBezTo>
                    <a:pt x="8340" y="3862"/>
                    <a:pt x="8340" y="4273"/>
                    <a:pt x="8299" y="4683"/>
                  </a:cubicBezTo>
                  <a:lnTo>
                    <a:pt x="12489" y="5587"/>
                  </a:lnTo>
                  <a:cubicBezTo>
                    <a:pt x="12243" y="5916"/>
                    <a:pt x="11955" y="6286"/>
                    <a:pt x="11627" y="6614"/>
                  </a:cubicBezTo>
                  <a:cubicBezTo>
                    <a:pt x="10805" y="7230"/>
                    <a:pt x="9942" y="7847"/>
                    <a:pt x="9080" y="8463"/>
                  </a:cubicBezTo>
                  <a:cubicBezTo>
                    <a:pt x="8546" y="8709"/>
                    <a:pt x="8258" y="9284"/>
                    <a:pt x="8299" y="9860"/>
                  </a:cubicBezTo>
                  <a:cubicBezTo>
                    <a:pt x="8381" y="10887"/>
                    <a:pt x="8422" y="11914"/>
                    <a:pt x="8504" y="12899"/>
                  </a:cubicBezTo>
                  <a:cubicBezTo>
                    <a:pt x="8546" y="13392"/>
                    <a:pt x="8381" y="13762"/>
                    <a:pt x="7929" y="13803"/>
                  </a:cubicBezTo>
                  <a:cubicBezTo>
                    <a:pt x="7724" y="13803"/>
                    <a:pt x="7354" y="13475"/>
                    <a:pt x="7190" y="13228"/>
                  </a:cubicBezTo>
                  <a:cubicBezTo>
                    <a:pt x="6697" y="12406"/>
                    <a:pt x="6245" y="11544"/>
                    <a:pt x="5752" y="10681"/>
                  </a:cubicBezTo>
                  <a:cubicBezTo>
                    <a:pt x="4355" y="11503"/>
                    <a:pt x="3000" y="12201"/>
                    <a:pt x="1685" y="13023"/>
                  </a:cubicBezTo>
                  <a:cubicBezTo>
                    <a:pt x="1151" y="13392"/>
                    <a:pt x="740" y="13433"/>
                    <a:pt x="288" y="12858"/>
                  </a:cubicBezTo>
                  <a:cubicBezTo>
                    <a:pt x="864" y="11667"/>
                    <a:pt x="1439" y="10435"/>
                    <a:pt x="2055" y="9202"/>
                  </a:cubicBezTo>
                  <a:cubicBezTo>
                    <a:pt x="2178" y="8874"/>
                    <a:pt x="2342" y="8545"/>
                    <a:pt x="2507" y="8257"/>
                  </a:cubicBezTo>
                  <a:cubicBezTo>
                    <a:pt x="2794" y="7764"/>
                    <a:pt x="2671" y="7148"/>
                    <a:pt x="2219" y="6820"/>
                  </a:cubicBezTo>
                  <a:cubicBezTo>
                    <a:pt x="1562" y="6244"/>
                    <a:pt x="946" y="5587"/>
                    <a:pt x="330" y="4971"/>
                  </a:cubicBezTo>
                  <a:cubicBezTo>
                    <a:pt x="206" y="4807"/>
                    <a:pt x="1" y="4478"/>
                    <a:pt x="83" y="4314"/>
                  </a:cubicBezTo>
                  <a:cubicBezTo>
                    <a:pt x="247" y="4108"/>
                    <a:pt x="453" y="3985"/>
                    <a:pt x="699" y="3985"/>
                  </a:cubicBezTo>
                  <a:cubicBezTo>
                    <a:pt x="1973" y="3944"/>
                    <a:pt x="3246" y="3944"/>
                    <a:pt x="4725" y="3944"/>
                  </a:cubicBezTo>
                  <a:close/>
                  <a:moveTo>
                    <a:pt x="5177" y="5094"/>
                  </a:moveTo>
                  <a:lnTo>
                    <a:pt x="4027" y="7271"/>
                  </a:lnTo>
                  <a:lnTo>
                    <a:pt x="5999" y="9202"/>
                  </a:lnTo>
                  <a:cubicBezTo>
                    <a:pt x="6984" y="8956"/>
                    <a:pt x="7519" y="8422"/>
                    <a:pt x="7395" y="7354"/>
                  </a:cubicBezTo>
                  <a:cubicBezTo>
                    <a:pt x="7395" y="6737"/>
                    <a:pt x="7395" y="6162"/>
                    <a:pt x="7395" y="5546"/>
                  </a:cubicBezTo>
                  <a:close/>
                  <a:moveTo>
                    <a:pt x="3616" y="8093"/>
                  </a:moveTo>
                  <a:lnTo>
                    <a:pt x="1849" y="11585"/>
                  </a:lnTo>
                  <a:lnTo>
                    <a:pt x="2055" y="11790"/>
                  </a:lnTo>
                  <a:lnTo>
                    <a:pt x="5177" y="9860"/>
                  </a:lnTo>
                  <a:close/>
                  <a:moveTo>
                    <a:pt x="10641" y="6409"/>
                  </a:moveTo>
                  <a:cubicBezTo>
                    <a:pt x="10641" y="6286"/>
                    <a:pt x="10600" y="6203"/>
                    <a:pt x="10558" y="6080"/>
                  </a:cubicBezTo>
                  <a:lnTo>
                    <a:pt x="8381" y="5793"/>
                  </a:lnTo>
                  <a:cubicBezTo>
                    <a:pt x="8340" y="6573"/>
                    <a:pt x="8299" y="7148"/>
                    <a:pt x="8217" y="8011"/>
                  </a:cubicBezTo>
                  <a:cubicBezTo>
                    <a:pt x="9203" y="7354"/>
                    <a:pt x="9942" y="6902"/>
                    <a:pt x="10641" y="6409"/>
                  </a:cubicBezTo>
                  <a:close/>
                  <a:moveTo>
                    <a:pt x="7231" y="1808"/>
                  </a:moveTo>
                  <a:lnTo>
                    <a:pt x="6902" y="1726"/>
                  </a:lnTo>
                  <a:lnTo>
                    <a:pt x="5711" y="4232"/>
                  </a:lnTo>
                  <a:lnTo>
                    <a:pt x="7354" y="4478"/>
                  </a:lnTo>
                  <a:cubicBezTo>
                    <a:pt x="7313" y="3492"/>
                    <a:pt x="7272" y="2670"/>
                    <a:pt x="7231" y="1808"/>
                  </a:cubicBezTo>
                  <a:close/>
                  <a:moveTo>
                    <a:pt x="1932" y="4889"/>
                  </a:moveTo>
                  <a:cubicBezTo>
                    <a:pt x="1932" y="5012"/>
                    <a:pt x="1891" y="5094"/>
                    <a:pt x="1849" y="5176"/>
                  </a:cubicBezTo>
                  <a:lnTo>
                    <a:pt x="3287" y="6573"/>
                  </a:lnTo>
                  <a:lnTo>
                    <a:pt x="4150" y="4889"/>
                  </a:lnTo>
                  <a:close/>
                  <a:moveTo>
                    <a:pt x="7149" y="11051"/>
                  </a:moveTo>
                  <a:cubicBezTo>
                    <a:pt x="7231" y="10476"/>
                    <a:pt x="7272" y="10147"/>
                    <a:pt x="7313" y="9695"/>
                  </a:cubicBezTo>
                  <a:cubicBezTo>
                    <a:pt x="6574" y="10188"/>
                    <a:pt x="6574" y="10188"/>
                    <a:pt x="7149" y="1101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 name="Google Shape;1430;p46"/>
          <p:cNvGrpSpPr/>
          <p:nvPr/>
        </p:nvGrpSpPr>
        <p:grpSpPr>
          <a:xfrm>
            <a:off x="7047546" y="468637"/>
            <a:ext cx="238678" cy="257628"/>
            <a:chOff x="1555571" y="4216200"/>
            <a:chExt cx="238678" cy="257628"/>
          </a:xfrm>
        </p:grpSpPr>
        <p:sp>
          <p:nvSpPr>
            <p:cNvPr id="1431" name="Google Shape;1431;p46"/>
            <p:cNvSpPr/>
            <p:nvPr/>
          </p:nvSpPr>
          <p:spPr>
            <a:xfrm>
              <a:off x="1578024" y="4236551"/>
              <a:ext cx="195173" cy="213406"/>
            </a:xfrm>
            <a:custGeom>
              <a:rect b="b" l="l" r="r" t="t"/>
              <a:pathLst>
                <a:path extrusionOk="0" h="12489" w="11422">
                  <a:moveTo>
                    <a:pt x="4725" y="6368"/>
                  </a:moveTo>
                  <a:cubicBezTo>
                    <a:pt x="5875" y="6491"/>
                    <a:pt x="5957" y="6450"/>
                    <a:pt x="6122" y="5628"/>
                  </a:cubicBezTo>
                  <a:cubicBezTo>
                    <a:pt x="6327" y="4725"/>
                    <a:pt x="6574" y="3821"/>
                    <a:pt x="6902" y="2958"/>
                  </a:cubicBezTo>
                  <a:cubicBezTo>
                    <a:pt x="7395" y="1808"/>
                    <a:pt x="8422" y="945"/>
                    <a:pt x="9655" y="658"/>
                  </a:cubicBezTo>
                  <a:cubicBezTo>
                    <a:pt x="10476" y="452"/>
                    <a:pt x="11051" y="740"/>
                    <a:pt x="11175" y="1603"/>
                  </a:cubicBezTo>
                  <a:cubicBezTo>
                    <a:pt x="11421" y="2630"/>
                    <a:pt x="11380" y="3739"/>
                    <a:pt x="10969" y="4725"/>
                  </a:cubicBezTo>
                  <a:cubicBezTo>
                    <a:pt x="10230" y="6286"/>
                    <a:pt x="9490" y="7847"/>
                    <a:pt x="8217" y="9079"/>
                  </a:cubicBezTo>
                  <a:cubicBezTo>
                    <a:pt x="7477" y="9819"/>
                    <a:pt x="6820" y="10640"/>
                    <a:pt x="6081" y="11421"/>
                  </a:cubicBezTo>
                  <a:cubicBezTo>
                    <a:pt x="5711" y="11791"/>
                    <a:pt x="5300" y="12119"/>
                    <a:pt x="4889" y="12489"/>
                  </a:cubicBezTo>
                  <a:cubicBezTo>
                    <a:pt x="2466" y="10065"/>
                    <a:pt x="453" y="7641"/>
                    <a:pt x="165" y="4191"/>
                  </a:cubicBezTo>
                  <a:cubicBezTo>
                    <a:pt x="1" y="3205"/>
                    <a:pt x="165" y="2219"/>
                    <a:pt x="576" y="1356"/>
                  </a:cubicBezTo>
                  <a:cubicBezTo>
                    <a:pt x="1356" y="1"/>
                    <a:pt x="3287" y="1"/>
                    <a:pt x="4027" y="1397"/>
                  </a:cubicBezTo>
                  <a:cubicBezTo>
                    <a:pt x="4684" y="2630"/>
                    <a:pt x="4930" y="4067"/>
                    <a:pt x="4807" y="5505"/>
                  </a:cubicBezTo>
                  <a:cubicBezTo>
                    <a:pt x="4807" y="5752"/>
                    <a:pt x="4766" y="5998"/>
                    <a:pt x="4725" y="636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6"/>
            <p:cNvSpPr/>
            <p:nvPr/>
          </p:nvSpPr>
          <p:spPr>
            <a:xfrm>
              <a:off x="1555571" y="4216200"/>
              <a:ext cx="238678" cy="257628"/>
            </a:xfrm>
            <a:custGeom>
              <a:rect b="b" l="l" r="r" t="t"/>
              <a:pathLst>
                <a:path extrusionOk="0" h="15077" w="13968">
                  <a:moveTo>
                    <a:pt x="7148" y="3328"/>
                  </a:moveTo>
                  <a:cubicBezTo>
                    <a:pt x="8216" y="1972"/>
                    <a:pt x="9695" y="1027"/>
                    <a:pt x="11338" y="657"/>
                  </a:cubicBezTo>
                  <a:cubicBezTo>
                    <a:pt x="11872" y="493"/>
                    <a:pt x="12406" y="657"/>
                    <a:pt x="12776" y="1068"/>
                  </a:cubicBezTo>
                  <a:cubicBezTo>
                    <a:pt x="13762" y="1931"/>
                    <a:pt x="13967" y="3122"/>
                    <a:pt x="13803" y="4314"/>
                  </a:cubicBezTo>
                  <a:cubicBezTo>
                    <a:pt x="13639" y="5875"/>
                    <a:pt x="13023" y="7354"/>
                    <a:pt x="12078" y="8586"/>
                  </a:cubicBezTo>
                  <a:cubicBezTo>
                    <a:pt x="10558" y="10640"/>
                    <a:pt x="8874" y="12530"/>
                    <a:pt x="7230" y="14460"/>
                  </a:cubicBezTo>
                  <a:cubicBezTo>
                    <a:pt x="6820" y="14994"/>
                    <a:pt x="6039" y="15077"/>
                    <a:pt x="5587" y="14584"/>
                  </a:cubicBezTo>
                  <a:cubicBezTo>
                    <a:pt x="2342" y="11790"/>
                    <a:pt x="0" y="8504"/>
                    <a:pt x="288" y="3985"/>
                  </a:cubicBezTo>
                  <a:cubicBezTo>
                    <a:pt x="247" y="2506"/>
                    <a:pt x="1151" y="1192"/>
                    <a:pt x="2465" y="616"/>
                  </a:cubicBezTo>
                  <a:cubicBezTo>
                    <a:pt x="4026" y="0"/>
                    <a:pt x="5793" y="657"/>
                    <a:pt x="6573" y="2095"/>
                  </a:cubicBezTo>
                  <a:cubicBezTo>
                    <a:pt x="6737" y="2506"/>
                    <a:pt x="6943" y="2876"/>
                    <a:pt x="7148" y="3328"/>
                  </a:cubicBezTo>
                  <a:close/>
                  <a:moveTo>
                    <a:pt x="6039" y="7559"/>
                  </a:moveTo>
                  <a:cubicBezTo>
                    <a:pt x="6080" y="7189"/>
                    <a:pt x="6121" y="6943"/>
                    <a:pt x="6162" y="6696"/>
                  </a:cubicBezTo>
                  <a:cubicBezTo>
                    <a:pt x="6286" y="5258"/>
                    <a:pt x="5998" y="3862"/>
                    <a:pt x="5382" y="2588"/>
                  </a:cubicBezTo>
                  <a:cubicBezTo>
                    <a:pt x="4642" y="1192"/>
                    <a:pt x="2670" y="1192"/>
                    <a:pt x="1890" y="2547"/>
                  </a:cubicBezTo>
                  <a:cubicBezTo>
                    <a:pt x="1479" y="3410"/>
                    <a:pt x="1356" y="4396"/>
                    <a:pt x="1479" y="5382"/>
                  </a:cubicBezTo>
                  <a:cubicBezTo>
                    <a:pt x="1767" y="8832"/>
                    <a:pt x="3821" y="11297"/>
                    <a:pt x="6203" y="13680"/>
                  </a:cubicBezTo>
                  <a:cubicBezTo>
                    <a:pt x="6655" y="13310"/>
                    <a:pt x="7066" y="12982"/>
                    <a:pt x="7395" y="12612"/>
                  </a:cubicBezTo>
                  <a:cubicBezTo>
                    <a:pt x="8134" y="11831"/>
                    <a:pt x="8791" y="11010"/>
                    <a:pt x="9531" y="10270"/>
                  </a:cubicBezTo>
                  <a:cubicBezTo>
                    <a:pt x="10845" y="9038"/>
                    <a:pt x="11585" y="7518"/>
                    <a:pt x="12283" y="5916"/>
                  </a:cubicBezTo>
                  <a:cubicBezTo>
                    <a:pt x="12694" y="4930"/>
                    <a:pt x="12776" y="3821"/>
                    <a:pt x="12530" y="2794"/>
                  </a:cubicBezTo>
                  <a:cubicBezTo>
                    <a:pt x="12365" y="1972"/>
                    <a:pt x="11790" y="1643"/>
                    <a:pt x="10969" y="1849"/>
                  </a:cubicBezTo>
                  <a:cubicBezTo>
                    <a:pt x="9736" y="2136"/>
                    <a:pt x="8709" y="2999"/>
                    <a:pt x="8257" y="4149"/>
                  </a:cubicBezTo>
                  <a:cubicBezTo>
                    <a:pt x="7929" y="5012"/>
                    <a:pt x="7641" y="5916"/>
                    <a:pt x="7477" y="6819"/>
                  </a:cubicBezTo>
                  <a:cubicBezTo>
                    <a:pt x="7230" y="7641"/>
                    <a:pt x="7189" y="7682"/>
                    <a:pt x="6039" y="7559"/>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6" name="Shape 1436"/>
        <p:cNvGrpSpPr/>
        <p:nvPr/>
      </p:nvGrpSpPr>
      <p:grpSpPr>
        <a:xfrm>
          <a:off x="0" y="0"/>
          <a:ext cx="0" cy="0"/>
          <a:chOff x="0" y="0"/>
          <a:chExt cx="0" cy="0"/>
        </a:xfrm>
      </p:grpSpPr>
      <p:sp>
        <p:nvSpPr>
          <p:cNvPr id="1437" name="Google Shape;1437;p47"/>
          <p:cNvSpPr txBox="1"/>
          <p:nvPr>
            <p:ph type="title"/>
          </p:nvPr>
        </p:nvSpPr>
        <p:spPr>
          <a:xfrm>
            <a:off x="1023025" y="2685365"/>
            <a:ext cx="1962300" cy="76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Paire de ciseaux</a:t>
            </a:r>
            <a:endParaRPr/>
          </a:p>
        </p:txBody>
      </p:sp>
      <p:sp>
        <p:nvSpPr>
          <p:cNvPr id="1438" name="Google Shape;1438;p47"/>
          <p:cNvSpPr txBox="1"/>
          <p:nvPr>
            <p:ph idx="1" type="subTitle"/>
          </p:nvPr>
        </p:nvSpPr>
        <p:spPr>
          <a:xfrm>
            <a:off x="1023025" y="3467440"/>
            <a:ext cx="1962300" cy="69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439" name="Google Shape;1439;p47"/>
          <p:cNvSpPr txBox="1"/>
          <p:nvPr>
            <p:ph idx="2" type="title"/>
          </p:nvPr>
        </p:nvSpPr>
        <p:spPr>
          <a:xfrm>
            <a:off x="3590850" y="2685365"/>
            <a:ext cx="1962300" cy="76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Rapporteur d'angle</a:t>
            </a:r>
            <a:endParaRPr/>
          </a:p>
        </p:txBody>
      </p:sp>
      <p:sp>
        <p:nvSpPr>
          <p:cNvPr id="1440" name="Google Shape;1440;p47"/>
          <p:cNvSpPr txBox="1"/>
          <p:nvPr>
            <p:ph idx="3" type="subTitle"/>
          </p:nvPr>
        </p:nvSpPr>
        <p:spPr>
          <a:xfrm>
            <a:off x="3590850" y="3467440"/>
            <a:ext cx="1962300" cy="69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1441" name="Google Shape;1441;p47"/>
          <p:cNvSpPr txBox="1"/>
          <p:nvPr>
            <p:ph idx="6"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Class </a:t>
            </a:r>
            <a:r>
              <a:rPr lang="en"/>
              <a:t>material- </a:t>
            </a:r>
            <a:r>
              <a:rPr lang="en">
                <a:solidFill>
                  <a:schemeClr val="accent4"/>
                </a:solidFill>
              </a:rPr>
              <a:t>Materiel de classe</a:t>
            </a:r>
            <a:endParaRPr>
              <a:solidFill>
                <a:schemeClr val="accent4"/>
              </a:solidFill>
            </a:endParaRPr>
          </a:p>
        </p:txBody>
      </p:sp>
      <p:sp>
        <p:nvSpPr>
          <p:cNvPr id="1442" name="Google Shape;1442;p47"/>
          <p:cNvSpPr txBox="1"/>
          <p:nvPr>
            <p:ph idx="4" type="title"/>
          </p:nvPr>
        </p:nvSpPr>
        <p:spPr>
          <a:xfrm>
            <a:off x="6158675" y="2685365"/>
            <a:ext cx="1962300" cy="76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Stylo</a:t>
            </a:r>
            <a:endParaRPr/>
          </a:p>
        </p:txBody>
      </p:sp>
      <p:sp>
        <p:nvSpPr>
          <p:cNvPr id="1443" name="Google Shape;1443;p47"/>
          <p:cNvSpPr txBox="1"/>
          <p:nvPr>
            <p:ph idx="5" type="subTitle"/>
          </p:nvPr>
        </p:nvSpPr>
        <p:spPr>
          <a:xfrm>
            <a:off x="6158675" y="3467440"/>
            <a:ext cx="1962300" cy="69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grpSp>
        <p:nvGrpSpPr>
          <p:cNvPr id="1444" name="Google Shape;1444;p47"/>
          <p:cNvGrpSpPr/>
          <p:nvPr/>
        </p:nvGrpSpPr>
        <p:grpSpPr>
          <a:xfrm>
            <a:off x="203513" y="4360575"/>
            <a:ext cx="1023150" cy="495850"/>
            <a:chOff x="7799963" y="289175"/>
            <a:chExt cx="1023150" cy="495850"/>
          </a:xfrm>
        </p:grpSpPr>
        <p:grpSp>
          <p:nvGrpSpPr>
            <p:cNvPr id="1445" name="Google Shape;1445;p47"/>
            <p:cNvGrpSpPr/>
            <p:nvPr/>
          </p:nvGrpSpPr>
          <p:grpSpPr>
            <a:xfrm>
              <a:off x="8271513" y="289175"/>
              <a:ext cx="551600" cy="495850"/>
              <a:chOff x="9838700" y="1896225"/>
              <a:chExt cx="551600" cy="495850"/>
            </a:xfrm>
          </p:grpSpPr>
          <p:sp>
            <p:nvSpPr>
              <p:cNvPr id="1446" name="Google Shape;1446;p47"/>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7"/>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7"/>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7"/>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 name="Google Shape;1450;p47"/>
            <p:cNvGrpSpPr/>
            <p:nvPr/>
          </p:nvGrpSpPr>
          <p:grpSpPr>
            <a:xfrm flipH="1">
              <a:off x="7799963" y="289175"/>
              <a:ext cx="551600" cy="495850"/>
              <a:chOff x="9838700" y="1896225"/>
              <a:chExt cx="551600" cy="495850"/>
            </a:xfrm>
          </p:grpSpPr>
          <p:sp>
            <p:nvSpPr>
              <p:cNvPr id="1451" name="Google Shape;1451;p47"/>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7"/>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7"/>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7"/>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5" name="Google Shape;1455;p47"/>
          <p:cNvGrpSpPr/>
          <p:nvPr/>
        </p:nvGrpSpPr>
        <p:grpSpPr>
          <a:xfrm>
            <a:off x="1624117" y="1656662"/>
            <a:ext cx="760117" cy="954417"/>
            <a:chOff x="1624125" y="1656662"/>
            <a:chExt cx="760117" cy="954417"/>
          </a:xfrm>
        </p:grpSpPr>
        <p:sp>
          <p:nvSpPr>
            <p:cNvPr id="1456" name="Google Shape;1456;p47"/>
            <p:cNvSpPr/>
            <p:nvPr/>
          </p:nvSpPr>
          <p:spPr>
            <a:xfrm>
              <a:off x="1865154" y="1656662"/>
              <a:ext cx="289986" cy="954417"/>
            </a:xfrm>
            <a:custGeom>
              <a:rect b="b" l="l" r="r" t="t"/>
              <a:pathLst>
                <a:path extrusionOk="0" h="24138" w="7334">
                  <a:moveTo>
                    <a:pt x="3696" y="18924"/>
                  </a:moveTo>
                  <a:cubicBezTo>
                    <a:pt x="4942" y="18924"/>
                    <a:pt x="5440" y="20007"/>
                    <a:pt x="5334" y="20815"/>
                  </a:cubicBezTo>
                  <a:cubicBezTo>
                    <a:pt x="5334" y="20815"/>
                    <a:pt x="5334" y="22195"/>
                    <a:pt x="3864" y="22195"/>
                  </a:cubicBezTo>
                  <a:cubicBezTo>
                    <a:pt x="3760" y="22195"/>
                    <a:pt x="3650" y="22188"/>
                    <a:pt x="3531" y="22173"/>
                  </a:cubicBezTo>
                  <a:cubicBezTo>
                    <a:pt x="1606" y="21926"/>
                    <a:pt x="1680" y="19359"/>
                    <a:pt x="3038" y="19013"/>
                  </a:cubicBezTo>
                  <a:cubicBezTo>
                    <a:pt x="3277" y="18952"/>
                    <a:pt x="3496" y="18924"/>
                    <a:pt x="3696" y="18924"/>
                  </a:cubicBezTo>
                  <a:close/>
                  <a:moveTo>
                    <a:pt x="266" y="0"/>
                  </a:moveTo>
                  <a:cubicBezTo>
                    <a:pt x="135" y="0"/>
                    <a:pt x="1" y="92"/>
                    <a:pt x="1" y="250"/>
                  </a:cubicBezTo>
                  <a:cubicBezTo>
                    <a:pt x="100" y="2595"/>
                    <a:pt x="544" y="5731"/>
                    <a:pt x="1235" y="9804"/>
                  </a:cubicBezTo>
                  <a:cubicBezTo>
                    <a:pt x="2297" y="16322"/>
                    <a:pt x="2914" y="18001"/>
                    <a:pt x="2914" y="18001"/>
                  </a:cubicBezTo>
                  <a:cubicBezTo>
                    <a:pt x="2914" y="18001"/>
                    <a:pt x="1186" y="18149"/>
                    <a:pt x="914" y="20223"/>
                  </a:cubicBezTo>
                  <a:cubicBezTo>
                    <a:pt x="840" y="20890"/>
                    <a:pt x="1235" y="21877"/>
                    <a:pt x="1235" y="21877"/>
                  </a:cubicBezTo>
                  <a:cubicBezTo>
                    <a:pt x="1235" y="21877"/>
                    <a:pt x="1013" y="23161"/>
                    <a:pt x="1729" y="24074"/>
                  </a:cubicBezTo>
                  <a:cubicBezTo>
                    <a:pt x="1762" y="24118"/>
                    <a:pt x="1808" y="24137"/>
                    <a:pt x="1857" y="24137"/>
                  </a:cubicBezTo>
                  <a:cubicBezTo>
                    <a:pt x="1919" y="24137"/>
                    <a:pt x="1984" y="24105"/>
                    <a:pt x="2025" y="24050"/>
                  </a:cubicBezTo>
                  <a:lnTo>
                    <a:pt x="2569" y="22840"/>
                  </a:lnTo>
                  <a:cubicBezTo>
                    <a:pt x="3001" y="23056"/>
                    <a:pt x="3508" y="23174"/>
                    <a:pt x="4007" y="23174"/>
                  </a:cubicBezTo>
                  <a:cubicBezTo>
                    <a:pt x="4877" y="23174"/>
                    <a:pt x="5723" y="22816"/>
                    <a:pt x="6099" y="22001"/>
                  </a:cubicBezTo>
                  <a:cubicBezTo>
                    <a:pt x="7333" y="19260"/>
                    <a:pt x="4568" y="17902"/>
                    <a:pt x="4568" y="17902"/>
                  </a:cubicBezTo>
                  <a:cubicBezTo>
                    <a:pt x="4568" y="17902"/>
                    <a:pt x="3482" y="12347"/>
                    <a:pt x="2593" y="8644"/>
                  </a:cubicBezTo>
                  <a:cubicBezTo>
                    <a:pt x="1976" y="6076"/>
                    <a:pt x="1285" y="2694"/>
                    <a:pt x="495" y="151"/>
                  </a:cubicBezTo>
                  <a:cubicBezTo>
                    <a:pt x="453" y="48"/>
                    <a:pt x="360" y="0"/>
                    <a:pt x="2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7"/>
            <p:cNvSpPr/>
            <p:nvPr/>
          </p:nvSpPr>
          <p:spPr>
            <a:xfrm>
              <a:off x="1624125" y="1841626"/>
              <a:ext cx="760117" cy="577126"/>
            </a:xfrm>
            <a:custGeom>
              <a:rect b="b" l="l" r="r" t="t"/>
              <a:pathLst>
                <a:path extrusionOk="0" h="14596" w="19224">
                  <a:moveTo>
                    <a:pt x="16293" y="10332"/>
                  </a:moveTo>
                  <a:cubicBezTo>
                    <a:pt x="16923" y="10332"/>
                    <a:pt x="17596" y="10692"/>
                    <a:pt x="17874" y="11496"/>
                  </a:cubicBezTo>
                  <a:cubicBezTo>
                    <a:pt x="18214" y="12517"/>
                    <a:pt x="17528" y="13556"/>
                    <a:pt x="16511" y="13556"/>
                  </a:cubicBezTo>
                  <a:cubicBezTo>
                    <a:pt x="16347" y="13556"/>
                    <a:pt x="16175" y="13529"/>
                    <a:pt x="15997" y="13471"/>
                  </a:cubicBezTo>
                  <a:cubicBezTo>
                    <a:pt x="14812" y="13076"/>
                    <a:pt x="14516" y="11990"/>
                    <a:pt x="15108" y="10953"/>
                  </a:cubicBezTo>
                  <a:cubicBezTo>
                    <a:pt x="15336" y="10552"/>
                    <a:pt x="15801" y="10332"/>
                    <a:pt x="16293" y="10332"/>
                  </a:cubicBezTo>
                  <a:close/>
                  <a:moveTo>
                    <a:pt x="182" y="0"/>
                  </a:moveTo>
                  <a:cubicBezTo>
                    <a:pt x="38" y="0"/>
                    <a:pt x="1" y="81"/>
                    <a:pt x="97" y="262"/>
                  </a:cubicBezTo>
                  <a:cubicBezTo>
                    <a:pt x="838" y="1694"/>
                    <a:pt x="9553" y="8040"/>
                    <a:pt x="9553" y="8040"/>
                  </a:cubicBezTo>
                  <a:lnTo>
                    <a:pt x="13676" y="10977"/>
                  </a:lnTo>
                  <a:cubicBezTo>
                    <a:pt x="13454" y="12014"/>
                    <a:pt x="13800" y="13101"/>
                    <a:pt x="14565" y="13841"/>
                  </a:cubicBezTo>
                  <a:cubicBezTo>
                    <a:pt x="15056" y="14349"/>
                    <a:pt x="15745" y="14596"/>
                    <a:pt x="16436" y="14596"/>
                  </a:cubicBezTo>
                  <a:cubicBezTo>
                    <a:pt x="17827" y="14596"/>
                    <a:pt x="19224" y="13591"/>
                    <a:pt x="19009" y="11693"/>
                  </a:cubicBezTo>
                  <a:cubicBezTo>
                    <a:pt x="18803" y="9852"/>
                    <a:pt x="17525" y="9266"/>
                    <a:pt x="16422" y="9266"/>
                  </a:cubicBezTo>
                  <a:cubicBezTo>
                    <a:pt x="15810" y="9266"/>
                    <a:pt x="15251" y="9447"/>
                    <a:pt x="14960" y="9694"/>
                  </a:cubicBezTo>
                  <a:cubicBezTo>
                    <a:pt x="14960" y="9694"/>
                    <a:pt x="11751" y="7373"/>
                    <a:pt x="9356" y="5497"/>
                  </a:cubicBezTo>
                  <a:cubicBezTo>
                    <a:pt x="7264" y="3879"/>
                    <a:pt x="1177" y="0"/>
                    <a:pt x="1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7"/>
            <p:cNvSpPr/>
            <p:nvPr/>
          </p:nvSpPr>
          <p:spPr>
            <a:xfrm>
              <a:off x="1925925" y="2057312"/>
              <a:ext cx="43613" cy="29813"/>
            </a:xfrm>
            <a:custGeom>
              <a:rect b="b" l="l" r="r" t="t"/>
              <a:pathLst>
                <a:path extrusionOk="0" h="754" w="1103">
                  <a:moveTo>
                    <a:pt x="486" y="0"/>
                  </a:moveTo>
                  <a:cubicBezTo>
                    <a:pt x="417" y="0"/>
                    <a:pt x="350" y="27"/>
                    <a:pt x="291" y="91"/>
                  </a:cubicBezTo>
                  <a:cubicBezTo>
                    <a:pt x="0" y="361"/>
                    <a:pt x="338" y="753"/>
                    <a:pt x="615" y="753"/>
                  </a:cubicBezTo>
                  <a:cubicBezTo>
                    <a:pt x="667" y="753"/>
                    <a:pt x="717" y="739"/>
                    <a:pt x="760" y="708"/>
                  </a:cubicBezTo>
                  <a:cubicBezTo>
                    <a:pt x="1102" y="527"/>
                    <a:pt x="787" y="0"/>
                    <a:pt x="4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 name="Google Shape;1459;p47"/>
          <p:cNvGrpSpPr/>
          <p:nvPr/>
        </p:nvGrpSpPr>
        <p:grpSpPr>
          <a:xfrm>
            <a:off x="4175725" y="1757958"/>
            <a:ext cx="792550" cy="751825"/>
            <a:chOff x="4756950" y="1115550"/>
            <a:chExt cx="792550" cy="751825"/>
          </a:xfrm>
        </p:grpSpPr>
        <p:sp>
          <p:nvSpPr>
            <p:cNvPr id="1460" name="Google Shape;1460;p47"/>
            <p:cNvSpPr/>
            <p:nvPr/>
          </p:nvSpPr>
          <p:spPr>
            <a:xfrm>
              <a:off x="4756950" y="1115550"/>
              <a:ext cx="98150" cy="75350"/>
            </a:xfrm>
            <a:custGeom>
              <a:rect b="b" l="l" r="r" t="t"/>
              <a:pathLst>
                <a:path extrusionOk="0" h="3014" w="3926">
                  <a:moveTo>
                    <a:pt x="2395" y="1"/>
                  </a:moveTo>
                  <a:lnTo>
                    <a:pt x="0" y="2840"/>
                  </a:lnTo>
                  <a:lnTo>
                    <a:pt x="1358" y="3013"/>
                  </a:lnTo>
                  <a:lnTo>
                    <a:pt x="3926" y="248"/>
                  </a:lnTo>
                  <a:lnTo>
                    <a:pt x="2395" y="1"/>
                  </a:lnTo>
                  <a:close/>
                </a:path>
              </a:pathLst>
            </a:custGeom>
            <a:solidFill>
              <a:srgbClr val="C88D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7"/>
            <p:cNvSpPr/>
            <p:nvPr/>
          </p:nvSpPr>
          <p:spPr>
            <a:xfrm>
              <a:off x="4757575" y="1186550"/>
              <a:ext cx="706125" cy="680825"/>
            </a:xfrm>
            <a:custGeom>
              <a:rect b="b" l="l" r="r" t="t"/>
              <a:pathLst>
                <a:path extrusionOk="0" h="27233" w="28245">
                  <a:moveTo>
                    <a:pt x="0" y="0"/>
                  </a:moveTo>
                  <a:lnTo>
                    <a:pt x="0" y="0"/>
                  </a:lnTo>
                  <a:cubicBezTo>
                    <a:pt x="0" y="0"/>
                    <a:pt x="3358" y="3679"/>
                    <a:pt x="9555" y="10246"/>
                  </a:cubicBezTo>
                  <a:cubicBezTo>
                    <a:pt x="15776" y="16789"/>
                    <a:pt x="27010" y="27232"/>
                    <a:pt x="27010" y="27232"/>
                  </a:cubicBezTo>
                  <a:lnTo>
                    <a:pt x="28244" y="27232"/>
                  </a:lnTo>
                  <a:lnTo>
                    <a:pt x="20072" y="17134"/>
                  </a:lnTo>
                  <a:lnTo>
                    <a:pt x="1333" y="198"/>
                  </a:lnTo>
                  <a:lnTo>
                    <a:pt x="0" y="0"/>
                  </a:lnTo>
                  <a:close/>
                </a:path>
              </a:pathLst>
            </a:custGeom>
            <a:solidFill>
              <a:srgbClr val="C88D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7"/>
            <p:cNvSpPr/>
            <p:nvPr/>
          </p:nvSpPr>
          <p:spPr>
            <a:xfrm>
              <a:off x="4790900" y="1121125"/>
              <a:ext cx="758600" cy="746250"/>
            </a:xfrm>
            <a:custGeom>
              <a:rect b="b" l="l" r="r" t="t"/>
              <a:pathLst>
                <a:path extrusionOk="0" h="29850" w="30344">
                  <a:moveTo>
                    <a:pt x="2568" y="0"/>
                  </a:moveTo>
                  <a:lnTo>
                    <a:pt x="0" y="2790"/>
                  </a:lnTo>
                  <a:cubicBezTo>
                    <a:pt x="0" y="2790"/>
                    <a:pt x="6271" y="9925"/>
                    <a:pt x="11925" y="15455"/>
                  </a:cubicBezTo>
                  <a:cubicBezTo>
                    <a:pt x="17554" y="20961"/>
                    <a:pt x="26911" y="29849"/>
                    <a:pt x="26911" y="29849"/>
                  </a:cubicBezTo>
                  <a:lnTo>
                    <a:pt x="30343" y="26170"/>
                  </a:lnTo>
                  <a:cubicBezTo>
                    <a:pt x="30343" y="26170"/>
                    <a:pt x="26911" y="22541"/>
                    <a:pt x="21875" y="18171"/>
                  </a:cubicBezTo>
                  <a:cubicBezTo>
                    <a:pt x="16813" y="13801"/>
                    <a:pt x="2568" y="0"/>
                    <a:pt x="2568" y="0"/>
                  </a:cubicBezTo>
                  <a:close/>
                </a:path>
              </a:pathLst>
            </a:custGeom>
            <a:solidFill>
              <a:srgbClr val="F2DD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7"/>
            <p:cNvSpPr/>
            <p:nvPr/>
          </p:nvSpPr>
          <p:spPr>
            <a:xfrm>
              <a:off x="5459975" y="1749275"/>
              <a:ext cx="60300" cy="53275"/>
            </a:xfrm>
            <a:custGeom>
              <a:rect b="b" l="l" r="r" t="t"/>
              <a:pathLst>
                <a:path extrusionOk="0" h="2131" w="2412">
                  <a:moveTo>
                    <a:pt x="2035" y="0"/>
                  </a:moveTo>
                  <a:cubicBezTo>
                    <a:pt x="1973" y="0"/>
                    <a:pt x="1909" y="24"/>
                    <a:pt x="1852" y="82"/>
                  </a:cubicBezTo>
                  <a:lnTo>
                    <a:pt x="173" y="1686"/>
                  </a:lnTo>
                  <a:cubicBezTo>
                    <a:pt x="0" y="1859"/>
                    <a:pt x="99" y="2131"/>
                    <a:pt x="346" y="2131"/>
                  </a:cubicBezTo>
                  <a:cubicBezTo>
                    <a:pt x="395" y="2131"/>
                    <a:pt x="469" y="2106"/>
                    <a:pt x="519" y="2057"/>
                  </a:cubicBezTo>
                  <a:lnTo>
                    <a:pt x="2222" y="452"/>
                  </a:lnTo>
                  <a:cubicBezTo>
                    <a:pt x="2412" y="262"/>
                    <a:pt x="2238" y="0"/>
                    <a:pt x="20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7"/>
            <p:cNvSpPr/>
            <p:nvPr/>
          </p:nvSpPr>
          <p:spPr>
            <a:xfrm>
              <a:off x="5433425" y="1701700"/>
              <a:ext cx="38675" cy="35425"/>
            </a:xfrm>
            <a:custGeom>
              <a:rect b="b" l="l" r="r" t="t"/>
              <a:pathLst>
                <a:path extrusionOk="0" h="1417" w="1547">
                  <a:moveTo>
                    <a:pt x="1119" y="1"/>
                  </a:moveTo>
                  <a:cubicBezTo>
                    <a:pt x="1068" y="1"/>
                    <a:pt x="1020" y="25"/>
                    <a:pt x="988" y="84"/>
                  </a:cubicBezTo>
                  <a:lnTo>
                    <a:pt x="99" y="972"/>
                  </a:lnTo>
                  <a:cubicBezTo>
                    <a:pt x="1" y="1071"/>
                    <a:pt x="1" y="1244"/>
                    <a:pt x="99" y="1343"/>
                  </a:cubicBezTo>
                  <a:cubicBezTo>
                    <a:pt x="149" y="1392"/>
                    <a:pt x="198" y="1417"/>
                    <a:pt x="272" y="1417"/>
                  </a:cubicBezTo>
                  <a:cubicBezTo>
                    <a:pt x="321" y="1417"/>
                    <a:pt x="396" y="1392"/>
                    <a:pt x="445" y="1367"/>
                  </a:cubicBezTo>
                  <a:lnTo>
                    <a:pt x="1334" y="429"/>
                  </a:lnTo>
                  <a:cubicBezTo>
                    <a:pt x="1546" y="313"/>
                    <a:pt x="1305" y="1"/>
                    <a:pt x="1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7"/>
            <p:cNvSpPr/>
            <p:nvPr/>
          </p:nvSpPr>
          <p:spPr>
            <a:xfrm>
              <a:off x="5372325" y="1666200"/>
              <a:ext cx="59275" cy="63525"/>
            </a:xfrm>
            <a:custGeom>
              <a:rect b="b" l="l" r="r" t="t"/>
              <a:pathLst>
                <a:path extrusionOk="0" h="2541" w="2371">
                  <a:moveTo>
                    <a:pt x="2076" y="0"/>
                  </a:moveTo>
                  <a:cubicBezTo>
                    <a:pt x="2007" y="0"/>
                    <a:pt x="1940" y="31"/>
                    <a:pt x="1901" y="96"/>
                  </a:cubicBezTo>
                  <a:lnTo>
                    <a:pt x="124" y="2121"/>
                  </a:lnTo>
                  <a:cubicBezTo>
                    <a:pt x="0" y="2269"/>
                    <a:pt x="99" y="2540"/>
                    <a:pt x="321" y="2540"/>
                  </a:cubicBezTo>
                  <a:cubicBezTo>
                    <a:pt x="395" y="2540"/>
                    <a:pt x="469" y="2516"/>
                    <a:pt x="519" y="2442"/>
                  </a:cubicBezTo>
                  <a:lnTo>
                    <a:pt x="2272" y="417"/>
                  </a:lnTo>
                  <a:cubicBezTo>
                    <a:pt x="2370" y="318"/>
                    <a:pt x="2370" y="146"/>
                    <a:pt x="2247" y="72"/>
                  </a:cubicBezTo>
                  <a:cubicBezTo>
                    <a:pt x="2200" y="25"/>
                    <a:pt x="2137" y="0"/>
                    <a:pt x="2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7"/>
            <p:cNvSpPr/>
            <p:nvPr/>
          </p:nvSpPr>
          <p:spPr>
            <a:xfrm>
              <a:off x="5341450" y="1622300"/>
              <a:ext cx="41400" cy="42000"/>
            </a:xfrm>
            <a:custGeom>
              <a:rect b="b" l="l" r="r" t="t"/>
              <a:pathLst>
                <a:path extrusionOk="0" h="1680" w="1656">
                  <a:moveTo>
                    <a:pt x="1371" y="1"/>
                  </a:moveTo>
                  <a:cubicBezTo>
                    <a:pt x="1303" y="1"/>
                    <a:pt x="1235" y="25"/>
                    <a:pt x="1186" y="75"/>
                  </a:cubicBezTo>
                  <a:lnTo>
                    <a:pt x="100" y="1260"/>
                  </a:lnTo>
                  <a:cubicBezTo>
                    <a:pt x="1" y="1358"/>
                    <a:pt x="1" y="1507"/>
                    <a:pt x="124" y="1605"/>
                  </a:cubicBezTo>
                  <a:cubicBezTo>
                    <a:pt x="174" y="1655"/>
                    <a:pt x="223" y="1679"/>
                    <a:pt x="297" y="1679"/>
                  </a:cubicBezTo>
                  <a:cubicBezTo>
                    <a:pt x="347" y="1679"/>
                    <a:pt x="421" y="1655"/>
                    <a:pt x="470" y="1605"/>
                  </a:cubicBezTo>
                  <a:lnTo>
                    <a:pt x="1556" y="420"/>
                  </a:lnTo>
                  <a:cubicBezTo>
                    <a:pt x="1655" y="322"/>
                    <a:pt x="1655" y="173"/>
                    <a:pt x="1556" y="75"/>
                  </a:cubicBezTo>
                  <a:cubicBezTo>
                    <a:pt x="1507" y="25"/>
                    <a:pt x="1439" y="1"/>
                    <a:pt x="13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7"/>
            <p:cNvSpPr/>
            <p:nvPr/>
          </p:nvSpPr>
          <p:spPr>
            <a:xfrm>
              <a:off x="5286525" y="1580075"/>
              <a:ext cx="52575" cy="55225"/>
            </a:xfrm>
            <a:custGeom>
              <a:rect b="b" l="l" r="r" t="t"/>
              <a:pathLst>
                <a:path extrusionOk="0" h="2209" w="2103">
                  <a:moveTo>
                    <a:pt x="1720" y="0"/>
                  </a:moveTo>
                  <a:cubicBezTo>
                    <a:pt x="1651" y="0"/>
                    <a:pt x="1583" y="32"/>
                    <a:pt x="1531" y="109"/>
                  </a:cubicBezTo>
                  <a:lnTo>
                    <a:pt x="99" y="1788"/>
                  </a:lnTo>
                  <a:cubicBezTo>
                    <a:pt x="1" y="1887"/>
                    <a:pt x="1" y="2060"/>
                    <a:pt x="124" y="2159"/>
                  </a:cubicBezTo>
                  <a:cubicBezTo>
                    <a:pt x="173" y="2183"/>
                    <a:pt x="223" y="2208"/>
                    <a:pt x="297" y="2208"/>
                  </a:cubicBezTo>
                  <a:cubicBezTo>
                    <a:pt x="371" y="2208"/>
                    <a:pt x="445" y="2183"/>
                    <a:pt x="494" y="2134"/>
                  </a:cubicBezTo>
                  <a:lnTo>
                    <a:pt x="1902" y="455"/>
                  </a:lnTo>
                  <a:cubicBezTo>
                    <a:pt x="2102" y="255"/>
                    <a:pt x="1912" y="0"/>
                    <a:pt x="17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7"/>
            <p:cNvSpPr/>
            <p:nvPr/>
          </p:nvSpPr>
          <p:spPr>
            <a:xfrm>
              <a:off x="5252575" y="1541875"/>
              <a:ext cx="42550" cy="44650"/>
            </a:xfrm>
            <a:custGeom>
              <a:rect b="b" l="l" r="r" t="t"/>
              <a:pathLst>
                <a:path extrusionOk="0" h="1786" w="1702">
                  <a:moveTo>
                    <a:pt x="1271" y="0"/>
                  </a:moveTo>
                  <a:cubicBezTo>
                    <a:pt x="1215" y="0"/>
                    <a:pt x="1165" y="24"/>
                    <a:pt x="1136" y="82"/>
                  </a:cubicBezTo>
                  <a:lnTo>
                    <a:pt x="99" y="1366"/>
                  </a:lnTo>
                  <a:cubicBezTo>
                    <a:pt x="1" y="1489"/>
                    <a:pt x="25" y="1637"/>
                    <a:pt x="124" y="1736"/>
                  </a:cubicBezTo>
                  <a:cubicBezTo>
                    <a:pt x="173" y="1761"/>
                    <a:pt x="223" y="1786"/>
                    <a:pt x="297" y="1786"/>
                  </a:cubicBezTo>
                  <a:cubicBezTo>
                    <a:pt x="371" y="1786"/>
                    <a:pt x="445" y="1736"/>
                    <a:pt x="494" y="1687"/>
                  </a:cubicBezTo>
                  <a:lnTo>
                    <a:pt x="1531" y="403"/>
                  </a:lnTo>
                  <a:cubicBezTo>
                    <a:pt x="1701" y="252"/>
                    <a:pt x="1453" y="0"/>
                    <a:pt x="12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7"/>
            <p:cNvSpPr/>
            <p:nvPr/>
          </p:nvSpPr>
          <p:spPr>
            <a:xfrm>
              <a:off x="5190850" y="1503800"/>
              <a:ext cx="61125" cy="59275"/>
            </a:xfrm>
            <a:custGeom>
              <a:rect b="b" l="l" r="r" t="t"/>
              <a:pathLst>
                <a:path extrusionOk="0" h="2371" w="2445">
                  <a:moveTo>
                    <a:pt x="2152" y="0"/>
                  </a:moveTo>
                  <a:cubicBezTo>
                    <a:pt x="2087" y="0"/>
                    <a:pt x="2025" y="25"/>
                    <a:pt x="1976" y="74"/>
                  </a:cubicBezTo>
                  <a:lnTo>
                    <a:pt x="174" y="1926"/>
                  </a:lnTo>
                  <a:cubicBezTo>
                    <a:pt x="1" y="2099"/>
                    <a:pt x="124" y="2370"/>
                    <a:pt x="346" y="2370"/>
                  </a:cubicBezTo>
                  <a:cubicBezTo>
                    <a:pt x="420" y="2370"/>
                    <a:pt x="470" y="2346"/>
                    <a:pt x="519" y="2296"/>
                  </a:cubicBezTo>
                  <a:lnTo>
                    <a:pt x="2346" y="445"/>
                  </a:lnTo>
                  <a:cubicBezTo>
                    <a:pt x="2445" y="346"/>
                    <a:pt x="2445" y="173"/>
                    <a:pt x="2346" y="74"/>
                  </a:cubicBezTo>
                  <a:cubicBezTo>
                    <a:pt x="2284" y="25"/>
                    <a:pt x="2217" y="0"/>
                    <a:pt x="21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7"/>
            <p:cNvSpPr/>
            <p:nvPr/>
          </p:nvSpPr>
          <p:spPr>
            <a:xfrm>
              <a:off x="5161850" y="1463675"/>
              <a:ext cx="46325" cy="44475"/>
            </a:xfrm>
            <a:custGeom>
              <a:rect b="b" l="l" r="r" t="t"/>
              <a:pathLst>
                <a:path extrusionOk="0" h="1779" w="1853">
                  <a:moveTo>
                    <a:pt x="1568" y="1"/>
                  </a:moveTo>
                  <a:cubicBezTo>
                    <a:pt x="1500" y="1"/>
                    <a:pt x="1432" y="25"/>
                    <a:pt x="1383" y="75"/>
                  </a:cubicBezTo>
                  <a:lnTo>
                    <a:pt x="149" y="1334"/>
                  </a:lnTo>
                  <a:cubicBezTo>
                    <a:pt x="0" y="1507"/>
                    <a:pt x="99" y="1778"/>
                    <a:pt x="346" y="1778"/>
                  </a:cubicBezTo>
                  <a:cubicBezTo>
                    <a:pt x="395" y="1778"/>
                    <a:pt x="469" y="1753"/>
                    <a:pt x="519" y="1704"/>
                  </a:cubicBezTo>
                  <a:lnTo>
                    <a:pt x="1753" y="445"/>
                  </a:lnTo>
                  <a:cubicBezTo>
                    <a:pt x="1852" y="346"/>
                    <a:pt x="1852" y="173"/>
                    <a:pt x="1753" y="75"/>
                  </a:cubicBezTo>
                  <a:cubicBezTo>
                    <a:pt x="1704" y="25"/>
                    <a:pt x="1636" y="1"/>
                    <a:pt x="1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7"/>
            <p:cNvSpPr/>
            <p:nvPr/>
          </p:nvSpPr>
          <p:spPr>
            <a:xfrm>
              <a:off x="5102600" y="1420550"/>
              <a:ext cx="62675" cy="63525"/>
            </a:xfrm>
            <a:custGeom>
              <a:rect b="b" l="l" r="r" t="t"/>
              <a:pathLst>
                <a:path extrusionOk="0" h="2541" w="2507">
                  <a:moveTo>
                    <a:pt x="2125" y="1"/>
                  </a:moveTo>
                  <a:cubicBezTo>
                    <a:pt x="2058" y="1"/>
                    <a:pt x="1987" y="29"/>
                    <a:pt x="1926" y="96"/>
                  </a:cubicBezTo>
                  <a:lnTo>
                    <a:pt x="99" y="2096"/>
                  </a:lnTo>
                  <a:cubicBezTo>
                    <a:pt x="0" y="2195"/>
                    <a:pt x="0" y="2367"/>
                    <a:pt x="124" y="2466"/>
                  </a:cubicBezTo>
                  <a:cubicBezTo>
                    <a:pt x="173" y="2516"/>
                    <a:pt x="222" y="2540"/>
                    <a:pt x="297" y="2540"/>
                  </a:cubicBezTo>
                  <a:cubicBezTo>
                    <a:pt x="371" y="2540"/>
                    <a:pt x="420" y="2491"/>
                    <a:pt x="469" y="2442"/>
                  </a:cubicBezTo>
                  <a:lnTo>
                    <a:pt x="2321" y="442"/>
                  </a:lnTo>
                  <a:cubicBezTo>
                    <a:pt x="2507" y="256"/>
                    <a:pt x="2329" y="1"/>
                    <a:pt x="2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7"/>
            <p:cNvSpPr/>
            <p:nvPr/>
          </p:nvSpPr>
          <p:spPr>
            <a:xfrm>
              <a:off x="5069275" y="1374175"/>
              <a:ext cx="43825" cy="40775"/>
            </a:xfrm>
            <a:custGeom>
              <a:rect b="b" l="l" r="r" t="t"/>
              <a:pathLst>
                <a:path extrusionOk="0" h="1631" w="1753">
                  <a:moveTo>
                    <a:pt x="1460" y="1"/>
                  </a:moveTo>
                  <a:cubicBezTo>
                    <a:pt x="1395" y="1"/>
                    <a:pt x="1333" y="25"/>
                    <a:pt x="1284" y="75"/>
                  </a:cubicBezTo>
                  <a:lnTo>
                    <a:pt x="173" y="1210"/>
                  </a:lnTo>
                  <a:cubicBezTo>
                    <a:pt x="0" y="1359"/>
                    <a:pt x="123" y="1630"/>
                    <a:pt x="346" y="1630"/>
                  </a:cubicBezTo>
                  <a:cubicBezTo>
                    <a:pt x="420" y="1630"/>
                    <a:pt x="469" y="1605"/>
                    <a:pt x="519" y="1581"/>
                  </a:cubicBezTo>
                  <a:lnTo>
                    <a:pt x="1654" y="445"/>
                  </a:lnTo>
                  <a:cubicBezTo>
                    <a:pt x="1753" y="322"/>
                    <a:pt x="1753" y="173"/>
                    <a:pt x="1654" y="75"/>
                  </a:cubicBezTo>
                  <a:cubicBezTo>
                    <a:pt x="1592" y="25"/>
                    <a:pt x="1525" y="1"/>
                    <a:pt x="14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7"/>
            <p:cNvSpPr/>
            <p:nvPr/>
          </p:nvSpPr>
          <p:spPr>
            <a:xfrm>
              <a:off x="5015575" y="1331875"/>
              <a:ext cx="52475" cy="55900"/>
            </a:xfrm>
            <a:custGeom>
              <a:rect b="b" l="l" r="r" t="t"/>
              <a:pathLst>
                <a:path extrusionOk="0" h="2236" w="2099">
                  <a:moveTo>
                    <a:pt x="1850" y="0"/>
                  </a:moveTo>
                  <a:cubicBezTo>
                    <a:pt x="1781" y="0"/>
                    <a:pt x="1710" y="32"/>
                    <a:pt x="1654" y="88"/>
                  </a:cubicBezTo>
                  <a:lnTo>
                    <a:pt x="99" y="1791"/>
                  </a:lnTo>
                  <a:cubicBezTo>
                    <a:pt x="0" y="1890"/>
                    <a:pt x="0" y="2063"/>
                    <a:pt x="99" y="2162"/>
                  </a:cubicBezTo>
                  <a:cubicBezTo>
                    <a:pt x="148" y="2211"/>
                    <a:pt x="222" y="2236"/>
                    <a:pt x="272" y="2236"/>
                  </a:cubicBezTo>
                  <a:cubicBezTo>
                    <a:pt x="346" y="2236"/>
                    <a:pt x="420" y="2186"/>
                    <a:pt x="469" y="2137"/>
                  </a:cubicBezTo>
                  <a:lnTo>
                    <a:pt x="2000" y="433"/>
                  </a:lnTo>
                  <a:cubicBezTo>
                    <a:pt x="2099" y="335"/>
                    <a:pt x="2099" y="162"/>
                    <a:pt x="2000" y="63"/>
                  </a:cubicBezTo>
                  <a:cubicBezTo>
                    <a:pt x="1957" y="20"/>
                    <a:pt x="1904" y="0"/>
                    <a:pt x="18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7"/>
            <p:cNvSpPr/>
            <p:nvPr/>
          </p:nvSpPr>
          <p:spPr>
            <a:xfrm>
              <a:off x="4990250" y="1288475"/>
              <a:ext cx="36000" cy="33275"/>
            </a:xfrm>
            <a:custGeom>
              <a:rect b="b" l="l" r="r" t="t"/>
              <a:pathLst>
                <a:path extrusionOk="0" h="1331" w="1440">
                  <a:moveTo>
                    <a:pt x="1053" y="0"/>
                  </a:moveTo>
                  <a:cubicBezTo>
                    <a:pt x="987" y="0"/>
                    <a:pt x="920" y="28"/>
                    <a:pt x="865" y="96"/>
                  </a:cubicBezTo>
                  <a:lnTo>
                    <a:pt x="149" y="910"/>
                  </a:lnTo>
                  <a:cubicBezTo>
                    <a:pt x="1" y="1058"/>
                    <a:pt x="100" y="1330"/>
                    <a:pt x="322" y="1330"/>
                  </a:cubicBezTo>
                  <a:cubicBezTo>
                    <a:pt x="396" y="1330"/>
                    <a:pt x="470" y="1305"/>
                    <a:pt x="519" y="1256"/>
                  </a:cubicBezTo>
                  <a:lnTo>
                    <a:pt x="1235" y="441"/>
                  </a:lnTo>
                  <a:cubicBezTo>
                    <a:pt x="1439" y="256"/>
                    <a:pt x="1253" y="0"/>
                    <a:pt x="10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7"/>
            <p:cNvSpPr/>
            <p:nvPr/>
          </p:nvSpPr>
          <p:spPr>
            <a:xfrm>
              <a:off x="4931625" y="1243925"/>
              <a:ext cx="45075" cy="48800"/>
            </a:xfrm>
            <a:custGeom>
              <a:rect b="b" l="l" r="r" t="t"/>
              <a:pathLst>
                <a:path extrusionOk="0" h="1952" w="1803">
                  <a:moveTo>
                    <a:pt x="1522" y="0"/>
                  </a:moveTo>
                  <a:cubicBezTo>
                    <a:pt x="1448" y="0"/>
                    <a:pt x="1375" y="30"/>
                    <a:pt x="1334" y="100"/>
                  </a:cubicBezTo>
                  <a:lnTo>
                    <a:pt x="99" y="1532"/>
                  </a:lnTo>
                  <a:cubicBezTo>
                    <a:pt x="0" y="1631"/>
                    <a:pt x="0" y="1779"/>
                    <a:pt x="124" y="1878"/>
                  </a:cubicBezTo>
                  <a:cubicBezTo>
                    <a:pt x="173" y="1927"/>
                    <a:pt x="223" y="1952"/>
                    <a:pt x="297" y="1952"/>
                  </a:cubicBezTo>
                  <a:cubicBezTo>
                    <a:pt x="346" y="1952"/>
                    <a:pt x="420" y="1902"/>
                    <a:pt x="469" y="1853"/>
                  </a:cubicBezTo>
                  <a:lnTo>
                    <a:pt x="1704" y="421"/>
                  </a:lnTo>
                  <a:cubicBezTo>
                    <a:pt x="1803" y="322"/>
                    <a:pt x="1803" y="149"/>
                    <a:pt x="1679" y="51"/>
                  </a:cubicBezTo>
                  <a:cubicBezTo>
                    <a:pt x="1636" y="18"/>
                    <a:pt x="1579" y="0"/>
                    <a:pt x="1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7"/>
            <p:cNvSpPr/>
            <p:nvPr/>
          </p:nvSpPr>
          <p:spPr>
            <a:xfrm>
              <a:off x="4890875" y="1196850"/>
              <a:ext cx="40100" cy="36000"/>
            </a:xfrm>
            <a:custGeom>
              <a:rect b="b" l="l" r="r" t="t"/>
              <a:pathLst>
                <a:path extrusionOk="0" h="1440" w="1604">
                  <a:moveTo>
                    <a:pt x="1232" y="1"/>
                  </a:moveTo>
                  <a:cubicBezTo>
                    <a:pt x="1174" y="1"/>
                    <a:pt x="1114" y="25"/>
                    <a:pt x="1063" y="82"/>
                  </a:cubicBezTo>
                  <a:lnTo>
                    <a:pt x="174" y="995"/>
                  </a:lnTo>
                  <a:cubicBezTo>
                    <a:pt x="1" y="1168"/>
                    <a:pt x="124" y="1440"/>
                    <a:pt x="347" y="1440"/>
                  </a:cubicBezTo>
                  <a:cubicBezTo>
                    <a:pt x="421" y="1440"/>
                    <a:pt x="470" y="1415"/>
                    <a:pt x="519" y="1366"/>
                  </a:cubicBezTo>
                  <a:lnTo>
                    <a:pt x="1433" y="452"/>
                  </a:lnTo>
                  <a:cubicBezTo>
                    <a:pt x="1603" y="263"/>
                    <a:pt x="1425" y="1"/>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7"/>
            <p:cNvSpPr/>
            <p:nvPr/>
          </p:nvSpPr>
          <p:spPr>
            <a:xfrm>
              <a:off x="4834725" y="1151800"/>
              <a:ext cx="51050" cy="47100"/>
            </a:xfrm>
            <a:custGeom>
              <a:rect b="b" l="l" r="r" t="t"/>
              <a:pathLst>
                <a:path extrusionOk="0" h="1884" w="2042">
                  <a:moveTo>
                    <a:pt x="1664" y="0"/>
                  </a:moveTo>
                  <a:cubicBezTo>
                    <a:pt x="1603" y="0"/>
                    <a:pt x="1539" y="24"/>
                    <a:pt x="1482" y="82"/>
                  </a:cubicBezTo>
                  <a:lnTo>
                    <a:pt x="148" y="1440"/>
                  </a:lnTo>
                  <a:cubicBezTo>
                    <a:pt x="0" y="1588"/>
                    <a:pt x="99" y="1859"/>
                    <a:pt x="321" y="1884"/>
                  </a:cubicBezTo>
                  <a:cubicBezTo>
                    <a:pt x="395" y="1884"/>
                    <a:pt x="469" y="1859"/>
                    <a:pt x="519" y="1810"/>
                  </a:cubicBezTo>
                  <a:lnTo>
                    <a:pt x="1852" y="452"/>
                  </a:lnTo>
                  <a:cubicBezTo>
                    <a:pt x="2041" y="262"/>
                    <a:pt x="1867" y="0"/>
                    <a:pt x="16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 name="Google Shape;1478;p47"/>
          <p:cNvGrpSpPr/>
          <p:nvPr/>
        </p:nvGrpSpPr>
        <p:grpSpPr>
          <a:xfrm>
            <a:off x="6862363" y="1680020"/>
            <a:ext cx="554925" cy="907700"/>
            <a:chOff x="6890925" y="1680088"/>
            <a:chExt cx="554925" cy="907700"/>
          </a:xfrm>
        </p:grpSpPr>
        <p:sp>
          <p:nvSpPr>
            <p:cNvPr id="1479" name="Google Shape;1479;p47"/>
            <p:cNvSpPr/>
            <p:nvPr/>
          </p:nvSpPr>
          <p:spPr>
            <a:xfrm>
              <a:off x="6890925" y="2517263"/>
              <a:ext cx="58050" cy="70525"/>
            </a:xfrm>
            <a:custGeom>
              <a:rect b="b" l="l" r="r" t="t"/>
              <a:pathLst>
                <a:path extrusionOk="0" h="2821" w="2322">
                  <a:moveTo>
                    <a:pt x="1507" y="0"/>
                  </a:moveTo>
                  <a:cubicBezTo>
                    <a:pt x="1507" y="0"/>
                    <a:pt x="1" y="2666"/>
                    <a:pt x="791" y="2815"/>
                  </a:cubicBezTo>
                  <a:cubicBezTo>
                    <a:pt x="813" y="2819"/>
                    <a:pt x="835" y="2821"/>
                    <a:pt x="857" y="2821"/>
                  </a:cubicBezTo>
                  <a:cubicBezTo>
                    <a:pt x="1622" y="2821"/>
                    <a:pt x="2322" y="395"/>
                    <a:pt x="2322" y="395"/>
                  </a:cubicBezTo>
                  <a:lnTo>
                    <a:pt x="1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0" name="Google Shape;1480;p47"/>
            <p:cNvGrpSpPr/>
            <p:nvPr/>
          </p:nvGrpSpPr>
          <p:grpSpPr>
            <a:xfrm>
              <a:off x="6902650" y="1680088"/>
              <a:ext cx="543200" cy="867550"/>
              <a:chOff x="6902650" y="1680088"/>
              <a:chExt cx="543200" cy="867550"/>
            </a:xfrm>
          </p:grpSpPr>
          <p:sp>
            <p:nvSpPr>
              <p:cNvPr id="1481" name="Google Shape;1481;p47"/>
              <p:cNvSpPr/>
              <p:nvPr/>
            </p:nvSpPr>
            <p:spPr>
              <a:xfrm>
                <a:off x="6902650" y="2377138"/>
                <a:ext cx="156800" cy="170500"/>
              </a:xfrm>
              <a:custGeom>
                <a:rect b="b" l="l" r="r" t="t"/>
                <a:pathLst>
                  <a:path extrusionOk="0" h="6820" w="6272">
                    <a:moveTo>
                      <a:pt x="865" y="1"/>
                    </a:moveTo>
                    <a:cubicBezTo>
                      <a:pt x="865" y="1"/>
                      <a:pt x="1" y="6346"/>
                      <a:pt x="939" y="6790"/>
                    </a:cubicBezTo>
                    <a:cubicBezTo>
                      <a:pt x="981" y="6810"/>
                      <a:pt x="1031" y="6820"/>
                      <a:pt x="1087" y="6820"/>
                    </a:cubicBezTo>
                    <a:cubicBezTo>
                      <a:pt x="2266" y="6820"/>
                      <a:pt x="6272" y="2544"/>
                      <a:pt x="6272" y="2544"/>
                    </a:cubicBezTo>
                    <a:lnTo>
                      <a:pt x="8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7"/>
              <p:cNvSpPr/>
              <p:nvPr/>
            </p:nvSpPr>
            <p:spPr>
              <a:xfrm>
                <a:off x="6924250" y="2021613"/>
                <a:ext cx="316050" cy="419125"/>
              </a:xfrm>
              <a:custGeom>
                <a:rect b="b" l="l" r="r" t="t"/>
                <a:pathLst>
                  <a:path extrusionOk="0" h="16765" w="12642">
                    <a:moveTo>
                      <a:pt x="6766" y="1"/>
                    </a:moveTo>
                    <a:cubicBezTo>
                      <a:pt x="6766" y="1"/>
                      <a:pt x="5926" y="1137"/>
                      <a:pt x="4643" y="4099"/>
                    </a:cubicBezTo>
                    <a:cubicBezTo>
                      <a:pt x="3334" y="7062"/>
                      <a:pt x="1" y="14222"/>
                      <a:pt x="1" y="14222"/>
                    </a:cubicBezTo>
                    <a:lnTo>
                      <a:pt x="5408" y="16765"/>
                    </a:lnTo>
                    <a:cubicBezTo>
                      <a:pt x="5408" y="16765"/>
                      <a:pt x="6000" y="16049"/>
                      <a:pt x="7827" y="12518"/>
                    </a:cubicBezTo>
                    <a:cubicBezTo>
                      <a:pt x="9975" y="8370"/>
                      <a:pt x="12642" y="2445"/>
                      <a:pt x="12642" y="2445"/>
                    </a:cubicBezTo>
                    <a:lnTo>
                      <a:pt x="6766" y="1"/>
                    </a:lnTo>
                    <a:close/>
                  </a:path>
                </a:pathLst>
              </a:custGeom>
              <a:solidFill>
                <a:srgbClr val="F2DD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7"/>
              <p:cNvSpPr/>
              <p:nvPr/>
            </p:nvSpPr>
            <p:spPr>
              <a:xfrm>
                <a:off x="6976725" y="2058138"/>
                <a:ext cx="146225" cy="292500"/>
              </a:xfrm>
              <a:custGeom>
                <a:rect b="b" l="l" r="r" t="t"/>
                <a:pathLst>
                  <a:path extrusionOk="0" h="11700" w="5849">
                    <a:moveTo>
                      <a:pt x="5285" y="1"/>
                    </a:moveTo>
                    <a:cubicBezTo>
                      <a:pt x="5137" y="1"/>
                      <a:pt x="4991" y="79"/>
                      <a:pt x="4914" y="268"/>
                    </a:cubicBezTo>
                    <a:lnTo>
                      <a:pt x="99" y="11082"/>
                    </a:lnTo>
                    <a:cubicBezTo>
                      <a:pt x="1" y="11304"/>
                      <a:pt x="99" y="11551"/>
                      <a:pt x="322" y="11650"/>
                    </a:cubicBezTo>
                    <a:cubicBezTo>
                      <a:pt x="396" y="11674"/>
                      <a:pt x="445" y="11674"/>
                      <a:pt x="519" y="11699"/>
                    </a:cubicBezTo>
                    <a:cubicBezTo>
                      <a:pt x="692" y="11699"/>
                      <a:pt x="840" y="11576"/>
                      <a:pt x="914" y="11427"/>
                    </a:cubicBezTo>
                    <a:lnTo>
                      <a:pt x="5704" y="614"/>
                    </a:lnTo>
                    <a:cubicBezTo>
                      <a:pt x="5849" y="276"/>
                      <a:pt x="556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7"/>
              <p:cNvSpPr/>
              <p:nvPr/>
            </p:nvSpPr>
            <p:spPr>
              <a:xfrm>
                <a:off x="6929825" y="2414663"/>
                <a:ext cx="30650" cy="97675"/>
              </a:xfrm>
              <a:custGeom>
                <a:rect b="b" l="l" r="r" t="t"/>
                <a:pathLst>
                  <a:path extrusionOk="0" h="3907" w="1226">
                    <a:moveTo>
                      <a:pt x="764" y="0"/>
                    </a:moveTo>
                    <a:cubicBezTo>
                      <a:pt x="566" y="0"/>
                      <a:pt x="369" y="126"/>
                      <a:pt x="346" y="401"/>
                    </a:cubicBezTo>
                    <a:lnTo>
                      <a:pt x="25" y="3413"/>
                    </a:lnTo>
                    <a:cubicBezTo>
                      <a:pt x="0" y="3660"/>
                      <a:pt x="173" y="3882"/>
                      <a:pt x="420" y="3907"/>
                    </a:cubicBezTo>
                    <a:lnTo>
                      <a:pt x="469" y="3907"/>
                    </a:lnTo>
                    <a:cubicBezTo>
                      <a:pt x="667" y="3882"/>
                      <a:pt x="864" y="3734"/>
                      <a:pt x="889" y="3512"/>
                    </a:cubicBezTo>
                    <a:lnTo>
                      <a:pt x="1185" y="475"/>
                    </a:lnTo>
                    <a:cubicBezTo>
                      <a:pt x="1225" y="170"/>
                      <a:pt x="994" y="0"/>
                      <a:pt x="7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7"/>
              <p:cNvSpPr/>
              <p:nvPr/>
            </p:nvSpPr>
            <p:spPr>
              <a:xfrm>
                <a:off x="7093375" y="1680088"/>
                <a:ext cx="352475" cy="470725"/>
              </a:xfrm>
              <a:custGeom>
                <a:rect b="b" l="l" r="r" t="t"/>
                <a:pathLst>
                  <a:path extrusionOk="0" h="18829" w="14099">
                    <a:moveTo>
                      <a:pt x="9598" y="0"/>
                    </a:moveTo>
                    <a:cubicBezTo>
                      <a:pt x="8404" y="0"/>
                      <a:pt x="7232" y="667"/>
                      <a:pt x="6568" y="1786"/>
                    </a:cubicBezTo>
                    <a:cubicBezTo>
                      <a:pt x="5309" y="3910"/>
                      <a:pt x="1" y="13662"/>
                      <a:pt x="1" y="13662"/>
                    </a:cubicBezTo>
                    <a:lnTo>
                      <a:pt x="5877" y="16106"/>
                    </a:lnTo>
                    <a:cubicBezTo>
                      <a:pt x="5877" y="16106"/>
                      <a:pt x="10978" y="5020"/>
                      <a:pt x="11354" y="5020"/>
                    </a:cubicBezTo>
                    <a:cubicBezTo>
                      <a:pt x="11355" y="5020"/>
                      <a:pt x="11357" y="5020"/>
                      <a:pt x="11358" y="5021"/>
                    </a:cubicBezTo>
                    <a:cubicBezTo>
                      <a:pt x="11753" y="5119"/>
                      <a:pt x="6691" y="14032"/>
                      <a:pt x="6889" y="16748"/>
                    </a:cubicBezTo>
                    <a:cubicBezTo>
                      <a:pt x="6995" y="18249"/>
                      <a:pt x="7821" y="18828"/>
                      <a:pt x="8310" y="18828"/>
                    </a:cubicBezTo>
                    <a:cubicBezTo>
                      <a:pt x="8504" y="18828"/>
                      <a:pt x="8646" y="18737"/>
                      <a:pt x="8667" y="18575"/>
                    </a:cubicBezTo>
                    <a:cubicBezTo>
                      <a:pt x="8716" y="17958"/>
                      <a:pt x="7185" y="17735"/>
                      <a:pt x="7926" y="15538"/>
                    </a:cubicBezTo>
                    <a:cubicBezTo>
                      <a:pt x="10123" y="8798"/>
                      <a:pt x="14098" y="4305"/>
                      <a:pt x="12518" y="1762"/>
                    </a:cubicBezTo>
                    <a:cubicBezTo>
                      <a:pt x="11759" y="536"/>
                      <a:pt x="10670" y="0"/>
                      <a:pt x="95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7"/>
              <p:cNvSpPr/>
              <p:nvPr/>
            </p:nvSpPr>
            <p:spPr>
              <a:xfrm>
                <a:off x="7148925" y="1706063"/>
                <a:ext cx="184375" cy="277925"/>
              </a:xfrm>
              <a:custGeom>
                <a:rect b="b" l="l" r="r" t="t"/>
                <a:pathLst>
                  <a:path extrusionOk="0" h="11117" w="7375">
                    <a:moveTo>
                      <a:pt x="6781" y="1"/>
                    </a:moveTo>
                    <a:cubicBezTo>
                      <a:pt x="6730" y="1"/>
                      <a:pt x="6675" y="10"/>
                      <a:pt x="6617" y="31"/>
                    </a:cubicBezTo>
                    <a:cubicBezTo>
                      <a:pt x="5704" y="426"/>
                      <a:pt x="4963" y="1118"/>
                      <a:pt x="4544" y="2007"/>
                    </a:cubicBezTo>
                    <a:cubicBezTo>
                      <a:pt x="3828" y="3389"/>
                      <a:pt x="149" y="10425"/>
                      <a:pt x="124" y="10500"/>
                    </a:cubicBezTo>
                    <a:cubicBezTo>
                      <a:pt x="1" y="10697"/>
                      <a:pt x="75" y="10969"/>
                      <a:pt x="297" y="11067"/>
                    </a:cubicBezTo>
                    <a:cubicBezTo>
                      <a:pt x="346" y="11117"/>
                      <a:pt x="420" y="11117"/>
                      <a:pt x="495" y="11117"/>
                    </a:cubicBezTo>
                    <a:cubicBezTo>
                      <a:pt x="667" y="11117"/>
                      <a:pt x="816" y="11043"/>
                      <a:pt x="890" y="10895"/>
                    </a:cubicBezTo>
                    <a:cubicBezTo>
                      <a:pt x="914" y="10821"/>
                      <a:pt x="4593" y="3784"/>
                      <a:pt x="5309" y="2402"/>
                    </a:cubicBezTo>
                    <a:cubicBezTo>
                      <a:pt x="5630" y="1710"/>
                      <a:pt x="6198" y="1167"/>
                      <a:pt x="6889" y="846"/>
                    </a:cubicBezTo>
                    <a:cubicBezTo>
                      <a:pt x="7374" y="670"/>
                      <a:pt x="7209" y="1"/>
                      <a:pt x="6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0" name="Shape 1490"/>
        <p:cNvGrpSpPr/>
        <p:nvPr/>
      </p:nvGrpSpPr>
      <p:grpSpPr>
        <a:xfrm>
          <a:off x="0" y="0"/>
          <a:ext cx="0" cy="0"/>
          <a:chOff x="0" y="0"/>
          <a:chExt cx="0" cy="0"/>
        </a:xfrm>
      </p:grpSpPr>
      <p:sp>
        <p:nvSpPr>
          <p:cNvPr id="1491" name="Google Shape;1491;p48"/>
          <p:cNvSpPr txBox="1"/>
          <p:nvPr>
            <p:ph type="title"/>
          </p:nvPr>
        </p:nvSpPr>
        <p:spPr>
          <a:xfrm>
            <a:off x="2054100" y="540000"/>
            <a:ext cx="50358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2.500</a:t>
            </a:r>
            <a:endParaRPr/>
          </a:p>
        </p:txBody>
      </p:sp>
      <p:sp>
        <p:nvSpPr>
          <p:cNvPr id="1492" name="Google Shape;1492;p48"/>
          <p:cNvSpPr txBox="1"/>
          <p:nvPr>
            <p:ph idx="1" type="subTitle"/>
          </p:nvPr>
        </p:nvSpPr>
        <p:spPr>
          <a:xfrm>
            <a:off x="2054100" y="1346376"/>
            <a:ext cx="5035800" cy="34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1493" name="Google Shape;1493;p48"/>
          <p:cNvSpPr txBox="1"/>
          <p:nvPr>
            <p:ph idx="2" type="title"/>
          </p:nvPr>
        </p:nvSpPr>
        <p:spPr>
          <a:xfrm>
            <a:off x="2054100" y="1996151"/>
            <a:ext cx="50358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500</a:t>
            </a:r>
            <a:endParaRPr/>
          </a:p>
        </p:txBody>
      </p:sp>
      <p:sp>
        <p:nvSpPr>
          <p:cNvPr id="1494" name="Google Shape;1494;p48"/>
          <p:cNvSpPr txBox="1"/>
          <p:nvPr>
            <p:ph idx="3" type="subTitle"/>
          </p:nvPr>
        </p:nvSpPr>
        <p:spPr>
          <a:xfrm>
            <a:off x="2054100" y="2802600"/>
            <a:ext cx="5035800" cy="34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Earths is the Sun’s mass</a:t>
            </a:r>
            <a:endParaRPr/>
          </a:p>
        </p:txBody>
      </p:sp>
      <p:sp>
        <p:nvSpPr>
          <p:cNvPr id="1495" name="Google Shape;1495;p48"/>
          <p:cNvSpPr txBox="1"/>
          <p:nvPr>
            <p:ph idx="4" type="title"/>
          </p:nvPr>
        </p:nvSpPr>
        <p:spPr>
          <a:xfrm>
            <a:off x="2054100" y="3452302"/>
            <a:ext cx="50358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sp>
        <p:nvSpPr>
          <p:cNvPr id="1496" name="Google Shape;1496;p48"/>
          <p:cNvSpPr txBox="1"/>
          <p:nvPr>
            <p:ph idx="5" type="subTitle"/>
          </p:nvPr>
        </p:nvSpPr>
        <p:spPr>
          <a:xfrm>
            <a:off x="2054100" y="4258825"/>
            <a:ext cx="5035800" cy="34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the distance between Earth and the Moon</a:t>
            </a:r>
            <a:endParaRPr/>
          </a:p>
        </p:txBody>
      </p:sp>
      <p:grpSp>
        <p:nvGrpSpPr>
          <p:cNvPr id="1497" name="Google Shape;1497;p48"/>
          <p:cNvGrpSpPr/>
          <p:nvPr/>
        </p:nvGrpSpPr>
        <p:grpSpPr>
          <a:xfrm>
            <a:off x="7917313" y="287075"/>
            <a:ext cx="1023150" cy="495850"/>
            <a:chOff x="7799963" y="289175"/>
            <a:chExt cx="1023150" cy="495850"/>
          </a:xfrm>
        </p:grpSpPr>
        <p:grpSp>
          <p:nvGrpSpPr>
            <p:cNvPr id="1498" name="Google Shape;1498;p48"/>
            <p:cNvGrpSpPr/>
            <p:nvPr/>
          </p:nvGrpSpPr>
          <p:grpSpPr>
            <a:xfrm>
              <a:off x="8271513" y="289175"/>
              <a:ext cx="551600" cy="495850"/>
              <a:chOff x="9838700" y="1896225"/>
              <a:chExt cx="551600" cy="495850"/>
            </a:xfrm>
          </p:grpSpPr>
          <p:sp>
            <p:nvSpPr>
              <p:cNvPr id="1499" name="Google Shape;1499;p48"/>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8"/>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8"/>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8"/>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 name="Google Shape;1503;p48"/>
            <p:cNvGrpSpPr/>
            <p:nvPr/>
          </p:nvGrpSpPr>
          <p:grpSpPr>
            <a:xfrm flipH="1">
              <a:off x="7799963" y="289175"/>
              <a:ext cx="551600" cy="495850"/>
              <a:chOff x="9838700" y="1896225"/>
              <a:chExt cx="551600" cy="495850"/>
            </a:xfrm>
          </p:grpSpPr>
          <p:sp>
            <p:nvSpPr>
              <p:cNvPr id="1504" name="Google Shape;1504;p48"/>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8"/>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8"/>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8"/>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8" name="Google Shape;1508;p48"/>
          <p:cNvGrpSpPr/>
          <p:nvPr/>
        </p:nvGrpSpPr>
        <p:grpSpPr>
          <a:xfrm rot="10800000">
            <a:off x="1433363" y="3393752"/>
            <a:ext cx="1496149" cy="394342"/>
            <a:chOff x="719950" y="463625"/>
            <a:chExt cx="8529926" cy="535500"/>
          </a:xfrm>
        </p:grpSpPr>
        <p:sp>
          <p:nvSpPr>
            <p:cNvPr id="1509" name="Google Shape;1509;p48"/>
            <p:cNvSpPr/>
            <p:nvPr/>
          </p:nvSpPr>
          <p:spPr>
            <a:xfrm rot="10800000">
              <a:off x="719950" y="463625"/>
              <a:ext cx="7704000" cy="535500"/>
            </a:xfrm>
            <a:prstGeom prst="roundRect">
              <a:avLst>
                <a:gd fmla="val 16667" name="adj"/>
              </a:avLst>
            </a:prstGeom>
            <a:solidFill>
              <a:schemeClr val="accent4"/>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Heart: Coeur</a:t>
              </a:r>
              <a:endParaRPr>
                <a:solidFill>
                  <a:schemeClr val="lt1"/>
                </a:solidFill>
                <a:latin typeface="Darker Grotesque SemiBold"/>
                <a:ea typeface="Darker Grotesque SemiBold"/>
                <a:cs typeface="Darker Grotesque SemiBold"/>
                <a:sym typeface="Darker Grotesque SemiBold"/>
              </a:endParaRPr>
            </a:p>
          </p:txBody>
        </p:sp>
        <p:sp>
          <p:nvSpPr>
            <p:cNvPr id="1510" name="Google Shape;1510;p48"/>
            <p:cNvSpPr/>
            <p:nvPr/>
          </p:nvSpPr>
          <p:spPr>
            <a:xfrm rot="5843876">
              <a:off x="8611721" y="246112"/>
              <a:ext cx="265611" cy="976916"/>
            </a:xfrm>
            <a:prstGeom prst="triangl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511" name="Google Shape;1511;p48"/>
          <p:cNvGrpSpPr/>
          <p:nvPr/>
        </p:nvGrpSpPr>
        <p:grpSpPr>
          <a:xfrm>
            <a:off x="592875" y="2642150"/>
            <a:ext cx="598975" cy="1562825"/>
            <a:chOff x="463025" y="1329625"/>
            <a:chExt cx="598975" cy="1562825"/>
          </a:xfrm>
        </p:grpSpPr>
        <p:sp>
          <p:nvSpPr>
            <p:cNvPr id="1512" name="Google Shape;1512;p48"/>
            <p:cNvSpPr/>
            <p:nvPr/>
          </p:nvSpPr>
          <p:spPr>
            <a:xfrm>
              <a:off x="463025" y="1329625"/>
              <a:ext cx="598975" cy="1562825"/>
            </a:xfrm>
            <a:custGeom>
              <a:rect b="b" l="l" r="r" t="t"/>
              <a:pathLst>
                <a:path extrusionOk="0" h="62513" w="23959">
                  <a:moveTo>
                    <a:pt x="16355" y="1"/>
                  </a:moveTo>
                  <a:cubicBezTo>
                    <a:pt x="15570" y="4480"/>
                    <a:pt x="14854" y="8969"/>
                    <a:pt x="14206" y="13462"/>
                  </a:cubicBezTo>
                  <a:cubicBezTo>
                    <a:pt x="14065" y="14447"/>
                    <a:pt x="13919" y="15443"/>
                    <a:pt x="13517" y="16351"/>
                  </a:cubicBezTo>
                  <a:cubicBezTo>
                    <a:pt x="12205" y="19289"/>
                    <a:pt x="8520" y="20463"/>
                    <a:pt x="6869" y="23251"/>
                  </a:cubicBezTo>
                  <a:cubicBezTo>
                    <a:pt x="6266" y="24262"/>
                    <a:pt x="5985" y="25428"/>
                    <a:pt x="5731" y="26575"/>
                  </a:cubicBezTo>
                  <a:cubicBezTo>
                    <a:pt x="3146" y="37276"/>
                    <a:pt x="0" y="59084"/>
                    <a:pt x="126" y="59112"/>
                  </a:cubicBezTo>
                  <a:cubicBezTo>
                    <a:pt x="4475" y="61388"/>
                    <a:pt x="9084" y="62513"/>
                    <a:pt x="13916" y="62513"/>
                  </a:cubicBezTo>
                  <a:cubicBezTo>
                    <a:pt x="15689" y="62513"/>
                    <a:pt x="17493" y="62361"/>
                    <a:pt x="19324" y="62060"/>
                  </a:cubicBezTo>
                  <a:cubicBezTo>
                    <a:pt x="21129" y="51259"/>
                    <a:pt x="22507" y="40386"/>
                    <a:pt x="23496" y="29450"/>
                  </a:cubicBezTo>
                  <a:cubicBezTo>
                    <a:pt x="23773" y="26430"/>
                    <a:pt x="23958" y="23138"/>
                    <a:pt x="22299" y="20581"/>
                  </a:cubicBezTo>
                  <a:cubicBezTo>
                    <a:pt x="21869" y="19923"/>
                    <a:pt x="21329" y="19338"/>
                    <a:pt x="20993" y="18631"/>
                  </a:cubicBezTo>
                  <a:cubicBezTo>
                    <a:pt x="20417" y="17421"/>
                    <a:pt x="20499" y="16006"/>
                    <a:pt x="20622" y="14669"/>
                  </a:cubicBezTo>
                  <a:cubicBezTo>
                    <a:pt x="21070" y="9849"/>
                    <a:pt x="21886" y="5055"/>
                    <a:pt x="23043" y="340"/>
                  </a:cubicBezTo>
                  <a:cubicBezTo>
                    <a:pt x="20816" y="223"/>
                    <a:pt x="18586" y="110"/>
                    <a:pt x="16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8"/>
            <p:cNvSpPr/>
            <p:nvPr/>
          </p:nvSpPr>
          <p:spPr>
            <a:xfrm>
              <a:off x="564350" y="2043625"/>
              <a:ext cx="462275" cy="562375"/>
            </a:xfrm>
            <a:custGeom>
              <a:rect b="b" l="l" r="r" t="t"/>
              <a:pathLst>
                <a:path extrusionOk="0" h="22495" w="18491">
                  <a:moveTo>
                    <a:pt x="2952" y="0"/>
                  </a:moveTo>
                  <a:cubicBezTo>
                    <a:pt x="1832" y="6167"/>
                    <a:pt x="848" y="12361"/>
                    <a:pt x="1" y="18581"/>
                  </a:cubicBezTo>
                  <a:cubicBezTo>
                    <a:pt x="4363" y="21129"/>
                    <a:pt x="8857" y="22494"/>
                    <a:pt x="13610" y="22494"/>
                  </a:cubicBezTo>
                  <a:cubicBezTo>
                    <a:pt x="14440" y="22494"/>
                    <a:pt x="15277" y="22452"/>
                    <a:pt x="16124" y="22368"/>
                  </a:cubicBezTo>
                  <a:cubicBezTo>
                    <a:pt x="17257" y="15875"/>
                    <a:pt x="18490" y="9178"/>
                    <a:pt x="18346" y="2522"/>
                  </a:cubicBezTo>
                  <a:cubicBezTo>
                    <a:pt x="13585" y="2432"/>
                    <a:pt x="7627" y="1076"/>
                    <a:pt x="2952" y="0"/>
                  </a:cubicBezTo>
                  <a:close/>
                </a:path>
              </a:pathLst>
            </a:custGeom>
            <a:solidFill>
              <a:srgbClr val="E3C4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8"/>
            <p:cNvSpPr/>
            <p:nvPr/>
          </p:nvSpPr>
          <p:spPr>
            <a:xfrm>
              <a:off x="820875" y="1887775"/>
              <a:ext cx="158600" cy="877900"/>
            </a:xfrm>
            <a:custGeom>
              <a:rect b="b" l="l" r="r" t="t"/>
              <a:pathLst>
                <a:path extrusionOk="0" h="35116" w="6344">
                  <a:moveTo>
                    <a:pt x="3981" y="0"/>
                  </a:moveTo>
                  <a:cubicBezTo>
                    <a:pt x="4933" y="4489"/>
                    <a:pt x="3455" y="9028"/>
                    <a:pt x="2539" y="13494"/>
                  </a:cubicBezTo>
                  <a:cubicBezTo>
                    <a:pt x="2086" y="15689"/>
                    <a:pt x="1773" y="17915"/>
                    <a:pt x="1478" y="20142"/>
                  </a:cubicBezTo>
                  <a:cubicBezTo>
                    <a:pt x="993" y="23800"/>
                    <a:pt x="553" y="27473"/>
                    <a:pt x="168" y="31150"/>
                  </a:cubicBezTo>
                  <a:cubicBezTo>
                    <a:pt x="82" y="31970"/>
                    <a:pt x="0" y="32824"/>
                    <a:pt x="308" y="33626"/>
                  </a:cubicBezTo>
                  <a:cubicBezTo>
                    <a:pt x="611" y="34405"/>
                    <a:pt x="1385" y="35116"/>
                    <a:pt x="2214" y="35116"/>
                  </a:cubicBezTo>
                  <a:cubicBezTo>
                    <a:pt x="2244" y="35116"/>
                    <a:pt x="2274" y="35115"/>
                    <a:pt x="2304" y="35113"/>
                  </a:cubicBezTo>
                  <a:cubicBezTo>
                    <a:pt x="2947" y="35077"/>
                    <a:pt x="3447" y="34609"/>
                    <a:pt x="3686" y="34056"/>
                  </a:cubicBezTo>
                  <a:cubicBezTo>
                    <a:pt x="3927" y="33504"/>
                    <a:pt x="3954" y="32874"/>
                    <a:pt x="3981" y="32252"/>
                  </a:cubicBezTo>
                  <a:cubicBezTo>
                    <a:pt x="4249" y="25931"/>
                    <a:pt x="4508" y="19598"/>
                    <a:pt x="5523" y="13408"/>
                  </a:cubicBezTo>
                  <a:cubicBezTo>
                    <a:pt x="5885" y="11196"/>
                    <a:pt x="6339" y="8988"/>
                    <a:pt x="6339" y="6730"/>
                  </a:cubicBezTo>
                  <a:cubicBezTo>
                    <a:pt x="6344" y="4476"/>
                    <a:pt x="5314" y="1823"/>
                    <a:pt x="39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8"/>
            <p:cNvSpPr/>
            <p:nvPr/>
          </p:nvSpPr>
          <p:spPr>
            <a:xfrm>
              <a:off x="463025" y="1329625"/>
              <a:ext cx="493550" cy="1562825"/>
            </a:xfrm>
            <a:custGeom>
              <a:rect b="b" l="l" r="r" t="t"/>
              <a:pathLst>
                <a:path extrusionOk="0" h="62513" w="19742">
                  <a:moveTo>
                    <a:pt x="16355" y="1"/>
                  </a:moveTo>
                  <a:cubicBezTo>
                    <a:pt x="15570" y="4480"/>
                    <a:pt x="14854" y="8969"/>
                    <a:pt x="14206" y="13462"/>
                  </a:cubicBezTo>
                  <a:cubicBezTo>
                    <a:pt x="14065" y="14447"/>
                    <a:pt x="13919" y="15443"/>
                    <a:pt x="13517" y="16351"/>
                  </a:cubicBezTo>
                  <a:cubicBezTo>
                    <a:pt x="12205" y="19289"/>
                    <a:pt x="8520" y="20463"/>
                    <a:pt x="6869" y="23251"/>
                  </a:cubicBezTo>
                  <a:cubicBezTo>
                    <a:pt x="6266" y="24262"/>
                    <a:pt x="5985" y="25428"/>
                    <a:pt x="5731" y="26575"/>
                  </a:cubicBezTo>
                  <a:cubicBezTo>
                    <a:pt x="3146" y="37276"/>
                    <a:pt x="0" y="59084"/>
                    <a:pt x="126" y="59112"/>
                  </a:cubicBezTo>
                  <a:cubicBezTo>
                    <a:pt x="4475" y="61388"/>
                    <a:pt x="9084" y="62513"/>
                    <a:pt x="13916" y="62513"/>
                  </a:cubicBezTo>
                  <a:cubicBezTo>
                    <a:pt x="15689" y="62513"/>
                    <a:pt x="17493" y="62361"/>
                    <a:pt x="19324" y="62060"/>
                  </a:cubicBezTo>
                  <a:cubicBezTo>
                    <a:pt x="19469" y="61198"/>
                    <a:pt x="19605" y="60332"/>
                    <a:pt x="19741" y="59465"/>
                  </a:cubicBezTo>
                  <a:lnTo>
                    <a:pt x="19741" y="59465"/>
                  </a:lnTo>
                  <a:cubicBezTo>
                    <a:pt x="18640" y="60059"/>
                    <a:pt x="17407" y="60459"/>
                    <a:pt x="16110" y="60626"/>
                  </a:cubicBezTo>
                  <a:cubicBezTo>
                    <a:pt x="15653" y="60683"/>
                    <a:pt x="15190" y="60711"/>
                    <a:pt x="14723" y="60711"/>
                  </a:cubicBezTo>
                  <a:cubicBezTo>
                    <a:pt x="12487" y="60711"/>
                    <a:pt x="10173" y="60071"/>
                    <a:pt x="8189" y="58867"/>
                  </a:cubicBezTo>
                  <a:cubicBezTo>
                    <a:pt x="7613" y="58519"/>
                    <a:pt x="7051" y="58115"/>
                    <a:pt x="6647" y="57588"/>
                  </a:cubicBezTo>
                  <a:cubicBezTo>
                    <a:pt x="5532" y="56152"/>
                    <a:pt x="5831" y="54256"/>
                    <a:pt x="6176" y="52610"/>
                  </a:cubicBezTo>
                  <a:cubicBezTo>
                    <a:pt x="7776" y="44925"/>
                    <a:pt x="9137" y="37194"/>
                    <a:pt x="10274" y="29422"/>
                  </a:cubicBezTo>
                  <a:cubicBezTo>
                    <a:pt x="10460" y="28158"/>
                    <a:pt x="10678" y="26811"/>
                    <a:pt x="11521" y="25854"/>
                  </a:cubicBezTo>
                  <a:cubicBezTo>
                    <a:pt x="12287" y="24988"/>
                    <a:pt x="13435" y="24584"/>
                    <a:pt x="14333" y="23873"/>
                  </a:cubicBezTo>
                  <a:cubicBezTo>
                    <a:pt x="15552" y="22898"/>
                    <a:pt x="16250" y="21393"/>
                    <a:pt x="16554" y="19855"/>
                  </a:cubicBezTo>
                  <a:cubicBezTo>
                    <a:pt x="16863" y="18318"/>
                    <a:pt x="16822" y="16736"/>
                    <a:pt x="16786" y="15171"/>
                  </a:cubicBezTo>
                  <a:cubicBezTo>
                    <a:pt x="16740" y="13830"/>
                    <a:pt x="17266" y="5128"/>
                    <a:pt x="17688" y="68"/>
                  </a:cubicBezTo>
                  <a:cubicBezTo>
                    <a:pt x="17244" y="45"/>
                    <a:pt x="16799" y="22"/>
                    <a:pt x="16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8"/>
            <p:cNvSpPr/>
            <p:nvPr/>
          </p:nvSpPr>
          <p:spPr>
            <a:xfrm>
              <a:off x="792425" y="1329625"/>
              <a:ext cx="246675" cy="318075"/>
            </a:xfrm>
            <a:custGeom>
              <a:rect b="b" l="l" r="r" t="t"/>
              <a:pathLst>
                <a:path extrusionOk="0" h="12723" w="9867">
                  <a:moveTo>
                    <a:pt x="3179" y="1"/>
                  </a:moveTo>
                  <a:cubicBezTo>
                    <a:pt x="2789" y="2240"/>
                    <a:pt x="2413" y="4480"/>
                    <a:pt x="2055" y="6725"/>
                  </a:cubicBezTo>
                  <a:cubicBezTo>
                    <a:pt x="1483" y="6779"/>
                    <a:pt x="925" y="6892"/>
                    <a:pt x="404" y="7119"/>
                  </a:cubicBezTo>
                  <a:cubicBezTo>
                    <a:pt x="118" y="7242"/>
                    <a:pt x="0" y="7713"/>
                    <a:pt x="322" y="7853"/>
                  </a:cubicBezTo>
                  <a:cubicBezTo>
                    <a:pt x="793" y="8058"/>
                    <a:pt x="1297" y="8175"/>
                    <a:pt x="1814" y="8257"/>
                  </a:cubicBezTo>
                  <a:cubicBezTo>
                    <a:pt x="1578" y="9744"/>
                    <a:pt x="1356" y="11231"/>
                    <a:pt x="1138" y="12723"/>
                  </a:cubicBezTo>
                  <a:cubicBezTo>
                    <a:pt x="3187" y="12599"/>
                    <a:pt x="5231" y="12536"/>
                    <a:pt x="7272" y="12536"/>
                  </a:cubicBezTo>
                  <a:cubicBezTo>
                    <a:pt x="7404" y="12536"/>
                    <a:pt x="7536" y="12536"/>
                    <a:pt x="7668" y="12537"/>
                  </a:cubicBezTo>
                  <a:cubicBezTo>
                    <a:pt x="7812" y="11313"/>
                    <a:pt x="7980" y="10088"/>
                    <a:pt x="8170" y="8870"/>
                  </a:cubicBezTo>
                  <a:cubicBezTo>
                    <a:pt x="8492" y="8842"/>
                    <a:pt x="8806" y="8782"/>
                    <a:pt x="9105" y="8656"/>
                  </a:cubicBezTo>
                  <a:cubicBezTo>
                    <a:pt x="9459" y="8510"/>
                    <a:pt x="9618" y="7994"/>
                    <a:pt x="9304" y="7721"/>
                  </a:cubicBezTo>
                  <a:cubicBezTo>
                    <a:pt x="9046" y="7499"/>
                    <a:pt x="8751" y="7336"/>
                    <a:pt x="8442" y="7219"/>
                  </a:cubicBezTo>
                  <a:cubicBezTo>
                    <a:pt x="8837" y="4911"/>
                    <a:pt x="9309" y="2617"/>
                    <a:pt x="9867" y="340"/>
                  </a:cubicBezTo>
                  <a:cubicBezTo>
                    <a:pt x="7640" y="223"/>
                    <a:pt x="5410" y="110"/>
                    <a:pt x="31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8"/>
            <p:cNvSpPr/>
            <p:nvPr/>
          </p:nvSpPr>
          <p:spPr>
            <a:xfrm>
              <a:off x="792425" y="1329625"/>
              <a:ext cx="143050" cy="318075"/>
            </a:xfrm>
            <a:custGeom>
              <a:rect b="b" l="l" r="r" t="t"/>
              <a:pathLst>
                <a:path extrusionOk="0" h="12723" w="5722">
                  <a:moveTo>
                    <a:pt x="3179" y="1"/>
                  </a:moveTo>
                  <a:cubicBezTo>
                    <a:pt x="2789" y="2240"/>
                    <a:pt x="2413" y="4480"/>
                    <a:pt x="2055" y="6725"/>
                  </a:cubicBezTo>
                  <a:cubicBezTo>
                    <a:pt x="1483" y="6779"/>
                    <a:pt x="925" y="6892"/>
                    <a:pt x="404" y="7119"/>
                  </a:cubicBezTo>
                  <a:cubicBezTo>
                    <a:pt x="118" y="7242"/>
                    <a:pt x="0" y="7713"/>
                    <a:pt x="322" y="7853"/>
                  </a:cubicBezTo>
                  <a:cubicBezTo>
                    <a:pt x="793" y="8058"/>
                    <a:pt x="1297" y="8175"/>
                    <a:pt x="1814" y="8257"/>
                  </a:cubicBezTo>
                  <a:cubicBezTo>
                    <a:pt x="1578" y="9744"/>
                    <a:pt x="1356" y="11231"/>
                    <a:pt x="1138" y="12723"/>
                  </a:cubicBezTo>
                  <a:cubicBezTo>
                    <a:pt x="2195" y="12660"/>
                    <a:pt x="3252" y="12614"/>
                    <a:pt x="4307" y="12582"/>
                  </a:cubicBezTo>
                  <a:cubicBezTo>
                    <a:pt x="4824" y="8439"/>
                    <a:pt x="5296" y="4285"/>
                    <a:pt x="5722" y="127"/>
                  </a:cubicBezTo>
                  <a:cubicBezTo>
                    <a:pt x="4874" y="82"/>
                    <a:pt x="4026" y="41"/>
                    <a:pt x="31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8"/>
            <p:cNvSpPr/>
            <p:nvPr/>
          </p:nvSpPr>
          <p:spPr>
            <a:xfrm>
              <a:off x="830975" y="1507900"/>
              <a:ext cx="181825" cy="33750"/>
            </a:xfrm>
            <a:custGeom>
              <a:rect b="b" l="l" r="r" t="t"/>
              <a:pathLst>
                <a:path extrusionOk="0" h="1350" w="7273">
                  <a:moveTo>
                    <a:pt x="2482" y="0"/>
                  </a:moveTo>
                  <a:cubicBezTo>
                    <a:pt x="1104" y="0"/>
                    <a:pt x="97" y="126"/>
                    <a:pt x="55" y="410"/>
                  </a:cubicBezTo>
                  <a:cubicBezTo>
                    <a:pt x="0" y="764"/>
                    <a:pt x="1587" y="1243"/>
                    <a:pt x="3614" y="1335"/>
                  </a:cubicBezTo>
                  <a:cubicBezTo>
                    <a:pt x="3841" y="1345"/>
                    <a:pt x="4062" y="1350"/>
                    <a:pt x="4278" y="1350"/>
                  </a:cubicBezTo>
                  <a:cubicBezTo>
                    <a:pt x="5982" y="1350"/>
                    <a:pt x="7273" y="1050"/>
                    <a:pt x="7273" y="732"/>
                  </a:cubicBezTo>
                  <a:cubicBezTo>
                    <a:pt x="7273" y="368"/>
                    <a:pt x="5676" y="119"/>
                    <a:pt x="3709" y="29"/>
                  </a:cubicBezTo>
                  <a:cubicBezTo>
                    <a:pt x="3280" y="10"/>
                    <a:pt x="2866" y="0"/>
                    <a:pt x="24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8"/>
            <p:cNvSpPr/>
            <p:nvPr/>
          </p:nvSpPr>
          <p:spPr>
            <a:xfrm>
              <a:off x="832075" y="2097500"/>
              <a:ext cx="144675" cy="508500"/>
            </a:xfrm>
            <a:custGeom>
              <a:rect b="b" l="l" r="r" t="t"/>
              <a:pathLst>
                <a:path extrusionOk="0" h="20340" w="5787">
                  <a:moveTo>
                    <a:pt x="3216" y="0"/>
                  </a:moveTo>
                  <a:cubicBezTo>
                    <a:pt x="2867" y="1709"/>
                    <a:pt x="2440" y="3414"/>
                    <a:pt x="2091" y="5105"/>
                  </a:cubicBezTo>
                  <a:cubicBezTo>
                    <a:pt x="1638" y="7300"/>
                    <a:pt x="1325" y="9526"/>
                    <a:pt x="1030" y="11753"/>
                  </a:cubicBezTo>
                  <a:cubicBezTo>
                    <a:pt x="659" y="14555"/>
                    <a:pt x="314" y="17357"/>
                    <a:pt x="1" y="20168"/>
                  </a:cubicBezTo>
                  <a:cubicBezTo>
                    <a:pt x="953" y="20282"/>
                    <a:pt x="1916" y="20339"/>
                    <a:pt x="2888" y="20339"/>
                  </a:cubicBezTo>
                  <a:cubicBezTo>
                    <a:pt x="3153" y="20339"/>
                    <a:pt x="3418" y="20335"/>
                    <a:pt x="3683" y="20327"/>
                  </a:cubicBezTo>
                  <a:cubicBezTo>
                    <a:pt x="3918" y="15185"/>
                    <a:pt x="4250" y="10056"/>
                    <a:pt x="5075" y="5019"/>
                  </a:cubicBezTo>
                  <a:cubicBezTo>
                    <a:pt x="5333" y="3441"/>
                    <a:pt x="5632" y="1867"/>
                    <a:pt x="5787" y="277"/>
                  </a:cubicBezTo>
                  <a:cubicBezTo>
                    <a:pt x="4952" y="212"/>
                    <a:pt x="4091" y="118"/>
                    <a:pt x="3216" y="0"/>
                  </a:cubicBezTo>
                  <a:close/>
                </a:path>
              </a:pathLst>
            </a:custGeom>
            <a:solidFill>
              <a:srgbClr val="F0E0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8"/>
            <p:cNvSpPr/>
            <p:nvPr/>
          </p:nvSpPr>
          <p:spPr>
            <a:xfrm>
              <a:off x="564350" y="2043625"/>
              <a:ext cx="156000" cy="502425"/>
            </a:xfrm>
            <a:custGeom>
              <a:rect b="b" l="l" r="r" t="t"/>
              <a:pathLst>
                <a:path extrusionOk="0" h="20097" w="6240">
                  <a:moveTo>
                    <a:pt x="2952" y="0"/>
                  </a:moveTo>
                  <a:cubicBezTo>
                    <a:pt x="1832" y="6167"/>
                    <a:pt x="848" y="12361"/>
                    <a:pt x="1" y="18581"/>
                  </a:cubicBezTo>
                  <a:cubicBezTo>
                    <a:pt x="966" y="19144"/>
                    <a:pt x="1937" y="19652"/>
                    <a:pt x="2920" y="20096"/>
                  </a:cubicBezTo>
                  <a:cubicBezTo>
                    <a:pt x="4176" y="13712"/>
                    <a:pt x="5279" y="7301"/>
                    <a:pt x="6221" y="862"/>
                  </a:cubicBezTo>
                  <a:cubicBezTo>
                    <a:pt x="6226" y="822"/>
                    <a:pt x="6235" y="781"/>
                    <a:pt x="6239" y="740"/>
                  </a:cubicBezTo>
                  <a:cubicBezTo>
                    <a:pt x="5101" y="490"/>
                    <a:pt x="3996" y="241"/>
                    <a:pt x="2952" y="0"/>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8"/>
            <p:cNvSpPr/>
            <p:nvPr/>
          </p:nvSpPr>
          <p:spPr>
            <a:xfrm>
              <a:off x="716750" y="2145925"/>
              <a:ext cx="74825" cy="147725"/>
            </a:xfrm>
            <a:custGeom>
              <a:rect b="b" l="l" r="r" t="t"/>
              <a:pathLst>
                <a:path extrusionOk="0" h="5909" w="2993">
                  <a:moveTo>
                    <a:pt x="2689" y="0"/>
                  </a:moveTo>
                  <a:cubicBezTo>
                    <a:pt x="2678" y="0"/>
                    <a:pt x="2666" y="1"/>
                    <a:pt x="2655" y="3"/>
                  </a:cubicBezTo>
                  <a:cubicBezTo>
                    <a:pt x="252" y="452"/>
                    <a:pt x="130" y="3708"/>
                    <a:pt x="12" y="5621"/>
                  </a:cubicBezTo>
                  <a:cubicBezTo>
                    <a:pt x="0" y="5779"/>
                    <a:pt x="156" y="5909"/>
                    <a:pt x="292" y="5909"/>
                  </a:cubicBezTo>
                  <a:cubicBezTo>
                    <a:pt x="367" y="5909"/>
                    <a:pt x="436" y="5870"/>
                    <a:pt x="470" y="5775"/>
                  </a:cubicBezTo>
                  <a:cubicBezTo>
                    <a:pt x="824" y="4805"/>
                    <a:pt x="941" y="3785"/>
                    <a:pt x="1254" y="2801"/>
                  </a:cubicBezTo>
                  <a:cubicBezTo>
                    <a:pt x="1572" y="1812"/>
                    <a:pt x="2134" y="1114"/>
                    <a:pt x="2864" y="397"/>
                  </a:cubicBezTo>
                  <a:cubicBezTo>
                    <a:pt x="2992" y="269"/>
                    <a:pt x="2871" y="0"/>
                    <a:pt x="26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8"/>
            <p:cNvSpPr/>
            <p:nvPr/>
          </p:nvSpPr>
          <p:spPr>
            <a:xfrm>
              <a:off x="626000" y="2161200"/>
              <a:ext cx="108400" cy="105525"/>
            </a:xfrm>
            <a:custGeom>
              <a:rect b="b" l="l" r="r" t="t"/>
              <a:pathLst>
                <a:path extrusionOk="0" h="4221" w="4336">
                  <a:moveTo>
                    <a:pt x="1737" y="1"/>
                  </a:moveTo>
                  <a:cubicBezTo>
                    <a:pt x="1481" y="1"/>
                    <a:pt x="1227" y="51"/>
                    <a:pt x="985" y="163"/>
                  </a:cubicBezTo>
                  <a:cubicBezTo>
                    <a:pt x="1" y="608"/>
                    <a:pt x="232" y="1958"/>
                    <a:pt x="971" y="2571"/>
                  </a:cubicBezTo>
                  <a:cubicBezTo>
                    <a:pt x="1189" y="2751"/>
                    <a:pt x="1480" y="2840"/>
                    <a:pt x="1763" y="2840"/>
                  </a:cubicBezTo>
                  <a:cubicBezTo>
                    <a:pt x="2291" y="2840"/>
                    <a:pt x="2789" y="2528"/>
                    <a:pt x="2721" y="1914"/>
                  </a:cubicBezTo>
                  <a:cubicBezTo>
                    <a:pt x="2714" y="1833"/>
                    <a:pt x="2652" y="1793"/>
                    <a:pt x="2588" y="1793"/>
                  </a:cubicBezTo>
                  <a:cubicBezTo>
                    <a:pt x="2540" y="1793"/>
                    <a:pt x="2491" y="1817"/>
                    <a:pt x="2463" y="1864"/>
                  </a:cubicBezTo>
                  <a:cubicBezTo>
                    <a:pt x="2346" y="2058"/>
                    <a:pt x="2188" y="2137"/>
                    <a:pt x="2022" y="2137"/>
                  </a:cubicBezTo>
                  <a:cubicBezTo>
                    <a:pt x="1572" y="2137"/>
                    <a:pt x="1072" y="1552"/>
                    <a:pt x="1220" y="1125"/>
                  </a:cubicBezTo>
                  <a:cubicBezTo>
                    <a:pt x="1292" y="916"/>
                    <a:pt x="1485" y="845"/>
                    <a:pt x="1708" y="845"/>
                  </a:cubicBezTo>
                  <a:cubicBezTo>
                    <a:pt x="2029" y="845"/>
                    <a:pt x="2412" y="992"/>
                    <a:pt x="2585" y="1088"/>
                  </a:cubicBezTo>
                  <a:cubicBezTo>
                    <a:pt x="3624" y="1659"/>
                    <a:pt x="3778" y="2942"/>
                    <a:pt x="3456" y="3940"/>
                  </a:cubicBezTo>
                  <a:cubicBezTo>
                    <a:pt x="3408" y="4091"/>
                    <a:pt x="3539" y="4221"/>
                    <a:pt x="3660" y="4221"/>
                  </a:cubicBezTo>
                  <a:cubicBezTo>
                    <a:pt x="3721" y="4221"/>
                    <a:pt x="3778" y="4189"/>
                    <a:pt x="3809" y="4112"/>
                  </a:cubicBezTo>
                  <a:cubicBezTo>
                    <a:pt x="4213" y="3142"/>
                    <a:pt x="4336" y="1954"/>
                    <a:pt x="3665" y="1029"/>
                  </a:cubicBezTo>
                  <a:cubicBezTo>
                    <a:pt x="3230" y="428"/>
                    <a:pt x="2480" y="1"/>
                    <a:pt x="17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8"/>
            <p:cNvSpPr/>
            <p:nvPr/>
          </p:nvSpPr>
          <p:spPr>
            <a:xfrm>
              <a:off x="873350" y="2431650"/>
              <a:ext cx="100575" cy="82675"/>
            </a:xfrm>
            <a:custGeom>
              <a:rect b="b" l="l" r="r" t="t"/>
              <a:pathLst>
                <a:path extrusionOk="0" h="3307" w="4023">
                  <a:moveTo>
                    <a:pt x="2508" y="0"/>
                  </a:moveTo>
                  <a:cubicBezTo>
                    <a:pt x="2047" y="0"/>
                    <a:pt x="1745" y="285"/>
                    <a:pt x="1624" y="645"/>
                  </a:cubicBezTo>
                  <a:cubicBezTo>
                    <a:pt x="1610" y="645"/>
                    <a:pt x="1606" y="639"/>
                    <a:pt x="1597" y="639"/>
                  </a:cubicBezTo>
                  <a:cubicBezTo>
                    <a:pt x="1513" y="623"/>
                    <a:pt x="1428" y="615"/>
                    <a:pt x="1344" y="615"/>
                  </a:cubicBezTo>
                  <a:cubicBezTo>
                    <a:pt x="710" y="615"/>
                    <a:pt x="107" y="1064"/>
                    <a:pt x="55" y="1696"/>
                  </a:cubicBezTo>
                  <a:cubicBezTo>
                    <a:pt x="1" y="2422"/>
                    <a:pt x="495" y="3133"/>
                    <a:pt x="1270" y="3284"/>
                  </a:cubicBezTo>
                  <a:cubicBezTo>
                    <a:pt x="1353" y="3299"/>
                    <a:pt x="1435" y="3307"/>
                    <a:pt x="1518" y="3307"/>
                  </a:cubicBezTo>
                  <a:cubicBezTo>
                    <a:pt x="2155" y="3307"/>
                    <a:pt x="2754" y="2856"/>
                    <a:pt x="2803" y="2217"/>
                  </a:cubicBezTo>
                  <a:cubicBezTo>
                    <a:pt x="2803" y="2190"/>
                    <a:pt x="2798" y="2158"/>
                    <a:pt x="2803" y="2131"/>
                  </a:cubicBezTo>
                  <a:cubicBezTo>
                    <a:pt x="3909" y="2045"/>
                    <a:pt x="4023" y="268"/>
                    <a:pt x="2744" y="23"/>
                  </a:cubicBezTo>
                  <a:cubicBezTo>
                    <a:pt x="2661" y="8"/>
                    <a:pt x="2583" y="0"/>
                    <a:pt x="25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8"/>
            <p:cNvSpPr/>
            <p:nvPr/>
          </p:nvSpPr>
          <p:spPr>
            <a:xfrm>
              <a:off x="621600" y="2240775"/>
              <a:ext cx="318100" cy="240550"/>
            </a:xfrm>
            <a:custGeom>
              <a:rect b="b" l="l" r="r" t="t"/>
              <a:pathLst>
                <a:path extrusionOk="0" h="9622" w="12724">
                  <a:moveTo>
                    <a:pt x="6113" y="0"/>
                  </a:moveTo>
                  <a:cubicBezTo>
                    <a:pt x="5767" y="0"/>
                    <a:pt x="5417" y="100"/>
                    <a:pt x="5142" y="286"/>
                  </a:cubicBezTo>
                  <a:cubicBezTo>
                    <a:pt x="4834" y="499"/>
                    <a:pt x="4557" y="874"/>
                    <a:pt x="4471" y="1255"/>
                  </a:cubicBezTo>
                  <a:cubicBezTo>
                    <a:pt x="4240" y="820"/>
                    <a:pt x="3828" y="472"/>
                    <a:pt x="3196" y="349"/>
                  </a:cubicBezTo>
                  <a:cubicBezTo>
                    <a:pt x="3056" y="322"/>
                    <a:pt x="2921" y="309"/>
                    <a:pt x="2793" y="309"/>
                  </a:cubicBezTo>
                  <a:cubicBezTo>
                    <a:pt x="1138" y="309"/>
                    <a:pt x="586" y="2470"/>
                    <a:pt x="1710" y="3455"/>
                  </a:cubicBezTo>
                  <a:cubicBezTo>
                    <a:pt x="128" y="3931"/>
                    <a:pt x="0" y="6615"/>
                    <a:pt x="2064" y="7005"/>
                  </a:cubicBezTo>
                  <a:cubicBezTo>
                    <a:pt x="2204" y="7032"/>
                    <a:pt x="2338" y="7045"/>
                    <a:pt x="2465" y="7045"/>
                  </a:cubicBezTo>
                  <a:cubicBezTo>
                    <a:pt x="2940" y="7045"/>
                    <a:pt x="3322" y="6869"/>
                    <a:pt x="3604" y="6597"/>
                  </a:cubicBezTo>
                  <a:cubicBezTo>
                    <a:pt x="3610" y="7404"/>
                    <a:pt x="4167" y="8161"/>
                    <a:pt x="5033" y="8324"/>
                  </a:cubicBezTo>
                  <a:cubicBezTo>
                    <a:pt x="5133" y="8344"/>
                    <a:pt x="5237" y="8353"/>
                    <a:pt x="5340" y="8353"/>
                  </a:cubicBezTo>
                  <a:cubicBezTo>
                    <a:pt x="5673" y="8353"/>
                    <a:pt x="6012" y="8256"/>
                    <a:pt x="6271" y="8079"/>
                  </a:cubicBezTo>
                  <a:cubicBezTo>
                    <a:pt x="6398" y="7989"/>
                    <a:pt x="6515" y="7866"/>
                    <a:pt x="6620" y="7726"/>
                  </a:cubicBezTo>
                  <a:lnTo>
                    <a:pt x="6620" y="7726"/>
                  </a:lnTo>
                  <a:cubicBezTo>
                    <a:pt x="6448" y="8483"/>
                    <a:pt x="6820" y="9395"/>
                    <a:pt x="7854" y="9590"/>
                  </a:cubicBezTo>
                  <a:cubicBezTo>
                    <a:pt x="7968" y="9611"/>
                    <a:pt x="8077" y="9622"/>
                    <a:pt x="8181" y="9622"/>
                  </a:cubicBezTo>
                  <a:cubicBezTo>
                    <a:pt x="9076" y="9622"/>
                    <a:pt x="9548" y="8859"/>
                    <a:pt x="9504" y="8111"/>
                  </a:cubicBezTo>
                  <a:lnTo>
                    <a:pt x="9504" y="8111"/>
                  </a:lnTo>
                  <a:cubicBezTo>
                    <a:pt x="9677" y="8202"/>
                    <a:pt x="9867" y="8280"/>
                    <a:pt x="10089" y="8320"/>
                  </a:cubicBezTo>
                  <a:cubicBezTo>
                    <a:pt x="10226" y="8346"/>
                    <a:pt x="10357" y="8358"/>
                    <a:pt x="10482" y="8358"/>
                  </a:cubicBezTo>
                  <a:cubicBezTo>
                    <a:pt x="12454" y="8358"/>
                    <a:pt x="12723" y="5255"/>
                    <a:pt x="10556" y="4838"/>
                  </a:cubicBezTo>
                  <a:cubicBezTo>
                    <a:pt x="10422" y="4813"/>
                    <a:pt x="10295" y="4801"/>
                    <a:pt x="10174" y="4801"/>
                  </a:cubicBezTo>
                  <a:cubicBezTo>
                    <a:pt x="9708" y="4801"/>
                    <a:pt x="9339" y="4976"/>
                    <a:pt x="9068" y="5246"/>
                  </a:cubicBezTo>
                  <a:cubicBezTo>
                    <a:pt x="9028" y="4924"/>
                    <a:pt x="8892" y="4611"/>
                    <a:pt x="8652" y="4367"/>
                  </a:cubicBezTo>
                  <a:cubicBezTo>
                    <a:pt x="9985" y="4312"/>
                    <a:pt x="10184" y="2186"/>
                    <a:pt x="8683" y="1895"/>
                  </a:cubicBezTo>
                  <a:cubicBezTo>
                    <a:pt x="8587" y="1875"/>
                    <a:pt x="8495" y="1866"/>
                    <a:pt x="8407" y="1866"/>
                  </a:cubicBezTo>
                  <a:cubicBezTo>
                    <a:pt x="8215" y="1866"/>
                    <a:pt x="8045" y="1911"/>
                    <a:pt x="7898" y="1986"/>
                  </a:cubicBezTo>
                  <a:cubicBezTo>
                    <a:pt x="7963" y="1088"/>
                    <a:pt x="7382" y="213"/>
                    <a:pt x="6439" y="31"/>
                  </a:cubicBezTo>
                  <a:cubicBezTo>
                    <a:pt x="6333" y="10"/>
                    <a:pt x="6223" y="0"/>
                    <a:pt x="61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8"/>
            <p:cNvSpPr/>
            <p:nvPr/>
          </p:nvSpPr>
          <p:spPr>
            <a:xfrm>
              <a:off x="685525" y="2264800"/>
              <a:ext cx="31200" cy="44350"/>
            </a:xfrm>
            <a:custGeom>
              <a:rect b="b" l="l" r="r" t="t"/>
              <a:pathLst>
                <a:path extrusionOk="0" h="1774" w="1248">
                  <a:moveTo>
                    <a:pt x="224" y="1"/>
                  </a:moveTo>
                  <a:cubicBezTo>
                    <a:pt x="84" y="1"/>
                    <a:pt x="4" y="54"/>
                    <a:pt x="1" y="104"/>
                  </a:cubicBezTo>
                  <a:cubicBezTo>
                    <a:pt x="5" y="250"/>
                    <a:pt x="400" y="422"/>
                    <a:pt x="585" y="838"/>
                  </a:cubicBezTo>
                  <a:cubicBezTo>
                    <a:pt x="781" y="1247"/>
                    <a:pt x="721" y="1709"/>
                    <a:pt x="871" y="1769"/>
                  </a:cubicBezTo>
                  <a:cubicBezTo>
                    <a:pt x="879" y="1772"/>
                    <a:pt x="887" y="1774"/>
                    <a:pt x="896" y="1774"/>
                  </a:cubicBezTo>
                  <a:cubicBezTo>
                    <a:pt x="965" y="1774"/>
                    <a:pt x="1066" y="1681"/>
                    <a:pt x="1134" y="1501"/>
                  </a:cubicBezTo>
                  <a:cubicBezTo>
                    <a:pt x="1216" y="1301"/>
                    <a:pt x="1248" y="966"/>
                    <a:pt x="1089" y="626"/>
                  </a:cubicBezTo>
                  <a:cubicBezTo>
                    <a:pt x="930" y="281"/>
                    <a:pt x="622" y="77"/>
                    <a:pt x="390" y="22"/>
                  </a:cubicBezTo>
                  <a:cubicBezTo>
                    <a:pt x="328" y="7"/>
                    <a:pt x="273" y="1"/>
                    <a:pt x="2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8"/>
            <p:cNvSpPr/>
            <p:nvPr/>
          </p:nvSpPr>
          <p:spPr>
            <a:xfrm>
              <a:off x="782000" y="2255875"/>
              <a:ext cx="20175" cy="36300"/>
            </a:xfrm>
            <a:custGeom>
              <a:rect b="b" l="l" r="r" t="t"/>
              <a:pathLst>
                <a:path extrusionOk="0" h="1452" w="807">
                  <a:moveTo>
                    <a:pt x="159" y="1"/>
                  </a:moveTo>
                  <a:cubicBezTo>
                    <a:pt x="83" y="1"/>
                    <a:pt x="33" y="32"/>
                    <a:pt x="23" y="71"/>
                  </a:cubicBezTo>
                  <a:cubicBezTo>
                    <a:pt x="0" y="216"/>
                    <a:pt x="159" y="407"/>
                    <a:pt x="214" y="720"/>
                  </a:cubicBezTo>
                  <a:cubicBezTo>
                    <a:pt x="268" y="1038"/>
                    <a:pt x="295" y="1423"/>
                    <a:pt x="458" y="1450"/>
                  </a:cubicBezTo>
                  <a:cubicBezTo>
                    <a:pt x="465" y="1451"/>
                    <a:pt x="471" y="1452"/>
                    <a:pt x="477" y="1452"/>
                  </a:cubicBezTo>
                  <a:cubicBezTo>
                    <a:pt x="548" y="1452"/>
                    <a:pt x="622" y="1385"/>
                    <a:pt x="685" y="1260"/>
                  </a:cubicBezTo>
                  <a:cubicBezTo>
                    <a:pt x="752" y="1124"/>
                    <a:pt x="807" y="906"/>
                    <a:pt x="758" y="638"/>
                  </a:cubicBezTo>
                  <a:cubicBezTo>
                    <a:pt x="703" y="362"/>
                    <a:pt x="526" y="144"/>
                    <a:pt x="350" y="53"/>
                  </a:cubicBezTo>
                  <a:cubicBezTo>
                    <a:pt x="277" y="16"/>
                    <a:pt x="212" y="1"/>
                    <a:pt x="1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8"/>
            <p:cNvSpPr/>
            <p:nvPr/>
          </p:nvSpPr>
          <p:spPr>
            <a:xfrm>
              <a:off x="743350" y="2310675"/>
              <a:ext cx="30275" cy="28875"/>
            </a:xfrm>
            <a:custGeom>
              <a:rect b="b" l="l" r="r" t="t"/>
              <a:pathLst>
                <a:path extrusionOk="0" h="1155" w="1211">
                  <a:moveTo>
                    <a:pt x="312" y="0"/>
                  </a:moveTo>
                  <a:cubicBezTo>
                    <a:pt x="300" y="0"/>
                    <a:pt x="288" y="1"/>
                    <a:pt x="276" y="1"/>
                  </a:cubicBezTo>
                  <a:cubicBezTo>
                    <a:pt x="82" y="20"/>
                    <a:pt x="0" y="119"/>
                    <a:pt x="23" y="187"/>
                  </a:cubicBezTo>
                  <a:cubicBezTo>
                    <a:pt x="82" y="328"/>
                    <a:pt x="318" y="414"/>
                    <a:pt x="521" y="650"/>
                  </a:cubicBezTo>
                  <a:cubicBezTo>
                    <a:pt x="718" y="868"/>
                    <a:pt x="922" y="1154"/>
                    <a:pt x="1071" y="1154"/>
                  </a:cubicBezTo>
                  <a:cubicBezTo>
                    <a:pt x="1083" y="1154"/>
                    <a:pt x="1095" y="1152"/>
                    <a:pt x="1107" y="1148"/>
                  </a:cubicBezTo>
                  <a:cubicBezTo>
                    <a:pt x="1179" y="1125"/>
                    <a:pt x="1210" y="1022"/>
                    <a:pt x="1197" y="868"/>
                  </a:cubicBezTo>
                  <a:cubicBezTo>
                    <a:pt x="1183" y="713"/>
                    <a:pt x="1111" y="495"/>
                    <a:pt x="925" y="292"/>
                  </a:cubicBezTo>
                  <a:cubicBezTo>
                    <a:pt x="746" y="96"/>
                    <a:pt x="499" y="0"/>
                    <a:pt x="3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8"/>
            <p:cNvSpPr/>
            <p:nvPr/>
          </p:nvSpPr>
          <p:spPr>
            <a:xfrm>
              <a:off x="796950" y="2350425"/>
              <a:ext cx="31525" cy="30375"/>
            </a:xfrm>
            <a:custGeom>
              <a:rect b="b" l="l" r="r" t="t"/>
              <a:pathLst>
                <a:path extrusionOk="0" h="1215" w="1261">
                  <a:moveTo>
                    <a:pt x="266" y="0"/>
                  </a:moveTo>
                  <a:cubicBezTo>
                    <a:pt x="160" y="0"/>
                    <a:pt x="90" y="30"/>
                    <a:pt x="68" y="80"/>
                  </a:cubicBezTo>
                  <a:cubicBezTo>
                    <a:pt x="1" y="225"/>
                    <a:pt x="332" y="460"/>
                    <a:pt x="577" y="683"/>
                  </a:cubicBezTo>
                  <a:cubicBezTo>
                    <a:pt x="821" y="901"/>
                    <a:pt x="889" y="1136"/>
                    <a:pt x="1030" y="1209"/>
                  </a:cubicBezTo>
                  <a:cubicBezTo>
                    <a:pt x="1039" y="1213"/>
                    <a:pt x="1048" y="1214"/>
                    <a:pt x="1058" y="1214"/>
                  </a:cubicBezTo>
                  <a:cubicBezTo>
                    <a:pt x="1125" y="1214"/>
                    <a:pt x="1214" y="1134"/>
                    <a:pt x="1234" y="964"/>
                  </a:cubicBezTo>
                  <a:cubicBezTo>
                    <a:pt x="1261" y="774"/>
                    <a:pt x="1171" y="502"/>
                    <a:pt x="957" y="303"/>
                  </a:cubicBezTo>
                  <a:cubicBezTo>
                    <a:pt x="744" y="107"/>
                    <a:pt x="522" y="31"/>
                    <a:pt x="363" y="8"/>
                  </a:cubicBezTo>
                  <a:cubicBezTo>
                    <a:pt x="328" y="3"/>
                    <a:pt x="296" y="0"/>
                    <a:pt x="2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8"/>
            <p:cNvSpPr/>
            <p:nvPr/>
          </p:nvSpPr>
          <p:spPr>
            <a:xfrm>
              <a:off x="831525" y="2297900"/>
              <a:ext cx="22025" cy="32725"/>
            </a:xfrm>
            <a:custGeom>
              <a:rect b="b" l="l" r="r" t="t"/>
              <a:pathLst>
                <a:path extrusionOk="0" h="1309" w="881">
                  <a:moveTo>
                    <a:pt x="206" y="0"/>
                  </a:moveTo>
                  <a:cubicBezTo>
                    <a:pt x="174" y="0"/>
                    <a:pt x="147" y="8"/>
                    <a:pt x="127" y="23"/>
                  </a:cubicBezTo>
                  <a:cubicBezTo>
                    <a:pt x="1" y="118"/>
                    <a:pt x="150" y="439"/>
                    <a:pt x="273" y="711"/>
                  </a:cubicBezTo>
                  <a:cubicBezTo>
                    <a:pt x="391" y="975"/>
                    <a:pt x="404" y="1192"/>
                    <a:pt x="522" y="1293"/>
                  </a:cubicBezTo>
                  <a:cubicBezTo>
                    <a:pt x="538" y="1303"/>
                    <a:pt x="558" y="1309"/>
                    <a:pt x="580" y="1309"/>
                  </a:cubicBezTo>
                  <a:cubicBezTo>
                    <a:pt x="643" y="1309"/>
                    <a:pt x="724" y="1262"/>
                    <a:pt x="784" y="1147"/>
                  </a:cubicBezTo>
                  <a:cubicBezTo>
                    <a:pt x="866" y="1002"/>
                    <a:pt x="880" y="757"/>
                    <a:pt x="784" y="526"/>
                  </a:cubicBezTo>
                  <a:cubicBezTo>
                    <a:pt x="611" y="158"/>
                    <a:pt x="353" y="0"/>
                    <a:pt x="2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8"/>
            <p:cNvSpPr/>
            <p:nvPr/>
          </p:nvSpPr>
          <p:spPr>
            <a:xfrm>
              <a:off x="875075" y="2374575"/>
              <a:ext cx="31300" cy="41100"/>
            </a:xfrm>
            <a:custGeom>
              <a:rect b="b" l="l" r="r" t="t"/>
              <a:pathLst>
                <a:path extrusionOk="0" h="1644" w="1252">
                  <a:moveTo>
                    <a:pt x="221" y="1"/>
                  </a:moveTo>
                  <a:cubicBezTo>
                    <a:pt x="88" y="1"/>
                    <a:pt x="12" y="48"/>
                    <a:pt x="9" y="103"/>
                  </a:cubicBezTo>
                  <a:cubicBezTo>
                    <a:pt x="0" y="247"/>
                    <a:pt x="385" y="429"/>
                    <a:pt x="589" y="796"/>
                  </a:cubicBezTo>
                  <a:cubicBezTo>
                    <a:pt x="806" y="1159"/>
                    <a:pt x="762" y="1562"/>
                    <a:pt x="898" y="1635"/>
                  </a:cubicBezTo>
                  <a:cubicBezTo>
                    <a:pt x="909" y="1641"/>
                    <a:pt x="921" y="1643"/>
                    <a:pt x="934" y="1643"/>
                  </a:cubicBezTo>
                  <a:cubicBezTo>
                    <a:pt x="1005" y="1643"/>
                    <a:pt x="1105" y="1563"/>
                    <a:pt x="1170" y="1394"/>
                  </a:cubicBezTo>
                  <a:cubicBezTo>
                    <a:pt x="1246" y="1200"/>
                    <a:pt x="1252" y="869"/>
                    <a:pt x="1070" y="551"/>
                  </a:cubicBezTo>
                  <a:cubicBezTo>
                    <a:pt x="884" y="234"/>
                    <a:pt x="584" y="61"/>
                    <a:pt x="367" y="17"/>
                  </a:cubicBezTo>
                  <a:cubicBezTo>
                    <a:pt x="313" y="6"/>
                    <a:pt x="264" y="1"/>
                    <a:pt x="2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8"/>
            <p:cNvSpPr/>
            <p:nvPr/>
          </p:nvSpPr>
          <p:spPr>
            <a:xfrm>
              <a:off x="897375" y="2456175"/>
              <a:ext cx="40050" cy="36900"/>
            </a:xfrm>
            <a:custGeom>
              <a:rect b="b" l="l" r="r" t="t"/>
              <a:pathLst>
                <a:path extrusionOk="0" h="1476" w="1602">
                  <a:moveTo>
                    <a:pt x="423" y="1"/>
                  </a:moveTo>
                  <a:cubicBezTo>
                    <a:pt x="395" y="1"/>
                    <a:pt x="369" y="2"/>
                    <a:pt x="345" y="3"/>
                  </a:cubicBezTo>
                  <a:cubicBezTo>
                    <a:pt x="128" y="22"/>
                    <a:pt x="10" y="80"/>
                    <a:pt x="6" y="153"/>
                  </a:cubicBezTo>
                  <a:cubicBezTo>
                    <a:pt x="0" y="230"/>
                    <a:pt x="123" y="307"/>
                    <a:pt x="305" y="388"/>
                  </a:cubicBezTo>
                  <a:cubicBezTo>
                    <a:pt x="490" y="466"/>
                    <a:pt x="713" y="552"/>
                    <a:pt x="881" y="692"/>
                  </a:cubicBezTo>
                  <a:cubicBezTo>
                    <a:pt x="1053" y="833"/>
                    <a:pt x="1111" y="960"/>
                    <a:pt x="1148" y="1141"/>
                  </a:cubicBezTo>
                  <a:cubicBezTo>
                    <a:pt x="1184" y="1309"/>
                    <a:pt x="1212" y="1449"/>
                    <a:pt x="1289" y="1472"/>
                  </a:cubicBezTo>
                  <a:cubicBezTo>
                    <a:pt x="1297" y="1475"/>
                    <a:pt x="1305" y="1476"/>
                    <a:pt x="1313" y="1476"/>
                  </a:cubicBezTo>
                  <a:cubicBezTo>
                    <a:pt x="1384" y="1476"/>
                    <a:pt x="1477" y="1391"/>
                    <a:pt x="1542" y="1200"/>
                  </a:cubicBezTo>
                  <a:cubicBezTo>
                    <a:pt x="1578" y="1096"/>
                    <a:pt x="1601" y="947"/>
                    <a:pt x="1551" y="765"/>
                  </a:cubicBezTo>
                  <a:cubicBezTo>
                    <a:pt x="1502" y="583"/>
                    <a:pt x="1379" y="411"/>
                    <a:pt x="1220" y="284"/>
                  </a:cubicBezTo>
                  <a:cubicBezTo>
                    <a:pt x="936" y="53"/>
                    <a:pt x="631" y="1"/>
                    <a:pt x="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8"/>
            <p:cNvSpPr/>
            <p:nvPr/>
          </p:nvSpPr>
          <p:spPr>
            <a:xfrm>
              <a:off x="746050" y="2380900"/>
              <a:ext cx="31200" cy="35550"/>
            </a:xfrm>
            <a:custGeom>
              <a:rect b="b" l="l" r="r" t="t"/>
              <a:pathLst>
                <a:path extrusionOk="0" h="1422" w="1248">
                  <a:moveTo>
                    <a:pt x="260" y="0"/>
                  </a:moveTo>
                  <a:cubicBezTo>
                    <a:pt x="94" y="0"/>
                    <a:pt x="1" y="61"/>
                    <a:pt x="1" y="126"/>
                  </a:cubicBezTo>
                  <a:cubicBezTo>
                    <a:pt x="1" y="275"/>
                    <a:pt x="346" y="425"/>
                    <a:pt x="568" y="720"/>
                  </a:cubicBezTo>
                  <a:cubicBezTo>
                    <a:pt x="798" y="1010"/>
                    <a:pt x="844" y="1369"/>
                    <a:pt x="989" y="1418"/>
                  </a:cubicBezTo>
                  <a:cubicBezTo>
                    <a:pt x="997" y="1420"/>
                    <a:pt x="1005" y="1421"/>
                    <a:pt x="1013" y="1421"/>
                  </a:cubicBezTo>
                  <a:cubicBezTo>
                    <a:pt x="1083" y="1421"/>
                    <a:pt x="1171" y="1334"/>
                    <a:pt x="1207" y="1160"/>
                  </a:cubicBezTo>
                  <a:cubicBezTo>
                    <a:pt x="1248" y="974"/>
                    <a:pt x="1211" y="675"/>
                    <a:pt x="1007" y="411"/>
                  </a:cubicBezTo>
                  <a:cubicBezTo>
                    <a:pt x="808" y="149"/>
                    <a:pt x="522" y="22"/>
                    <a:pt x="323" y="3"/>
                  </a:cubicBezTo>
                  <a:cubicBezTo>
                    <a:pt x="301" y="1"/>
                    <a:pt x="280"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8"/>
            <p:cNvSpPr/>
            <p:nvPr/>
          </p:nvSpPr>
          <p:spPr>
            <a:xfrm>
              <a:off x="672150" y="2335675"/>
              <a:ext cx="37875" cy="43850"/>
            </a:xfrm>
            <a:custGeom>
              <a:rect b="b" l="l" r="r" t="t"/>
              <a:pathLst>
                <a:path extrusionOk="0" h="1754" w="1515">
                  <a:moveTo>
                    <a:pt x="233" y="1"/>
                  </a:moveTo>
                  <a:cubicBezTo>
                    <a:pt x="105" y="1"/>
                    <a:pt x="28" y="38"/>
                    <a:pt x="19" y="90"/>
                  </a:cubicBezTo>
                  <a:cubicBezTo>
                    <a:pt x="0" y="240"/>
                    <a:pt x="445" y="439"/>
                    <a:pt x="762" y="856"/>
                  </a:cubicBezTo>
                  <a:cubicBezTo>
                    <a:pt x="1088" y="1264"/>
                    <a:pt x="1166" y="1731"/>
                    <a:pt x="1320" y="1753"/>
                  </a:cubicBezTo>
                  <a:cubicBezTo>
                    <a:pt x="1323" y="1754"/>
                    <a:pt x="1326" y="1754"/>
                    <a:pt x="1329" y="1754"/>
                  </a:cubicBezTo>
                  <a:cubicBezTo>
                    <a:pt x="1404" y="1754"/>
                    <a:pt x="1488" y="1631"/>
                    <a:pt x="1501" y="1404"/>
                  </a:cubicBezTo>
                  <a:cubicBezTo>
                    <a:pt x="1515" y="1173"/>
                    <a:pt x="1438" y="833"/>
                    <a:pt x="1202" y="534"/>
                  </a:cubicBezTo>
                  <a:cubicBezTo>
                    <a:pt x="967" y="234"/>
                    <a:pt x="649" y="71"/>
                    <a:pt x="418" y="22"/>
                  </a:cubicBezTo>
                  <a:cubicBezTo>
                    <a:pt x="348" y="7"/>
                    <a:pt x="286" y="1"/>
                    <a:pt x="2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8"/>
            <p:cNvSpPr/>
            <p:nvPr/>
          </p:nvSpPr>
          <p:spPr>
            <a:xfrm>
              <a:off x="818825" y="2422100"/>
              <a:ext cx="25525" cy="37250"/>
            </a:xfrm>
            <a:custGeom>
              <a:rect b="b" l="l" r="r" t="t"/>
              <a:pathLst>
                <a:path extrusionOk="0" h="1490" w="1021">
                  <a:moveTo>
                    <a:pt x="184" y="0"/>
                  </a:moveTo>
                  <a:cubicBezTo>
                    <a:pt x="111" y="0"/>
                    <a:pt x="64" y="26"/>
                    <a:pt x="51" y="65"/>
                  </a:cubicBezTo>
                  <a:cubicBezTo>
                    <a:pt x="1" y="205"/>
                    <a:pt x="254" y="441"/>
                    <a:pt x="382" y="759"/>
                  </a:cubicBezTo>
                  <a:cubicBezTo>
                    <a:pt x="526" y="1071"/>
                    <a:pt x="513" y="1402"/>
                    <a:pt x="654" y="1479"/>
                  </a:cubicBezTo>
                  <a:cubicBezTo>
                    <a:pt x="666" y="1486"/>
                    <a:pt x="681" y="1490"/>
                    <a:pt x="697" y="1490"/>
                  </a:cubicBezTo>
                  <a:cubicBezTo>
                    <a:pt x="763" y="1490"/>
                    <a:pt x="850" y="1426"/>
                    <a:pt x="912" y="1293"/>
                  </a:cubicBezTo>
                  <a:cubicBezTo>
                    <a:pt x="993" y="1130"/>
                    <a:pt x="1020" y="858"/>
                    <a:pt x="903" y="577"/>
                  </a:cubicBezTo>
                  <a:cubicBezTo>
                    <a:pt x="785" y="301"/>
                    <a:pt x="558" y="115"/>
                    <a:pt x="382" y="47"/>
                  </a:cubicBezTo>
                  <a:cubicBezTo>
                    <a:pt x="304" y="14"/>
                    <a:pt x="237" y="0"/>
                    <a:pt x="1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 name="Google Shape;1535;p48"/>
          <p:cNvGrpSpPr/>
          <p:nvPr/>
        </p:nvGrpSpPr>
        <p:grpSpPr>
          <a:xfrm>
            <a:off x="6004515" y="1853227"/>
            <a:ext cx="642824" cy="464428"/>
            <a:chOff x="1137250" y="2263575"/>
            <a:chExt cx="852100" cy="615625"/>
          </a:xfrm>
        </p:grpSpPr>
        <p:sp>
          <p:nvSpPr>
            <p:cNvPr id="1536" name="Google Shape;1536;p48"/>
            <p:cNvSpPr/>
            <p:nvPr/>
          </p:nvSpPr>
          <p:spPr>
            <a:xfrm>
              <a:off x="1137250" y="2263575"/>
              <a:ext cx="852100" cy="615625"/>
            </a:xfrm>
            <a:custGeom>
              <a:rect b="b" l="l" r="r" t="t"/>
              <a:pathLst>
                <a:path extrusionOk="0" h="24625" w="34084">
                  <a:moveTo>
                    <a:pt x="15085" y="0"/>
                  </a:moveTo>
                  <a:cubicBezTo>
                    <a:pt x="13307" y="0"/>
                    <a:pt x="11774" y="141"/>
                    <a:pt x="10733" y="371"/>
                  </a:cubicBezTo>
                  <a:cubicBezTo>
                    <a:pt x="5967" y="1423"/>
                    <a:pt x="1628" y="4315"/>
                    <a:pt x="812" y="8387"/>
                  </a:cubicBezTo>
                  <a:cubicBezTo>
                    <a:pt x="0" y="12459"/>
                    <a:pt x="753" y="17369"/>
                    <a:pt x="1587" y="18730"/>
                  </a:cubicBezTo>
                  <a:cubicBezTo>
                    <a:pt x="2417" y="20090"/>
                    <a:pt x="7137" y="24171"/>
                    <a:pt x="8366" y="24624"/>
                  </a:cubicBezTo>
                  <a:lnTo>
                    <a:pt x="17765" y="15633"/>
                  </a:lnTo>
                  <a:lnTo>
                    <a:pt x="30465" y="20317"/>
                  </a:lnTo>
                  <a:cubicBezTo>
                    <a:pt x="30465" y="20317"/>
                    <a:pt x="34084" y="15252"/>
                    <a:pt x="32307" y="7694"/>
                  </a:cubicBezTo>
                  <a:cubicBezTo>
                    <a:pt x="30921" y="1792"/>
                    <a:pt x="21437" y="0"/>
                    <a:pt x="150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8"/>
            <p:cNvSpPr/>
            <p:nvPr/>
          </p:nvSpPr>
          <p:spPr>
            <a:xfrm>
              <a:off x="1137600" y="2476075"/>
              <a:ext cx="311375" cy="403125"/>
            </a:xfrm>
            <a:custGeom>
              <a:rect b="b" l="l" r="r" t="t"/>
              <a:pathLst>
                <a:path extrusionOk="0" h="16125" w="12455">
                  <a:moveTo>
                    <a:pt x="779" y="1"/>
                  </a:moveTo>
                  <a:lnTo>
                    <a:pt x="779" y="1"/>
                  </a:lnTo>
                  <a:cubicBezTo>
                    <a:pt x="0" y="4050"/>
                    <a:pt x="911" y="8798"/>
                    <a:pt x="1573" y="10230"/>
                  </a:cubicBezTo>
                  <a:cubicBezTo>
                    <a:pt x="2552" y="12356"/>
                    <a:pt x="7123" y="15671"/>
                    <a:pt x="8352" y="16124"/>
                  </a:cubicBezTo>
                  <a:lnTo>
                    <a:pt x="12455" y="12198"/>
                  </a:lnTo>
                  <a:lnTo>
                    <a:pt x="10791" y="6979"/>
                  </a:lnTo>
                  <a:cubicBezTo>
                    <a:pt x="10791" y="6979"/>
                    <a:pt x="5318" y="5895"/>
                    <a:pt x="3246" y="4281"/>
                  </a:cubicBezTo>
                  <a:cubicBezTo>
                    <a:pt x="1170" y="2667"/>
                    <a:pt x="880" y="1170"/>
                    <a:pt x="7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8"/>
            <p:cNvSpPr/>
            <p:nvPr/>
          </p:nvSpPr>
          <p:spPr>
            <a:xfrm>
              <a:off x="1590100" y="2450225"/>
              <a:ext cx="361175" cy="321300"/>
            </a:xfrm>
            <a:custGeom>
              <a:rect b="b" l="l" r="r" t="t"/>
              <a:pathLst>
                <a:path extrusionOk="0" h="12852" w="14447">
                  <a:moveTo>
                    <a:pt x="0" y="1"/>
                  </a:moveTo>
                  <a:lnTo>
                    <a:pt x="0" y="11037"/>
                  </a:lnTo>
                  <a:lnTo>
                    <a:pt x="12351" y="12851"/>
                  </a:lnTo>
                  <a:cubicBezTo>
                    <a:pt x="12351" y="12851"/>
                    <a:pt x="14446" y="8503"/>
                    <a:pt x="14319" y="4368"/>
                  </a:cubicBezTo>
                  <a:cubicBezTo>
                    <a:pt x="8139" y="921"/>
                    <a:pt x="0" y="1"/>
                    <a:pt x="0" y="1"/>
                  </a:cubicBezTo>
                  <a:close/>
                </a:path>
              </a:pathLst>
            </a:custGeom>
            <a:solidFill>
              <a:srgbClr val="E2D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8"/>
            <p:cNvSpPr/>
            <p:nvPr/>
          </p:nvSpPr>
          <p:spPr>
            <a:xfrm>
              <a:off x="1338350" y="2450225"/>
              <a:ext cx="251775" cy="428975"/>
            </a:xfrm>
            <a:custGeom>
              <a:rect b="b" l="l" r="r" t="t"/>
              <a:pathLst>
                <a:path extrusionOk="0" h="17159" w="10071">
                  <a:moveTo>
                    <a:pt x="10070" y="1"/>
                  </a:moveTo>
                  <a:cubicBezTo>
                    <a:pt x="10070" y="1"/>
                    <a:pt x="1704" y="5973"/>
                    <a:pt x="649" y="7714"/>
                  </a:cubicBezTo>
                  <a:cubicBezTo>
                    <a:pt x="0" y="8779"/>
                    <a:pt x="322" y="17158"/>
                    <a:pt x="322" y="17158"/>
                  </a:cubicBezTo>
                  <a:lnTo>
                    <a:pt x="10070" y="11037"/>
                  </a:lnTo>
                  <a:lnTo>
                    <a:pt x="10070" y="1"/>
                  </a:ln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8"/>
            <p:cNvSpPr/>
            <p:nvPr/>
          </p:nvSpPr>
          <p:spPr>
            <a:xfrm>
              <a:off x="1480600" y="2284500"/>
              <a:ext cx="403550" cy="121950"/>
            </a:xfrm>
            <a:custGeom>
              <a:rect b="b" l="l" r="r" t="t"/>
              <a:pathLst>
                <a:path extrusionOk="0" h="4878" w="16142">
                  <a:moveTo>
                    <a:pt x="3631" y="1"/>
                  </a:moveTo>
                  <a:cubicBezTo>
                    <a:pt x="3231" y="1"/>
                    <a:pt x="2860" y="17"/>
                    <a:pt x="2512" y="37"/>
                  </a:cubicBezTo>
                  <a:cubicBezTo>
                    <a:pt x="948" y="142"/>
                    <a:pt x="0" y="382"/>
                    <a:pt x="13" y="546"/>
                  </a:cubicBezTo>
                  <a:cubicBezTo>
                    <a:pt x="23" y="731"/>
                    <a:pt x="984" y="808"/>
                    <a:pt x="2503" y="935"/>
                  </a:cubicBezTo>
                  <a:cubicBezTo>
                    <a:pt x="2884" y="971"/>
                    <a:pt x="3296" y="1003"/>
                    <a:pt x="3740" y="1053"/>
                  </a:cubicBezTo>
                  <a:cubicBezTo>
                    <a:pt x="4186" y="1094"/>
                    <a:pt x="4657" y="1157"/>
                    <a:pt x="5151" y="1216"/>
                  </a:cubicBezTo>
                  <a:cubicBezTo>
                    <a:pt x="6140" y="1356"/>
                    <a:pt x="7223" y="1534"/>
                    <a:pt x="8338" y="1797"/>
                  </a:cubicBezTo>
                  <a:cubicBezTo>
                    <a:pt x="9449" y="2064"/>
                    <a:pt x="10487" y="2386"/>
                    <a:pt x="11418" y="2726"/>
                  </a:cubicBezTo>
                  <a:cubicBezTo>
                    <a:pt x="11875" y="2912"/>
                    <a:pt x="12320" y="3070"/>
                    <a:pt x="12714" y="3261"/>
                  </a:cubicBezTo>
                  <a:cubicBezTo>
                    <a:pt x="12914" y="3356"/>
                    <a:pt x="13113" y="3438"/>
                    <a:pt x="13299" y="3524"/>
                  </a:cubicBezTo>
                  <a:cubicBezTo>
                    <a:pt x="13480" y="3614"/>
                    <a:pt x="13657" y="3706"/>
                    <a:pt x="13825" y="3792"/>
                  </a:cubicBezTo>
                  <a:cubicBezTo>
                    <a:pt x="14165" y="3951"/>
                    <a:pt x="14455" y="4127"/>
                    <a:pt x="14723" y="4263"/>
                  </a:cubicBezTo>
                  <a:cubicBezTo>
                    <a:pt x="14859" y="4336"/>
                    <a:pt x="14982" y="4399"/>
                    <a:pt x="15099" y="4463"/>
                  </a:cubicBezTo>
                  <a:cubicBezTo>
                    <a:pt x="15212" y="4526"/>
                    <a:pt x="15317" y="4585"/>
                    <a:pt x="15407" y="4635"/>
                  </a:cubicBezTo>
                  <a:cubicBezTo>
                    <a:pt x="15703" y="4793"/>
                    <a:pt x="15915" y="4878"/>
                    <a:pt x="16022" y="4878"/>
                  </a:cubicBezTo>
                  <a:cubicBezTo>
                    <a:pt x="16052" y="4878"/>
                    <a:pt x="16074" y="4871"/>
                    <a:pt x="16087" y="4857"/>
                  </a:cubicBezTo>
                  <a:cubicBezTo>
                    <a:pt x="16142" y="4790"/>
                    <a:pt x="16010" y="4576"/>
                    <a:pt x="15711" y="4245"/>
                  </a:cubicBezTo>
                  <a:cubicBezTo>
                    <a:pt x="15639" y="4164"/>
                    <a:pt x="15553" y="4072"/>
                    <a:pt x="15457" y="3973"/>
                  </a:cubicBezTo>
                  <a:cubicBezTo>
                    <a:pt x="15362" y="3882"/>
                    <a:pt x="15248" y="3787"/>
                    <a:pt x="15131" y="3683"/>
                  </a:cubicBezTo>
                  <a:cubicBezTo>
                    <a:pt x="14890" y="3478"/>
                    <a:pt x="14618" y="3243"/>
                    <a:pt x="14287" y="3021"/>
                  </a:cubicBezTo>
                  <a:cubicBezTo>
                    <a:pt x="14124" y="2912"/>
                    <a:pt x="13952" y="2794"/>
                    <a:pt x="13775" y="2672"/>
                  </a:cubicBezTo>
                  <a:cubicBezTo>
                    <a:pt x="13594" y="2553"/>
                    <a:pt x="13394" y="2444"/>
                    <a:pt x="13195" y="2327"/>
                  </a:cubicBezTo>
                  <a:cubicBezTo>
                    <a:pt x="12791" y="2082"/>
                    <a:pt x="12337" y="1873"/>
                    <a:pt x="11862" y="1642"/>
                  </a:cubicBezTo>
                  <a:cubicBezTo>
                    <a:pt x="10901" y="1220"/>
                    <a:pt x="9807" y="839"/>
                    <a:pt x="8629" y="559"/>
                  </a:cubicBezTo>
                  <a:cubicBezTo>
                    <a:pt x="7450" y="282"/>
                    <a:pt x="6308" y="138"/>
                    <a:pt x="5274" y="56"/>
                  </a:cubicBezTo>
                  <a:cubicBezTo>
                    <a:pt x="4798" y="26"/>
                    <a:pt x="4343" y="1"/>
                    <a:pt x="3916" y="1"/>
                  </a:cubicBezTo>
                  <a:cubicBezTo>
                    <a:pt x="3875" y="1"/>
                    <a:pt x="3835" y="1"/>
                    <a:pt x="3795" y="1"/>
                  </a:cubicBezTo>
                  <a:cubicBezTo>
                    <a:pt x="3740" y="1"/>
                    <a:pt x="3685" y="1"/>
                    <a:pt x="3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8"/>
            <p:cNvSpPr/>
            <p:nvPr/>
          </p:nvSpPr>
          <p:spPr>
            <a:xfrm>
              <a:off x="1790725" y="2557700"/>
              <a:ext cx="49100" cy="49100"/>
            </a:xfrm>
            <a:custGeom>
              <a:rect b="b" l="l" r="r" t="t"/>
              <a:pathLst>
                <a:path extrusionOk="0" h="1964" w="1964">
                  <a:moveTo>
                    <a:pt x="985" y="0"/>
                  </a:moveTo>
                  <a:cubicBezTo>
                    <a:pt x="440" y="0"/>
                    <a:pt x="1" y="440"/>
                    <a:pt x="1" y="979"/>
                  </a:cubicBezTo>
                  <a:cubicBezTo>
                    <a:pt x="1" y="1524"/>
                    <a:pt x="440" y="1963"/>
                    <a:pt x="985" y="1963"/>
                  </a:cubicBezTo>
                  <a:cubicBezTo>
                    <a:pt x="1524" y="1963"/>
                    <a:pt x="1964" y="1524"/>
                    <a:pt x="1964" y="979"/>
                  </a:cubicBezTo>
                  <a:cubicBezTo>
                    <a:pt x="1964" y="440"/>
                    <a:pt x="1524" y="0"/>
                    <a:pt x="985" y="0"/>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8"/>
            <p:cNvSpPr/>
            <p:nvPr/>
          </p:nvSpPr>
          <p:spPr>
            <a:xfrm>
              <a:off x="1790725" y="2557700"/>
              <a:ext cx="36300" cy="33900"/>
            </a:xfrm>
            <a:custGeom>
              <a:rect b="b" l="l" r="r" t="t"/>
              <a:pathLst>
                <a:path extrusionOk="0" h="1356" w="1452">
                  <a:moveTo>
                    <a:pt x="985" y="0"/>
                  </a:moveTo>
                  <a:cubicBezTo>
                    <a:pt x="440" y="0"/>
                    <a:pt x="1" y="440"/>
                    <a:pt x="1" y="979"/>
                  </a:cubicBezTo>
                  <a:cubicBezTo>
                    <a:pt x="1" y="1080"/>
                    <a:pt x="19" y="1170"/>
                    <a:pt x="47" y="1256"/>
                  </a:cubicBezTo>
                  <a:cubicBezTo>
                    <a:pt x="173" y="1320"/>
                    <a:pt x="319" y="1356"/>
                    <a:pt x="472" y="1356"/>
                  </a:cubicBezTo>
                  <a:cubicBezTo>
                    <a:pt x="1012" y="1356"/>
                    <a:pt x="1451" y="921"/>
                    <a:pt x="1451" y="377"/>
                  </a:cubicBezTo>
                  <a:cubicBezTo>
                    <a:pt x="1451" y="282"/>
                    <a:pt x="1434" y="186"/>
                    <a:pt x="1407" y="100"/>
                  </a:cubicBezTo>
                  <a:cubicBezTo>
                    <a:pt x="1279" y="37"/>
                    <a:pt x="1135" y="0"/>
                    <a:pt x="985" y="0"/>
                  </a:cubicBezTo>
                  <a:close/>
                </a:path>
              </a:pathLst>
            </a:custGeom>
            <a:solidFill>
              <a:srgbClr val="C88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8"/>
            <p:cNvSpPr/>
            <p:nvPr/>
          </p:nvSpPr>
          <p:spPr>
            <a:xfrm>
              <a:off x="1833700" y="2665500"/>
              <a:ext cx="36275" cy="36300"/>
            </a:xfrm>
            <a:custGeom>
              <a:rect b="b" l="l" r="r" t="t"/>
              <a:pathLst>
                <a:path extrusionOk="0" h="1452" w="1451">
                  <a:moveTo>
                    <a:pt x="726" y="1"/>
                  </a:moveTo>
                  <a:cubicBezTo>
                    <a:pt x="322" y="1"/>
                    <a:pt x="0" y="323"/>
                    <a:pt x="0" y="725"/>
                  </a:cubicBezTo>
                  <a:cubicBezTo>
                    <a:pt x="0" y="1125"/>
                    <a:pt x="322" y="1451"/>
                    <a:pt x="726" y="1451"/>
                  </a:cubicBezTo>
                  <a:cubicBezTo>
                    <a:pt x="1124" y="1451"/>
                    <a:pt x="1451" y="1125"/>
                    <a:pt x="1451" y="725"/>
                  </a:cubicBezTo>
                  <a:cubicBezTo>
                    <a:pt x="1451" y="323"/>
                    <a:pt x="1124" y="1"/>
                    <a:pt x="726" y="1"/>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8"/>
            <p:cNvSpPr/>
            <p:nvPr/>
          </p:nvSpPr>
          <p:spPr>
            <a:xfrm>
              <a:off x="1833700" y="2665500"/>
              <a:ext cx="26750" cy="25075"/>
            </a:xfrm>
            <a:custGeom>
              <a:rect b="b" l="l" r="r" t="t"/>
              <a:pathLst>
                <a:path extrusionOk="0" h="1003" w="1070">
                  <a:moveTo>
                    <a:pt x="726" y="1"/>
                  </a:moveTo>
                  <a:cubicBezTo>
                    <a:pt x="322" y="1"/>
                    <a:pt x="0" y="323"/>
                    <a:pt x="0" y="725"/>
                  </a:cubicBezTo>
                  <a:cubicBezTo>
                    <a:pt x="0" y="798"/>
                    <a:pt x="14" y="867"/>
                    <a:pt x="32" y="930"/>
                  </a:cubicBezTo>
                  <a:cubicBezTo>
                    <a:pt x="127" y="976"/>
                    <a:pt x="232" y="1003"/>
                    <a:pt x="345" y="1003"/>
                  </a:cubicBezTo>
                  <a:cubicBezTo>
                    <a:pt x="743" y="1003"/>
                    <a:pt x="1070" y="681"/>
                    <a:pt x="1070" y="277"/>
                  </a:cubicBezTo>
                  <a:cubicBezTo>
                    <a:pt x="1070" y="208"/>
                    <a:pt x="1057" y="141"/>
                    <a:pt x="1038" y="72"/>
                  </a:cubicBezTo>
                  <a:cubicBezTo>
                    <a:pt x="944" y="28"/>
                    <a:pt x="839" y="1"/>
                    <a:pt x="726" y="1"/>
                  </a:cubicBezTo>
                  <a:close/>
                </a:path>
              </a:pathLst>
            </a:custGeom>
            <a:solidFill>
              <a:srgbClr val="C88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8"/>
            <p:cNvSpPr/>
            <p:nvPr/>
          </p:nvSpPr>
          <p:spPr>
            <a:xfrm>
              <a:off x="1452700" y="2614600"/>
              <a:ext cx="36300" cy="36300"/>
            </a:xfrm>
            <a:custGeom>
              <a:rect b="b" l="l" r="r" t="t"/>
              <a:pathLst>
                <a:path extrusionOk="0" h="1452" w="1452">
                  <a:moveTo>
                    <a:pt x="727" y="1"/>
                  </a:moveTo>
                  <a:cubicBezTo>
                    <a:pt x="327" y="1"/>
                    <a:pt x="1" y="327"/>
                    <a:pt x="1" y="726"/>
                  </a:cubicBezTo>
                  <a:cubicBezTo>
                    <a:pt x="1" y="1129"/>
                    <a:pt x="327" y="1451"/>
                    <a:pt x="727" y="1451"/>
                  </a:cubicBezTo>
                  <a:cubicBezTo>
                    <a:pt x="1129" y="1451"/>
                    <a:pt x="1451" y="1129"/>
                    <a:pt x="1451" y="726"/>
                  </a:cubicBezTo>
                  <a:cubicBezTo>
                    <a:pt x="1451" y="327"/>
                    <a:pt x="1129" y="1"/>
                    <a:pt x="727" y="1"/>
                  </a:cubicBezTo>
                  <a:close/>
                </a:path>
              </a:pathLst>
            </a:custGeom>
            <a:solidFill>
              <a:srgbClr val="C88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8"/>
            <p:cNvSpPr/>
            <p:nvPr/>
          </p:nvSpPr>
          <p:spPr>
            <a:xfrm>
              <a:off x="1452700" y="2614600"/>
              <a:ext cx="26875" cy="25200"/>
            </a:xfrm>
            <a:custGeom>
              <a:rect b="b" l="l" r="r" t="t"/>
              <a:pathLst>
                <a:path extrusionOk="0" h="1008" w="1075">
                  <a:moveTo>
                    <a:pt x="727" y="1"/>
                  </a:moveTo>
                  <a:cubicBezTo>
                    <a:pt x="327" y="1"/>
                    <a:pt x="1" y="327"/>
                    <a:pt x="1" y="726"/>
                  </a:cubicBezTo>
                  <a:cubicBezTo>
                    <a:pt x="1" y="798"/>
                    <a:pt x="14" y="867"/>
                    <a:pt x="37" y="930"/>
                  </a:cubicBezTo>
                  <a:cubicBezTo>
                    <a:pt x="133" y="980"/>
                    <a:pt x="237" y="1007"/>
                    <a:pt x="350" y="1007"/>
                  </a:cubicBezTo>
                  <a:cubicBezTo>
                    <a:pt x="748" y="1007"/>
                    <a:pt x="1075" y="681"/>
                    <a:pt x="1075" y="281"/>
                  </a:cubicBezTo>
                  <a:cubicBezTo>
                    <a:pt x="1075" y="210"/>
                    <a:pt x="1062" y="141"/>
                    <a:pt x="1039" y="78"/>
                  </a:cubicBezTo>
                  <a:cubicBezTo>
                    <a:pt x="944" y="28"/>
                    <a:pt x="840" y="1"/>
                    <a:pt x="727" y="1"/>
                  </a:cubicBezTo>
                  <a:close/>
                </a:path>
              </a:pathLst>
            </a:custGeom>
            <a:solidFill>
              <a:srgbClr val="A66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8"/>
            <p:cNvSpPr/>
            <p:nvPr/>
          </p:nvSpPr>
          <p:spPr>
            <a:xfrm>
              <a:off x="1520050" y="2678075"/>
              <a:ext cx="47525" cy="47425"/>
            </a:xfrm>
            <a:custGeom>
              <a:rect b="b" l="l" r="r" t="t"/>
              <a:pathLst>
                <a:path extrusionOk="0" h="1897" w="1901">
                  <a:moveTo>
                    <a:pt x="952" y="0"/>
                  </a:moveTo>
                  <a:cubicBezTo>
                    <a:pt x="427" y="0"/>
                    <a:pt x="0" y="423"/>
                    <a:pt x="0" y="948"/>
                  </a:cubicBezTo>
                  <a:cubicBezTo>
                    <a:pt x="0" y="1469"/>
                    <a:pt x="427" y="1896"/>
                    <a:pt x="952" y="1896"/>
                  </a:cubicBezTo>
                  <a:cubicBezTo>
                    <a:pt x="1474" y="1896"/>
                    <a:pt x="1900" y="1469"/>
                    <a:pt x="1900" y="948"/>
                  </a:cubicBezTo>
                  <a:cubicBezTo>
                    <a:pt x="1900" y="423"/>
                    <a:pt x="1474" y="0"/>
                    <a:pt x="952" y="0"/>
                  </a:cubicBezTo>
                  <a:close/>
                </a:path>
              </a:pathLst>
            </a:custGeom>
            <a:solidFill>
              <a:srgbClr val="C88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8"/>
            <p:cNvSpPr/>
            <p:nvPr/>
          </p:nvSpPr>
          <p:spPr>
            <a:xfrm>
              <a:off x="1520050" y="2678075"/>
              <a:ext cx="35175" cy="32775"/>
            </a:xfrm>
            <a:custGeom>
              <a:rect b="b" l="l" r="r" t="t"/>
              <a:pathLst>
                <a:path extrusionOk="0" h="1311" w="1407">
                  <a:moveTo>
                    <a:pt x="952" y="0"/>
                  </a:moveTo>
                  <a:cubicBezTo>
                    <a:pt x="427" y="0"/>
                    <a:pt x="0" y="423"/>
                    <a:pt x="0" y="948"/>
                  </a:cubicBezTo>
                  <a:cubicBezTo>
                    <a:pt x="0" y="1044"/>
                    <a:pt x="19" y="1130"/>
                    <a:pt x="46" y="1216"/>
                  </a:cubicBezTo>
                  <a:cubicBezTo>
                    <a:pt x="168" y="1275"/>
                    <a:pt x="308" y="1311"/>
                    <a:pt x="454" y="1311"/>
                  </a:cubicBezTo>
                  <a:cubicBezTo>
                    <a:pt x="980" y="1311"/>
                    <a:pt x="1406" y="889"/>
                    <a:pt x="1406" y="364"/>
                  </a:cubicBezTo>
                  <a:cubicBezTo>
                    <a:pt x="1406" y="268"/>
                    <a:pt x="1388" y="182"/>
                    <a:pt x="1360" y="96"/>
                  </a:cubicBezTo>
                  <a:cubicBezTo>
                    <a:pt x="1237" y="37"/>
                    <a:pt x="1097" y="0"/>
                    <a:pt x="952" y="0"/>
                  </a:cubicBezTo>
                  <a:close/>
                </a:path>
              </a:pathLst>
            </a:custGeom>
            <a:solidFill>
              <a:srgbClr val="A66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8"/>
            <p:cNvSpPr/>
            <p:nvPr/>
          </p:nvSpPr>
          <p:spPr>
            <a:xfrm>
              <a:off x="1654125" y="2582175"/>
              <a:ext cx="46850" cy="46850"/>
            </a:xfrm>
            <a:custGeom>
              <a:rect b="b" l="l" r="r" t="t"/>
              <a:pathLst>
                <a:path extrusionOk="0" h="1874" w="1874">
                  <a:moveTo>
                    <a:pt x="935" y="0"/>
                  </a:moveTo>
                  <a:cubicBezTo>
                    <a:pt x="418" y="0"/>
                    <a:pt x="1" y="423"/>
                    <a:pt x="1" y="940"/>
                  </a:cubicBezTo>
                  <a:cubicBezTo>
                    <a:pt x="1" y="1456"/>
                    <a:pt x="418" y="1873"/>
                    <a:pt x="935" y="1873"/>
                  </a:cubicBezTo>
                  <a:cubicBezTo>
                    <a:pt x="1452" y="1873"/>
                    <a:pt x="1874" y="1456"/>
                    <a:pt x="1874" y="940"/>
                  </a:cubicBezTo>
                  <a:cubicBezTo>
                    <a:pt x="1874" y="423"/>
                    <a:pt x="1452" y="0"/>
                    <a:pt x="935" y="0"/>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8"/>
            <p:cNvSpPr/>
            <p:nvPr/>
          </p:nvSpPr>
          <p:spPr>
            <a:xfrm>
              <a:off x="1654125" y="2582175"/>
              <a:ext cx="34625" cy="32450"/>
            </a:xfrm>
            <a:custGeom>
              <a:rect b="b" l="l" r="r" t="t"/>
              <a:pathLst>
                <a:path extrusionOk="0" h="1298" w="1385">
                  <a:moveTo>
                    <a:pt x="935" y="0"/>
                  </a:moveTo>
                  <a:cubicBezTo>
                    <a:pt x="418" y="0"/>
                    <a:pt x="1" y="423"/>
                    <a:pt x="1" y="940"/>
                  </a:cubicBezTo>
                  <a:cubicBezTo>
                    <a:pt x="1" y="1030"/>
                    <a:pt x="19" y="1120"/>
                    <a:pt x="42" y="1202"/>
                  </a:cubicBezTo>
                  <a:cubicBezTo>
                    <a:pt x="164" y="1262"/>
                    <a:pt x="300" y="1298"/>
                    <a:pt x="450" y="1298"/>
                  </a:cubicBezTo>
                  <a:cubicBezTo>
                    <a:pt x="967" y="1298"/>
                    <a:pt x="1384" y="881"/>
                    <a:pt x="1384" y="364"/>
                  </a:cubicBezTo>
                  <a:cubicBezTo>
                    <a:pt x="1384" y="268"/>
                    <a:pt x="1366" y="182"/>
                    <a:pt x="1343" y="96"/>
                  </a:cubicBezTo>
                  <a:cubicBezTo>
                    <a:pt x="1221" y="37"/>
                    <a:pt x="1085" y="0"/>
                    <a:pt x="935" y="0"/>
                  </a:cubicBezTo>
                  <a:close/>
                </a:path>
              </a:pathLst>
            </a:custGeom>
            <a:solidFill>
              <a:srgbClr val="C88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8"/>
            <p:cNvSpPr/>
            <p:nvPr/>
          </p:nvSpPr>
          <p:spPr>
            <a:xfrm>
              <a:off x="1390025" y="2737250"/>
              <a:ext cx="46850" cy="46825"/>
            </a:xfrm>
            <a:custGeom>
              <a:rect b="b" l="l" r="r" t="t"/>
              <a:pathLst>
                <a:path extrusionOk="0" h="1873" w="1874">
                  <a:moveTo>
                    <a:pt x="934" y="0"/>
                  </a:moveTo>
                  <a:cubicBezTo>
                    <a:pt x="417" y="0"/>
                    <a:pt x="1" y="418"/>
                    <a:pt x="1" y="935"/>
                  </a:cubicBezTo>
                  <a:cubicBezTo>
                    <a:pt x="1" y="1452"/>
                    <a:pt x="417" y="1873"/>
                    <a:pt x="934" y="1873"/>
                  </a:cubicBezTo>
                  <a:cubicBezTo>
                    <a:pt x="1451" y="1873"/>
                    <a:pt x="1873" y="1452"/>
                    <a:pt x="1873" y="935"/>
                  </a:cubicBezTo>
                  <a:cubicBezTo>
                    <a:pt x="1873" y="418"/>
                    <a:pt x="1451" y="0"/>
                    <a:pt x="934" y="0"/>
                  </a:cubicBezTo>
                  <a:close/>
                </a:path>
              </a:pathLst>
            </a:custGeom>
            <a:solidFill>
              <a:srgbClr val="C888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8"/>
            <p:cNvSpPr/>
            <p:nvPr/>
          </p:nvSpPr>
          <p:spPr>
            <a:xfrm>
              <a:off x="1390025" y="2737250"/>
              <a:ext cx="34600" cy="32450"/>
            </a:xfrm>
            <a:custGeom>
              <a:rect b="b" l="l" r="r" t="t"/>
              <a:pathLst>
                <a:path extrusionOk="0" h="1298" w="1384">
                  <a:moveTo>
                    <a:pt x="934" y="0"/>
                  </a:moveTo>
                  <a:cubicBezTo>
                    <a:pt x="417" y="0"/>
                    <a:pt x="1" y="418"/>
                    <a:pt x="1" y="935"/>
                  </a:cubicBezTo>
                  <a:cubicBezTo>
                    <a:pt x="1" y="1030"/>
                    <a:pt x="18" y="1116"/>
                    <a:pt x="41" y="1202"/>
                  </a:cubicBezTo>
                  <a:cubicBezTo>
                    <a:pt x="164" y="1261"/>
                    <a:pt x="300" y="1297"/>
                    <a:pt x="445" y="1297"/>
                  </a:cubicBezTo>
                  <a:cubicBezTo>
                    <a:pt x="962" y="1297"/>
                    <a:pt x="1384" y="875"/>
                    <a:pt x="1384" y="358"/>
                  </a:cubicBezTo>
                  <a:cubicBezTo>
                    <a:pt x="1384" y="268"/>
                    <a:pt x="1365" y="178"/>
                    <a:pt x="1342" y="96"/>
                  </a:cubicBezTo>
                  <a:cubicBezTo>
                    <a:pt x="1215" y="37"/>
                    <a:pt x="1079" y="0"/>
                    <a:pt x="934" y="0"/>
                  </a:cubicBezTo>
                  <a:close/>
                </a:path>
              </a:pathLst>
            </a:custGeom>
            <a:solidFill>
              <a:srgbClr val="A66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 name="Google Shape;1553;p48"/>
          <p:cNvGrpSpPr/>
          <p:nvPr/>
        </p:nvGrpSpPr>
        <p:grpSpPr>
          <a:xfrm rot="10800000">
            <a:off x="6882163" y="1888265"/>
            <a:ext cx="1496149" cy="394342"/>
            <a:chOff x="719950" y="463625"/>
            <a:chExt cx="8529926" cy="535500"/>
          </a:xfrm>
        </p:grpSpPr>
        <p:sp>
          <p:nvSpPr>
            <p:cNvPr id="1554" name="Google Shape;1554;p48"/>
            <p:cNvSpPr/>
            <p:nvPr/>
          </p:nvSpPr>
          <p:spPr>
            <a:xfrm rot="10800000">
              <a:off x="719950" y="463625"/>
              <a:ext cx="77040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Heart: Coeur</a:t>
              </a:r>
              <a:endParaRPr>
                <a:solidFill>
                  <a:schemeClr val="lt1"/>
                </a:solidFill>
                <a:latin typeface="Darker Grotesque SemiBold"/>
                <a:ea typeface="Darker Grotesque SemiBold"/>
                <a:cs typeface="Darker Grotesque SemiBold"/>
                <a:sym typeface="Darker Grotesque SemiBold"/>
              </a:endParaRPr>
            </a:p>
          </p:txBody>
        </p:sp>
        <p:sp>
          <p:nvSpPr>
            <p:cNvPr id="1555" name="Google Shape;1555;p48"/>
            <p:cNvSpPr/>
            <p:nvPr/>
          </p:nvSpPr>
          <p:spPr>
            <a:xfrm rot="5843876">
              <a:off x="8611721" y="246112"/>
              <a:ext cx="265611" cy="976916"/>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9" name="Shape 1559"/>
        <p:cNvGrpSpPr/>
        <p:nvPr/>
      </p:nvGrpSpPr>
      <p:grpSpPr>
        <a:xfrm>
          <a:off x="0" y="0"/>
          <a:ext cx="0" cy="0"/>
          <a:chOff x="0" y="0"/>
          <a:chExt cx="0" cy="0"/>
        </a:xfrm>
      </p:grpSpPr>
      <p:sp>
        <p:nvSpPr>
          <p:cNvPr id="1560" name="Google Shape;1560;p49"/>
          <p:cNvSpPr txBox="1"/>
          <p:nvPr>
            <p:ph type="title"/>
          </p:nvPr>
        </p:nvSpPr>
        <p:spPr>
          <a:xfrm>
            <a:off x="2899725" y="1323926"/>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4"/>
                </a:solidFill>
              </a:rPr>
              <a:t>Lundi-</a:t>
            </a:r>
            <a:endParaRPr>
              <a:solidFill>
                <a:schemeClr val="accent4"/>
              </a:solidFill>
            </a:endParaRPr>
          </a:p>
        </p:txBody>
      </p:sp>
      <p:sp>
        <p:nvSpPr>
          <p:cNvPr id="1561" name="Google Shape;1561;p49"/>
          <p:cNvSpPr txBox="1"/>
          <p:nvPr>
            <p:ph idx="1" type="subTitle"/>
          </p:nvPr>
        </p:nvSpPr>
        <p:spPr>
          <a:xfrm>
            <a:off x="4696875" y="1323926"/>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Monday</a:t>
            </a:r>
            <a:endParaRPr sz="1600"/>
          </a:p>
        </p:txBody>
      </p:sp>
      <p:sp>
        <p:nvSpPr>
          <p:cNvPr id="1562" name="Google Shape;1562;p49"/>
          <p:cNvSpPr txBox="1"/>
          <p:nvPr>
            <p:ph idx="2" type="title"/>
          </p:nvPr>
        </p:nvSpPr>
        <p:spPr>
          <a:xfrm>
            <a:off x="2899725" y="1806417"/>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Mardi-</a:t>
            </a:r>
            <a:endParaRPr/>
          </a:p>
        </p:txBody>
      </p:sp>
      <p:sp>
        <p:nvSpPr>
          <p:cNvPr id="1563" name="Google Shape;1563;p49"/>
          <p:cNvSpPr txBox="1"/>
          <p:nvPr>
            <p:ph idx="3" type="subTitle"/>
          </p:nvPr>
        </p:nvSpPr>
        <p:spPr>
          <a:xfrm>
            <a:off x="4696875" y="1806417"/>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Tuesday</a:t>
            </a:r>
            <a:endParaRPr sz="1600"/>
          </a:p>
        </p:txBody>
      </p:sp>
      <p:sp>
        <p:nvSpPr>
          <p:cNvPr id="1564" name="Google Shape;1564;p49"/>
          <p:cNvSpPr txBox="1"/>
          <p:nvPr>
            <p:ph idx="4" type="title"/>
          </p:nvPr>
        </p:nvSpPr>
        <p:spPr>
          <a:xfrm>
            <a:off x="2899725" y="2771400"/>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Jeudi-</a:t>
            </a:r>
            <a:endParaRPr/>
          </a:p>
        </p:txBody>
      </p:sp>
      <p:sp>
        <p:nvSpPr>
          <p:cNvPr id="1565" name="Google Shape;1565;p49"/>
          <p:cNvSpPr txBox="1"/>
          <p:nvPr>
            <p:ph idx="5" type="subTitle"/>
          </p:nvPr>
        </p:nvSpPr>
        <p:spPr>
          <a:xfrm>
            <a:off x="4696875" y="2771400"/>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Thursday</a:t>
            </a:r>
            <a:endParaRPr sz="1600"/>
          </a:p>
        </p:txBody>
      </p:sp>
      <p:sp>
        <p:nvSpPr>
          <p:cNvPr id="1566" name="Google Shape;1566;p49"/>
          <p:cNvSpPr txBox="1"/>
          <p:nvPr>
            <p:ph idx="6" type="title"/>
          </p:nvPr>
        </p:nvSpPr>
        <p:spPr>
          <a:xfrm>
            <a:off x="2899725" y="3253892"/>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4"/>
                </a:solidFill>
              </a:rPr>
              <a:t>Vendredi-</a:t>
            </a:r>
            <a:endParaRPr>
              <a:solidFill>
                <a:schemeClr val="accent4"/>
              </a:solidFill>
            </a:endParaRPr>
          </a:p>
        </p:txBody>
      </p:sp>
      <p:sp>
        <p:nvSpPr>
          <p:cNvPr id="1567" name="Google Shape;1567;p49"/>
          <p:cNvSpPr txBox="1"/>
          <p:nvPr>
            <p:ph idx="7" type="subTitle"/>
          </p:nvPr>
        </p:nvSpPr>
        <p:spPr>
          <a:xfrm>
            <a:off x="4696875" y="3253892"/>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Friday</a:t>
            </a:r>
            <a:endParaRPr sz="1600"/>
          </a:p>
        </p:txBody>
      </p:sp>
      <p:sp>
        <p:nvSpPr>
          <p:cNvPr id="1568" name="Google Shape;1568;p49"/>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Weekdays - Les jours de la semaine</a:t>
            </a:r>
            <a:endParaRPr/>
          </a:p>
        </p:txBody>
      </p:sp>
      <p:sp>
        <p:nvSpPr>
          <p:cNvPr id="1569" name="Google Shape;1569;p49"/>
          <p:cNvSpPr txBox="1"/>
          <p:nvPr>
            <p:ph idx="8" type="title"/>
          </p:nvPr>
        </p:nvSpPr>
        <p:spPr>
          <a:xfrm>
            <a:off x="2899725" y="2288909"/>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4"/>
                </a:solidFill>
              </a:rPr>
              <a:t>Mercredi-</a:t>
            </a:r>
            <a:endParaRPr>
              <a:solidFill>
                <a:schemeClr val="accent4"/>
              </a:solidFill>
            </a:endParaRPr>
          </a:p>
        </p:txBody>
      </p:sp>
      <p:sp>
        <p:nvSpPr>
          <p:cNvPr id="1570" name="Google Shape;1570;p49"/>
          <p:cNvSpPr txBox="1"/>
          <p:nvPr>
            <p:ph idx="9" type="subTitle"/>
          </p:nvPr>
        </p:nvSpPr>
        <p:spPr>
          <a:xfrm>
            <a:off x="4696875" y="2288909"/>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Wednesday</a:t>
            </a:r>
            <a:endParaRPr sz="1600"/>
          </a:p>
        </p:txBody>
      </p:sp>
      <p:sp>
        <p:nvSpPr>
          <p:cNvPr id="1571" name="Google Shape;1571;p49"/>
          <p:cNvSpPr txBox="1"/>
          <p:nvPr>
            <p:ph idx="13" type="title"/>
          </p:nvPr>
        </p:nvSpPr>
        <p:spPr>
          <a:xfrm>
            <a:off x="2899725" y="3736383"/>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Samedi-</a:t>
            </a:r>
            <a:endParaRPr/>
          </a:p>
        </p:txBody>
      </p:sp>
      <p:sp>
        <p:nvSpPr>
          <p:cNvPr id="1572" name="Google Shape;1572;p49"/>
          <p:cNvSpPr txBox="1"/>
          <p:nvPr>
            <p:ph idx="14" type="subTitle"/>
          </p:nvPr>
        </p:nvSpPr>
        <p:spPr>
          <a:xfrm>
            <a:off x="4696875" y="3736383"/>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Saturday</a:t>
            </a:r>
            <a:endParaRPr sz="1600"/>
          </a:p>
        </p:txBody>
      </p:sp>
      <p:sp>
        <p:nvSpPr>
          <p:cNvPr id="1573" name="Google Shape;1573;p49"/>
          <p:cNvSpPr txBox="1"/>
          <p:nvPr>
            <p:ph idx="16" type="title"/>
          </p:nvPr>
        </p:nvSpPr>
        <p:spPr>
          <a:xfrm>
            <a:off x="2899725" y="4218875"/>
            <a:ext cx="1784700" cy="396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4"/>
                </a:solidFill>
              </a:rPr>
              <a:t>Dimanch</a:t>
            </a:r>
            <a:r>
              <a:rPr lang="en">
                <a:solidFill>
                  <a:schemeClr val="accent4"/>
                </a:solidFill>
              </a:rPr>
              <a:t>e-</a:t>
            </a:r>
            <a:endParaRPr>
              <a:solidFill>
                <a:schemeClr val="accent4"/>
              </a:solidFill>
            </a:endParaRPr>
          </a:p>
        </p:txBody>
      </p:sp>
      <p:sp>
        <p:nvSpPr>
          <p:cNvPr id="1574" name="Google Shape;1574;p49"/>
          <p:cNvSpPr txBox="1"/>
          <p:nvPr>
            <p:ph idx="17" type="subTitle"/>
          </p:nvPr>
        </p:nvSpPr>
        <p:spPr>
          <a:xfrm>
            <a:off x="4696875" y="4218875"/>
            <a:ext cx="1547400" cy="39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Sunday</a:t>
            </a:r>
            <a:endParaRPr sz="1600"/>
          </a:p>
        </p:txBody>
      </p:sp>
      <p:grpSp>
        <p:nvGrpSpPr>
          <p:cNvPr id="1575" name="Google Shape;1575;p49"/>
          <p:cNvGrpSpPr/>
          <p:nvPr/>
        </p:nvGrpSpPr>
        <p:grpSpPr>
          <a:xfrm>
            <a:off x="203513" y="4360575"/>
            <a:ext cx="1023150" cy="495850"/>
            <a:chOff x="7799963" y="289175"/>
            <a:chExt cx="1023150" cy="495850"/>
          </a:xfrm>
        </p:grpSpPr>
        <p:grpSp>
          <p:nvGrpSpPr>
            <p:cNvPr id="1576" name="Google Shape;1576;p49"/>
            <p:cNvGrpSpPr/>
            <p:nvPr/>
          </p:nvGrpSpPr>
          <p:grpSpPr>
            <a:xfrm>
              <a:off x="8271513" y="289175"/>
              <a:ext cx="551600" cy="495850"/>
              <a:chOff x="9838700" y="1896225"/>
              <a:chExt cx="551600" cy="495850"/>
            </a:xfrm>
          </p:grpSpPr>
          <p:sp>
            <p:nvSpPr>
              <p:cNvPr id="1577" name="Google Shape;1577;p49"/>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9"/>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9"/>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9"/>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 name="Google Shape;1581;p49"/>
            <p:cNvGrpSpPr/>
            <p:nvPr/>
          </p:nvGrpSpPr>
          <p:grpSpPr>
            <a:xfrm flipH="1">
              <a:off x="7799963" y="289175"/>
              <a:ext cx="551600" cy="495850"/>
              <a:chOff x="9838700" y="1896225"/>
              <a:chExt cx="551600" cy="495850"/>
            </a:xfrm>
          </p:grpSpPr>
          <p:sp>
            <p:nvSpPr>
              <p:cNvPr id="1582" name="Google Shape;1582;p49"/>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9"/>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9"/>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9"/>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9" name="Shape 1589"/>
        <p:cNvGrpSpPr/>
        <p:nvPr/>
      </p:nvGrpSpPr>
      <p:grpSpPr>
        <a:xfrm>
          <a:off x="0" y="0"/>
          <a:ext cx="0" cy="0"/>
          <a:chOff x="0" y="0"/>
          <a:chExt cx="0" cy="0"/>
        </a:xfrm>
      </p:grpSpPr>
      <p:sp>
        <p:nvSpPr>
          <p:cNvPr id="1590" name="Google Shape;1590;p50"/>
          <p:cNvSpPr txBox="1"/>
          <p:nvPr>
            <p:ph type="title"/>
          </p:nvPr>
        </p:nvSpPr>
        <p:spPr>
          <a:xfrm>
            <a:off x="952594" y="1469900"/>
            <a:ext cx="3382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MOCKUP</a:t>
            </a:r>
            <a:endParaRPr/>
          </a:p>
        </p:txBody>
      </p:sp>
      <p:sp>
        <p:nvSpPr>
          <p:cNvPr id="1591" name="Google Shape;1591;p50"/>
          <p:cNvSpPr txBox="1"/>
          <p:nvPr>
            <p:ph idx="1" type="subTitle"/>
          </p:nvPr>
        </p:nvSpPr>
        <p:spPr>
          <a:xfrm>
            <a:off x="952594" y="2042600"/>
            <a:ext cx="3382500" cy="105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grpSp>
        <p:nvGrpSpPr>
          <p:cNvPr id="1592" name="Google Shape;1592;p50"/>
          <p:cNvGrpSpPr/>
          <p:nvPr/>
        </p:nvGrpSpPr>
        <p:grpSpPr>
          <a:xfrm>
            <a:off x="203513" y="4360575"/>
            <a:ext cx="1023150" cy="495850"/>
            <a:chOff x="7799963" y="289175"/>
            <a:chExt cx="1023150" cy="495850"/>
          </a:xfrm>
        </p:grpSpPr>
        <p:grpSp>
          <p:nvGrpSpPr>
            <p:cNvPr id="1593" name="Google Shape;1593;p50"/>
            <p:cNvGrpSpPr/>
            <p:nvPr/>
          </p:nvGrpSpPr>
          <p:grpSpPr>
            <a:xfrm>
              <a:off x="8271513" y="289175"/>
              <a:ext cx="551600" cy="495850"/>
              <a:chOff x="9838700" y="1896225"/>
              <a:chExt cx="551600" cy="495850"/>
            </a:xfrm>
          </p:grpSpPr>
          <p:sp>
            <p:nvSpPr>
              <p:cNvPr id="1594" name="Google Shape;1594;p50"/>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0"/>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0"/>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0"/>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 name="Google Shape;1598;p50"/>
            <p:cNvGrpSpPr/>
            <p:nvPr/>
          </p:nvGrpSpPr>
          <p:grpSpPr>
            <a:xfrm flipH="1">
              <a:off x="7799963" y="289175"/>
              <a:ext cx="551600" cy="495850"/>
              <a:chOff x="9838700" y="1896225"/>
              <a:chExt cx="551600" cy="495850"/>
            </a:xfrm>
          </p:grpSpPr>
          <p:sp>
            <p:nvSpPr>
              <p:cNvPr id="1599" name="Google Shape;1599;p50"/>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0"/>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0"/>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0"/>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3" name="Google Shape;1603;p50"/>
          <p:cNvGrpSpPr/>
          <p:nvPr/>
        </p:nvGrpSpPr>
        <p:grpSpPr>
          <a:xfrm>
            <a:off x="4689886" y="1173872"/>
            <a:ext cx="3501520" cy="2666855"/>
            <a:chOff x="720010" y="1419647"/>
            <a:chExt cx="4021500" cy="3062887"/>
          </a:xfrm>
        </p:grpSpPr>
        <p:sp>
          <p:nvSpPr>
            <p:cNvPr id="1604" name="Google Shape;1604;p50"/>
            <p:cNvSpPr/>
            <p:nvPr/>
          </p:nvSpPr>
          <p:spPr>
            <a:xfrm>
              <a:off x="720010" y="1419647"/>
              <a:ext cx="4021500" cy="2544300"/>
            </a:xfrm>
            <a:prstGeom prst="roundRect">
              <a:avLst>
                <a:gd fmla="val 3857" name="adj"/>
              </a:avLst>
            </a:pr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0"/>
            <p:cNvSpPr/>
            <p:nvPr/>
          </p:nvSpPr>
          <p:spPr>
            <a:xfrm>
              <a:off x="858158" y="1548119"/>
              <a:ext cx="3748500" cy="22857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0"/>
            <p:cNvSpPr/>
            <p:nvPr/>
          </p:nvSpPr>
          <p:spPr>
            <a:xfrm>
              <a:off x="2042408" y="3963886"/>
              <a:ext cx="1373274" cy="518648"/>
            </a:xfrm>
            <a:custGeom>
              <a:rect b="b" l="l" r="r" t="t"/>
              <a:pathLst>
                <a:path extrusionOk="0" h="24926" w="65999">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dk1"/>
            </a:solidFill>
            <a:ln cap="flat" cmpd="sng" w="19050">
              <a:solidFill>
                <a:schemeClr val="dk1"/>
              </a:solidFill>
              <a:prstDash val="solid"/>
              <a:round/>
              <a:headEnd len="med" w="med" type="none"/>
              <a:tailEnd len="med" w="med" type="none"/>
            </a:ln>
          </p:spPr>
        </p:sp>
        <p:cxnSp>
          <p:nvCxnSpPr>
            <p:cNvPr id="1607" name="Google Shape;1607;p50"/>
            <p:cNvCxnSpPr/>
            <p:nvPr/>
          </p:nvCxnSpPr>
          <p:spPr>
            <a:xfrm>
              <a:off x="2057250" y="4433452"/>
              <a:ext cx="1353300" cy="0"/>
            </a:xfrm>
            <a:prstGeom prst="straightConnector1">
              <a:avLst/>
            </a:prstGeom>
            <a:noFill/>
            <a:ln cap="flat" cmpd="sng" w="19050">
              <a:solidFill>
                <a:schemeClr val="lt1"/>
              </a:solidFill>
              <a:prstDash val="solid"/>
              <a:round/>
              <a:headEnd len="med" w="med" type="none"/>
              <a:tailEnd len="med" w="med" type="none"/>
            </a:ln>
          </p:spPr>
        </p:cxnSp>
      </p:grpSp>
      <p:pic>
        <p:nvPicPr>
          <p:cNvPr id="1608" name="Google Shape;1608;p50"/>
          <p:cNvPicPr preferRelativeResize="0"/>
          <p:nvPr/>
        </p:nvPicPr>
        <p:blipFill rotWithShape="1">
          <a:blip r:embed="rId3">
            <a:alphaModFix/>
          </a:blip>
          <a:srcRect b="0" l="3831" r="3831" t="0"/>
          <a:stretch/>
        </p:blipFill>
        <p:spPr>
          <a:xfrm>
            <a:off x="4816619" y="1290400"/>
            <a:ext cx="3256025" cy="1983489"/>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2" name="Shape 1612"/>
        <p:cNvGrpSpPr/>
        <p:nvPr/>
      </p:nvGrpSpPr>
      <p:grpSpPr>
        <a:xfrm>
          <a:off x="0" y="0"/>
          <a:ext cx="0" cy="0"/>
          <a:chOff x="0" y="0"/>
          <a:chExt cx="0" cy="0"/>
        </a:xfrm>
      </p:grpSpPr>
      <p:sp>
        <p:nvSpPr>
          <p:cNvPr id="1613" name="Google Shape;1613;p51"/>
          <p:cNvSpPr txBox="1"/>
          <p:nvPr>
            <p:ph type="title"/>
          </p:nvPr>
        </p:nvSpPr>
        <p:spPr>
          <a:xfrm>
            <a:off x="1099911" y="1743313"/>
            <a:ext cx="4289700" cy="64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DID YOU </a:t>
            </a:r>
            <a:r>
              <a:rPr lang="en">
                <a:solidFill>
                  <a:schemeClr val="accent4"/>
                </a:solidFill>
              </a:rPr>
              <a:t>KNOW THIS?</a:t>
            </a:r>
            <a:endParaRPr>
              <a:solidFill>
                <a:schemeClr val="accent4"/>
              </a:solidFill>
            </a:endParaRPr>
          </a:p>
        </p:txBody>
      </p:sp>
      <p:sp>
        <p:nvSpPr>
          <p:cNvPr id="1614" name="Google Shape;1614;p51"/>
          <p:cNvSpPr txBox="1"/>
          <p:nvPr>
            <p:ph idx="1" type="body"/>
          </p:nvPr>
        </p:nvSpPr>
        <p:spPr>
          <a:xfrm>
            <a:off x="1099911" y="2387088"/>
            <a:ext cx="4289700" cy="1013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a:t>
            </a:r>
            <a:endParaRPr/>
          </a:p>
        </p:txBody>
      </p:sp>
      <p:grpSp>
        <p:nvGrpSpPr>
          <p:cNvPr id="1615" name="Google Shape;1615;p51"/>
          <p:cNvGrpSpPr/>
          <p:nvPr/>
        </p:nvGrpSpPr>
        <p:grpSpPr>
          <a:xfrm>
            <a:off x="203513" y="4360575"/>
            <a:ext cx="1023150" cy="495850"/>
            <a:chOff x="7799963" y="289175"/>
            <a:chExt cx="1023150" cy="495850"/>
          </a:xfrm>
        </p:grpSpPr>
        <p:grpSp>
          <p:nvGrpSpPr>
            <p:cNvPr id="1616" name="Google Shape;1616;p51"/>
            <p:cNvGrpSpPr/>
            <p:nvPr/>
          </p:nvGrpSpPr>
          <p:grpSpPr>
            <a:xfrm>
              <a:off x="8271513" y="289175"/>
              <a:ext cx="551600" cy="495850"/>
              <a:chOff x="9838700" y="1896225"/>
              <a:chExt cx="551600" cy="495850"/>
            </a:xfrm>
          </p:grpSpPr>
          <p:sp>
            <p:nvSpPr>
              <p:cNvPr id="1617" name="Google Shape;1617;p51"/>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1"/>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1"/>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1"/>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 name="Google Shape;1621;p51"/>
            <p:cNvGrpSpPr/>
            <p:nvPr/>
          </p:nvGrpSpPr>
          <p:grpSpPr>
            <a:xfrm flipH="1">
              <a:off x="7799963" y="289175"/>
              <a:ext cx="551600" cy="495850"/>
              <a:chOff x="9838700" y="1896225"/>
              <a:chExt cx="551600" cy="495850"/>
            </a:xfrm>
          </p:grpSpPr>
          <p:sp>
            <p:nvSpPr>
              <p:cNvPr id="1622" name="Google Shape;1622;p51"/>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1"/>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1"/>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1"/>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6" name="Google Shape;1626;p51"/>
          <p:cNvGrpSpPr/>
          <p:nvPr/>
        </p:nvGrpSpPr>
        <p:grpSpPr>
          <a:xfrm>
            <a:off x="6477914" y="1868642"/>
            <a:ext cx="1706333" cy="2128940"/>
            <a:chOff x="5617800" y="1084475"/>
            <a:chExt cx="2285778" cy="2851896"/>
          </a:xfrm>
        </p:grpSpPr>
        <p:sp>
          <p:nvSpPr>
            <p:cNvPr id="1627" name="Google Shape;1627;p51"/>
            <p:cNvSpPr/>
            <p:nvPr/>
          </p:nvSpPr>
          <p:spPr>
            <a:xfrm>
              <a:off x="5617800" y="1084475"/>
              <a:ext cx="2285778" cy="2395301"/>
            </a:xfrm>
            <a:custGeom>
              <a:rect b="b" l="l" r="r" t="t"/>
              <a:pathLst>
                <a:path extrusionOk="0" h="42844" w="40885">
                  <a:moveTo>
                    <a:pt x="20531" y="1"/>
                  </a:moveTo>
                  <a:cubicBezTo>
                    <a:pt x="15131" y="1"/>
                    <a:pt x="1" y="1143"/>
                    <a:pt x="1" y="15593"/>
                  </a:cubicBezTo>
                  <a:cubicBezTo>
                    <a:pt x="1" y="30044"/>
                    <a:pt x="14269" y="37217"/>
                    <a:pt x="16954" y="42163"/>
                  </a:cubicBezTo>
                  <a:cubicBezTo>
                    <a:pt x="18117" y="42620"/>
                    <a:pt x="19291" y="42843"/>
                    <a:pt x="20473" y="42843"/>
                  </a:cubicBezTo>
                  <a:cubicBezTo>
                    <a:pt x="21674" y="42843"/>
                    <a:pt x="22885" y="42613"/>
                    <a:pt x="24104" y="42163"/>
                  </a:cubicBezTo>
                  <a:cubicBezTo>
                    <a:pt x="26788" y="37217"/>
                    <a:pt x="40885" y="30044"/>
                    <a:pt x="40885" y="15593"/>
                  </a:cubicBezTo>
                  <a:cubicBezTo>
                    <a:pt x="40885" y="1143"/>
                    <a:pt x="25927" y="1"/>
                    <a:pt x="20531" y="1"/>
                  </a:cubicBezTo>
                  <a:close/>
                </a:path>
              </a:pathLst>
            </a:custGeom>
            <a:solidFill>
              <a:srgbClr val="B7E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1"/>
            <p:cNvSpPr/>
            <p:nvPr/>
          </p:nvSpPr>
          <p:spPr>
            <a:xfrm>
              <a:off x="5617800" y="1084475"/>
              <a:ext cx="2285778" cy="2395301"/>
            </a:xfrm>
            <a:custGeom>
              <a:rect b="b" l="l" r="r" t="t"/>
              <a:pathLst>
                <a:path extrusionOk="0" h="42844" w="40885">
                  <a:moveTo>
                    <a:pt x="20531" y="1"/>
                  </a:moveTo>
                  <a:cubicBezTo>
                    <a:pt x="15131" y="1"/>
                    <a:pt x="1" y="1143"/>
                    <a:pt x="1" y="15593"/>
                  </a:cubicBezTo>
                  <a:cubicBezTo>
                    <a:pt x="1" y="30044"/>
                    <a:pt x="14269" y="37217"/>
                    <a:pt x="16954" y="42163"/>
                  </a:cubicBezTo>
                  <a:cubicBezTo>
                    <a:pt x="18117" y="42620"/>
                    <a:pt x="19291" y="42843"/>
                    <a:pt x="20473" y="42843"/>
                  </a:cubicBezTo>
                  <a:cubicBezTo>
                    <a:pt x="21674" y="42843"/>
                    <a:pt x="22885" y="42613"/>
                    <a:pt x="24104" y="42163"/>
                  </a:cubicBezTo>
                  <a:cubicBezTo>
                    <a:pt x="26788" y="37217"/>
                    <a:pt x="40885" y="30044"/>
                    <a:pt x="40885" y="15593"/>
                  </a:cubicBezTo>
                  <a:cubicBezTo>
                    <a:pt x="40885" y="1143"/>
                    <a:pt x="25927" y="1"/>
                    <a:pt x="205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1"/>
            <p:cNvSpPr/>
            <p:nvPr/>
          </p:nvSpPr>
          <p:spPr>
            <a:xfrm>
              <a:off x="6567185" y="3439235"/>
              <a:ext cx="107454" cy="310287"/>
            </a:xfrm>
            <a:custGeom>
              <a:rect b="b" l="l" r="r" t="t"/>
              <a:pathLst>
                <a:path extrusionOk="0" h="5550" w="1922">
                  <a:moveTo>
                    <a:pt x="317" y="0"/>
                  </a:moveTo>
                  <a:lnTo>
                    <a:pt x="0" y="95"/>
                  </a:lnTo>
                  <a:lnTo>
                    <a:pt x="1610" y="5550"/>
                  </a:lnTo>
                  <a:lnTo>
                    <a:pt x="1922" y="5459"/>
                  </a:lnTo>
                  <a:lnTo>
                    <a:pt x="3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1"/>
            <p:cNvSpPr/>
            <p:nvPr/>
          </p:nvSpPr>
          <p:spPr>
            <a:xfrm>
              <a:off x="6671566" y="3440745"/>
              <a:ext cx="56075" cy="307268"/>
            </a:xfrm>
            <a:custGeom>
              <a:rect b="b" l="l" r="r" t="t"/>
              <a:pathLst>
                <a:path extrusionOk="0" h="5496" w="1003">
                  <a:moveTo>
                    <a:pt x="327" y="0"/>
                  </a:moveTo>
                  <a:lnTo>
                    <a:pt x="0" y="41"/>
                  </a:lnTo>
                  <a:lnTo>
                    <a:pt x="676" y="5496"/>
                  </a:lnTo>
                  <a:lnTo>
                    <a:pt x="1003" y="5454"/>
                  </a:lnTo>
                  <a:lnTo>
                    <a:pt x="32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1"/>
            <p:cNvSpPr/>
            <p:nvPr/>
          </p:nvSpPr>
          <p:spPr>
            <a:xfrm>
              <a:off x="6846784" y="3439235"/>
              <a:ext cx="107510" cy="310287"/>
            </a:xfrm>
            <a:custGeom>
              <a:rect b="b" l="l" r="r" t="t"/>
              <a:pathLst>
                <a:path extrusionOk="0" h="5550" w="1923">
                  <a:moveTo>
                    <a:pt x="1606" y="0"/>
                  </a:moveTo>
                  <a:lnTo>
                    <a:pt x="0" y="5459"/>
                  </a:lnTo>
                  <a:lnTo>
                    <a:pt x="317" y="5550"/>
                  </a:lnTo>
                  <a:lnTo>
                    <a:pt x="1922" y="95"/>
                  </a:lnTo>
                  <a:lnTo>
                    <a:pt x="16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1"/>
            <p:cNvSpPr/>
            <p:nvPr/>
          </p:nvSpPr>
          <p:spPr>
            <a:xfrm>
              <a:off x="6793782" y="3440745"/>
              <a:ext cx="56075" cy="307268"/>
            </a:xfrm>
            <a:custGeom>
              <a:rect b="b" l="l" r="r" t="t"/>
              <a:pathLst>
                <a:path extrusionOk="0" h="5496" w="1003">
                  <a:moveTo>
                    <a:pt x="676" y="0"/>
                  </a:moveTo>
                  <a:lnTo>
                    <a:pt x="1" y="5454"/>
                  </a:lnTo>
                  <a:lnTo>
                    <a:pt x="327" y="5496"/>
                  </a:lnTo>
                  <a:lnTo>
                    <a:pt x="1003" y="41"/>
                  </a:lnTo>
                  <a:lnTo>
                    <a:pt x="6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1"/>
            <p:cNvSpPr/>
            <p:nvPr/>
          </p:nvSpPr>
          <p:spPr>
            <a:xfrm>
              <a:off x="6602631" y="3726158"/>
              <a:ext cx="316157" cy="210212"/>
            </a:xfrm>
            <a:custGeom>
              <a:rect b="b" l="l" r="r" t="t"/>
              <a:pathLst>
                <a:path extrusionOk="0" h="3760" w="5655">
                  <a:moveTo>
                    <a:pt x="1" y="0"/>
                  </a:moveTo>
                  <a:lnTo>
                    <a:pt x="689" y="3760"/>
                  </a:lnTo>
                  <a:lnTo>
                    <a:pt x="4966" y="3760"/>
                  </a:lnTo>
                  <a:lnTo>
                    <a:pt x="565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1"/>
            <p:cNvSpPr/>
            <p:nvPr/>
          </p:nvSpPr>
          <p:spPr>
            <a:xfrm>
              <a:off x="6602631" y="3726158"/>
              <a:ext cx="316157" cy="67257"/>
            </a:xfrm>
            <a:custGeom>
              <a:rect b="b" l="l" r="r" t="t"/>
              <a:pathLst>
                <a:path extrusionOk="0" h="1203" w="5655">
                  <a:moveTo>
                    <a:pt x="1" y="0"/>
                  </a:moveTo>
                  <a:lnTo>
                    <a:pt x="223" y="1203"/>
                  </a:lnTo>
                  <a:lnTo>
                    <a:pt x="5433" y="1203"/>
                  </a:lnTo>
                  <a:lnTo>
                    <a:pt x="56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1"/>
            <p:cNvSpPr/>
            <p:nvPr/>
          </p:nvSpPr>
          <p:spPr>
            <a:xfrm>
              <a:off x="6588206" y="3711734"/>
              <a:ext cx="345005" cy="28960"/>
            </a:xfrm>
            <a:custGeom>
              <a:rect b="b" l="l" r="r" t="t"/>
              <a:pathLst>
                <a:path extrusionOk="0" h="518" w="6171">
                  <a:moveTo>
                    <a:pt x="259" y="0"/>
                  </a:moveTo>
                  <a:cubicBezTo>
                    <a:pt x="118" y="0"/>
                    <a:pt x="1" y="118"/>
                    <a:pt x="1" y="258"/>
                  </a:cubicBezTo>
                  <a:cubicBezTo>
                    <a:pt x="1" y="404"/>
                    <a:pt x="118" y="517"/>
                    <a:pt x="259" y="517"/>
                  </a:cubicBezTo>
                  <a:lnTo>
                    <a:pt x="5913" y="517"/>
                  </a:lnTo>
                  <a:cubicBezTo>
                    <a:pt x="6058" y="517"/>
                    <a:pt x="6171" y="404"/>
                    <a:pt x="6171" y="258"/>
                  </a:cubicBezTo>
                  <a:cubicBezTo>
                    <a:pt x="6171" y="118"/>
                    <a:pt x="6058" y="0"/>
                    <a:pt x="59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1"/>
            <p:cNvSpPr/>
            <p:nvPr/>
          </p:nvSpPr>
          <p:spPr>
            <a:xfrm>
              <a:off x="6671343" y="3467078"/>
              <a:ext cx="206858" cy="16549"/>
            </a:xfrm>
            <a:custGeom>
              <a:rect b="b" l="l" r="r" t="t"/>
              <a:pathLst>
                <a:path extrusionOk="0" h="296" w="3700">
                  <a:moveTo>
                    <a:pt x="0" y="82"/>
                  </a:moveTo>
                  <a:cubicBezTo>
                    <a:pt x="1220" y="295"/>
                    <a:pt x="2453" y="268"/>
                    <a:pt x="3700" y="1"/>
                  </a:cubicBezTo>
                  <a:cubicBezTo>
                    <a:pt x="2453" y="268"/>
                    <a:pt x="1220" y="295"/>
                    <a:pt x="0" y="82"/>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1"/>
            <p:cNvSpPr/>
            <p:nvPr/>
          </p:nvSpPr>
          <p:spPr>
            <a:xfrm>
              <a:off x="6878149" y="3467078"/>
              <a:ext cx="56" cy="56"/>
            </a:xfrm>
            <a:custGeom>
              <a:rect b="b" l="l" r="r" t="t"/>
              <a:pathLst>
                <a:path extrusionOk="0" h="1" w="1">
                  <a:moveTo>
                    <a:pt x="1" y="1"/>
                  </a:move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1"/>
            <p:cNvSpPr/>
            <p:nvPr/>
          </p:nvSpPr>
          <p:spPr>
            <a:xfrm>
              <a:off x="6671343" y="3471662"/>
              <a:ext cx="56" cy="56"/>
            </a:xfrm>
            <a:custGeom>
              <a:rect b="b" l="l" r="r" t="t"/>
              <a:pathLst>
                <a:path extrusionOk="0" h="1" w="1">
                  <a:moveTo>
                    <a:pt x="0"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1"/>
            <p:cNvSpPr/>
            <p:nvPr/>
          </p:nvSpPr>
          <p:spPr>
            <a:xfrm>
              <a:off x="5897902" y="1089060"/>
              <a:ext cx="773480" cy="2382610"/>
            </a:xfrm>
            <a:custGeom>
              <a:rect b="b" l="l" r="r" t="t"/>
              <a:pathLst>
                <a:path extrusionOk="0" h="42617" w="13835">
                  <a:moveTo>
                    <a:pt x="13009" y="0"/>
                  </a:moveTo>
                  <a:lnTo>
                    <a:pt x="13009" y="0"/>
                  </a:lnTo>
                  <a:cubicBezTo>
                    <a:pt x="11576" y="95"/>
                    <a:pt x="9908" y="290"/>
                    <a:pt x="8171" y="666"/>
                  </a:cubicBezTo>
                  <a:cubicBezTo>
                    <a:pt x="6426" y="1532"/>
                    <a:pt x="4861" y="2752"/>
                    <a:pt x="3615" y="4248"/>
                  </a:cubicBezTo>
                  <a:cubicBezTo>
                    <a:pt x="3456" y="4439"/>
                    <a:pt x="3301" y="4638"/>
                    <a:pt x="3152" y="4843"/>
                  </a:cubicBezTo>
                  <a:cubicBezTo>
                    <a:pt x="2598" y="5590"/>
                    <a:pt x="2123" y="6393"/>
                    <a:pt x="1728" y="7231"/>
                  </a:cubicBezTo>
                  <a:cubicBezTo>
                    <a:pt x="840" y="9100"/>
                    <a:pt x="323" y="11159"/>
                    <a:pt x="114" y="13239"/>
                  </a:cubicBezTo>
                  <a:cubicBezTo>
                    <a:pt x="51" y="13911"/>
                    <a:pt x="14" y="14582"/>
                    <a:pt x="10" y="15252"/>
                  </a:cubicBezTo>
                  <a:cubicBezTo>
                    <a:pt x="1" y="16263"/>
                    <a:pt x="14" y="17288"/>
                    <a:pt x="64" y="18309"/>
                  </a:cubicBezTo>
                  <a:cubicBezTo>
                    <a:pt x="160" y="20109"/>
                    <a:pt x="382" y="21909"/>
                    <a:pt x="871" y="23614"/>
                  </a:cubicBezTo>
                  <a:cubicBezTo>
                    <a:pt x="1121" y="24475"/>
                    <a:pt x="1433" y="25314"/>
                    <a:pt x="1837" y="26117"/>
                  </a:cubicBezTo>
                  <a:cubicBezTo>
                    <a:pt x="2313" y="27064"/>
                    <a:pt x="2799" y="27967"/>
                    <a:pt x="3293" y="28828"/>
                  </a:cubicBezTo>
                  <a:cubicBezTo>
                    <a:pt x="4195" y="30397"/>
                    <a:pt x="5111" y="31834"/>
                    <a:pt x="6018" y="33167"/>
                  </a:cubicBezTo>
                  <a:cubicBezTo>
                    <a:pt x="8380" y="36640"/>
                    <a:pt x="10661" y="39442"/>
                    <a:pt x="12275" y="42204"/>
                  </a:cubicBezTo>
                  <a:cubicBezTo>
                    <a:pt x="12792" y="42385"/>
                    <a:pt x="13313" y="42521"/>
                    <a:pt x="13834" y="42616"/>
                  </a:cubicBezTo>
                  <a:cubicBezTo>
                    <a:pt x="12986" y="40427"/>
                    <a:pt x="11635" y="37066"/>
                    <a:pt x="10470" y="34785"/>
                  </a:cubicBezTo>
                  <a:cubicBezTo>
                    <a:pt x="10153" y="34160"/>
                    <a:pt x="9835" y="33534"/>
                    <a:pt x="9518" y="32908"/>
                  </a:cubicBezTo>
                  <a:cubicBezTo>
                    <a:pt x="8838" y="31544"/>
                    <a:pt x="8180" y="30161"/>
                    <a:pt x="7614" y="28750"/>
                  </a:cubicBezTo>
                  <a:cubicBezTo>
                    <a:pt x="7192" y="27708"/>
                    <a:pt x="6820" y="26651"/>
                    <a:pt x="6520" y="25567"/>
                  </a:cubicBezTo>
                  <a:cubicBezTo>
                    <a:pt x="6444" y="25295"/>
                    <a:pt x="6376" y="25019"/>
                    <a:pt x="6308" y="24743"/>
                  </a:cubicBezTo>
                  <a:cubicBezTo>
                    <a:pt x="5846" y="22838"/>
                    <a:pt x="5601" y="20888"/>
                    <a:pt x="5455" y="18929"/>
                  </a:cubicBezTo>
                  <a:cubicBezTo>
                    <a:pt x="5451" y="18858"/>
                    <a:pt x="5446" y="18785"/>
                    <a:pt x="5442" y="18712"/>
                  </a:cubicBezTo>
                  <a:cubicBezTo>
                    <a:pt x="5346" y="17330"/>
                    <a:pt x="5306" y="15932"/>
                    <a:pt x="5360" y="14541"/>
                  </a:cubicBezTo>
                  <a:cubicBezTo>
                    <a:pt x="5432" y="12569"/>
                    <a:pt x="5687" y="10614"/>
                    <a:pt x="6235" y="8742"/>
                  </a:cubicBezTo>
                  <a:cubicBezTo>
                    <a:pt x="6466" y="7957"/>
                    <a:pt x="6743" y="7182"/>
                    <a:pt x="7083" y="6434"/>
                  </a:cubicBezTo>
                  <a:cubicBezTo>
                    <a:pt x="7332" y="5881"/>
                    <a:pt x="7618" y="5345"/>
                    <a:pt x="7940" y="4824"/>
                  </a:cubicBezTo>
                  <a:cubicBezTo>
                    <a:pt x="9182" y="2802"/>
                    <a:pt x="10937" y="1065"/>
                    <a:pt x="130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1"/>
            <p:cNvSpPr/>
            <p:nvPr/>
          </p:nvSpPr>
          <p:spPr>
            <a:xfrm>
              <a:off x="6841920" y="1085705"/>
              <a:ext cx="807975" cy="2381380"/>
            </a:xfrm>
            <a:custGeom>
              <a:rect b="b" l="l" r="r" t="t"/>
              <a:pathLst>
                <a:path extrusionOk="0" h="42595" w="14452">
                  <a:moveTo>
                    <a:pt x="0" y="0"/>
                  </a:moveTo>
                  <a:cubicBezTo>
                    <a:pt x="463" y="19"/>
                    <a:pt x="962" y="46"/>
                    <a:pt x="1488" y="87"/>
                  </a:cubicBezTo>
                  <a:cubicBezTo>
                    <a:pt x="3574" y="1166"/>
                    <a:pt x="5333" y="2930"/>
                    <a:pt x="6571" y="4984"/>
                  </a:cubicBezTo>
                  <a:cubicBezTo>
                    <a:pt x="6870" y="5468"/>
                    <a:pt x="7134" y="5977"/>
                    <a:pt x="7369" y="6494"/>
                  </a:cubicBezTo>
                  <a:cubicBezTo>
                    <a:pt x="7822" y="7491"/>
                    <a:pt x="8167" y="8530"/>
                    <a:pt x="8430" y="9591"/>
                  </a:cubicBezTo>
                  <a:cubicBezTo>
                    <a:pt x="8848" y="11282"/>
                    <a:pt x="9047" y="13037"/>
                    <a:pt x="9101" y="14800"/>
                  </a:cubicBezTo>
                  <a:cubicBezTo>
                    <a:pt x="9141" y="16124"/>
                    <a:pt x="9101" y="17457"/>
                    <a:pt x="9011" y="18772"/>
                  </a:cubicBezTo>
                  <a:cubicBezTo>
                    <a:pt x="8997" y="19012"/>
                    <a:pt x="8974" y="19253"/>
                    <a:pt x="8956" y="19493"/>
                  </a:cubicBezTo>
                  <a:cubicBezTo>
                    <a:pt x="8811" y="21280"/>
                    <a:pt x="8566" y="23061"/>
                    <a:pt x="8145" y="24807"/>
                  </a:cubicBezTo>
                  <a:cubicBezTo>
                    <a:pt x="8076" y="25079"/>
                    <a:pt x="8004" y="25355"/>
                    <a:pt x="7931" y="25627"/>
                  </a:cubicBezTo>
                  <a:cubicBezTo>
                    <a:pt x="7586" y="26866"/>
                    <a:pt x="7151" y="28067"/>
                    <a:pt x="6657" y="29251"/>
                  </a:cubicBezTo>
                  <a:cubicBezTo>
                    <a:pt x="6036" y="30738"/>
                    <a:pt x="5324" y="32194"/>
                    <a:pt x="4598" y="33635"/>
                  </a:cubicBezTo>
                  <a:cubicBezTo>
                    <a:pt x="4395" y="34039"/>
                    <a:pt x="4186" y="34442"/>
                    <a:pt x="3982" y="34845"/>
                  </a:cubicBezTo>
                  <a:cubicBezTo>
                    <a:pt x="2830" y="37099"/>
                    <a:pt x="1497" y="40405"/>
                    <a:pt x="649" y="42595"/>
                  </a:cubicBezTo>
                  <a:cubicBezTo>
                    <a:pt x="1166" y="42486"/>
                    <a:pt x="1687" y="42337"/>
                    <a:pt x="2209" y="42141"/>
                  </a:cubicBezTo>
                  <a:cubicBezTo>
                    <a:pt x="2367" y="41851"/>
                    <a:pt x="2567" y="41556"/>
                    <a:pt x="2798" y="41248"/>
                  </a:cubicBezTo>
                  <a:cubicBezTo>
                    <a:pt x="4141" y="39135"/>
                    <a:pt x="5828" y="36954"/>
                    <a:pt x="7600" y="34429"/>
                  </a:cubicBezTo>
                  <a:cubicBezTo>
                    <a:pt x="8538" y="33096"/>
                    <a:pt x="9495" y="31667"/>
                    <a:pt x="10443" y="30103"/>
                  </a:cubicBezTo>
                  <a:cubicBezTo>
                    <a:pt x="11177" y="28883"/>
                    <a:pt x="11908" y="27582"/>
                    <a:pt x="12615" y="26177"/>
                  </a:cubicBezTo>
                  <a:cubicBezTo>
                    <a:pt x="12878" y="25646"/>
                    <a:pt x="13105" y="25102"/>
                    <a:pt x="13299" y="24545"/>
                  </a:cubicBezTo>
                  <a:cubicBezTo>
                    <a:pt x="13912" y="22803"/>
                    <a:pt x="14207" y="20948"/>
                    <a:pt x="14343" y="19081"/>
                  </a:cubicBezTo>
                  <a:cubicBezTo>
                    <a:pt x="14433" y="17820"/>
                    <a:pt x="14452" y="16555"/>
                    <a:pt x="14442" y="15312"/>
                  </a:cubicBezTo>
                  <a:cubicBezTo>
                    <a:pt x="14438" y="14918"/>
                    <a:pt x="14425" y="14519"/>
                    <a:pt x="14402" y="14125"/>
                  </a:cubicBezTo>
                  <a:cubicBezTo>
                    <a:pt x="14289" y="12311"/>
                    <a:pt x="13952" y="10501"/>
                    <a:pt x="13345" y="8797"/>
                  </a:cubicBezTo>
                  <a:cubicBezTo>
                    <a:pt x="12851" y="7410"/>
                    <a:pt x="12180" y="6090"/>
                    <a:pt x="11300" y="4903"/>
                  </a:cubicBezTo>
                  <a:cubicBezTo>
                    <a:pt x="10997" y="4485"/>
                    <a:pt x="10665" y="4091"/>
                    <a:pt x="10311" y="3714"/>
                  </a:cubicBezTo>
                  <a:cubicBezTo>
                    <a:pt x="9237" y="2563"/>
                    <a:pt x="7958" y="1601"/>
                    <a:pt x="6562" y="866"/>
                  </a:cubicBezTo>
                  <a:cubicBezTo>
                    <a:pt x="4131" y="278"/>
                    <a:pt x="1792" y="6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1"/>
            <p:cNvSpPr/>
            <p:nvPr/>
          </p:nvSpPr>
          <p:spPr>
            <a:xfrm>
              <a:off x="6483266" y="1084978"/>
              <a:ext cx="496850" cy="2394742"/>
            </a:xfrm>
            <a:custGeom>
              <a:rect b="b" l="l" r="r" t="t"/>
              <a:pathLst>
                <a:path extrusionOk="0" h="42834" w="8887">
                  <a:moveTo>
                    <a:pt x="4262" y="0"/>
                  </a:moveTo>
                  <a:cubicBezTo>
                    <a:pt x="3138" y="0"/>
                    <a:pt x="1927" y="1796"/>
                    <a:pt x="1089" y="5052"/>
                  </a:cubicBezTo>
                  <a:cubicBezTo>
                    <a:pt x="811" y="6113"/>
                    <a:pt x="580" y="7327"/>
                    <a:pt x="399" y="8687"/>
                  </a:cubicBezTo>
                  <a:cubicBezTo>
                    <a:pt x="185" y="10320"/>
                    <a:pt x="49" y="12156"/>
                    <a:pt x="22" y="14174"/>
                  </a:cubicBezTo>
                  <a:cubicBezTo>
                    <a:pt x="0" y="15783"/>
                    <a:pt x="45" y="17512"/>
                    <a:pt x="172" y="19343"/>
                  </a:cubicBezTo>
                  <a:cubicBezTo>
                    <a:pt x="254" y="20504"/>
                    <a:pt x="367" y="21710"/>
                    <a:pt x="512" y="22957"/>
                  </a:cubicBezTo>
                  <a:cubicBezTo>
                    <a:pt x="576" y="23455"/>
                    <a:pt x="644" y="23959"/>
                    <a:pt x="712" y="24462"/>
                  </a:cubicBezTo>
                  <a:cubicBezTo>
                    <a:pt x="925" y="25935"/>
                    <a:pt x="1183" y="27409"/>
                    <a:pt x="1474" y="28883"/>
                  </a:cubicBezTo>
                  <a:cubicBezTo>
                    <a:pt x="1723" y="30156"/>
                    <a:pt x="2000" y="31426"/>
                    <a:pt x="2286" y="32696"/>
                  </a:cubicBezTo>
                  <a:cubicBezTo>
                    <a:pt x="3061" y="36093"/>
                    <a:pt x="3931" y="39470"/>
                    <a:pt x="4716" y="42830"/>
                  </a:cubicBezTo>
                  <a:cubicBezTo>
                    <a:pt x="4809" y="42832"/>
                    <a:pt x="4902" y="42834"/>
                    <a:pt x="4996" y="42834"/>
                  </a:cubicBezTo>
                  <a:cubicBezTo>
                    <a:pt x="5502" y="42834"/>
                    <a:pt x="6011" y="42792"/>
                    <a:pt x="6520" y="42712"/>
                  </a:cubicBezTo>
                  <a:cubicBezTo>
                    <a:pt x="7041" y="39031"/>
                    <a:pt x="7504" y="35842"/>
                    <a:pt x="7880" y="32850"/>
                  </a:cubicBezTo>
                  <a:cubicBezTo>
                    <a:pt x="8026" y="31658"/>
                    <a:pt x="8162" y="30493"/>
                    <a:pt x="8284" y="29346"/>
                  </a:cubicBezTo>
                  <a:cubicBezTo>
                    <a:pt x="8443" y="27776"/>
                    <a:pt x="8579" y="26235"/>
                    <a:pt x="8673" y="24666"/>
                  </a:cubicBezTo>
                  <a:cubicBezTo>
                    <a:pt x="8765" y="23215"/>
                    <a:pt x="8828" y="21746"/>
                    <a:pt x="8855" y="20222"/>
                  </a:cubicBezTo>
                  <a:cubicBezTo>
                    <a:pt x="8887" y="18464"/>
                    <a:pt x="8874" y="16631"/>
                    <a:pt x="8809" y="14664"/>
                  </a:cubicBezTo>
                  <a:cubicBezTo>
                    <a:pt x="8809" y="14568"/>
                    <a:pt x="8805" y="14473"/>
                    <a:pt x="8801" y="14373"/>
                  </a:cubicBezTo>
                  <a:cubicBezTo>
                    <a:pt x="8738" y="12542"/>
                    <a:pt x="8629" y="10901"/>
                    <a:pt x="8483" y="9453"/>
                  </a:cubicBezTo>
                  <a:cubicBezTo>
                    <a:pt x="8361" y="8212"/>
                    <a:pt x="8207" y="7109"/>
                    <a:pt x="8026" y="6134"/>
                  </a:cubicBezTo>
                  <a:cubicBezTo>
                    <a:pt x="7237" y="1832"/>
                    <a:pt x="5926" y="0"/>
                    <a:pt x="4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1"/>
            <p:cNvSpPr/>
            <p:nvPr/>
          </p:nvSpPr>
          <p:spPr>
            <a:xfrm>
              <a:off x="5674603" y="1320969"/>
              <a:ext cx="304472" cy="1329592"/>
            </a:xfrm>
            <a:custGeom>
              <a:rect b="b" l="l" r="r" t="t"/>
              <a:pathLst>
                <a:path extrusionOk="0" h="23782" w="5446">
                  <a:moveTo>
                    <a:pt x="5373" y="0"/>
                  </a:moveTo>
                  <a:cubicBezTo>
                    <a:pt x="5328" y="0"/>
                    <a:pt x="5246" y="36"/>
                    <a:pt x="5133" y="105"/>
                  </a:cubicBezTo>
                  <a:cubicBezTo>
                    <a:pt x="5056" y="151"/>
                    <a:pt x="4970" y="214"/>
                    <a:pt x="4865" y="291"/>
                  </a:cubicBezTo>
                  <a:cubicBezTo>
                    <a:pt x="4761" y="368"/>
                    <a:pt x="4643" y="458"/>
                    <a:pt x="4525" y="572"/>
                  </a:cubicBezTo>
                  <a:cubicBezTo>
                    <a:pt x="4018" y="1007"/>
                    <a:pt x="3365" y="1728"/>
                    <a:pt x="2693" y="2725"/>
                  </a:cubicBezTo>
                  <a:cubicBezTo>
                    <a:pt x="2022" y="3719"/>
                    <a:pt x="1379" y="5010"/>
                    <a:pt x="884" y="6521"/>
                  </a:cubicBezTo>
                  <a:cubicBezTo>
                    <a:pt x="649" y="7283"/>
                    <a:pt x="444" y="8089"/>
                    <a:pt x="295" y="8942"/>
                  </a:cubicBezTo>
                  <a:cubicBezTo>
                    <a:pt x="155" y="9794"/>
                    <a:pt x="63" y="10688"/>
                    <a:pt x="32" y="11598"/>
                  </a:cubicBezTo>
                  <a:cubicBezTo>
                    <a:pt x="0" y="12515"/>
                    <a:pt x="46" y="13412"/>
                    <a:pt x="136" y="14270"/>
                  </a:cubicBezTo>
                  <a:cubicBezTo>
                    <a:pt x="222" y="15126"/>
                    <a:pt x="372" y="15947"/>
                    <a:pt x="549" y="16713"/>
                  </a:cubicBezTo>
                  <a:cubicBezTo>
                    <a:pt x="726" y="17489"/>
                    <a:pt x="957" y="18200"/>
                    <a:pt x="1188" y="18862"/>
                  </a:cubicBezTo>
                  <a:cubicBezTo>
                    <a:pt x="1433" y="19520"/>
                    <a:pt x="1682" y="20123"/>
                    <a:pt x="1950" y="20658"/>
                  </a:cubicBezTo>
                  <a:cubicBezTo>
                    <a:pt x="2471" y="21724"/>
                    <a:pt x="2997" y="22530"/>
                    <a:pt x="3405" y="23057"/>
                  </a:cubicBezTo>
                  <a:cubicBezTo>
                    <a:pt x="3777" y="23533"/>
                    <a:pt x="4039" y="23782"/>
                    <a:pt x="4140" y="23782"/>
                  </a:cubicBezTo>
                  <a:cubicBezTo>
                    <a:pt x="4148" y="23782"/>
                    <a:pt x="4158" y="23782"/>
                    <a:pt x="4162" y="23777"/>
                  </a:cubicBezTo>
                  <a:cubicBezTo>
                    <a:pt x="4339" y="23660"/>
                    <a:pt x="3614" y="22413"/>
                    <a:pt x="2834" y="20282"/>
                  </a:cubicBezTo>
                  <a:cubicBezTo>
                    <a:pt x="2635" y="19747"/>
                    <a:pt x="2449" y="19153"/>
                    <a:pt x="2258" y="18518"/>
                  </a:cubicBezTo>
                  <a:cubicBezTo>
                    <a:pt x="2086" y="17874"/>
                    <a:pt x="1904" y="17190"/>
                    <a:pt x="1773" y="16455"/>
                  </a:cubicBezTo>
                  <a:cubicBezTo>
                    <a:pt x="1637" y="15720"/>
                    <a:pt x="1524" y="14950"/>
                    <a:pt x="1460" y="14143"/>
                  </a:cubicBezTo>
                  <a:cubicBezTo>
                    <a:pt x="1396" y="13335"/>
                    <a:pt x="1356" y="12496"/>
                    <a:pt x="1392" y="11644"/>
                  </a:cubicBezTo>
                  <a:cubicBezTo>
                    <a:pt x="1419" y="10788"/>
                    <a:pt x="1496" y="9953"/>
                    <a:pt x="1610" y="9155"/>
                  </a:cubicBezTo>
                  <a:cubicBezTo>
                    <a:pt x="1733" y="8357"/>
                    <a:pt x="1896" y="7595"/>
                    <a:pt x="2086" y="6879"/>
                  </a:cubicBezTo>
                  <a:cubicBezTo>
                    <a:pt x="2484" y="5450"/>
                    <a:pt x="2988" y="4208"/>
                    <a:pt x="3518" y="3215"/>
                  </a:cubicBezTo>
                  <a:cubicBezTo>
                    <a:pt x="4045" y="2218"/>
                    <a:pt x="4552" y="1447"/>
                    <a:pt x="4920" y="921"/>
                  </a:cubicBezTo>
                  <a:cubicBezTo>
                    <a:pt x="5006" y="785"/>
                    <a:pt x="5087" y="667"/>
                    <a:pt x="5160" y="567"/>
                  </a:cubicBezTo>
                  <a:cubicBezTo>
                    <a:pt x="5228" y="463"/>
                    <a:pt x="5287" y="373"/>
                    <a:pt x="5328" y="295"/>
                  </a:cubicBezTo>
                  <a:cubicBezTo>
                    <a:pt x="5414" y="141"/>
                    <a:pt x="5445" y="46"/>
                    <a:pt x="5410" y="14"/>
                  </a:cubicBezTo>
                  <a:cubicBezTo>
                    <a:pt x="5405" y="5"/>
                    <a:pt x="5391" y="0"/>
                    <a:pt x="5373" y="0"/>
                  </a:cubicBezTo>
                  <a:close/>
                </a:path>
              </a:pathLst>
            </a:custGeom>
            <a:solidFill>
              <a:srgbClr val="FFFFFF">
                <a:alpha val="410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1"/>
            <p:cNvSpPr/>
            <p:nvPr/>
          </p:nvSpPr>
          <p:spPr>
            <a:xfrm>
              <a:off x="5954929" y="1202554"/>
              <a:ext cx="351938" cy="1566640"/>
            </a:xfrm>
            <a:custGeom>
              <a:rect b="b" l="l" r="r" t="t"/>
              <a:pathLst>
                <a:path extrusionOk="0" h="28022" w="6295">
                  <a:moveTo>
                    <a:pt x="6226" y="1"/>
                  </a:moveTo>
                  <a:cubicBezTo>
                    <a:pt x="6176" y="1"/>
                    <a:pt x="6086" y="46"/>
                    <a:pt x="5950" y="137"/>
                  </a:cubicBezTo>
                  <a:cubicBezTo>
                    <a:pt x="5864" y="191"/>
                    <a:pt x="5759" y="268"/>
                    <a:pt x="5642" y="364"/>
                  </a:cubicBezTo>
                  <a:cubicBezTo>
                    <a:pt x="5582" y="409"/>
                    <a:pt x="5519" y="459"/>
                    <a:pt x="5451" y="513"/>
                  </a:cubicBezTo>
                  <a:cubicBezTo>
                    <a:pt x="5387" y="572"/>
                    <a:pt x="5320" y="636"/>
                    <a:pt x="5247" y="699"/>
                  </a:cubicBezTo>
                  <a:cubicBezTo>
                    <a:pt x="5106" y="835"/>
                    <a:pt x="4952" y="984"/>
                    <a:pt x="4780" y="1153"/>
                  </a:cubicBezTo>
                  <a:cubicBezTo>
                    <a:pt x="4617" y="1329"/>
                    <a:pt x="4449" y="1524"/>
                    <a:pt x="4263" y="1733"/>
                  </a:cubicBezTo>
                  <a:cubicBezTo>
                    <a:pt x="3905" y="2154"/>
                    <a:pt x="3514" y="2662"/>
                    <a:pt x="3129" y="3248"/>
                  </a:cubicBezTo>
                  <a:cubicBezTo>
                    <a:pt x="2350" y="4418"/>
                    <a:pt x="1606" y="5941"/>
                    <a:pt x="1030" y="7714"/>
                  </a:cubicBezTo>
                  <a:cubicBezTo>
                    <a:pt x="758" y="8602"/>
                    <a:pt x="522" y="9554"/>
                    <a:pt x="345" y="10552"/>
                  </a:cubicBezTo>
                  <a:cubicBezTo>
                    <a:pt x="182" y="11554"/>
                    <a:pt x="78" y="12597"/>
                    <a:pt x="42" y="13672"/>
                  </a:cubicBezTo>
                  <a:cubicBezTo>
                    <a:pt x="1" y="14746"/>
                    <a:pt x="59" y="15794"/>
                    <a:pt x="159" y="16800"/>
                  </a:cubicBezTo>
                  <a:cubicBezTo>
                    <a:pt x="260" y="17807"/>
                    <a:pt x="431" y="18768"/>
                    <a:pt x="640" y="19670"/>
                  </a:cubicBezTo>
                  <a:cubicBezTo>
                    <a:pt x="840" y="20577"/>
                    <a:pt x="1112" y="21415"/>
                    <a:pt x="1375" y="22196"/>
                  </a:cubicBezTo>
                  <a:cubicBezTo>
                    <a:pt x="1660" y="22966"/>
                    <a:pt x="1951" y="23679"/>
                    <a:pt x="2259" y="24305"/>
                  </a:cubicBezTo>
                  <a:cubicBezTo>
                    <a:pt x="2861" y="25565"/>
                    <a:pt x="3465" y="26521"/>
                    <a:pt x="3932" y="27143"/>
                  </a:cubicBezTo>
                  <a:cubicBezTo>
                    <a:pt x="4367" y="27718"/>
                    <a:pt x="4671" y="28022"/>
                    <a:pt x="4771" y="28022"/>
                  </a:cubicBezTo>
                  <a:cubicBezTo>
                    <a:pt x="4776" y="28022"/>
                    <a:pt x="4784" y="28017"/>
                    <a:pt x="4789" y="28013"/>
                  </a:cubicBezTo>
                  <a:cubicBezTo>
                    <a:pt x="4870" y="27959"/>
                    <a:pt x="4707" y="27559"/>
                    <a:pt x="4390" y="26871"/>
                  </a:cubicBezTo>
                  <a:cubicBezTo>
                    <a:pt x="4068" y="26182"/>
                    <a:pt x="3614" y="25184"/>
                    <a:pt x="3143" y="23928"/>
                  </a:cubicBezTo>
                  <a:cubicBezTo>
                    <a:pt x="2903" y="23302"/>
                    <a:pt x="2676" y="22599"/>
                    <a:pt x="2449" y="21846"/>
                  </a:cubicBezTo>
                  <a:cubicBezTo>
                    <a:pt x="2241" y="21089"/>
                    <a:pt x="2023" y="20278"/>
                    <a:pt x="1865" y="19408"/>
                  </a:cubicBezTo>
                  <a:cubicBezTo>
                    <a:pt x="1701" y="18541"/>
                    <a:pt x="1561" y="17625"/>
                    <a:pt x="1484" y="16673"/>
                  </a:cubicBezTo>
                  <a:cubicBezTo>
                    <a:pt x="1406" y="15716"/>
                    <a:pt x="1361" y="14728"/>
                    <a:pt x="1402" y="13712"/>
                  </a:cubicBezTo>
                  <a:cubicBezTo>
                    <a:pt x="1434" y="12697"/>
                    <a:pt x="1524" y="11709"/>
                    <a:pt x="1660" y="10765"/>
                  </a:cubicBezTo>
                  <a:cubicBezTo>
                    <a:pt x="1810" y="9817"/>
                    <a:pt x="2005" y="8920"/>
                    <a:pt x="2231" y="8072"/>
                  </a:cubicBezTo>
                  <a:cubicBezTo>
                    <a:pt x="2712" y="6381"/>
                    <a:pt x="3320" y="4912"/>
                    <a:pt x="3955" y="3738"/>
                  </a:cubicBezTo>
                  <a:cubicBezTo>
                    <a:pt x="4272" y="3152"/>
                    <a:pt x="4585" y="2635"/>
                    <a:pt x="4870" y="2187"/>
                  </a:cubicBezTo>
                  <a:cubicBezTo>
                    <a:pt x="5020" y="1964"/>
                    <a:pt x="5156" y="1756"/>
                    <a:pt x="5283" y="1566"/>
                  </a:cubicBezTo>
                  <a:cubicBezTo>
                    <a:pt x="5414" y="1379"/>
                    <a:pt x="5537" y="1208"/>
                    <a:pt x="5646" y="1053"/>
                  </a:cubicBezTo>
                  <a:cubicBezTo>
                    <a:pt x="5701" y="971"/>
                    <a:pt x="5751" y="898"/>
                    <a:pt x="5795" y="831"/>
                  </a:cubicBezTo>
                  <a:cubicBezTo>
                    <a:pt x="5845" y="762"/>
                    <a:pt x="5891" y="699"/>
                    <a:pt x="5936" y="641"/>
                  </a:cubicBezTo>
                  <a:cubicBezTo>
                    <a:pt x="6023" y="518"/>
                    <a:pt x="6090" y="413"/>
                    <a:pt x="6145" y="327"/>
                  </a:cubicBezTo>
                  <a:cubicBezTo>
                    <a:pt x="6253" y="151"/>
                    <a:pt x="6295" y="42"/>
                    <a:pt x="6258" y="11"/>
                  </a:cubicBezTo>
                  <a:cubicBezTo>
                    <a:pt x="6253" y="1"/>
                    <a:pt x="6240" y="1"/>
                    <a:pt x="6226" y="1"/>
                  </a:cubicBezTo>
                  <a:close/>
                </a:path>
              </a:pathLst>
            </a:custGeom>
            <a:solidFill>
              <a:srgbClr val="FFFFFF">
                <a:alpha val="410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1"/>
            <p:cNvSpPr/>
            <p:nvPr/>
          </p:nvSpPr>
          <p:spPr>
            <a:xfrm>
              <a:off x="6237324" y="1138930"/>
              <a:ext cx="365859" cy="1748172"/>
            </a:xfrm>
            <a:custGeom>
              <a:rect b="b" l="l" r="r" t="t"/>
              <a:pathLst>
                <a:path extrusionOk="0" h="31269" w="6544">
                  <a:moveTo>
                    <a:pt x="6480" y="0"/>
                  </a:moveTo>
                  <a:cubicBezTo>
                    <a:pt x="6430" y="0"/>
                    <a:pt x="6326" y="51"/>
                    <a:pt x="6177" y="155"/>
                  </a:cubicBezTo>
                  <a:cubicBezTo>
                    <a:pt x="6081" y="218"/>
                    <a:pt x="5968" y="300"/>
                    <a:pt x="5832" y="404"/>
                  </a:cubicBezTo>
                  <a:cubicBezTo>
                    <a:pt x="5768" y="454"/>
                    <a:pt x="5696" y="513"/>
                    <a:pt x="5624" y="572"/>
                  </a:cubicBezTo>
                  <a:cubicBezTo>
                    <a:pt x="5555" y="640"/>
                    <a:pt x="5478" y="708"/>
                    <a:pt x="5401" y="781"/>
                  </a:cubicBezTo>
                  <a:cubicBezTo>
                    <a:pt x="5243" y="931"/>
                    <a:pt x="5070" y="1098"/>
                    <a:pt x="4884" y="1289"/>
                  </a:cubicBezTo>
                  <a:cubicBezTo>
                    <a:pt x="4707" y="1488"/>
                    <a:pt x="4517" y="1701"/>
                    <a:pt x="4318" y="1932"/>
                  </a:cubicBezTo>
                  <a:cubicBezTo>
                    <a:pt x="4113" y="2168"/>
                    <a:pt x="3927" y="2440"/>
                    <a:pt x="3710" y="2717"/>
                  </a:cubicBezTo>
                  <a:cubicBezTo>
                    <a:pt x="3601" y="2857"/>
                    <a:pt x="3510" y="3012"/>
                    <a:pt x="3406" y="3166"/>
                  </a:cubicBezTo>
                  <a:cubicBezTo>
                    <a:pt x="3306" y="3319"/>
                    <a:pt x="3202" y="3478"/>
                    <a:pt x="3094" y="3642"/>
                  </a:cubicBezTo>
                  <a:cubicBezTo>
                    <a:pt x="2272" y="4966"/>
                    <a:pt x="1502" y="6680"/>
                    <a:pt x="949" y="8661"/>
                  </a:cubicBezTo>
                  <a:cubicBezTo>
                    <a:pt x="667" y="9654"/>
                    <a:pt x="455" y="10715"/>
                    <a:pt x="292" y="11822"/>
                  </a:cubicBezTo>
                  <a:cubicBezTo>
                    <a:pt x="128" y="12928"/>
                    <a:pt x="41" y="14080"/>
                    <a:pt x="14" y="15262"/>
                  </a:cubicBezTo>
                  <a:cubicBezTo>
                    <a:pt x="10" y="15562"/>
                    <a:pt x="1" y="15857"/>
                    <a:pt x="10" y="16152"/>
                  </a:cubicBezTo>
                  <a:cubicBezTo>
                    <a:pt x="19" y="16442"/>
                    <a:pt x="28" y="16732"/>
                    <a:pt x="37" y="17022"/>
                  </a:cubicBezTo>
                  <a:cubicBezTo>
                    <a:pt x="74" y="17598"/>
                    <a:pt x="105" y="18169"/>
                    <a:pt x="177" y="18723"/>
                  </a:cubicBezTo>
                  <a:cubicBezTo>
                    <a:pt x="232" y="19280"/>
                    <a:pt x="327" y="19820"/>
                    <a:pt x="405" y="20350"/>
                  </a:cubicBezTo>
                  <a:cubicBezTo>
                    <a:pt x="509" y="20876"/>
                    <a:pt x="599" y="21393"/>
                    <a:pt x="721" y="21892"/>
                  </a:cubicBezTo>
                  <a:cubicBezTo>
                    <a:pt x="944" y="22890"/>
                    <a:pt x="1234" y="23819"/>
                    <a:pt x="1516" y="24685"/>
                  </a:cubicBezTo>
                  <a:cubicBezTo>
                    <a:pt x="1815" y="25542"/>
                    <a:pt x="2119" y="26331"/>
                    <a:pt x="2435" y="27033"/>
                  </a:cubicBezTo>
                  <a:cubicBezTo>
                    <a:pt x="3066" y="28439"/>
                    <a:pt x="3682" y="29528"/>
                    <a:pt x="4163" y="30239"/>
                  </a:cubicBezTo>
                  <a:cubicBezTo>
                    <a:pt x="4617" y="30915"/>
                    <a:pt x="4925" y="31269"/>
                    <a:pt x="5025" y="31269"/>
                  </a:cubicBezTo>
                  <a:cubicBezTo>
                    <a:pt x="5030" y="31269"/>
                    <a:pt x="5038" y="31269"/>
                    <a:pt x="5043" y="31264"/>
                  </a:cubicBezTo>
                  <a:cubicBezTo>
                    <a:pt x="5124" y="31214"/>
                    <a:pt x="4957" y="30769"/>
                    <a:pt x="4630" y="29990"/>
                  </a:cubicBezTo>
                  <a:cubicBezTo>
                    <a:pt x="4299" y="29210"/>
                    <a:pt x="3828" y="28090"/>
                    <a:pt x="3329" y="26680"/>
                  </a:cubicBezTo>
                  <a:cubicBezTo>
                    <a:pt x="3079" y="25972"/>
                    <a:pt x="2835" y="25192"/>
                    <a:pt x="2590" y="24349"/>
                  </a:cubicBezTo>
                  <a:cubicBezTo>
                    <a:pt x="2363" y="23501"/>
                    <a:pt x="2127" y="22595"/>
                    <a:pt x="1946" y="21628"/>
                  </a:cubicBezTo>
                  <a:cubicBezTo>
                    <a:pt x="1842" y="21149"/>
                    <a:pt x="1774" y="20649"/>
                    <a:pt x="1688" y="20142"/>
                  </a:cubicBezTo>
                  <a:cubicBezTo>
                    <a:pt x="1625" y="19634"/>
                    <a:pt x="1543" y="19117"/>
                    <a:pt x="1502" y="18581"/>
                  </a:cubicBezTo>
                  <a:cubicBezTo>
                    <a:pt x="1443" y="18051"/>
                    <a:pt x="1420" y="17512"/>
                    <a:pt x="1384" y="16963"/>
                  </a:cubicBezTo>
                  <a:cubicBezTo>
                    <a:pt x="1380" y="16687"/>
                    <a:pt x="1370" y="16410"/>
                    <a:pt x="1366" y="16133"/>
                  </a:cubicBezTo>
                  <a:cubicBezTo>
                    <a:pt x="1357" y="15852"/>
                    <a:pt x="1370" y="15576"/>
                    <a:pt x="1370" y="15290"/>
                  </a:cubicBezTo>
                  <a:cubicBezTo>
                    <a:pt x="1397" y="14161"/>
                    <a:pt x="1470" y="13054"/>
                    <a:pt x="1610" y="11998"/>
                  </a:cubicBezTo>
                  <a:cubicBezTo>
                    <a:pt x="1751" y="10942"/>
                    <a:pt x="1928" y="9926"/>
                    <a:pt x="2159" y="8978"/>
                  </a:cubicBezTo>
                  <a:cubicBezTo>
                    <a:pt x="2621" y="7079"/>
                    <a:pt x="3257" y="5428"/>
                    <a:pt x="3932" y="4114"/>
                  </a:cubicBezTo>
                  <a:cubicBezTo>
                    <a:pt x="4019" y="3951"/>
                    <a:pt x="4105" y="3792"/>
                    <a:pt x="4186" y="3637"/>
                  </a:cubicBezTo>
                  <a:cubicBezTo>
                    <a:pt x="4272" y="3483"/>
                    <a:pt x="4349" y="3329"/>
                    <a:pt x="4435" y="3189"/>
                  </a:cubicBezTo>
                  <a:cubicBezTo>
                    <a:pt x="4612" y="2907"/>
                    <a:pt x="4766" y="2626"/>
                    <a:pt x="4929" y="2381"/>
                  </a:cubicBezTo>
                  <a:cubicBezTo>
                    <a:pt x="5093" y="2137"/>
                    <a:pt x="5243" y="1910"/>
                    <a:pt x="5383" y="1697"/>
                  </a:cubicBezTo>
                  <a:cubicBezTo>
                    <a:pt x="5532" y="1492"/>
                    <a:pt x="5668" y="1302"/>
                    <a:pt x="5796" y="1134"/>
                  </a:cubicBezTo>
                  <a:cubicBezTo>
                    <a:pt x="5854" y="1048"/>
                    <a:pt x="5913" y="967"/>
                    <a:pt x="5968" y="890"/>
                  </a:cubicBezTo>
                  <a:cubicBezTo>
                    <a:pt x="6022" y="817"/>
                    <a:pt x="6076" y="749"/>
                    <a:pt x="6126" y="686"/>
                  </a:cubicBezTo>
                  <a:cubicBezTo>
                    <a:pt x="6222" y="554"/>
                    <a:pt x="6304" y="441"/>
                    <a:pt x="6367" y="350"/>
                  </a:cubicBezTo>
                  <a:cubicBezTo>
                    <a:pt x="6494" y="159"/>
                    <a:pt x="6543" y="42"/>
                    <a:pt x="6512" y="10"/>
                  </a:cubicBezTo>
                  <a:cubicBezTo>
                    <a:pt x="6503" y="0"/>
                    <a:pt x="6494" y="0"/>
                    <a:pt x="6480" y="0"/>
                  </a:cubicBezTo>
                  <a:close/>
                </a:path>
              </a:pathLst>
            </a:custGeom>
            <a:solidFill>
              <a:srgbClr val="FFFFFF">
                <a:alpha val="410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1"/>
            <p:cNvSpPr/>
            <p:nvPr/>
          </p:nvSpPr>
          <p:spPr>
            <a:xfrm>
              <a:off x="6613533" y="1172140"/>
              <a:ext cx="76090" cy="1610527"/>
            </a:xfrm>
            <a:custGeom>
              <a:rect b="b" l="l" r="r" t="t"/>
              <a:pathLst>
                <a:path extrusionOk="0" h="28807" w="1361">
                  <a:moveTo>
                    <a:pt x="680" y="1"/>
                  </a:moveTo>
                  <a:cubicBezTo>
                    <a:pt x="304" y="1"/>
                    <a:pt x="0" y="6448"/>
                    <a:pt x="0" y="14406"/>
                  </a:cubicBezTo>
                  <a:cubicBezTo>
                    <a:pt x="0" y="22359"/>
                    <a:pt x="304" y="28806"/>
                    <a:pt x="680" y="28806"/>
                  </a:cubicBezTo>
                  <a:cubicBezTo>
                    <a:pt x="1057" y="28806"/>
                    <a:pt x="1361" y="22359"/>
                    <a:pt x="1361" y="14406"/>
                  </a:cubicBezTo>
                  <a:cubicBezTo>
                    <a:pt x="1361" y="6448"/>
                    <a:pt x="1057" y="1"/>
                    <a:pt x="680" y="1"/>
                  </a:cubicBezTo>
                  <a:close/>
                </a:path>
              </a:pathLst>
            </a:custGeom>
            <a:solidFill>
              <a:srgbClr val="FFFFFF">
                <a:alpha val="410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1"/>
            <p:cNvSpPr/>
            <p:nvPr/>
          </p:nvSpPr>
          <p:spPr>
            <a:xfrm>
              <a:off x="6901518" y="1148379"/>
              <a:ext cx="256336" cy="1546290"/>
            </a:xfrm>
            <a:custGeom>
              <a:rect b="b" l="l" r="r" t="t"/>
              <a:pathLst>
                <a:path extrusionOk="0" h="27658" w="4585">
                  <a:moveTo>
                    <a:pt x="196" y="0"/>
                  </a:moveTo>
                  <a:cubicBezTo>
                    <a:pt x="186" y="0"/>
                    <a:pt x="177" y="0"/>
                    <a:pt x="173" y="4"/>
                  </a:cubicBezTo>
                  <a:cubicBezTo>
                    <a:pt x="1" y="131"/>
                    <a:pt x="926" y="1442"/>
                    <a:pt x="1660" y="3853"/>
                  </a:cubicBezTo>
                  <a:cubicBezTo>
                    <a:pt x="2031" y="5060"/>
                    <a:pt x="2362" y="6529"/>
                    <a:pt x="2607" y="8189"/>
                  </a:cubicBezTo>
                  <a:cubicBezTo>
                    <a:pt x="2848" y="9853"/>
                    <a:pt x="3038" y="11698"/>
                    <a:pt x="3134" y="13639"/>
                  </a:cubicBezTo>
                  <a:cubicBezTo>
                    <a:pt x="3228" y="15574"/>
                    <a:pt x="3188" y="17424"/>
                    <a:pt x="3079" y="19102"/>
                  </a:cubicBezTo>
                  <a:cubicBezTo>
                    <a:pt x="2966" y="20779"/>
                    <a:pt x="2766" y="22281"/>
                    <a:pt x="2558" y="23537"/>
                  </a:cubicBezTo>
                  <a:cubicBezTo>
                    <a:pt x="2140" y="26053"/>
                    <a:pt x="1688" y="27586"/>
                    <a:pt x="1882" y="27658"/>
                  </a:cubicBezTo>
                  <a:lnTo>
                    <a:pt x="1895" y="27658"/>
                  </a:lnTo>
                  <a:cubicBezTo>
                    <a:pt x="2068" y="27658"/>
                    <a:pt x="2839" y="26230"/>
                    <a:pt x="3496" y="23740"/>
                  </a:cubicBezTo>
                  <a:cubicBezTo>
                    <a:pt x="3837" y="22476"/>
                    <a:pt x="4140" y="20938"/>
                    <a:pt x="4326" y="19211"/>
                  </a:cubicBezTo>
                  <a:cubicBezTo>
                    <a:pt x="4507" y="17487"/>
                    <a:pt x="4584" y="15574"/>
                    <a:pt x="4490" y="13575"/>
                  </a:cubicBezTo>
                  <a:cubicBezTo>
                    <a:pt x="4394" y="11575"/>
                    <a:pt x="4158" y="9685"/>
                    <a:pt x="3841" y="7980"/>
                  </a:cubicBezTo>
                  <a:cubicBezTo>
                    <a:pt x="3519" y="6270"/>
                    <a:pt x="3075" y="4751"/>
                    <a:pt x="2562" y="3527"/>
                  </a:cubicBezTo>
                  <a:cubicBezTo>
                    <a:pt x="2308" y="2915"/>
                    <a:pt x="2036" y="2380"/>
                    <a:pt x="1778" y="1918"/>
                  </a:cubicBezTo>
                  <a:cubicBezTo>
                    <a:pt x="1642" y="1691"/>
                    <a:pt x="1515" y="1482"/>
                    <a:pt x="1388" y="1296"/>
                  </a:cubicBezTo>
                  <a:cubicBezTo>
                    <a:pt x="1257" y="1110"/>
                    <a:pt x="1143" y="943"/>
                    <a:pt x="1025" y="793"/>
                  </a:cubicBezTo>
                  <a:cubicBezTo>
                    <a:pt x="912" y="653"/>
                    <a:pt x="803" y="526"/>
                    <a:pt x="713" y="417"/>
                  </a:cubicBezTo>
                  <a:cubicBezTo>
                    <a:pt x="612" y="312"/>
                    <a:pt x="526" y="226"/>
                    <a:pt x="449" y="163"/>
                  </a:cubicBezTo>
                  <a:cubicBezTo>
                    <a:pt x="327" y="55"/>
                    <a:pt x="246" y="0"/>
                    <a:pt x="196" y="0"/>
                  </a:cubicBezTo>
                  <a:close/>
                </a:path>
              </a:pathLst>
            </a:custGeom>
            <a:solidFill>
              <a:srgbClr val="FFFFFF">
                <a:alpha val="410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1"/>
            <p:cNvSpPr/>
            <p:nvPr/>
          </p:nvSpPr>
          <p:spPr>
            <a:xfrm>
              <a:off x="7160599" y="1170854"/>
              <a:ext cx="323537" cy="1218113"/>
            </a:xfrm>
            <a:custGeom>
              <a:rect b="b" l="l" r="r" t="t"/>
              <a:pathLst>
                <a:path extrusionOk="0" h="21788" w="5787">
                  <a:moveTo>
                    <a:pt x="109" y="1"/>
                  </a:moveTo>
                  <a:cubicBezTo>
                    <a:pt x="86" y="1"/>
                    <a:pt x="68" y="11"/>
                    <a:pt x="59" y="24"/>
                  </a:cubicBezTo>
                  <a:cubicBezTo>
                    <a:pt x="0" y="97"/>
                    <a:pt x="187" y="360"/>
                    <a:pt x="499" y="835"/>
                  </a:cubicBezTo>
                  <a:cubicBezTo>
                    <a:pt x="812" y="1316"/>
                    <a:pt x="1252" y="2010"/>
                    <a:pt x="1706" y="2921"/>
                  </a:cubicBezTo>
                  <a:cubicBezTo>
                    <a:pt x="2616" y="4730"/>
                    <a:pt x="3537" y="7401"/>
                    <a:pt x="4045" y="10480"/>
                  </a:cubicBezTo>
                  <a:cubicBezTo>
                    <a:pt x="4121" y="10861"/>
                    <a:pt x="4163" y="11246"/>
                    <a:pt x="4217" y="11623"/>
                  </a:cubicBezTo>
                  <a:cubicBezTo>
                    <a:pt x="4267" y="11998"/>
                    <a:pt x="4330" y="12366"/>
                    <a:pt x="4366" y="12733"/>
                  </a:cubicBezTo>
                  <a:cubicBezTo>
                    <a:pt x="4453" y="13459"/>
                    <a:pt x="4502" y="14166"/>
                    <a:pt x="4530" y="14837"/>
                  </a:cubicBezTo>
                  <a:cubicBezTo>
                    <a:pt x="4589" y="16179"/>
                    <a:pt x="4544" y="17399"/>
                    <a:pt x="4466" y="18419"/>
                  </a:cubicBezTo>
                  <a:cubicBezTo>
                    <a:pt x="4317" y="20459"/>
                    <a:pt x="4058" y="21729"/>
                    <a:pt x="4253" y="21783"/>
                  </a:cubicBezTo>
                  <a:cubicBezTo>
                    <a:pt x="4257" y="21783"/>
                    <a:pt x="4263" y="21788"/>
                    <a:pt x="4263" y="21788"/>
                  </a:cubicBezTo>
                  <a:cubicBezTo>
                    <a:pt x="4353" y="21788"/>
                    <a:pt x="4530" y="21502"/>
                    <a:pt x="4743" y="20971"/>
                  </a:cubicBezTo>
                  <a:cubicBezTo>
                    <a:pt x="4960" y="20419"/>
                    <a:pt x="5219" y="19594"/>
                    <a:pt x="5419" y="18546"/>
                  </a:cubicBezTo>
                  <a:cubicBezTo>
                    <a:pt x="5623" y="17499"/>
                    <a:pt x="5772" y="16229"/>
                    <a:pt x="5781" y="14814"/>
                  </a:cubicBezTo>
                  <a:cubicBezTo>
                    <a:pt x="5786" y="14107"/>
                    <a:pt x="5759" y="13368"/>
                    <a:pt x="5691" y="12602"/>
                  </a:cubicBezTo>
                  <a:cubicBezTo>
                    <a:pt x="5663" y="12216"/>
                    <a:pt x="5605" y="11831"/>
                    <a:pt x="5559" y="11441"/>
                  </a:cubicBezTo>
                  <a:cubicBezTo>
                    <a:pt x="5505" y="11046"/>
                    <a:pt x="5464" y="10648"/>
                    <a:pt x="5383" y="10248"/>
                  </a:cubicBezTo>
                  <a:cubicBezTo>
                    <a:pt x="4856" y="7038"/>
                    <a:pt x="3728" y="4232"/>
                    <a:pt x="2535" y="2441"/>
                  </a:cubicBezTo>
                  <a:cubicBezTo>
                    <a:pt x="1945" y="1538"/>
                    <a:pt x="1356" y="885"/>
                    <a:pt x="898" y="486"/>
                  </a:cubicBezTo>
                  <a:cubicBezTo>
                    <a:pt x="517" y="155"/>
                    <a:pt x="227" y="1"/>
                    <a:pt x="109" y="1"/>
                  </a:cubicBezTo>
                  <a:close/>
                </a:path>
              </a:pathLst>
            </a:custGeom>
            <a:solidFill>
              <a:srgbClr val="FFFFFF">
                <a:alpha val="410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1"/>
            <p:cNvSpPr/>
            <p:nvPr/>
          </p:nvSpPr>
          <p:spPr>
            <a:xfrm>
              <a:off x="7435670" y="1243367"/>
              <a:ext cx="339694" cy="823965"/>
            </a:xfrm>
            <a:custGeom>
              <a:rect b="b" l="l" r="r" t="t"/>
              <a:pathLst>
                <a:path extrusionOk="0" h="14738" w="6076">
                  <a:moveTo>
                    <a:pt x="195" y="1"/>
                  </a:moveTo>
                  <a:cubicBezTo>
                    <a:pt x="159" y="1"/>
                    <a:pt x="136" y="10"/>
                    <a:pt x="122" y="28"/>
                  </a:cubicBezTo>
                  <a:cubicBezTo>
                    <a:pt x="0" y="173"/>
                    <a:pt x="589" y="867"/>
                    <a:pt x="1411" y="2046"/>
                  </a:cubicBezTo>
                  <a:cubicBezTo>
                    <a:pt x="2231" y="3220"/>
                    <a:pt x="3288" y="4898"/>
                    <a:pt x="3968" y="6925"/>
                  </a:cubicBezTo>
                  <a:cubicBezTo>
                    <a:pt x="4665" y="8970"/>
                    <a:pt x="4933" y="10933"/>
                    <a:pt x="5051" y="12361"/>
                  </a:cubicBezTo>
                  <a:cubicBezTo>
                    <a:pt x="5169" y="13798"/>
                    <a:pt x="5159" y="14700"/>
                    <a:pt x="5345" y="14737"/>
                  </a:cubicBezTo>
                  <a:lnTo>
                    <a:pt x="5355" y="14737"/>
                  </a:lnTo>
                  <a:cubicBezTo>
                    <a:pt x="5540" y="14737"/>
                    <a:pt x="5885" y="13848"/>
                    <a:pt x="6013" y="12366"/>
                  </a:cubicBezTo>
                  <a:cubicBezTo>
                    <a:pt x="6071" y="11609"/>
                    <a:pt x="6076" y="10697"/>
                    <a:pt x="5967" y="9695"/>
                  </a:cubicBezTo>
                  <a:cubicBezTo>
                    <a:pt x="5858" y="8693"/>
                    <a:pt x="5632" y="7600"/>
                    <a:pt x="5255" y="6490"/>
                  </a:cubicBezTo>
                  <a:cubicBezTo>
                    <a:pt x="4879" y="5374"/>
                    <a:pt x="4366" y="4368"/>
                    <a:pt x="3818" y="3519"/>
                  </a:cubicBezTo>
                  <a:cubicBezTo>
                    <a:pt x="3265" y="2671"/>
                    <a:pt x="2679" y="1968"/>
                    <a:pt x="2149" y="1430"/>
                  </a:cubicBezTo>
                  <a:cubicBezTo>
                    <a:pt x="1210" y="472"/>
                    <a:pt x="444" y="1"/>
                    <a:pt x="195" y="1"/>
                  </a:cubicBezTo>
                  <a:close/>
                </a:path>
              </a:pathLst>
            </a:custGeom>
            <a:solidFill>
              <a:srgbClr val="FFFFFF">
                <a:alpha val="410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1"/>
            <p:cNvSpPr/>
            <p:nvPr/>
          </p:nvSpPr>
          <p:spPr>
            <a:xfrm>
              <a:off x="6290828" y="3013603"/>
              <a:ext cx="901564" cy="466213"/>
            </a:xfrm>
            <a:custGeom>
              <a:rect b="b" l="l" r="r" t="t"/>
              <a:pathLst>
                <a:path extrusionOk="0" h="8339" w="16126">
                  <a:moveTo>
                    <a:pt x="8465" y="1"/>
                  </a:moveTo>
                  <a:cubicBezTo>
                    <a:pt x="7640" y="1"/>
                    <a:pt x="6813" y="221"/>
                    <a:pt x="6321" y="739"/>
                  </a:cubicBezTo>
                  <a:cubicBezTo>
                    <a:pt x="6002" y="596"/>
                    <a:pt x="5665" y="525"/>
                    <a:pt x="5332" y="525"/>
                  </a:cubicBezTo>
                  <a:cubicBezTo>
                    <a:pt x="4777" y="525"/>
                    <a:pt x="4235" y="725"/>
                    <a:pt x="3818" y="1124"/>
                  </a:cubicBezTo>
                  <a:cubicBezTo>
                    <a:pt x="3569" y="1001"/>
                    <a:pt x="3278" y="945"/>
                    <a:pt x="2981" y="945"/>
                  </a:cubicBezTo>
                  <a:cubicBezTo>
                    <a:pt x="2207" y="945"/>
                    <a:pt x="1397" y="1328"/>
                    <a:pt x="1220" y="1904"/>
                  </a:cubicBezTo>
                  <a:cubicBezTo>
                    <a:pt x="1149" y="1900"/>
                    <a:pt x="1081" y="1897"/>
                    <a:pt x="1014" y="1897"/>
                  </a:cubicBezTo>
                  <a:cubicBezTo>
                    <a:pt x="517" y="1897"/>
                    <a:pt x="152" y="2039"/>
                    <a:pt x="0" y="2407"/>
                  </a:cubicBezTo>
                  <a:cubicBezTo>
                    <a:pt x="2223" y="4457"/>
                    <a:pt x="4104" y="6162"/>
                    <a:pt x="4916" y="7658"/>
                  </a:cubicBezTo>
                  <a:cubicBezTo>
                    <a:pt x="6079" y="8115"/>
                    <a:pt x="7253" y="8338"/>
                    <a:pt x="8435" y="8338"/>
                  </a:cubicBezTo>
                  <a:cubicBezTo>
                    <a:pt x="9636" y="8338"/>
                    <a:pt x="10847" y="8108"/>
                    <a:pt x="12066" y="7658"/>
                  </a:cubicBezTo>
                  <a:cubicBezTo>
                    <a:pt x="12774" y="6362"/>
                    <a:pt x="14265" y="4906"/>
                    <a:pt x="16083" y="3206"/>
                  </a:cubicBezTo>
                  <a:cubicBezTo>
                    <a:pt x="16125" y="2917"/>
                    <a:pt x="15800" y="2759"/>
                    <a:pt x="15551" y="2759"/>
                  </a:cubicBezTo>
                  <a:cubicBezTo>
                    <a:pt x="15506" y="2759"/>
                    <a:pt x="15463" y="2765"/>
                    <a:pt x="15426" y="2775"/>
                  </a:cubicBezTo>
                  <a:cubicBezTo>
                    <a:pt x="15572" y="2205"/>
                    <a:pt x="14543" y="1555"/>
                    <a:pt x="13730" y="1555"/>
                  </a:cubicBezTo>
                  <a:cubicBezTo>
                    <a:pt x="13534" y="1555"/>
                    <a:pt x="13351" y="1593"/>
                    <a:pt x="13199" y="1678"/>
                  </a:cubicBezTo>
                  <a:cubicBezTo>
                    <a:pt x="12898" y="1135"/>
                    <a:pt x="12021" y="870"/>
                    <a:pt x="11457" y="870"/>
                  </a:cubicBezTo>
                  <a:cubicBezTo>
                    <a:pt x="11215" y="870"/>
                    <a:pt x="11030" y="919"/>
                    <a:pt x="10973" y="1015"/>
                  </a:cubicBezTo>
                  <a:cubicBezTo>
                    <a:pt x="10687" y="401"/>
                    <a:pt x="9577" y="1"/>
                    <a:pt x="84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 name="Google Shape;1650;p51"/>
          <p:cNvGrpSpPr/>
          <p:nvPr/>
        </p:nvGrpSpPr>
        <p:grpSpPr>
          <a:xfrm flipH="1" rot="10800000">
            <a:off x="4429562" y="3772887"/>
            <a:ext cx="2778779" cy="394342"/>
            <a:chOff x="-4608055" y="463628"/>
            <a:chExt cx="15842528" cy="535500"/>
          </a:xfrm>
        </p:grpSpPr>
        <p:sp>
          <p:nvSpPr>
            <p:cNvPr id="1651" name="Google Shape;1651;p51"/>
            <p:cNvSpPr/>
            <p:nvPr/>
          </p:nvSpPr>
          <p:spPr>
            <a:xfrm rot="10800000">
              <a:off x="-4608055" y="463628"/>
              <a:ext cx="13032000" cy="535500"/>
            </a:xfrm>
            <a:prstGeom prst="roundRect">
              <a:avLst>
                <a:gd fmla="val 16667" name="adj"/>
              </a:avLst>
            </a:prstGeom>
            <a:solidFill>
              <a:schemeClr val="accent4"/>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Hot air balloon: Montgolfière</a:t>
              </a:r>
              <a:endParaRPr>
                <a:solidFill>
                  <a:schemeClr val="lt1"/>
                </a:solidFill>
                <a:latin typeface="Darker Grotesque SemiBold"/>
                <a:ea typeface="Darker Grotesque SemiBold"/>
                <a:cs typeface="Darker Grotesque SemiBold"/>
                <a:sym typeface="Darker Grotesque SemiBold"/>
              </a:endParaRPr>
            </a:p>
          </p:txBody>
        </p:sp>
        <p:sp>
          <p:nvSpPr>
            <p:cNvPr id="1652" name="Google Shape;1652;p51"/>
            <p:cNvSpPr/>
            <p:nvPr/>
          </p:nvSpPr>
          <p:spPr>
            <a:xfrm rot="5841958">
              <a:off x="9595455" y="-695526"/>
              <a:ext cx="283137" cy="2959861"/>
            </a:xfrm>
            <a:prstGeom prst="triangl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653" name="Google Shape;1653;p51"/>
          <p:cNvGrpSpPr/>
          <p:nvPr/>
        </p:nvGrpSpPr>
        <p:grpSpPr>
          <a:xfrm rot="10800000">
            <a:off x="3875748" y="830425"/>
            <a:ext cx="1882542" cy="394342"/>
            <a:chOff x="-494756" y="463628"/>
            <a:chExt cx="10732852" cy="535500"/>
          </a:xfrm>
        </p:grpSpPr>
        <p:sp>
          <p:nvSpPr>
            <p:cNvPr id="1654" name="Google Shape;1654;p51"/>
            <p:cNvSpPr/>
            <p:nvPr/>
          </p:nvSpPr>
          <p:spPr>
            <a:xfrm rot="10800000">
              <a:off x="-494756" y="463628"/>
              <a:ext cx="89187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ctr">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Smile</a:t>
              </a:r>
              <a:r>
                <a:rPr lang="en">
                  <a:solidFill>
                    <a:schemeClr val="lt1"/>
                  </a:solidFill>
                  <a:latin typeface="Darker Grotesque SemiBold"/>
                  <a:ea typeface="Darker Grotesque SemiBold"/>
                  <a:cs typeface="Darker Grotesque SemiBold"/>
                  <a:sym typeface="Darker Grotesque SemiBold"/>
                </a:rPr>
                <a:t>: </a:t>
              </a:r>
              <a:r>
                <a:rPr lang="en">
                  <a:solidFill>
                    <a:schemeClr val="lt1"/>
                  </a:solidFill>
                  <a:latin typeface="Darker Grotesque SemiBold"/>
                  <a:ea typeface="Darker Grotesque SemiBold"/>
                  <a:cs typeface="Darker Grotesque SemiBold"/>
                  <a:sym typeface="Darker Grotesque SemiBold"/>
                </a:rPr>
                <a:t>le sourire</a:t>
              </a:r>
              <a:endParaRPr>
                <a:solidFill>
                  <a:schemeClr val="lt1"/>
                </a:solidFill>
                <a:latin typeface="Darker Grotesque SemiBold"/>
                <a:ea typeface="Darker Grotesque SemiBold"/>
                <a:cs typeface="Darker Grotesque SemiBold"/>
                <a:sym typeface="Darker Grotesque SemiBold"/>
              </a:endParaRPr>
            </a:p>
          </p:txBody>
        </p:sp>
        <p:sp>
          <p:nvSpPr>
            <p:cNvPr id="1655" name="Google Shape;1655;p51"/>
            <p:cNvSpPr/>
            <p:nvPr/>
          </p:nvSpPr>
          <p:spPr>
            <a:xfrm rot="3068798">
              <a:off x="9048779" y="-244904"/>
              <a:ext cx="291234" cy="1905232"/>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656" name="Google Shape;1656;p51"/>
          <p:cNvGrpSpPr/>
          <p:nvPr/>
        </p:nvGrpSpPr>
        <p:grpSpPr>
          <a:xfrm>
            <a:off x="3158525" y="806171"/>
            <a:ext cx="489283" cy="483662"/>
            <a:chOff x="3254900" y="830996"/>
            <a:chExt cx="489283" cy="483662"/>
          </a:xfrm>
        </p:grpSpPr>
        <p:sp>
          <p:nvSpPr>
            <p:cNvPr id="1657" name="Google Shape;1657;p51"/>
            <p:cNvSpPr/>
            <p:nvPr/>
          </p:nvSpPr>
          <p:spPr>
            <a:xfrm>
              <a:off x="3254900" y="830996"/>
              <a:ext cx="489283" cy="483662"/>
            </a:xfrm>
            <a:custGeom>
              <a:rect b="b" l="l" r="r" t="t"/>
              <a:pathLst>
                <a:path extrusionOk="0" h="28305" w="28634">
                  <a:moveTo>
                    <a:pt x="28510" y="12653"/>
                  </a:moveTo>
                  <a:cubicBezTo>
                    <a:pt x="28305" y="15159"/>
                    <a:pt x="27853" y="18117"/>
                    <a:pt x="26210" y="20705"/>
                  </a:cubicBezTo>
                  <a:cubicBezTo>
                    <a:pt x="24772" y="22882"/>
                    <a:pt x="22800" y="24608"/>
                    <a:pt x="20499" y="25758"/>
                  </a:cubicBezTo>
                  <a:cubicBezTo>
                    <a:pt x="18404" y="26908"/>
                    <a:pt x="16104" y="27648"/>
                    <a:pt x="13762" y="27935"/>
                  </a:cubicBezTo>
                  <a:cubicBezTo>
                    <a:pt x="11298" y="28305"/>
                    <a:pt x="8833" y="27853"/>
                    <a:pt x="6656" y="26744"/>
                  </a:cubicBezTo>
                  <a:cubicBezTo>
                    <a:pt x="5711" y="26251"/>
                    <a:pt x="4848" y="25676"/>
                    <a:pt x="4067" y="24977"/>
                  </a:cubicBezTo>
                  <a:cubicBezTo>
                    <a:pt x="2013" y="23129"/>
                    <a:pt x="1069" y="20664"/>
                    <a:pt x="576" y="17994"/>
                  </a:cubicBezTo>
                  <a:cubicBezTo>
                    <a:pt x="1" y="15036"/>
                    <a:pt x="247" y="11955"/>
                    <a:pt x="1356" y="9162"/>
                  </a:cubicBezTo>
                  <a:cubicBezTo>
                    <a:pt x="2753" y="5793"/>
                    <a:pt x="5012" y="3205"/>
                    <a:pt x="8710" y="2219"/>
                  </a:cubicBezTo>
                  <a:cubicBezTo>
                    <a:pt x="11256" y="1521"/>
                    <a:pt x="13886" y="781"/>
                    <a:pt x="16474" y="165"/>
                  </a:cubicBezTo>
                  <a:cubicBezTo>
                    <a:pt x="17172" y="1"/>
                    <a:pt x="17911" y="1"/>
                    <a:pt x="18610" y="206"/>
                  </a:cubicBezTo>
                  <a:cubicBezTo>
                    <a:pt x="21609" y="863"/>
                    <a:pt x="24197" y="2301"/>
                    <a:pt x="26086" y="4848"/>
                  </a:cubicBezTo>
                  <a:cubicBezTo>
                    <a:pt x="27771" y="7108"/>
                    <a:pt x="28633" y="9860"/>
                    <a:pt x="28510" y="12653"/>
                  </a:cubicBezTo>
                  <a:close/>
                  <a:moveTo>
                    <a:pt x="11708" y="20418"/>
                  </a:moveTo>
                  <a:cubicBezTo>
                    <a:pt x="13845" y="20459"/>
                    <a:pt x="15981" y="19966"/>
                    <a:pt x="17870" y="18980"/>
                  </a:cubicBezTo>
                  <a:cubicBezTo>
                    <a:pt x="19103" y="18405"/>
                    <a:pt x="20212" y="17542"/>
                    <a:pt x="21116" y="16515"/>
                  </a:cubicBezTo>
                  <a:cubicBezTo>
                    <a:pt x="21773" y="15693"/>
                    <a:pt x="22184" y="14666"/>
                    <a:pt x="22266" y="13598"/>
                  </a:cubicBezTo>
                  <a:cubicBezTo>
                    <a:pt x="22266" y="13270"/>
                    <a:pt x="22061" y="12982"/>
                    <a:pt x="21773" y="12818"/>
                  </a:cubicBezTo>
                  <a:cubicBezTo>
                    <a:pt x="21362" y="12736"/>
                    <a:pt x="21198" y="13105"/>
                    <a:pt x="21239" y="13516"/>
                  </a:cubicBezTo>
                  <a:cubicBezTo>
                    <a:pt x="21239" y="13557"/>
                    <a:pt x="21239" y="13598"/>
                    <a:pt x="21239" y="13639"/>
                  </a:cubicBezTo>
                  <a:cubicBezTo>
                    <a:pt x="21198" y="14872"/>
                    <a:pt x="20623" y="16022"/>
                    <a:pt x="19637" y="16720"/>
                  </a:cubicBezTo>
                  <a:cubicBezTo>
                    <a:pt x="17418" y="18487"/>
                    <a:pt x="14707" y="19473"/>
                    <a:pt x="11914" y="19514"/>
                  </a:cubicBezTo>
                  <a:cubicBezTo>
                    <a:pt x="10517" y="19555"/>
                    <a:pt x="9202" y="19021"/>
                    <a:pt x="8217" y="18076"/>
                  </a:cubicBezTo>
                  <a:cubicBezTo>
                    <a:pt x="8011" y="17871"/>
                    <a:pt x="7806" y="17665"/>
                    <a:pt x="7641" y="17460"/>
                  </a:cubicBezTo>
                  <a:cubicBezTo>
                    <a:pt x="7436" y="17213"/>
                    <a:pt x="7148" y="16885"/>
                    <a:pt x="6779" y="17213"/>
                  </a:cubicBezTo>
                  <a:cubicBezTo>
                    <a:pt x="6450" y="17542"/>
                    <a:pt x="6614" y="17871"/>
                    <a:pt x="6902" y="18158"/>
                  </a:cubicBezTo>
                  <a:cubicBezTo>
                    <a:pt x="8217" y="19514"/>
                    <a:pt x="9613" y="20705"/>
                    <a:pt x="11708" y="204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1"/>
            <p:cNvSpPr/>
            <p:nvPr/>
          </p:nvSpPr>
          <p:spPr>
            <a:xfrm>
              <a:off x="3410037" y="1025433"/>
              <a:ext cx="50562" cy="51263"/>
            </a:xfrm>
            <a:custGeom>
              <a:rect b="b" l="l" r="r" t="t"/>
              <a:pathLst>
                <a:path extrusionOk="0" h="3000" w="2959">
                  <a:moveTo>
                    <a:pt x="2917" y="1603"/>
                  </a:moveTo>
                  <a:cubicBezTo>
                    <a:pt x="2917" y="2384"/>
                    <a:pt x="2301" y="3000"/>
                    <a:pt x="1520" y="3000"/>
                  </a:cubicBezTo>
                  <a:cubicBezTo>
                    <a:pt x="781" y="3000"/>
                    <a:pt x="123" y="2466"/>
                    <a:pt x="0" y="1767"/>
                  </a:cubicBezTo>
                  <a:cubicBezTo>
                    <a:pt x="0" y="946"/>
                    <a:pt x="781" y="1"/>
                    <a:pt x="1479" y="42"/>
                  </a:cubicBezTo>
                  <a:cubicBezTo>
                    <a:pt x="2301" y="42"/>
                    <a:pt x="2958" y="740"/>
                    <a:pt x="2917" y="16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1"/>
            <p:cNvSpPr/>
            <p:nvPr/>
          </p:nvSpPr>
          <p:spPr>
            <a:xfrm>
              <a:off x="3513928" y="995257"/>
              <a:ext cx="48443" cy="48443"/>
            </a:xfrm>
            <a:custGeom>
              <a:rect b="b" l="l" r="r" t="t"/>
              <a:pathLst>
                <a:path extrusionOk="0" h="2835" w="2835">
                  <a:moveTo>
                    <a:pt x="41" y="1397"/>
                  </a:moveTo>
                  <a:cubicBezTo>
                    <a:pt x="0" y="617"/>
                    <a:pt x="657" y="0"/>
                    <a:pt x="1397" y="42"/>
                  </a:cubicBezTo>
                  <a:cubicBezTo>
                    <a:pt x="2177" y="124"/>
                    <a:pt x="2835" y="740"/>
                    <a:pt x="2835" y="1520"/>
                  </a:cubicBezTo>
                  <a:cubicBezTo>
                    <a:pt x="2794" y="2301"/>
                    <a:pt x="2136" y="2835"/>
                    <a:pt x="1397" y="2835"/>
                  </a:cubicBezTo>
                  <a:cubicBezTo>
                    <a:pt x="657" y="2753"/>
                    <a:pt x="82" y="2137"/>
                    <a:pt x="41" y="1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1"/>
            <p:cNvSpPr/>
            <p:nvPr/>
          </p:nvSpPr>
          <p:spPr>
            <a:xfrm>
              <a:off x="3313168" y="1072475"/>
              <a:ext cx="122859" cy="94784"/>
            </a:xfrm>
            <a:custGeom>
              <a:rect b="b" l="l" r="r" t="t"/>
              <a:pathLst>
                <a:path extrusionOk="0" h="5547" w="7190">
                  <a:moveTo>
                    <a:pt x="3615" y="0"/>
                  </a:moveTo>
                  <a:cubicBezTo>
                    <a:pt x="0" y="0"/>
                    <a:pt x="0" y="5546"/>
                    <a:pt x="3615" y="5546"/>
                  </a:cubicBezTo>
                  <a:cubicBezTo>
                    <a:pt x="7189" y="5546"/>
                    <a:pt x="7189" y="0"/>
                    <a:pt x="3615" y="0"/>
                  </a:cubicBezTo>
                  <a:close/>
                </a:path>
              </a:pathLst>
            </a:custGeom>
            <a:solidFill>
              <a:srgbClr val="E06666">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1"/>
            <p:cNvSpPr/>
            <p:nvPr/>
          </p:nvSpPr>
          <p:spPr>
            <a:xfrm>
              <a:off x="3565874" y="1001579"/>
              <a:ext cx="122859" cy="94767"/>
            </a:xfrm>
            <a:custGeom>
              <a:rect b="b" l="l" r="r" t="t"/>
              <a:pathLst>
                <a:path extrusionOk="0" h="5546" w="7190">
                  <a:moveTo>
                    <a:pt x="3574" y="0"/>
                  </a:moveTo>
                  <a:cubicBezTo>
                    <a:pt x="0" y="0"/>
                    <a:pt x="0" y="5546"/>
                    <a:pt x="3574" y="5546"/>
                  </a:cubicBezTo>
                  <a:cubicBezTo>
                    <a:pt x="7189" y="5546"/>
                    <a:pt x="7189" y="0"/>
                    <a:pt x="3574" y="0"/>
                  </a:cubicBezTo>
                  <a:close/>
                </a:path>
              </a:pathLst>
            </a:custGeom>
            <a:solidFill>
              <a:srgbClr val="E06666">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1"/>
            <p:cNvSpPr/>
            <p:nvPr/>
          </p:nvSpPr>
          <p:spPr>
            <a:xfrm>
              <a:off x="3365814" y="1048603"/>
              <a:ext cx="269555" cy="136204"/>
            </a:xfrm>
            <a:custGeom>
              <a:rect b="b" l="l" r="r" t="t"/>
              <a:pathLst>
                <a:path extrusionOk="0" h="7971" w="15775">
                  <a:moveTo>
                    <a:pt x="5217" y="7683"/>
                  </a:moveTo>
                  <a:cubicBezTo>
                    <a:pt x="3163" y="7970"/>
                    <a:pt x="1726" y="6779"/>
                    <a:pt x="411" y="5423"/>
                  </a:cubicBezTo>
                  <a:cubicBezTo>
                    <a:pt x="123" y="5136"/>
                    <a:pt x="0" y="4766"/>
                    <a:pt x="288" y="4478"/>
                  </a:cubicBezTo>
                  <a:cubicBezTo>
                    <a:pt x="575" y="4191"/>
                    <a:pt x="904" y="4478"/>
                    <a:pt x="1150" y="4766"/>
                  </a:cubicBezTo>
                  <a:cubicBezTo>
                    <a:pt x="1315" y="4971"/>
                    <a:pt x="1520" y="5136"/>
                    <a:pt x="1684" y="5341"/>
                  </a:cubicBezTo>
                  <a:cubicBezTo>
                    <a:pt x="2670" y="6327"/>
                    <a:pt x="4026" y="6861"/>
                    <a:pt x="5423" y="6820"/>
                  </a:cubicBezTo>
                  <a:cubicBezTo>
                    <a:pt x="8216" y="6738"/>
                    <a:pt x="10927" y="5752"/>
                    <a:pt x="13105" y="4026"/>
                  </a:cubicBezTo>
                  <a:cubicBezTo>
                    <a:pt x="14091" y="3287"/>
                    <a:pt x="14707" y="2137"/>
                    <a:pt x="14707" y="945"/>
                  </a:cubicBezTo>
                  <a:cubicBezTo>
                    <a:pt x="14707" y="904"/>
                    <a:pt x="14707" y="822"/>
                    <a:pt x="14707" y="781"/>
                  </a:cubicBezTo>
                  <a:cubicBezTo>
                    <a:pt x="14666" y="370"/>
                    <a:pt x="14830" y="1"/>
                    <a:pt x="15282" y="124"/>
                  </a:cubicBezTo>
                  <a:cubicBezTo>
                    <a:pt x="15570" y="247"/>
                    <a:pt x="15734" y="535"/>
                    <a:pt x="15775" y="863"/>
                  </a:cubicBezTo>
                  <a:cubicBezTo>
                    <a:pt x="15693" y="1931"/>
                    <a:pt x="15282" y="2958"/>
                    <a:pt x="14625" y="3780"/>
                  </a:cubicBezTo>
                  <a:cubicBezTo>
                    <a:pt x="13721" y="4848"/>
                    <a:pt x="12612" y="5670"/>
                    <a:pt x="11379" y="6245"/>
                  </a:cubicBezTo>
                  <a:cubicBezTo>
                    <a:pt x="9449" y="7231"/>
                    <a:pt x="7354" y="7724"/>
                    <a:pt x="5217" y="76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9" name="Shape 929"/>
        <p:cNvGrpSpPr/>
        <p:nvPr/>
      </p:nvGrpSpPr>
      <p:grpSpPr>
        <a:xfrm>
          <a:off x="0" y="0"/>
          <a:ext cx="0" cy="0"/>
          <a:chOff x="0" y="0"/>
          <a:chExt cx="0" cy="0"/>
        </a:xfrm>
      </p:grpSpPr>
      <p:sp>
        <p:nvSpPr>
          <p:cNvPr id="930" name="Google Shape;930;p34"/>
          <p:cNvSpPr txBox="1"/>
          <p:nvPr>
            <p:ph type="title"/>
          </p:nvPr>
        </p:nvSpPr>
        <p:spPr>
          <a:xfrm>
            <a:off x="720000" y="445025"/>
            <a:ext cx="711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a:t>
            </a:r>
            <a:r>
              <a:rPr lang="en"/>
              <a:t>ontents of this </a:t>
            </a:r>
            <a:r>
              <a:rPr lang="en">
                <a:solidFill>
                  <a:schemeClr val="accent4"/>
                </a:solidFill>
              </a:rPr>
              <a:t>template</a:t>
            </a:r>
            <a:endParaRPr>
              <a:solidFill>
                <a:schemeClr val="accent4"/>
              </a:solidFill>
            </a:endParaRPr>
          </a:p>
        </p:txBody>
      </p:sp>
      <p:sp>
        <p:nvSpPr>
          <p:cNvPr id="931" name="Google Shape;931;p34"/>
          <p:cNvSpPr txBox="1"/>
          <p:nvPr>
            <p:ph idx="1" type="body"/>
          </p:nvPr>
        </p:nvSpPr>
        <p:spPr>
          <a:xfrm>
            <a:off x="720000" y="1152475"/>
            <a:ext cx="7704000" cy="345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Here’s what you’ll find in this </a:t>
            </a:r>
            <a:r>
              <a:rPr b="1" lang="en">
                <a:solidFill>
                  <a:schemeClr val="accent4"/>
                </a:solidFill>
                <a:uFill>
                  <a:noFill/>
                </a:uFill>
                <a:latin typeface="Darker Grotesque"/>
                <a:ea typeface="Darker Grotesque"/>
                <a:cs typeface="Darker Grotesque"/>
                <a:sym typeface="Darker Grotesque"/>
                <a:hlinkClick r:id="rId3">
                  <a:extLst>
                    <a:ext uri="{A12FA001-AC4F-418D-AE19-62706E023703}">
                      <ahyp:hlinkClr val="tx"/>
                    </a:ext>
                  </a:extLst>
                </a:hlinkClick>
              </a:rPr>
              <a:t>Slidesgo</a:t>
            </a:r>
            <a:r>
              <a:rPr lang="en">
                <a:solidFill>
                  <a:schemeClr val="accent4"/>
                </a:solidFill>
              </a:rPr>
              <a:t> </a:t>
            </a:r>
            <a:r>
              <a:rPr lang="en">
                <a:solidFill>
                  <a:schemeClr val="dk2"/>
                </a:solidFill>
              </a:rPr>
              <a:t>template: </a:t>
            </a:r>
            <a:endParaRPr>
              <a:solidFill>
                <a:schemeClr val="dk2"/>
              </a:solidFill>
            </a:endParaRPr>
          </a:p>
          <a:p>
            <a:pPr indent="-311150" lvl="0" marL="457200" rtl="0" algn="l">
              <a:spcBef>
                <a:spcPts val="0"/>
              </a:spcBef>
              <a:spcAft>
                <a:spcPts val="0"/>
              </a:spcAft>
              <a:buSzPts val="1300"/>
              <a:buChar char="●"/>
            </a:pPr>
            <a:r>
              <a:rPr lang="en">
                <a:solidFill>
                  <a:schemeClr val="dk2"/>
                </a:solidFill>
              </a:rPr>
              <a:t>A slide structure based on a lesson, which you can easily adapt to your needs. For more info on how to edit the template, please visit </a:t>
            </a:r>
            <a:r>
              <a:rPr b="1" lang="en">
                <a:solidFill>
                  <a:schemeClr val="accent4"/>
                </a:solidFill>
                <a:uFill>
                  <a:noFill/>
                </a:uFill>
                <a:latin typeface="Darker Grotesque"/>
                <a:ea typeface="Darker Grotesque"/>
                <a:cs typeface="Darker Grotesque"/>
                <a:sym typeface="Darker Grotesque"/>
                <a:hlinkClick r:id="rId4">
                  <a:extLst>
                    <a:ext uri="{A12FA001-AC4F-418D-AE19-62706E023703}">
                      <ahyp:hlinkClr val="tx"/>
                    </a:ext>
                  </a:extLst>
                </a:hlinkClick>
              </a:rPr>
              <a:t>Slidesgo School</a:t>
            </a:r>
            <a:r>
              <a:rPr lang="en">
                <a:solidFill>
                  <a:schemeClr val="accent4"/>
                </a:solidFill>
              </a:rPr>
              <a:t> </a:t>
            </a:r>
            <a:r>
              <a:rPr lang="en">
                <a:solidFill>
                  <a:schemeClr val="dk2"/>
                </a:solidFill>
              </a:rPr>
              <a:t>or read our </a:t>
            </a:r>
            <a:r>
              <a:rPr b="1" lang="en">
                <a:solidFill>
                  <a:schemeClr val="accent4"/>
                </a:solidFill>
                <a:uFill>
                  <a:noFill/>
                </a:uFill>
                <a:latin typeface="Darker Grotesque"/>
                <a:ea typeface="Darker Grotesque"/>
                <a:cs typeface="Darker Grotesque"/>
                <a:sym typeface="Darker Grotesque"/>
                <a:hlinkClick r:id="rId5">
                  <a:extLst>
                    <a:ext uri="{A12FA001-AC4F-418D-AE19-62706E023703}">
                      <ahyp:hlinkClr val="tx"/>
                    </a:ext>
                  </a:extLst>
                </a:hlinkClick>
              </a:rPr>
              <a:t>FAQs</a:t>
            </a:r>
            <a:r>
              <a:rPr b="1" lang="en">
                <a:solidFill>
                  <a:schemeClr val="accent4"/>
                </a:solidFill>
                <a:latin typeface="Darker Grotesque"/>
                <a:ea typeface="Darker Grotesque"/>
                <a:cs typeface="Darker Grotesque"/>
                <a:sym typeface="Darker Grotesque"/>
              </a:rPr>
              <a:t>.</a:t>
            </a:r>
            <a:endParaRPr b="1">
              <a:solidFill>
                <a:schemeClr val="accent4"/>
              </a:solidFill>
              <a:latin typeface="Darker Grotesque"/>
              <a:ea typeface="Darker Grotesque"/>
              <a:cs typeface="Darker Grotesque"/>
              <a:sym typeface="Darker Grotesque"/>
            </a:endParaRPr>
          </a:p>
          <a:p>
            <a:pPr indent="-311150" lvl="0" marL="457200" rtl="0" algn="l">
              <a:spcBef>
                <a:spcPts val="0"/>
              </a:spcBef>
              <a:spcAft>
                <a:spcPts val="0"/>
              </a:spcAft>
              <a:buSzPts val="1300"/>
              <a:buChar char="●"/>
            </a:pPr>
            <a:r>
              <a:rPr lang="en">
                <a:solidFill>
                  <a:schemeClr val="dk2"/>
                </a:solidFill>
              </a:rPr>
              <a:t>An assortment of graphic resources that are suitable for use in the presentation can be found in the</a:t>
            </a:r>
            <a:r>
              <a:rPr lang="en">
                <a:solidFill>
                  <a:schemeClr val="accent4"/>
                </a:solidFill>
              </a:rPr>
              <a:t> </a:t>
            </a:r>
            <a:r>
              <a:rPr b="1" lang="en">
                <a:solidFill>
                  <a:schemeClr val="accent4"/>
                </a:solidFill>
                <a:uFill>
                  <a:noFill/>
                </a:uFill>
                <a:latin typeface="Darker Grotesque"/>
                <a:ea typeface="Darker Grotesque"/>
                <a:cs typeface="Darker Grotesque"/>
                <a:sym typeface="Darker Grotesque"/>
                <a:hlinkClick action="ppaction://hlinksldjump" r:id="rId6">
                  <a:extLst>
                    <a:ext uri="{A12FA001-AC4F-418D-AE19-62706E023703}">
                      <ahyp:hlinkClr val="tx"/>
                    </a:ext>
                  </a:extLst>
                </a:hlinkClick>
              </a:rPr>
              <a:t>alternative resources slide</a:t>
            </a:r>
            <a:r>
              <a:rPr b="1" lang="en">
                <a:solidFill>
                  <a:schemeClr val="accent4"/>
                </a:solidFill>
                <a:latin typeface="Darker Grotesque"/>
                <a:ea typeface="Darker Grotesque"/>
                <a:cs typeface="Darker Grotesque"/>
                <a:sym typeface="Darker Grotesque"/>
              </a:rPr>
              <a:t>.</a:t>
            </a:r>
            <a:endParaRPr b="1">
              <a:solidFill>
                <a:schemeClr val="accent4"/>
              </a:solidFill>
              <a:latin typeface="Darker Grotesque"/>
              <a:ea typeface="Darker Grotesque"/>
              <a:cs typeface="Darker Grotesque"/>
              <a:sym typeface="Darker Grotesque"/>
            </a:endParaRPr>
          </a:p>
          <a:p>
            <a:pPr indent="-311150" lvl="0" marL="457200" rtl="0" algn="l">
              <a:spcBef>
                <a:spcPts val="0"/>
              </a:spcBef>
              <a:spcAft>
                <a:spcPts val="0"/>
              </a:spcAft>
              <a:buSzPts val="1300"/>
              <a:buChar char="●"/>
            </a:pPr>
            <a:r>
              <a:rPr lang="en">
                <a:solidFill>
                  <a:schemeClr val="dk2"/>
                </a:solidFill>
              </a:rPr>
              <a:t>A </a:t>
            </a:r>
            <a:r>
              <a:rPr b="1" lang="en">
                <a:solidFill>
                  <a:schemeClr val="accent4"/>
                </a:solidFill>
                <a:uFill>
                  <a:noFill/>
                </a:uFill>
                <a:latin typeface="Darker Grotesque"/>
                <a:ea typeface="Darker Grotesque"/>
                <a:cs typeface="Darker Grotesque"/>
                <a:sym typeface="Darker Grotesque"/>
                <a:hlinkClick action="ppaction://hlinksldjump" r:id="rId7">
                  <a:extLst>
                    <a:ext uri="{A12FA001-AC4F-418D-AE19-62706E023703}">
                      <ahyp:hlinkClr val="tx"/>
                    </a:ext>
                  </a:extLst>
                </a:hlinkClick>
              </a:rPr>
              <a:t>thanks slide</a:t>
            </a:r>
            <a:r>
              <a:rPr b="1" lang="en">
                <a:solidFill>
                  <a:schemeClr val="accent4"/>
                </a:solidFill>
                <a:latin typeface="Darker Grotesque"/>
                <a:ea typeface="Darker Grotesque"/>
                <a:cs typeface="Darker Grotesque"/>
                <a:sym typeface="Darker Grotesque"/>
              </a:rPr>
              <a:t>,</a:t>
            </a:r>
            <a:r>
              <a:rPr lang="en">
                <a:solidFill>
                  <a:schemeClr val="dk2"/>
                </a:solidFill>
              </a:rPr>
              <a:t> which you must keep so that proper credits for our design are given.</a:t>
            </a:r>
            <a:endParaRPr>
              <a:solidFill>
                <a:schemeClr val="dk2"/>
              </a:solidFill>
            </a:endParaRPr>
          </a:p>
          <a:p>
            <a:pPr indent="-311150" lvl="0" marL="457200" rtl="0" algn="l">
              <a:spcBef>
                <a:spcPts val="0"/>
              </a:spcBef>
              <a:spcAft>
                <a:spcPts val="0"/>
              </a:spcAft>
              <a:buSzPts val="1300"/>
              <a:buChar char="●"/>
            </a:pPr>
            <a:r>
              <a:rPr lang="en">
                <a:solidFill>
                  <a:schemeClr val="dk2"/>
                </a:solidFill>
              </a:rPr>
              <a:t>A </a:t>
            </a:r>
            <a:r>
              <a:rPr b="1" lang="en">
                <a:solidFill>
                  <a:schemeClr val="accent4"/>
                </a:solidFill>
                <a:uFill>
                  <a:noFill/>
                </a:uFill>
                <a:latin typeface="Darker Grotesque"/>
                <a:ea typeface="Darker Grotesque"/>
                <a:cs typeface="Darker Grotesque"/>
                <a:sym typeface="Darker Grotesque"/>
                <a:hlinkClick action="ppaction://hlinksldjump" r:id="rId8">
                  <a:extLst>
                    <a:ext uri="{A12FA001-AC4F-418D-AE19-62706E023703}">
                      <ahyp:hlinkClr val="tx"/>
                    </a:ext>
                  </a:extLst>
                </a:hlinkClick>
              </a:rPr>
              <a:t>resources slide</a:t>
            </a:r>
            <a:r>
              <a:rPr b="1" lang="en">
                <a:solidFill>
                  <a:schemeClr val="accent4"/>
                </a:solidFill>
                <a:latin typeface="Darker Grotesque"/>
                <a:ea typeface="Darker Grotesque"/>
                <a:cs typeface="Darker Grotesque"/>
                <a:sym typeface="Darker Grotesque"/>
              </a:rPr>
              <a:t>,</a:t>
            </a:r>
            <a:r>
              <a:rPr lang="en">
                <a:solidFill>
                  <a:schemeClr val="dk2"/>
                </a:solidFill>
              </a:rPr>
              <a:t> where you’ll find links to all the elements used in the template.</a:t>
            </a:r>
            <a:endParaRPr>
              <a:solidFill>
                <a:schemeClr val="dk2"/>
              </a:solidFill>
            </a:endParaRPr>
          </a:p>
          <a:p>
            <a:pPr indent="-311150" lvl="0" marL="457200" rtl="0" algn="l">
              <a:spcBef>
                <a:spcPts val="0"/>
              </a:spcBef>
              <a:spcAft>
                <a:spcPts val="0"/>
              </a:spcAft>
              <a:buSzPts val="1300"/>
              <a:buChar char="●"/>
            </a:pPr>
            <a:r>
              <a:rPr b="1" lang="en">
                <a:solidFill>
                  <a:schemeClr val="accent4"/>
                </a:solidFill>
                <a:uFill>
                  <a:noFill/>
                </a:uFill>
                <a:latin typeface="Darker Grotesque"/>
                <a:ea typeface="Darker Grotesque"/>
                <a:cs typeface="Darker Grotesque"/>
                <a:sym typeface="Darker Grotesque"/>
                <a:hlinkClick>
                  <a:extLst>
                    <a:ext uri="{A12FA001-AC4F-418D-AE19-62706E023703}">
                      <ahyp:hlinkClr val="tx"/>
                    </a:ext>
                  </a:extLst>
                </a:hlinkClick>
              </a:rPr>
              <a:t>Instructions for use</a:t>
            </a:r>
            <a:r>
              <a:rPr b="1" lang="en">
                <a:solidFill>
                  <a:schemeClr val="accent4"/>
                </a:solidFill>
                <a:latin typeface="Darker Grotesque"/>
                <a:ea typeface="Darker Grotesque"/>
                <a:cs typeface="Darker Grotesque"/>
                <a:sym typeface="Darker Grotesque"/>
              </a:rPr>
              <a:t>.</a:t>
            </a:r>
            <a:endParaRPr b="1">
              <a:solidFill>
                <a:schemeClr val="accent4"/>
              </a:solidFill>
              <a:latin typeface="Darker Grotesque"/>
              <a:ea typeface="Darker Grotesque"/>
              <a:cs typeface="Darker Grotesque"/>
              <a:sym typeface="Darker Grotesque"/>
            </a:endParaRPr>
          </a:p>
          <a:p>
            <a:pPr indent="-311150" lvl="0" marL="457200" rtl="0" algn="l">
              <a:spcBef>
                <a:spcPts val="0"/>
              </a:spcBef>
              <a:spcAft>
                <a:spcPts val="0"/>
              </a:spcAft>
              <a:buSzPts val="1300"/>
              <a:buFont typeface="Darker Grotesque SemiBold"/>
              <a:buChar char="●"/>
            </a:pPr>
            <a:r>
              <a:rPr lang="en">
                <a:solidFill>
                  <a:schemeClr val="dk2"/>
                </a:solidFill>
              </a:rPr>
              <a:t>Final slides with:</a:t>
            </a:r>
            <a:endParaRPr>
              <a:solidFill>
                <a:schemeClr val="dk2"/>
              </a:solidFill>
            </a:endParaRPr>
          </a:p>
          <a:p>
            <a:pPr indent="-311150" lvl="0" marL="914400" rtl="0" algn="l">
              <a:spcBef>
                <a:spcPts val="0"/>
              </a:spcBef>
              <a:spcAft>
                <a:spcPts val="0"/>
              </a:spcAft>
              <a:buSzPts val="1300"/>
              <a:buChar char="●"/>
            </a:pPr>
            <a:r>
              <a:rPr lang="en">
                <a:solidFill>
                  <a:schemeClr val="dk2"/>
                </a:solidFill>
              </a:rPr>
              <a:t>The</a:t>
            </a:r>
            <a:r>
              <a:rPr lang="en">
                <a:solidFill>
                  <a:schemeClr val="accent4"/>
                </a:solidFill>
                <a:uFill>
                  <a:noFill/>
                </a:uFill>
                <a:hlinkClick action="ppaction://hlinksldjump" r:id="rId9">
                  <a:extLst>
                    <a:ext uri="{A12FA001-AC4F-418D-AE19-62706E023703}">
                      <ahyp:hlinkClr val="tx"/>
                    </a:ext>
                  </a:extLst>
                </a:hlinkClick>
              </a:rPr>
              <a:t> </a:t>
            </a:r>
            <a:r>
              <a:rPr b="1" lang="en">
                <a:solidFill>
                  <a:schemeClr val="accent4"/>
                </a:solidFill>
                <a:uFill>
                  <a:noFill/>
                </a:uFill>
                <a:latin typeface="Darker Grotesque"/>
                <a:ea typeface="Darker Grotesque"/>
                <a:cs typeface="Darker Grotesque"/>
                <a:sym typeface="Darker Grotesque"/>
                <a:hlinkClick action="ppaction://hlinksldjump" r:id="rId10">
                  <a:extLst>
                    <a:ext uri="{A12FA001-AC4F-418D-AE19-62706E023703}">
                      <ahyp:hlinkClr val="tx"/>
                    </a:ext>
                  </a:extLst>
                </a:hlinkClick>
              </a:rPr>
              <a:t>fonts and colors</a:t>
            </a:r>
            <a:r>
              <a:rPr b="1" lang="en">
                <a:solidFill>
                  <a:schemeClr val="accent4"/>
                </a:solidFill>
                <a:latin typeface="Darker Grotesque"/>
                <a:ea typeface="Darker Grotesque"/>
                <a:cs typeface="Darker Grotesque"/>
                <a:sym typeface="Darker Grotesque"/>
              </a:rPr>
              <a:t> </a:t>
            </a:r>
            <a:r>
              <a:rPr lang="en">
                <a:solidFill>
                  <a:schemeClr val="dk2"/>
                </a:solidFill>
              </a:rPr>
              <a:t>used in the template.</a:t>
            </a:r>
            <a:endParaRPr>
              <a:solidFill>
                <a:schemeClr val="dk2"/>
              </a:solidFill>
            </a:endParaRPr>
          </a:p>
          <a:p>
            <a:pPr indent="-311150" lvl="0" marL="914400" rtl="0" algn="l">
              <a:spcBef>
                <a:spcPts val="0"/>
              </a:spcBef>
              <a:spcAft>
                <a:spcPts val="0"/>
              </a:spcAft>
              <a:buSzPts val="1300"/>
              <a:buChar char="●"/>
            </a:pPr>
            <a:r>
              <a:rPr lang="en">
                <a:solidFill>
                  <a:schemeClr val="dk2"/>
                </a:solidFill>
              </a:rPr>
              <a:t>A selection of </a:t>
            </a:r>
            <a:r>
              <a:rPr b="1" lang="en">
                <a:solidFill>
                  <a:schemeClr val="hlink"/>
                </a:solidFill>
                <a:uFill>
                  <a:noFill/>
                </a:uFill>
                <a:latin typeface="Darker Grotesque"/>
                <a:ea typeface="Darker Grotesque"/>
                <a:cs typeface="Darker Grotesque"/>
                <a:sym typeface="Darker Grotesque"/>
                <a:hlinkClick action="ppaction://hlinksldjump" r:id="rId11"/>
              </a:rPr>
              <a:t>illustrations</a:t>
            </a:r>
            <a:r>
              <a:rPr b="1" lang="en">
                <a:solidFill>
                  <a:schemeClr val="accent4"/>
                </a:solidFill>
                <a:latin typeface="Darker Grotesque"/>
                <a:ea typeface="Darker Grotesque"/>
                <a:cs typeface="Darker Grotesque"/>
                <a:sym typeface="Darker Grotesque"/>
              </a:rPr>
              <a:t>.</a:t>
            </a:r>
            <a:r>
              <a:rPr lang="en">
                <a:solidFill>
                  <a:schemeClr val="dk2"/>
                </a:solidFill>
              </a:rPr>
              <a:t> You can also customize and animate them as you wish with the online editor. Visit </a:t>
            </a:r>
            <a:r>
              <a:rPr b="1" lang="en">
                <a:solidFill>
                  <a:schemeClr val="accent4"/>
                </a:solidFill>
                <a:uFill>
                  <a:noFill/>
                </a:uFill>
                <a:latin typeface="Darker Grotesque"/>
                <a:ea typeface="Darker Grotesque"/>
                <a:cs typeface="Darker Grotesque"/>
                <a:sym typeface="Darker Grotesque"/>
                <a:hlinkClick r:id="rId12">
                  <a:extLst>
                    <a:ext uri="{A12FA001-AC4F-418D-AE19-62706E023703}">
                      <ahyp:hlinkClr val="tx"/>
                    </a:ext>
                  </a:extLst>
                </a:hlinkClick>
              </a:rPr>
              <a:t>Storyset</a:t>
            </a:r>
            <a:r>
              <a:rPr lang="en">
                <a:solidFill>
                  <a:schemeClr val="accent4"/>
                </a:solidFill>
              </a:rPr>
              <a:t> </a:t>
            </a:r>
            <a:r>
              <a:rPr lang="en">
                <a:solidFill>
                  <a:schemeClr val="dk2"/>
                </a:solidFill>
              </a:rPr>
              <a:t>to find more. </a:t>
            </a:r>
            <a:endParaRPr>
              <a:solidFill>
                <a:schemeClr val="dk2"/>
              </a:solidFill>
            </a:endParaRPr>
          </a:p>
          <a:p>
            <a:pPr indent="-311150" lvl="0" marL="914400" rtl="0" algn="l">
              <a:spcBef>
                <a:spcPts val="0"/>
              </a:spcBef>
              <a:spcAft>
                <a:spcPts val="0"/>
              </a:spcAft>
              <a:buSzPts val="1300"/>
              <a:buChar char="●"/>
            </a:pPr>
            <a:r>
              <a:rPr lang="en">
                <a:solidFill>
                  <a:schemeClr val="dk2"/>
                </a:solidFill>
              </a:rPr>
              <a:t>More</a:t>
            </a:r>
            <a:r>
              <a:rPr lang="en">
                <a:solidFill>
                  <a:schemeClr val="hlink"/>
                </a:solidFill>
                <a:uFill>
                  <a:noFill/>
                </a:uFill>
                <a:hlinkClick action="ppaction://hlinksldjump" r:id="rId13"/>
              </a:rPr>
              <a:t> </a:t>
            </a:r>
            <a:r>
              <a:rPr b="1" lang="en">
                <a:solidFill>
                  <a:schemeClr val="hlink"/>
                </a:solidFill>
                <a:uFill>
                  <a:noFill/>
                </a:uFill>
                <a:latin typeface="Darker Grotesque"/>
                <a:ea typeface="Darker Grotesque"/>
                <a:cs typeface="Darker Grotesque"/>
                <a:sym typeface="Darker Grotesque"/>
                <a:hlinkClick action="ppaction://hlinksldjump" r:id="rId14"/>
              </a:rPr>
              <a:t>infographic resources</a:t>
            </a:r>
            <a:r>
              <a:rPr lang="en">
                <a:solidFill>
                  <a:schemeClr val="accent4"/>
                </a:solidFill>
              </a:rPr>
              <a:t>,</a:t>
            </a:r>
            <a:r>
              <a:rPr lang="en">
                <a:solidFill>
                  <a:schemeClr val="dk2"/>
                </a:solidFill>
              </a:rPr>
              <a:t> whose size and color can be edited. </a:t>
            </a:r>
            <a:endParaRPr>
              <a:solidFill>
                <a:schemeClr val="dk2"/>
              </a:solidFill>
            </a:endParaRPr>
          </a:p>
          <a:p>
            <a:pPr indent="-311150" lvl="0" marL="914400" rtl="0" algn="l">
              <a:spcBef>
                <a:spcPts val="0"/>
              </a:spcBef>
              <a:spcAft>
                <a:spcPts val="0"/>
              </a:spcAft>
              <a:buSzPts val="1300"/>
              <a:buChar char="●"/>
            </a:pPr>
            <a:r>
              <a:rPr lang="en">
                <a:solidFill>
                  <a:schemeClr val="dk2"/>
                </a:solidFill>
              </a:rPr>
              <a:t>Sets of </a:t>
            </a:r>
            <a:r>
              <a:rPr b="1" lang="en">
                <a:solidFill>
                  <a:schemeClr val="hlink"/>
                </a:solidFill>
                <a:uFill>
                  <a:noFill/>
                </a:uFill>
                <a:latin typeface="Darker Grotesque"/>
                <a:ea typeface="Darker Grotesque"/>
                <a:cs typeface="Darker Grotesque"/>
                <a:sym typeface="Darker Grotesque"/>
                <a:hlinkClick action="ppaction://hlinksldjump" r:id="rId15"/>
              </a:rPr>
              <a:t>customizable icons</a:t>
            </a:r>
            <a:r>
              <a:rPr lang="en">
                <a:solidFill>
                  <a:schemeClr val="dk2"/>
                </a:solidFill>
              </a:rPr>
              <a:t> of the following themes: general, business, avatar, creative process, education, help &amp; support, medical, nature, performing arts, SEO &amp; marketing, and teamwork.</a:t>
            </a:r>
            <a:endParaRPr>
              <a:solidFill>
                <a:schemeClr val="dk2"/>
              </a:solidFill>
            </a:endParaRPr>
          </a:p>
          <a:p>
            <a:pPr indent="0" lvl="0" marL="0" rtl="0" algn="l">
              <a:spcBef>
                <a:spcPts val="1000"/>
              </a:spcBef>
              <a:spcAft>
                <a:spcPts val="0"/>
              </a:spcAft>
              <a:buNone/>
            </a:pPr>
            <a:r>
              <a:rPr lang="en">
                <a:solidFill>
                  <a:schemeClr val="dk2"/>
                </a:solidFill>
              </a:rPr>
              <a:t>You can delete this slide when you’re done editing the presentation.</a:t>
            </a:r>
            <a:endParaRPr>
              <a:solidFill>
                <a:schemeClr val="dk2"/>
              </a:solidFill>
            </a:endParaRPr>
          </a:p>
        </p:txBody>
      </p:sp>
      <p:grpSp>
        <p:nvGrpSpPr>
          <p:cNvPr id="932" name="Google Shape;932;p34"/>
          <p:cNvGrpSpPr/>
          <p:nvPr/>
        </p:nvGrpSpPr>
        <p:grpSpPr>
          <a:xfrm>
            <a:off x="7917329" y="4360586"/>
            <a:ext cx="1023150" cy="495850"/>
            <a:chOff x="7799963" y="4403975"/>
            <a:chExt cx="1023150" cy="495850"/>
          </a:xfrm>
        </p:grpSpPr>
        <p:grpSp>
          <p:nvGrpSpPr>
            <p:cNvPr id="933" name="Google Shape;933;p34"/>
            <p:cNvGrpSpPr/>
            <p:nvPr/>
          </p:nvGrpSpPr>
          <p:grpSpPr>
            <a:xfrm>
              <a:off x="8271513" y="4403975"/>
              <a:ext cx="551600" cy="495850"/>
              <a:chOff x="9838700" y="1896225"/>
              <a:chExt cx="551600" cy="495850"/>
            </a:xfrm>
          </p:grpSpPr>
          <p:sp>
            <p:nvSpPr>
              <p:cNvPr id="934" name="Google Shape;934;p34"/>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4"/>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4"/>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4"/>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 name="Google Shape;938;p34"/>
            <p:cNvGrpSpPr/>
            <p:nvPr/>
          </p:nvGrpSpPr>
          <p:grpSpPr>
            <a:xfrm flipH="1">
              <a:off x="7799963" y="4403975"/>
              <a:ext cx="551600" cy="495850"/>
              <a:chOff x="9838700" y="1896225"/>
              <a:chExt cx="551600" cy="495850"/>
            </a:xfrm>
          </p:grpSpPr>
          <p:sp>
            <p:nvSpPr>
              <p:cNvPr id="939" name="Google Shape;939;p34"/>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4"/>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4"/>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4"/>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6" name="Shape 1666"/>
        <p:cNvGrpSpPr/>
        <p:nvPr/>
      </p:nvGrpSpPr>
      <p:grpSpPr>
        <a:xfrm>
          <a:off x="0" y="0"/>
          <a:ext cx="0" cy="0"/>
          <a:chOff x="0" y="0"/>
          <a:chExt cx="0" cy="0"/>
        </a:xfrm>
      </p:grpSpPr>
      <p:sp>
        <p:nvSpPr>
          <p:cNvPr id="1667" name="Google Shape;1667;p5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fruit-</a:t>
            </a:r>
            <a:r>
              <a:rPr lang="en">
                <a:solidFill>
                  <a:schemeClr val="accent4"/>
                </a:solidFill>
              </a:rPr>
              <a:t>Le fruit</a:t>
            </a:r>
            <a:endParaRPr>
              <a:solidFill>
                <a:schemeClr val="accent4"/>
              </a:solidFill>
            </a:endParaRPr>
          </a:p>
        </p:txBody>
      </p:sp>
      <p:sp>
        <p:nvSpPr>
          <p:cNvPr id="1668" name="Google Shape;1668;p52"/>
          <p:cNvSpPr txBox="1"/>
          <p:nvPr>
            <p:ph idx="1" type="subTitle"/>
          </p:nvPr>
        </p:nvSpPr>
        <p:spPr>
          <a:xfrm>
            <a:off x="1681900" y="2687050"/>
            <a:ext cx="2230800" cy="49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Pomme: Apple</a:t>
            </a:r>
            <a:endParaRPr/>
          </a:p>
        </p:txBody>
      </p:sp>
      <p:sp>
        <p:nvSpPr>
          <p:cNvPr id="1669" name="Google Shape;1669;p52"/>
          <p:cNvSpPr txBox="1"/>
          <p:nvPr>
            <p:ph idx="2" type="subTitle"/>
          </p:nvPr>
        </p:nvSpPr>
        <p:spPr>
          <a:xfrm>
            <a:off x="5413100" y="2687050"/>
            <a:ext cx="2049000" cy="49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Pear: Poire</a:t>
            </a:r>
            <a:endParaRPr/>
          </a:p>
        </p:txBody>
      </p:sp>
      <p:sp>
        <p:nvSpPr>
          <p:cNvPr id="1670" name="Google Shape;1670;p52"/>
          <p:cNvSpPr txBox="1"/>
          <p:nvPr>
            <p:ph idx="3" type="subTitle"/>
          </p:nvPr>
        </p:nvSpPr>
        <p:spPr>
          <a:xfrm>
            <a:off x="1681900" y="3182950"/>
            <a:ext cx="2230800" cy="54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Describe here what the fruit is like</a:t>
            </a:r>
            <a:endParaRPr/>
          </a:p>
        </p:txBody>
      </p:sp>
      <p:sp>
        <p:nvSpPr>
          <p:cNvPr id="1671" name="Google Shape;1671;p52"/>
          <p:cNvSpPr txBox="1"/>
          <p:nvPr>
            <p:ph idx="4" type="subTitle"/>
          </p:nvPr>
        </p:nvSpPr>
        <p:spPr>
          <a:xfrm>
            <a:off x="5413100" y="3182950"/>
            <a:ext cx="2049000" cy="54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Describe here what the fruit is like</a:t>
            </a:r>
            <a:endParaRPr/>
          </a:p>
        </p:txBody>
      </p:sp>
      <p:grpSp>
        <p:nvGrpSpPr>
          <p:cNvPr id="1672" name="Google Shape;1672;p52"/>
          <p:cNvGrpSpPr/>
          <p:nvPr/>
        </p:nvGrpSpPr>
        <p:grpSpPr>
          <a:xfrm>
            <a:off x="7917313" y="287075"/>
            <a:ext cx="1023150" cy="495850"/>
            <a:chOff x="7799963" y="289175"/>
            <a:chExt cx="1023150" cy="495850"/>
          </a:xfrm>
        </p:grpSpPr>
        <p:grpSp>
          <p:nvGrpSpPr>
            <p:cNvPr id="1673" name="Google Shape;1673;p52"/>
            <p:cNvGrpSpPr/>
            <p:nvPr/>
          </p:nvGrpSpPr>
          <p:grpSpPr>
            <a:xfrm>
              <a:off x="8271513" y="289175"/>
              <a:ext cx="551600" cy="495850"/>
              <a:chOff x="9838700" y="1896225"/>
              <a:chExt cx="551600" cy="495850"/>
            </a:xfrm>
          </p:grpSpPr>
          <p:sp>
            <p:nvSpPr>
              <p:cNvPr id="1674" name="Google Shape;1674;p52"/>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2"/>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2"/>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2"/>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 name="Google Shape;1678;p52"/>
            <p:cNvGrpSpPr/>
            <p:nvPr/>
          </p:nvGrpSpPr>
          <p:grpSpPr>
            <a:xfrm flipH="1">
              <a:off x="7799963" y="289175"/>
              <a:ext cx="551600" cy="495850"/>
              <a:chOff x="9838700" y="1896225"/>
              <a:chExt cx="551600" cy="495850"/>
            </a:xfrm>
          </p:grpSpPr>
          <p:sp>
            <p:nvSpPr>
              <p:cNvPr id="1679" name="Google Shape;1679;p52"/>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2"/>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2"/>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2"/>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3" name="Google Shape;1683;p52"/>
          <p:cNvGrpSpPr/>
          <p:nvPr/>
        </p:nvGrpSpPr>
        <p:grpSpPr>
          <a:xfrm flipH="1">
            <a:off x="6138935" y="1913478"/>
            <a:ext cx="597331" cy="689697"/>
            <a:chOff x="7859725" y="2582700"/>
            <a:chExt cx="927100" cy="1070625"/>
          </a:xfrm>
        </p:grpSpPr>
        <p:sp>
          <p:nvSpPr>
            <p:cNvPr id="1684" name="Google Shape;1684;p52"/>
            <p:cNvSpPr/>
            <p:nvPr/>
          </p:nvSpPr>
          <p:spPr>
            <a:xfrm>
              <a:off x="8149200" y="2843625"/>
              <a:ext cx="637625" cy="809700"/>
            </a:xfrm>
            <a:custGeom>
              <a:rect b="b" l="l" r="r" t="t"/>
              <a:pathLst>
                <a:path extrusionOk="0" h="32388" w="25505">
                  <a:moveTo>
                    <a:pt x="8576" y="1"/>
                  </a:moveTo>
                  <a:cubicBezTo>
                    <a:pt x="7508" y="1"/>
                    <a:pt x="6466" y="284"/>
                    <a:pt x="5605" y="921"/>
                  </a:cubicBezTo>
                  <a:cubicBezTo>
                    <a:pt x="3211" y="2698"/>
                    <a:pt x="2593" y="4599"/>
                    <a:pt x="2396" y="6377"/>
                  </a:cubicBezTo>
                  <a:cubicBezTo>
                    <a:pt x="2198" y="8154"/>
                    <a:pt x="2420" y="9957"/>
                    <a:pt x="2544" y="11759"/>
                  </a:cubicBezTo>
                  <a:cubicBezTo>
                    <a:pt x="2569" y="12006"/>
                    <a:pt x="2569" y="12277"/>
                    <a:pt x="2495" y="12524"/>
                  </a:cubicBezTo>
                  <a:cubicBezTo>
                    <a:pt x="2396" y="12747"/>
                    <a:pt x="2248" y="12944"/>
                    <a:pt x="2100" y="13142"/>
                  </a:cubicBezTo>
                  <a:cubicBezTo>
                    <a:pt x="1433" y="13956"/>
                    <a:pt x="914" y="14894"/>
                    <a:pt x="544" y="15882"/>
                  </a:cubicBezTo>
                  <a:cubicBezTo>
                    <a:pt x="124" y="17289"/>
                    <a:pt x="1" y="18771"/>
                    <a:pt x="198" y="20252"/>
                  </a:cubicBezTo>
                  <a:cubicBezTo>
                    <a:pt x="643" y="24671"/>
                    <a:pt x="3013" y="29091"/>
                    <a:pt x="6988" y="31115"/>
                  </a:cubicBezTo>
                  <a:cubicBezTo>
                    <a:pt x="8717" y="32002"/>
                    <a:pt x="10654" y="32387"/>
                    <a:pt x="12606" y="32387"/>
                  </a:cubicBezTo>
                  <a:cubicBezTo>
                    <a:pt x="13804" y="32387"/>
                    <a:pt x="15008" y="32242"/>
                    <a:pt x="16172" y="31979"/>
                  </a:cubicBezTo>
                  <a:cubicBezTo>
                    <a:pt x="18518" y="31461"/>
                    <a:pt x="20814" y="30448"/>
                    <a:pt x="22493" y="28720"/>
                  </a:cubicBezTo>
                  <a:cubicBezTo>
                    <a:pt x="24591" y="26572"/>
                    <a:pt x="25505" y="23462"/>
                    <a:pt x="25381" y="20474"/>
                  </a:cubicBezTo>
                  <a:cubicBezTo>
                    <a:pt x="25258" y="17487"/>
                    <a:pt x="24122" y="14598"/>
                    <a:pt x="22567" y="12055"/>
                  </a:cubicBezTo>
                  <a:cubicBezTo>
                    <a:pt x="21604" y="10500"/>
                    <a:pt x="20419" y="8994"/>
                    <a:pt x="18814" y="8105"/>
                  </a:cubicBezTo>
                  <a:cubicBezTo>
                    <a:pt x="18444" y="7957"/>
                    <a:pt x="18098" y="7735"/>
                    <a:pt x="17777" y="7488"/>
                  </a:cubicBezTo>
                  <a:cubicBezTo>
                    <a:pt x="17431" y="7192"/>
                    <a:pt x="17160" y="6821"/>
                    <a:pt x="16962" y="6426"/>
                  </a:cubicBezTo>
                  <a:cubicBezTo>
                    <a:pt x="15703" y="4402"/>
                    <a:pt x="14321" y="2377"/>
                    <a:pt x="12296" y="1118"/>
                  </a:cubicBezTo>
                  <a:cubicBezTo>
                    <a:pt x="11201" y="415"/>
                    <a:pt x="9869" y="1"/>
                    <a:pt x="8576"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2"/>
            <p:cNvSpPr/>
            <p:nvPr/>
          </p:nvSpPr>
          <p:spPr>
            <a:xfrm>
              <a:off x="8237475" y="2582700"/>
              <a:ext cx="79650" cy="282725"/>
            </a:xfrm>
            <a:custGeom>
              <a:rect b="b" l="l" r="r" t="t"/>
              <a:pathLst>
                <a:path extrusionOk="0" fill="none" h="11309" w="3186">
                  <a:moveTo>
                    <a:pt x="0" y="1"/>
                  </a:moveTo>
                  <a:lnTo>
                    <a:pt x="3185" y="11308"/>
                  </a:lnTo>
                </a:path>
              </a:pathLst>
            </a:custGeom>
            <a:noFill/>
            <a:ln cap="flat" cmpd="sng" w="8025">
              <a:solidFill>
                <a:srgbClr val="0F0F0F"/>
              </a:solidFill>
              <a:prstDash val="solid"/>
              <a:miter lim="2468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2"/>
            <p:cNvSpPr/>
            <p:nvPr/>
          </p:nvSpPr>
          <p:spPr>
            <a:xfrm>
              <a:off x="7859725" y="2612325"/>
              <a:ext cx="403700" cy="177175"/>
            </a:xfrm>
            <a:custGeom>
              <a:rect b="b" l="l" r="r" t="t"/>
              <a:pathLst>
                <a:path extrusionOk="0" h="7087" w="16148">
                  <a:moveTo>
                    <a:pt x="8247" y="1"/>
                  </a:moveTo>
                  <a:cubicBezTo>
                    <a:pt x="7111" y="1"/>
                    <a:pt x="5976" y="198"/>
                    <a:pt x="4914" y="618"/>
                  </a:cubicBezTo>
                  <a:cubicBezTo>
                    <a:pt x="3062" y="1334"/>
                    <a:pt x="1556" y="2692"/>
                    <a:pt x="1" y="4099"/>
                  </a:cubicBezTo>
                  <a:cubicBezTo>
                    <a:pt x="2593" y="5161"/>
                    <a:pt x="4988" y="7062"/>
                    <a:pt x="7778" y="7086"/>
                  </a:cubicBezTo>
                  <a:cubicBezTo>
                    <a:pt x="8667" y="7062"/>
                    <a:pt x="9555" y="6938"/>
                    <a:pt x="10420" y="6716"/>
                  </a:cubicBezTo>
                  <a:cubicBezTo>
                    <a:pt x="11531" y="6469"/>
                    <a:pt x="12592" y="6074"/>
                    <a:pt x="13580" y="5556"/>
                  </a:cubicBezTo>
                  <a:cubicBezTo>
                    <a:pt x="14617" y="4914"/>
                    <a:pt x="15481" y="4050"/>
                    <a:pt x="16147" y="3037"/>
                  </a:cubicBezTo>
                  <a:cubicBezTo>
                    <a:pt x="13999" y="1087"/>
                    <a:pt x="11185" y="1"/>
                    <a:pt x="8247" y="1"/>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2"/>
            <p:cNvSpPr/>
            <p:nvPr/>
          </p:nvSpPr>
          <p:spPr>
            <a:xfrm>
              <a:off x="7866525" y="2692575"/>
              <a:ext cx="393800" cy="23475"/>
            </a:xfrm>
            <a:custGeom>
              <a:rect b="b" l="l" r="r" t="t"/>
              <a:pathLst>
                <a:path extrusionOk="0" fill="none" h="939" w="15752">
                  <a:moveTo>
                    <a:pt x="15752" y="0"/>
                  </a:moveTo>
                  <a:lnTo>
                    <a:pt x="6173" y="296"/>
                  </a:lnTo>
                  <a:cubicBezTo>
                    <a:pt x="5037" y="321"/>
                    <a:pt x="3877" y="371"/>
                    <a:pt x="2716" y="469"/>
                  </a:cubicBezTo>
                  <a:cubicBezTo>
                    <a:pt x="1803" y="543"/>
                    <a:pt x="889" y="692"/>
                    <a:pt x="0" y="938"/>
                  </a:cubicBezTo>
                </a:path>
              </a:pathLst>
            </a:custGeom>
            <a:noFill/>
            <a:ln cap="rnd" cmpd="sng" w="8025">
              <a:solidFill>
                <a:srgbClr val="FFF6E3"/>
              </a:solidFill>
              <a:prstDash val="solid"/>
              <a:miter lim="2468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2"/>
            <p:cNvSpPr/>
            <p:nvPr/>
          </p:nvSpPr>
          <p:spPr>
            <a:xfrm>
              <a:off x="8076375" y="2696275"/>
              <a:ext cx="50650" cy="90125"/>
            </a:xfrm>
            <a:custGeom>
              <a:rect b="b" l="l" r="r" t="t"/>
              <a:pathLst>
                <a:path extrusionOk="0" fill="none" h="3605" w="2026">
                  <a:moveTo>
                    <a:pt x="2025" y="0"/>
                  </a:moveTo>
                  <a:cubicBezTo>
                    <a:pt x="1482" y="1284"/>
                    <a:pt x="815" y="2494"/>
                    <a:pt x="1" y="3605"/>
                  </a:cubicBezTo>
                </a:path>
              </a:pathLst>
            </a:custGeom>
            <a:noFill/>
            <a:ln cap="rnd" cmpd="sng" w="8025">
              <a:solidFill>
                <a:srgbClr val="FFF6E3"/>
              </a:solidFill>
              <a:prstDash val="solid"/>
              <a:miter lim="2468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2"/>
            <p:cNvSpPr/>
            <p:nvPr/>
          </p:nvSpPr>
          <p:spPr>
            <a:xfrm>
              <a:off x="8188725" y="2694425"/>
              <a:ext cx="28400" cy="63600"/>
            </a:xfrm>
            <a:custGeom>
              <a:rect b="b" l="l" r="r" t="t"/>
              <a:pathLst>
                <a:path extrusionOk="0" fill="none" h="2544" w="1136">
                  <a:moveTo>
                    <a:pt x="1136" y="0"/>
                  </a:moveTo>
                  <a:cubicBezTo>
                    <a:pt x="963" y="914"/>
                    <a:pt x="469" y="1729"/>
                    <a:pt x="0" y="2543"/>
                  </a:cubicBezTo>
                </a:path>
              </a:pathLst>
            </a:custGeom>
            <a:noFill/>
            <a:ln cap="rnd" cmpd="sng" w="8025">
              <a:solidFill>
                <a:srgbClr val="FFF6E3"/>
              </a:solidFill>
              <a:prstDash val="solid"/>
              <a:miter lim="2468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2"/>
            <p:cNvSpPr/>
            <p:nvPr/>
          </p:nvSpPr>
          <p:spPr>
            <a:xfrm>
              <a:off x="8702850" y="3411625"/>
              <a:ext cx="29650" cy="61275"/>
            </a:xfrm>
            <a:custGeom>
              <a:rect b="b" l="l" r="r" t="t"/>
              <a:pathLst>
                <a:path extrusionOk="0" h="2451" w="1186">
                  <a:moveTo>
                    <a:pt x="1186" y="1"/>
                  </a:moveTo>
                  <a:lnTo>
                    <a:pt x="1186" y="1"/>
                  </a:lnTo>
                  <a:cubicBezTo>
                    <a:pt x="890" y="667"/>
                    <a:pt x="569" y="1309"/>
                    <a:pt x="273" y="1951"/>
                  </a:cubicBezTo>
                  <a:cubicBezTo>
                    <a:pt x="174" y="2124"/>
                    <a:pt x="149" y="2346"/>
                    <a:pt x="1" y="2445"/>
                  </a:cubicBezTo>
                  <a:cubicBezTo>
                    <a:pt x="8" y="2449"/>
                    <a:pt x="16" y="2450"/>
                    <a:pt x="24" y="2450"/>
                  </a:cubicBezTo>
                  <a:cubicBezTo>
                    <a:pt x="77" y="2450"/>
                    <a:pt x="159" y="2392"/>
                    <a:pt x="223" y="2371"/>
                  </a:cubicBezTo>
                  <a:cubicBezTo>
                    <a:pt x="939" y="1803"/>
                    <a:pt x="1186" y="890"/>
                    <a:pt x="1186" y="1"/>
                  </a:cubicBezTo>
                  <a:close/>
                </a:path>
              </a:pathLst>
            </a:custGeom>
            <a:solidFill>
              <a:srgbClr val="7E9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2"/>
            <p:cNvSpPr/>
            <p:nvPr/>
          </p:nvSpPr>
          <p:spPr>
            <a:xfrm>
              <a:off x="8685575" y="3341875"/>
              <a:ext cx="27800" cy="67925"/>
            </a:xfrm>
            <a:custGeom>
              <a:rect b="b" l="l" r="r" t="t"/>
              <a:pathLst>
                <a:path extrusionOk="0" h="2717" w="1112">
                  <a:moveTo>
                    <a:pt x="1062" y="1"/>
                  </a:moveTo>
                  <a:lnTo>
                    <a:pt x="1062" y="1"/>
                  </a:lnTo>
                  <a:cubicBezTo>
                    <a:pt x="741" y="914"/>
                    <a:pt x="420" y="1828"/>
                    <a:pt x="1" y="2717"/>
                  </a:cubicBezTo>
                  <a:cubicBezTo>
                    <a:pt x="988" y="2100"/>
                    <a:pt x="1112" y="1063"/>
                    <a:pt x="1062" y="1"/>
                  </a:cubicBezTo>
                  <a:close/>
                </a:path>
              </a:pathLst>
            </a:custGeom>
            <a:solidFill>
              <a:srgbClr val="7E9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2"/>
            <p:cNvSpPr/>
            <p:nvPr/>
          </p:nvSpPr>
          <p:spPr>
            <a:xfrm>
              <a:off x="8638675" y="3362250"/>
              <a:ext cx="29650" cy="62975"/>
            </a:xfrm>
            <a:custGeom>
              <a:rect b="b" l="l" r="r" t="t"/>
              <a:pathLst>
                <a:path extrusionOk="0" h="2519" w="1186">
                  <a:moveTo>
                    <a:pt x="1185" y="1"/>
                  </a:moveTo>
                  <a:lnTo>
                    <a:pt x="1185" y="1"/>
                  </a:lnTo>
                  <a:cubicBezTo>
                    <a:pt x="716" y="766"/>
                    <a:pt x="420" y="1704"/>
                    <a:pt x="0" y="2519"/>
                  </a:cubicBezTo>
                  <a:cubicBezTo>
                    <a:pt x="914" y="2001"/>
                    <a:pt x="1087" y="964"/>
                    <a:pt x="1185" y="1"/>
                  </a:cubicBezTo>
                  <a:close/>
                </a:path>
              </a:pathLst>
            </a:custGeom>
            <a:solidFill>
              <a:srgbClr val="7E9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2"/>
            <p:cNvSpPr/>
            <p:nvPr/>
          </p:nvSpPr>
          <p:spPr>
            <a:xfrm>
              <a:off x="8630650" y="3453000"/>
              <a:ext cx="37050" cy="53100"/>
            </a:xfrm>
            <a:custGeom>
              <a:rect b="b" l="l" r="r" t="t"/>
              <a:pathLst>
                <a:path extrusionOk="0" h="2124" w="1482">
                  <a:moveTo>
                    <a:pt x="1482" y="0"/>
                  </a:moveTo>
                  <a:cubicBezTo>
                    <a:pt x="815" y="642"/>
                    <a:pt x="494" y="1407"/>
                    <a:pt x="0" y="2123"/>
                  </a:cubicBezTo>
                  <a:cubicBezTo>
                    <a:pt x="864" y="1802"/>
                    <a:pt x="1259" y="839"/>
                    <a:pt x="1482" y="0"/>
                  </a:cubicBezTo>
                  <a:close/>
                </a:path>
              </a:pathLst>
            </a:custGeom>
            <a:solidFill>
              <a:srgbClr val="7E9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2"/>
            <p:cNvSpPr/>
            <p:nvPr/>
          </p:nvSpPr>
          <p:spPr>
            <a:xfrm>
              <a:off x="8676950" y="3288800"/>
              <a:ext cx="12350" cy="46950"/>
            </a:xfrm>
            <a:custGeom>
              <a:rect b="b" l="l" r="r" t="t"/>
              <a:pathLst>
                <a:path extrusionOk="0" h="1878" w="494">
                  <a:moveTo>
                    <a:pt x="395" y="1"/>
                  </a:moveTo>
                  <a:lnTo>
                    <a:pt x="395" y="1"/>
                  </a:lnTo>
                  <a:cubicBezTo>
                    <a:pt x="272" y="445"/>
                    <a:pt x="173" y="890"/>
                    <a:pt x="99" y="1334"/>
                  </a:cubicBezTo>
                  <a:cubicBezTo>
                    <a:pt x="99" y="1531"/>
                    <a:pt x="74" y="1704"/>
                    <a:pt x="0" y="1877"/>
                  </a:cubicBezTo>
                  <a:cubicBezTo>
                    <a:pt x="74" y="1877"/>
                    <a:pt x="99" y="1778"/>
                    <a:pt x="148" y="1729"/>
                  </a:cubicBezTo>
                  <a:cubicBezTo>
                    <a:pt x="395" y="1186"/>
                    <a:pt x="494" y="593"/>
                    <a:pt x="395" y="1"/>
                  </a:cubicBezTo>
                  <a:close/>
                </a:path>
              </a:pathLst>
            </a:custGeom>
            <a:solidFill>
              <a:srgbClr val="7E9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2"/>
            <p:cNvSpPr/>
            <p:nvPr/>
          </p:nvSpPr>
          <p:spPr>
            <a:xfrm>
              <a:off x="8594850" y="3435700"/>
              <a:ext cx="28425" cy="46325"/>
            </a:xfrm>
            <a:custGeom>
              <a:rect b="b" l="l" r="r" t="t"/>
              <a:pathLst>
                <a:path extrusionOk="0" h="1853" w="1137">
                  <a:moveTo>
                    <a:pt x="1136" y="1"/>
                  </a:moveTo>
                  <a:lnTo>
                    <a:pt x="1136" y="1"/>
                  </a:lnTo>
                  <a:cubicBezTo>
                    <a:pt x="618" y="544"/>
                    <a:pt x="469" y="1285"/>
                    <a:pt x="0" y="1852"/>
                  </a:cubicBezTo>
                  <a:cubicBezTo>
                    <a:pt x="790" y="1581"/>
                    <a:pt x="963" y="692"/>
                    <a:pt x="1136" y="1"/>
                  </a:cubicBezTo>
                  <a:close/>
                </a:path>
              </a:pathLst>
            </a:custGeom>
            <a:solidFill>
              <a:srgbClr val="7E9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 name="Google Shape;1696;p52"/>
          <p:cNvGrpSpPr/>
          <p:nvPr/>
        </p:nvGrpSpPr>
        <p:grpSpPr>
          <a:xfrm flipH="1">
            <a:off x="2498634" y="1835289"/>
            <a:ext cx="597331" cy="767886"/>
            <a:chOff x="5351950" y="3875175"/>
            <a:chExt cx="599850" cy="771125"/>
          </a:xfrm>
        </p:grpSpPr>
        <p:sp>
          <p:nvSpPr>
            <p:cNvPr id="1697" name="Google Shape;1697;p52"/>
            <p:cNvSpPr/>
            <p:nvPr/>
          </p:nvSpPr>
          <p:spPr>
            <a:xfrm>
              <a:off x="5351950" y="4084600"/>
              <a:ext cx="599850" cy="561700"/>
            </a:xfrm>
            <a:custGeom>
              <a:rect b="b" l="l" r="r" t="t"/>
              <a:pathLst>
                <a:path extrusionOk="0" h="22468" w="23994">
                  <a:moveTo>
                    <a:pt x="15774" y="1"/>
                  </a:moveTo>
                  <a:cubicBezTo>
                    <a:pt x="15526" y="1"/>
                    <a:pt x="15272" y="14"/>
                    <a:pt x="15011" y="42"/>
                  </a:cubicBezTo>
                  <a:cubicBezTo>
                    <a:pt x="8765" y="684"/>
                    <a:pt x="3037" y="4634"/>
                    <a:pt x="1556" y="7276"/>
                  </a:cubicBezTo>
                  <a:cubicBezTo>
                    <a:pt x="1556" y="7276"/>
                    <a:pt x="1" y="9770"/>
                    <a:pt x="1062" y="14066"/>
                  </a:cubicBezTo>
                  <a:cubicBezTo>
                    <a:pt x="2149" y="18361"/>
                    <a:pt x="3358" y="21522"/>
                    <a:pt x="11259" y="22386"/>
                  </a:cubicBezTo>
                  <a:cubicBezTo>
                    <a:pt x="11763" y="22441"/>
                    <a:pt x="12253" y="22468"/>
                    <a:pt x="12730" y="22468"/>
                  </a:cubicBezTo>
                  <a:cubicBezTo>
                    <a:pt x="19704" y="22468"/>
                    <a:pt x="23736" y="16777"/>
                    <a:pt x="23875" y="12016"/>
                  </a:cubicBezTo>
                  <a:cubicBezTo>
                    <a:pt x="23993" y="7142"/>
                    <a:pt x="21481" y="1"/>
                    <a:pt x="157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2"/>
            <p:cNvSpPr/>
            <p:nvPr/>
          </p:nvSpPr>
          <p:spPr>
            <a:xfrm>
              <a:off x="5445350" y="4242475"/>
              <a:ext cx="118325" cy="111700"/>
            </a:xfrm>
            <a:custGeom>
              <a:rect b="b" l="l" r="r" t="t"/>
              <a:pathLst>
                <a:path extrusionOk="0" h="4468" w="4733">
                  <a:moveTo>
                    <a:pt x="2903" y="0"/>
                  </a:moveTo>
                  <a:cubicBezTo>
                    <a:pt x="2018" y="0"/>
                    <a:pt x="946" y="478"/>
                    <a:pt x="486" y="1578"/>
                  </a:cubicBezTo>
                  <a:cubicBezTo>
                    <a:pt x="486" y="1578"/>
                    <a:pt x="1" y="4467"/>
                    <a:pt x="2184" y="4467"/>
                  </a:cubicBezTo>
                  <a:cubicBezTo>
                    <a:pt x="2202" y="4467"/>
                    <a:pt x="2221" y="4467"/>
                    <a:pt x="2239" y="4467"/>
                  </a:cubicBezTo>
                  <a:cubicBezTo>
                    <a:pt x="4461" y="4442"/>
                    <a:pt x="4733" y="1035"/>
                    <a:pt x="3992" y="344"/>
                  </a:cubicBezTo>
                  <a:cubicBezTo>
                    <a:pt x="3744" y="121"/>
                    <a:pt x="3347" y="0"/>
                    <a:pt x="29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2"/>
            <p:cNvSpPr/>
            <p:nvPr/>
          </p:nvSpPr>
          <p:spPr>
            <a:xfrm>
              <a:off x="5430950" y="4065050"/>
              <a:ext cx="185825" cy="110125"/>
            </a:xfrm>
            <a:custGeom>
              <a:rect b="b" l="l" r="r" t="t"/>
              <a:pathLst>
                <a:path extrusionOk="0" h="4405" w="7433">
                  <a:moveTo>
                    <a:pt x="586" y="1"/>
                  </a:moveTo>
                  <a:cubicBezTo>
                    <a:pt x="216" y="1"/>
                    <a:pt x="1" y="34"/>
                    <a:pt x="1" y="34"/>
                  </a:cubicBezTo>
                  <a:lnTo>
                    <a:pt x="1" y="775"/>
                  </a:lnTo>
                  <a:cubicBezTo>
                    <a:pt x="1" y="775"/>
                    <a:pt x="9" y="774"/>
                    <a:pt x="28" y="774"/>
                  </a:cubicBezTo>
                  <a:cubicBezTo>
                    <a:pt x="169" y="774"/>
                    <a:pt x="886" y="812"/>
                    <a:pt x="3186" y="1441"/>
                  </a:cubicBezTo>
                  <a:cubicBezTo>
                    <a:pt x="4741" y="1861"/>
                    <a:pt x="6050" y="2947"/>
                    <a:pt x="6790" y="4404"/>
                  </a:cubicBezTo>
                  <a:lnTo>
                    <a:pt x="7432" y="4157"/>
                  </a:lnTo>
                  <a:cubicBezTo>
                    <a:pt x="7432" y="4157"/>
                    <a:pt x="7161" y="2725"/>
                    <a:pt x="4692" y="1219"/>
                  </a:cubicBezTo>
                  <a:cubicBezTo>
                    <a:pt x="2991" y="165"/>
                    <a:pt x="1407" y="1"/>
                    <a:pt x="586" y="1"/>
                  </a:cubicBezTo>
                  <a:close/>
                </a:path>
              </a:pathLst>
            </a:custGeom>
            <a:solidFill>
              <a:srgbClr val="0F0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2"/>
            <p:cNvSpPr/>
            <p:nvPr/>
          </p:nvSpPr>
          <p:spPr>
            <a:xfrm>
              <a:off x="5550075" y="3875175"/>
              <a:ext cx="280250" cy="195500"/>
            </a:xfrm>
            <a:custGeom>
              <a:rect b="b" l="l" r="r" t="t"/>
              <a:pathLst>
                <a:path extrusionOk="0" h="7820" w="11210">
                  <a:moveTo>
                    <a:pt x="11086" y="0"/>
                  </a:moveTo>
                  <a:cubicBezTo>
                    <a:pt x="11086" y="0"/>
                    <a:pt x="5309" y="346"/>
                    <a:pt x="3457" y="2765"/>
                  </a:cubicBezTo>
                  <a:cubicBezTo>
                    <a:pt x="1581" y="5210"/>
                    <a:pt x="1" y="7333"/>
                    <a:pt x="1" y="7333"/>
                  </a:cubicBezTo>
                  <a:cubicBezTo>
                    <a:pt x="1" y="7333"/>
                    <a:pt x="1414" y="7820"/>
                    <a:pt x="3392" y="7820"/>
                  </a:cubicBezTo>
                  <a:cubicBezTo>
                    <a:pt x="4594" y="7820"/>
                    <a:pt x="6004" y="7640"/>
                    <a:pt x="7432" y="7061"/>
                  </a:cubicBezTo>
                  <a:cubicBezTo>
                    <a:pt x="11209" y="5555"/>
                    <a:pt x="11086" y="0"/>
                    <a:pt x="11086" y="0"/>
                  </a:cubicBezTo>
                  <a:close/>
                </a:path>
              </a:pathLst>
            </a:custGeom>
            <a:solidFill>
              <a:srgbClr val="93C4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2"/>
            <p:cNvSpPr/>
            <p:nvPr/>
          </p:nvSpPr>
          <p:spPr>
            <a:xfrm>
              <a:off x="5530325" y="4116975"/>
              <a:ext cx="148425" cy="70525"/>
            </a:xfrm>
            <a:custGeom>
              <a:rect b="b" l="l" r="r" t="t"/>
              <a:pathLst>
                <a:path extrusionOk="0" h="2821" w="5937">
                  <a:moveTo>
                    <a:pt x="5620" y="0"/>
                  </a:moveTo>
                  <a:cubicBezTo>
                    <a:pt x="5520" y="0"/>
                    <a:pt x="5421" y="54"/>
                    <a:pt x="5383" y="179"/>
                  </a:cubicBezTo>
                  <a:cubicBezTo>
                    <a:pt x="5383" y="179"/>
                    <a:pt x="5062" y="1043"/>
                    <a:pt x="3334" y="1858"/>
                  </a:cubicBezTo>
                  <a:cubicBezTo>
                    <a:pt x="2604" y="2196"/>
                    <a:pt x="1970" y="2295"/>
                    <a:pt x="1479" y="2295"/>
                  </a:cubicBezTo>
                  <a:cubicBezTo>
                    <a:pt x="824" y="2295"/>
                    <a:pt x="424" y="2119"/>
                    <a:pt x="396" y="2105"/>
                  </a:cubicBezTo>
                  <a:cubicBezTo>
                    <a:pt x="362" y="2084"/>
                    <a:pt x="324" y="2075"/>
                    <a:pt x="286" y="2075"/>
                  </a:cubicBezTo>
                  <a:cubicBezTo>
                    <a:pt x="186" y="2075"/>
                    <a:pt x="86" y="2139"/>
                    <a:pt x="50" y="2228"/>
                  </a:cubicBezTo>
                  <a:cubicBezTo>
                    <a:pt x="1" y="2352"/>
                    <a:pt x="50" y="2500"/>
                    <a:pt x="174" y="2574"/>
                  </a:cubicBezTo>
                  <a:cubicBezTo>
                    <a:pt x="593" y="2747"/>
                    <a:pt x="1038" y="2821"/>
                    <a:pt x="1482" y="2821"/>
                  </a:cubicBezTo>
                  <a:cubicBezTo>
                    <a:pt x="2198" y="2796"/>
                    <a:pt x="2914" y="2623"/>
                    <a:pt x="3556" y="2327"/>
                  </a:cubicBezTo>
                  <a:cubicBezTo>
                    <a:pt x="5506" y="1414"/>
                    <a:pt x="5877" y="377"/>
                    <a:pt x="5877" y="327"/>
                  </a:cubicBezTo>
                  <a:cubicBezTo>
                    <a:pt x="5937" y="132"/>
                    <a:pt x="5777" y="0"/>
                    <a:pt x="56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2"/>
            <p:cNvSpPr/>
            <p:nvPr/>
          </p:nvSpPr>
          <p:spPr>
            <a:xfrm>
              <a:off x="5467925" y="3911250"/>
              <a:ext cx="329675" cy="163925"/>
            </a:xfrm>
            <a:custGeom>
              <a:rect b="b" l="l" r="r" t="t"/>
              <a:pathLst>
                <a:path extrusionOk="0" h="6557" w="13187">
                  <a:moveTo>
                    <a:pt x="12885" y="0"/>
                  </a:moveTo>
                  <a:cubicBezTo>
                    <a:pt x="12808" y="0"/>
                    <a:pt x="12735" y="33"/>
                    <a:pt x="12693" y="88"/>
                  </a:cubicBezTo>
                  <a:cubicBezTo>
                    <a:pt x="10817" y="2162"/>
                    <a:pt x="8471" y="3767"/>
                    <a:pt x="5854" y="4779"/>
                  </a:cubicBezTo>
                  <a:cubicBezTo>
                    <a:pt x="2824" y="5886"/>
                    <a:pt x="1328" y="6032"/>
                    <a:pt x="747" y="6032"/>
                  </a:cubicBezTo>
                  <a:cubicBezTo>
                    <a:pt x="538" y="6032"/>
                    <a:pt x="448" y="6013"/>
                    <a:pt x="448" y="6013"/>
                  </a:cubicBezTo>
                  <a:cubicBezTo>
                    <a:pt x="424" y="6008"/>
                    <a:pt x="401" y="6006"/>
                    <a:pt x="379" y="6006"/>
                  </a:cubicBezTo>
                  <a:cubicBezTo>
                    <a:pt x="87" y="6006"/>
                    <a:pt x="1" y="6440"/>
                    <a:pt x="299" y="6532"/>
                  </a:cubicBezTo>
                  <a:cubicBezTo>
                    <a:pt x="448" y="6556"/>
                    <a:pt x="596" y="6556"/>
                    <a:pt x="744" y="6556"/>
                  </a:cubicBezTo>
                  <a:cubicBezTo>
                    <a:pt x="1435" y="6556"/>
                    <a:pt x="3015" y="6384"/>
                    <a:pt x="6052" y="5273"/>
                  </a:cubicBezTo>
                  <a:cubicBezTo>
                    <a:pt x="8743" y="4236"/>
                    <a:pt x="11163" y="2582"/>
                    <a:pt x="13088" y="434"/>
                  </a:cubicBezTo>
                  <a:cubicBezTo>
                    <a:pt x="13187" y="310"/>
                    <a:pt x="13162" y="162"/>
                    <a:pt x="13064" y="63"/>
                  </a:cubicBezTo>
                  <a:cubicBezTo>
                    <a:pt x="13009" y="20"/>
                    <a:pt x="12946" y="0"/>
                    <a:pt x="12885" y="0"/>
                  </a:cubicBezTo>
                  <a:close/>
                </a:path>
              </a:pathLst>
            </a:custGeom>
            <a:solidFill>
              <a:srgbClr val="0F0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6" name="Shape 1706"/>
        <p:cNvGrpSpPr/>
        <p:nvPr/>
      </p:nvGrpSpPr>
      <p:grpSpPr>
        <a:xfrm>
          <a:off x="0" y="0"/>
          <a:ext cx="0" cy="0"/>
          <a:chOff x="0" y="0"/>
          <a:chExt cx="0" cy="0"/>
        </a:xfrm>
      </p:grpSpPr>
      <p:sp>
        <p:nvSpPr>
          <p:cNvPr id="1707" name="Google Shape;1707;p5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Process</a:t>
            </a:r>
            <a:endParaRPr/>
          </a:p>
        </p:txBody>
      </p:sp>
      <p:sp>
        <p:nvSpPr>
          <p:cNvPr id="1708" name="Google Shape;1708;p53"/>
          <p:cNvSpPr txBox="1"/>
          <p:nvPr>
            <p:ph idx="4294967295" type="subTitle"/>
          </p:nvPr>
        </p:nvSpPr>
        <p:spPr>
          <a:xfrm>
            <a:off x="715100" y="1707188"/>
            <a:ext cx="1907400" cy="3369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500">
                <a:solidFill>
                  <a:schemeClr val="dk1"/>
                </a:solidFill>
                <a:latin typeface="Barriecito"/>
                <a:ea typeface="Barriecito"/>
                <a:cs typeface="Barriecito"/>
                <a:sym typeface="Barriecito"/>
              </a:rPr>
              <a:t>Step 1</a:t>
            </a:r>
            <a:endParaRPr sz="2500">
              <a:solidFill>
                <a:schemeClr val="dk1"/>
              </a:solidFill>
              <a:latin typeface="Barriecito"/>
              <a:ea typeface="Barriecito"/>
              <a:cs typeface="Barriecito"/>
              <a:sym typeface="Barriecito"/>
            </a:endParaRPr>
          </a:p>
        </p:txBody>
      </p:sp>
      <p:sp>
        <p:nvSpPr>
          <p:cNvPr id="1709" name="Google Shape;1709;p53"/>
          <p:cNvSpPr txBox="1"/>
          <p:nvPr>
            <p:ph idx="4294967295" type="subTitle"/>
          </p:nvPr>
        </p:nvSpPr>
        <p:spPr>
          <a:xfrm>
            <a:off x="715100" y="2044088"/>
            <a:ext cx="1907400" cy="6489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Venus is the second planet from the Sun</a:t>
            </a:r>
            <a:endParaRPr/>
          </a:p>
        </p:txBody>
      </p:sp>
      <p:grpSp>
        <p:nvGrpSpPr>
          <p:cNvPr id="1710" name="Google Shape;1710;p53"/>
          <p:cNvGrpSpPr/>
          <p:nvPr/>
        </p:nvGrpSpPr>
        <p:grpSpPr>
          <a:xfrm>
            <a:off x="203513" y="4360575"/>
            <a:ext cx="1023150" cy="495850"/>
            <a:chOff x="7799963" y="289175"/>
            <a:chExt cx="1023150" cy="495850"/>
          </a:xfrm>
        </p:grpSpPr>
        <p:grpSp>
          <p:nvGrpSpPr>
            <p:cNvPr id="1711" name="Google Shape;1711;p53"/>
            <p:cNvGrpSpPr/>
            <p:nvPr/>
          </p:nvGrpSpPr>
          <p:grpSpPr>
            <a:xfrm>
              <a:off x="8271513" y="289175"/>
              <a:ext cx="551600" cy="495850"/>
              <a:chOff x="9838700" y="1896225"/>
              <a:chExt cx="551600" cy="495850"/>
            </a:xfrm>
          </p:grpSpPr>
          <p:sp>
            <p:nvSpPr>
              <p:cNvPr id="1712" name="Google Shape;1712;p53"/>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3"/>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3"/>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3"/>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 name="Google Shape;1716;p53"/>
            <p:cNvGrpSpPr/>
            <p:nvPr/>
          </p:nvGrpSpPr>
          <p:grpSpPr>
            <a:xfrm flipH="1">
              <a:off x="7799963" y="289175"/>
              <a:ext cx="551600" cy="495850"/>
              <a:chOff x="9838700" y="1896225"/>
              <a:chExt cx="551600" cy="495850"/>
            </a:xfrm>
          </p:grpSpPr>
          <p:sp>
            <p:nvSpPr>
              <p:cNvPr id="1717" name="Google Shape;1717;p53"/>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3"/>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3"/>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3"/>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21" name="Google Shape;1721;p53"/>
          <p:cNvSpPr txBox="1"/>
          <p:nvPr>
            <p:ph idx="4294967295" type="subTitle"/>
          </p:nvPr>
        </p:nvSpPr>
        <p:spPr>
          <a:xfrm>
            <a:off x="6521500" y="1707188"/>
            <a:ext cx="1907400" cy="3369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sz="2500">
                <a:solidFill>
                  <a:schemeClr val="accent4"/>
                </a:solidFill>
                <a:latin typeface="Barriecito"/>
                <a:ea typeface="Barriecito"/>
                <a:cs typeface="Barriecito"/>
                <a:sym typeface="Barriecito"/>
              </a:rPr>
              <a:t>Step 2</a:t>
            </a:r>
            <a:endParaRPr sz="2500">
              <a:solidFill>
                <a:schemeClr val="accent4"/>
              </a:solidFill>
              <a:latin typeface="Barriecito"/>
              <a:ea typeface="Barriecito"/>
              <a:cs typeface="Barriecito"/>
              <a:sym typeface="Barriecito"/>
            </a:endParaRPr>
          </a:p>
        </p:txBody>
      </p:sp>
      <p:sp>
        <p:nvSpPr>
          <p:cNvPr id="1722" name="Google Shape;1722;p53"/>
          <p:cNvSpPr txBox="1"/>
          <p:nvPr>
            <p:ph idx="4294967295" type="subTitle"/>
          </p:nvPr>
        </p:nvSpPr>
        <p:spPr>
          <a:xfrm>
            <a:off x="6521500" y="2044088"/>
            <a:ext cx="1907400" cy="6489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0"/>
              </a:spcAft>
              <a:buNone/>
            </a:pPr>
            <a:r>
              <a:rPr lang="en"/>
              <a:t>Saturn is a gas giant and has several rings</a:t>
            </a:r>
            <a:endParaRPr/>
          </a:p>
        </p:txBody>
      </p:sp>
      <p:sp>
        <p:nvSpPr>
          <p:cNvPr id="1723" name="Google Shape;1723;p53"/>
          <p:cNvSpPr txBox="1"/>
          <p:nvPr>
            <p:ph idx="4294967295" type="subTitle"/>
          </p:nvPr>
        </p:nvSpPr>
        <p:spPr>
          <a:xfrm>
            <a:off x="715100" y="3163588"/>
            <a:ext cx="1907400" cy="3369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500">
                <a:solidFill>
                  <a:schemeClr val="accent4"/>
                </a:solidFill>
                <a:latin typeface="Barriecito"/>
                <a:ea typeface="Barriecito"/>
                <a:cs typeface="Barriecito"/>
                <a:sym typeface="Barriecito"/>
              </a:rPr>
              <a:t>Step 3</a:t>
            </a:r>
            <a:endParaRPr sz="2500">
              <a:solidFill>
                <a:schemeClr val="accent4"/>
              </a:solidFill>
              <a:latin typeface="Barriecito"/>
              <a:ea typeface="Barriecito"/>
              <a:cs typeface="Barriecito"/>
              <a:sym typeface="Barriecito"/>
            </a:endParaRPr>
          </a:p>
        </p:txBody>
      </p:sp>
      <p:sp>
        <p:nvSpPr>
          <p:cNvPr id="1724" name="Google Shape;1724;p53"/>
          <p:cNvSpPr txBox="1"/>
          <p:nvPr>
            <p:ph idx="4294967295" type="subTitle"/>
          </p:nvPr>
        </p:nvSpPr>
        <p:spPr>
          <a:xfrm>
            <a:off x="715100" y="3500488"/>
            <a:ext cx="1907400" cy="6489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It’s the biggest planet in the Solar System</a:t>
            </a:r>
            <a:endParaRPr/>
          </a:p>
        </p:txBody>
      </p:sp>
      <p:sp>
        <p:nvSpPr>
          <p:cNvPr id="1725" name="Google Shape;1725;p53"/>
          <p:cNvSpPr txBox="1"/>
          <p:nvPr>
            <p:ph idx="4294967295" type="subTitle"/>
          </p:nvPr>
        </p:nvSpPr>
        <p:spPr>
          <a:xfrm>
            <a:off x="6521500" y="3163588"/>
            <a:ext cx="1907400" cy="3369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sz="2500">
                <a:solidFill>
                  <a:schemeClr val="dk1"/>
                </a:solidFill>
                <a:latin typeface="Barriecito"/>
                <a:ea typeface="Barriecito"/>
                <a:cs typeface="Barriecito"/>
                <a:sym typeface="Barriecito"/>
              </a:rPr>
              <a:t>Step 4</a:t>
            </a:r>
            <a:endParaRPr sz="2500">
              <a:solidFill>
                <a:schemeClr val="dk1"/>
              </a:solidFill>
              <a:latin typeface="Barriecito"/>
              <a:ea typeface="Barriecito"/>
              <a:cs typeface="Barriecito"/>
              <a:sym typeface="Barriecito"/>
            </a:endParaRPr>
          </a:p>
        </p:txBody>
      </p:sp>
      <p:sp>
        <p:nvSpPr>
          <p:cNvPr id="1726" name="Google Shape;1726;p53"/>
          <p:cNvSpPr txBox="1"/>
          <p:nvPr>
            <p:ph idx="4294967295" type="subTitle"/>
          </p:nvPr>
        </p:nvSpPr>
        <p:spPr>
          <a:xfrm>
            <a:off x="6521500" y="3500488"/>
            <a:ext cx="1907400" cy="6489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0"/>
              </a:spcAft>
              <a:buNone/>
            </a:pPr>
            <a:r>
              <a:rPr lang="en"/>
              <a:t>Despite being red, Mars is a cold place</a:t>
            </a:r>
            <a:endParaRPr/>
          </a:p>
        </p:txBody>
      </p:sp>
      <p:grpSp>
        <p:nvGrpSpPr>
          <p:cNvPr id="1727" name="Google Shape;1727;p53"/>
          <p:cNvGrpSpPr/>
          <p:nvPr/>
        </p:nvGrpSpPr>
        <p:grpSpPr>
          <a:xfrm>
            <a:off x="2773653" y="1575860"/>
            <a:ext cx="3596693" cy="2365090"/>
            <a:chOff x="235800" y="830650"/>
            <a:chExt cx="6978450" cy="4588844"/>
          </a:xfrm>
        </p:grpSpPr>
        <p:sp>
          <p:nvSpPr>
            <p:cNvPr id="1728" name="Google Shape;1728;p53"/>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3"/>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3"/>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3"/>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3"/>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3"/>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734" name="Google Shape;1734;p53"/>
          <p:cNvCxnSpPr>
            <a:stCxn id="1708" idx="0"/>
            <a:endCxn id="1735" idx="2"/>
          </p:cNvCxnSpPr>
          <p:nvPr/>
        </p:nvCxnSpPr>
        <p:spPr>
          <a:xfrm flipH="1" rot="-5400000">
            <a:off x="2207300" y="1168688"/>
            <a:ext cx="308100" cy="1385100"/>
          </a:xfrm>
          <a:prstGeom prst="bentConnector4">
            <a:avLst>
              <a:gd fmla="val -77288" name="adj1"/>
              <a:gd fmla="val 84429" name="adj2"/>
            </a:avLst>
          </a:prstGeom>
          <a:noFill/>
          <a:ln cap="flat" cmpd="sng" w="19050">
            <a:solidFill>
              <a:schemeClr val="dk1"/>
            </a:solidFill>
            <a:prstDash val="solid"/>
            <a:round/>
            <a:headEnd len="med" w="med" type="none"/>
            <a:tailEnd len="med" w="med" type="none"/>
          </a:ln>
        </p:spPr>
      </p:cxnSp>
      <p:grpSp>
        <p:nvGrpSpPr>
          <p:cNvPr id="1736" name="Google Shape;1736;p53"/>
          <p:cNvGrpSpPr/>
          <p:nvPr/>
        </p:nvGrpSpPr>
        <p:grpSpPr>
          <a:xfrm>
            <a:off x="3042103" y="1901004"/>
            <a:ext cx="222397" cy="288694"/>
            <a:chOff x="3244953" y="1415654"/>
            <a:chExt cx="222397" cy="288694"/>
          </a:xfrm>
        </p:grpSpPr>
        <p:sp>
          <p:nvSpPr>
            <p:cNvPr id="1735" name="Google Shape;1735;p53"/>
            <p:cNvSpPr/>
            <p:nvPr/>
          </p:nvSpPr>
          <p:spPr>
            <a:xfrm>
              <a:off x="3256802" y="1437875"/>
              <a:ext cx="184200" cy="184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3"/>
            <p:cNvSpPr/>
            <p:nvPr/>
          </p:nvSpPr>
          <p:spPr>
            <a:xfrm>
              <a:off x="3244953" y="14156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738" name="Google Shape;1738;p53"/>
          <p:cNvCxnSpPr>
            <a:stCxn id="1723" idx="0"/>
            <a:endCxn id="1739" idx="2"/>
          </p:cNvCxnSpPr>
          <p:nvPr/>
        </p:nvCxnSpPr>
        <p:spPr>
          <a:xfrm flipH="1" rot="-5400000">
            <a:off x="2538650" y="2293738"/>
            <a:ext cx="189000" cy="1928700"/>
          </a:xfrm>
          <a:prstGeom prst="bentConnector4">
            <a:avLst>
              <a:gd fmla="val -125992" name="adj1"/>
              <a:gd fmla="val 61465" name="adj2"/>
            </a:avLst>
          </a:prstGeom>
          <a:noFill/>
          <a:ln cap="flat" cmpd="sng" w="19050">
            <a:solidFill>
              <a:schemeClr val="accent4"/>
            </a:solidFill>
            <a:prstDash val="solid"/>
            <a:round/>
            <a:headEnd len="med" w="med" type="none"/>
            <a:tailEnd len="med" w="med" type="none"/>
          </a:ln>
        </p:spPr>
      </p:cxnSp>
      <p:grpSp>
        <p:nvGrpSpPr>
          <p:cNvPr id="1740" name="Google Shape;1740;p53"/>
          <p:cNvGrpSpPr/>
          <p:nvPr/>
        </p:nvGrpSpPr>
        <p:grpSpPr>
          <a:xfrm>
            <a:off x="3585703" y="3238391"/>
            <a:ext cx="222397" cy="288694"/>
            <a:chOff x="3244953" y="1415654"/>
            <a:chExt cx="222397" cy="288694"/>
          </a:xfrm>
        </p:grpSpPr>
        <p:sp>
          <p:nvSpPr>
            <p:cNvPr id="1739" name="Google Shape;1739;p53"/>
            <p:cNvSpPr/>
            <p:nvPr/>
          </p:nvSpPr>
          <p:spPr>
            <a:xfrm>
              <a:off x="3256802" y="1437875"/>
              <a:ext cx="184200" cy="184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3"/>
            <p:cNvSpPr/>
            <p:nvPr/>
          </p:nvSpPr>
          <p:spPr>
            <a:xfrm>
              <a:off x="3244953" y="14156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742" name="Google Shape;1742;p53"/>
          <p:cNvCxnSpPr>
            <a:stCxn id="1721" idx="0"/>
            <a:endCxn id="1743" idx="2"/>
          </p:cNvCxnSpPr>
          <p:nvPr/>
        </p:nvCxnSpPr>
        <p:spPr>
          <a:xfrm rot="5400000">
            <a:off x="6061900" y="653588"/>
            <a:ext cx="359700" cy="2466900"/>
          </a:xfrm>
          <a:prstGeom prst="bentConnector4">
            <a:avLst>
              <a:gd fmla="val -66201" name="adj1"/>
              <a:gd fmla="val 48708" name="adj2"/>
            </a:avLst>
          </a:prstGeom>
          <a:noFill/>
          <a:ln cap="flat" cmpd="sng" w="19050">
            <a:solidFill>
              <a:schemeClr val="accent4"/>
            </a:solidFill>
            <a:prstDash val="solid"/>
            <a:round/>
            <a:headEnd len="med" w="med" type="none"/>
            <a:tailEnd len="med" w="med" type="none"/>
          </a:ln>
        </p:spPr>
      </p:cxnSp>
      <p:grpSp>
        <p:nvGrpSpPr>
          <p:cNvPr id="1744" name="Google Shape;1744;p53"/>
          <p:cNvGrpSpPr/>
          <p:nvPr/>
        </p:nvGrpSpPr>
        <p:grpSpPr>
          <a:xfrm flipH="1">
            <a:off x="4797614" y="1952504"/>
            <a:ext cx="222397" cy="288694"/>
            <a:chOff x="3244953" y="1415654"/>
            <a:chExt cx="222397" cy="288694"/>
          </a:xfrm>
        </p:grpSpPr>
        <p:sp>
          <p:nvSpPr>
            <p:cNvPr id="1743" name="Google Shape;1743;p53"/>
            <p:cNvSpPr/>
            <p:nvPr/>
          </p:nvSpPr>
          <p:spPr>
            <a:xfrm>
              <a:off x="3256802" y="1437875"/>
              <a:ext cx="184200" cy="184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3"/>
            <p:cNvSpPr/>
            <p:nvPr/>
          </p:nvSpPr>
          <p:spPr>
            <a:xfrm>
              <a:off x="3244953" y="14156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746" name="Google Shape;1746;p53"/>
          <p:cNvCxnSpPr>
            <a:stCxn id="1725" idx="0"/>
            <a:endCxn id="1747" idx="2"/>
          </p:cNvCxnSpPr>
          <p:nvPr/>
        </p:nvCxnSpPr>
        <p:spPr>
          <a:xfrm rot="5400000">
            <a:off x="6667000" y="2493688"/>
            <a:ext cx="138300" cy="1478100"/>
          </a:xfrm>
          <a:prstGeom prst="bentConnector4">
            <a:avLst>
              <a:gd fmla="val -172180" name="adj1"/>
              <a:gd fmla="val 80313" name="adj2"/>
            </a:avLst>
          </a:prstGeom>
          <a:noFill/>
          <a:ln cap="flat" cmpd="sng" w="19050">
            <a:solidFill>
              <a:schemeClr val="dk1"/>
            </a:solidFill>
            <a:prstDash val="solid"/>
            <a:round/>
            <a:headEnd len="med" w="med" type="none"/>
            <a:tailEnd len="med" w="med" type="none"/>
          </a:ln>
        </p:spPr>
      </p:cxnSp>
      <p:grpSp>
        <p:nvGrpSpPr>
          <p:cNvPr id="1748" name="Google Shape;1748;p53"/>
          <p:cNvGrpSpPr/>
          <p:nvPr/>
        </p:nvGrpSpPr>
        <p:grpSpPr>
          <a:xfrm flipH="1">
            <a:off x="5786527" y="3187704"/>
            <a:ext cx="222397" cy="288694"/>
            <a:chOff x="3244953" y="1415654"/>
            <a:chExt cx="222397" cy="288694"/>
          </a:xfrm>
        </p:grpSpPr>
        <p:sp>
          <p:nvSpPr>
            <p:cNvPr id="1747" name="Google Shape;1747;p53"/>
            <p:cNvSpPr/>
            <p:nvPr/>
          </p:nvSpPr>
          <p:spPr>
            <a:xfrm>
              <a:off x="3256802" y="1437875"/>
              <a:ext cx="184200" cy="184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3"/>
            <p:cNvSpPr/>
            <p:nvPr/>
          </p:nvSpPr>
          <p:spPr>
            <a:xfrm>
              <a:off x="3244953" y="14156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3" name="Shape 1753"/>
        <p:cNvGrpSpPr/>
        <p:nvPr/>
      </p:nvGrpSpPr>
      <p:grpSpPr>
        <a:xfrm>
          <a:off x="0" y="0"/>
          <a:ext cx="0" cy="0"/>
          <a:chOff x="0" y="0"/>
          <a:chExt cx="0" cy="0"/>
        </a:xfrm>
      </p:grpSpPr>
      <p:graphicFrame>
        <p:nvGraphicFramePr>
          <p:cNvPr id="1754" name="Google Shape;1754;p54"/>
          <p:cNvGraphicFramePr/>
          <p:nvPr/>
        </p:nvGraphicFramePr>
        <p:xfrm>
          <a:off x="740338" y="362444"/>
          <a:ext cx="3000000" cy="3000000"/>
        </p:xfrm>
        <a:graphic>
          <a:graphicData uri="http://schemas.openxmlformats.org/drawingml/2006/table">
            <a:tbl>
              <a:tblPr>
                <a:noFill/>
                <a:tableStyleId>{98F90FC3-4562-4D6F-B566-BB188393108F}</a:tableStyleId>
              </a:tblPr>
              <a:tblGrid>
                <a:gridCol w="499850"/>
                <a:gridCol w="1225700"/>
                <a:gridCol w="504900"/>
                <a:gridCol w="1225800"/>
                <a:gridCol w="504675"/>
                <a:gridCol w="1225800"/>
                <a:gridCol w="1225575"/>
                <a:gridCol w="1251025"/>
              </a:tblGrid>
              <a:tr h="588750">
                <a:tc gridSpan="8">
                  <a:txBody>
                    <a:bodyPr/>
                    <a:lstStyle/>
                    <a:p>
                      <a:pPr indent="0" lvl="0" marL="0" rtl="0" algn="l">
                        <a:spcBef>
                          <a:spcPts val="0"/>
                        </a:spcBef>
                        <a:spcAft>
                          <a:spcPts val="0"/>
                        </a:spcAft>
                        <a:buNone/>
                      </a:pPr>
                      <a:r>
                        <a:t/>
                      </a:r>
                      <a:endParaRPr b="1" sz="1200">
                        <a:solidFill>
                          <a:schemeClr val="dk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hMerge="1"/>
                <a:tc hMerge="1"/>
                <a:tc hMerge="1"/>
                <a:tc hMerge="1"/>
                <a:tc hMerge="1"/>
                <a:tc hMerge="1"/>
                <a:tc hMerge="1"/>
              </a:tr>
              <a:tr h="365550">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Un</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11</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Onze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21</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Vingt-et-un</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31</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Trente-et-un</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365550">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2</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Deux</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12</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Douze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22</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Vingt</a:t>
                      </a:r>
                      <a:r>
                        <a:rPr b="1" lang="en" sz="1200">
                          <a:solidFill>
                            <a:schemeClr val="dk2"/>
                          </a:solidFill>
                          <a:latin typeface="Darker Grotesque"/>
                          <a:ea typeface="Darker Grotesque"/>
                          <a:cs typeface="Darker Grotesque"/>
                          <a:sym typeface="Darker Grotesque"/>
                        </a:rPr>
                        <a:t>-deux</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40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Quarante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365550">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3</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Trois</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13</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Treize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23</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Vingt</a:t>
                      </a:r>
                      <a:r>
                        <a:rPr b="1" lang="en" sz="1200">
                          <a:solidFill>
                            <a:schemeClr val="dk2"/>
                          </a:solidFill>
                          <a:latin typeface="Darker Grotesque"/>
                          <a:ea typeface="Darker Grotesque"/>
                          <a:cs typeface="Darker Grotesque"/>
                          <a:sym typeface="Darker Grotesque"/>
                        </a:rPr>
                        <a:t>-trois</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50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Cinquante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365550">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4</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Quatre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14</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Quatroze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24</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Vingt</a:t>
                      </a:r>
                      <a:r>
                        <a:rPr b="1" lang="en" sz="1200">
                          <a:solidFill>
                            <a:schemeClr val="dk2"/>
                          </a:solidFill>
                          <a:latin typeface="Darker Grotesque"/>
                          <a:ea typeface="Darker Grotesque"/>
                          <a:cs typeface="Darker Grotesque"/>
                          <a:sym typeface="Darker Grotesque"/>
                        </a:rPr>
                        <a:t>-quatre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60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Soixante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365550">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5</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Cinq</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15</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Quinze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25</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Vingt</a:t>
                      </a:r>
                      <a:r>
                        <a:rPr b="1" lang="en" sz="1200">
                          <a:solidFill>
                            <a:schemeClr val="dk2"/>
                          </a:solidFill>
                          <a:latin typeface="Darker Grotesque"/>
                          <a:ea typeface="Darker Grotesque"/>
                          <a:cs typeface="Darker Grotesque"/>
                          <a:sym typeface="Darker Grotesque"/>
                        </a:rPr>
                        <a:t>-cinq</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70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Soixante</a:t>
                      </a:r>
                      <a:r>
                        <a:rPr b="1" lang="en" sz="1200">
                          <a:solidFill>
                            <a:schemeClr val="dk2"/>
                          </a:solidFill>
                          <a:latin typeface="Darker Grotesque"/>
                          <a:ea typeface="Darker Grotesque"/>
                          <a:cs typeface="Darker Grotesque"/>
                          <a:sym typeface="Darker Grotesque"/>
                        </a:rPr>
                        <a:t>-dix</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365550">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6</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Six</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16</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Seize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26</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Vingt</a:t>
                      </a:r>
                      <a:r>
                        <a:rPr b="1" lang="en" sz="1200">
                          <a:solidFill>
                            <a:schemeClr val="dk2"/>
                          </a:solidFill>
                          <a:latin typeface="Darker Grotesque"/>
                          <a:ea typeface="Darker Grotesque"/>
                          <a:cs typeface="Darker Grotesque"/>
                          <a:sym typeface="Darker Grotesque"/>
                        </a:rPr>
                        <a:t>-six</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80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Quatre</a:t>
                      </a:r>
                      <a:r>
                        <a:rPr b="1" lang="en" sz="1200">
                          <a:solidFill>
                            <a:schemeClr val="dk2"/>
                          </a:solidFill>
                          <a:latin typeface="Darker Grotesque"/>
                          <a:ea typeface="Darker Grotesque"/>
                          <a:cs typeface="Darker Grotesque"/>
                          <a:sym typeface="Darker Grotesque"/>
                        </a:rPr>
                        <a:t>-vingts</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365550">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7</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Sept</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17</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Dix</a:t>
                      </a:r>
                      <a:r>
                        <a:rPr b="1" lang="en" sz="1200">
                          <a:solidFill>
                            <a:schemeClr val="dk2"/>
                          </a:solidFill>
                          <a:latin typeface="Darker Grotesque"/>
                          <a:ea typeface="Darker Grotesque"/>
                          <a:cs typeface="Darker Grotesque"/>
                          <a:sym typeface="Darker Grotesque"/>
                        </a:rPr>
                        <a:t>-sept</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27</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Vingt</a:t>
                      </a:r>
                      <a:r>
                        <a:rPr b="1" lang="en" sz="1200">
                          <a:solidFill>
                            <a:schemeClr val="dk2"/>
                          </a:solidFill>
                          <a:latin typeface="Darker Grotesque"/>
                          <a:ea typeface="Darker Grotesque"/>
                          <a:cs typeface="Darker Grotesque"/>
                          <a:sym typeface="Darker Grotesque"/>
                        </a:rPr>
                        <a:t>-sept</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90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Quatre</a:t>
                      </a:r>
                      <a:r>
                        <a:rPr b="1" lang="en" sz="1200">
                          <a:solidFill>
                            <a:schemeClr val="dk2"/>
                          </a:solidFill>
                          <a:latin typeface="Darker Grotesque"/>
                          <a:ea typeface="Darker Grotesque"/>
                          <a:cs typeface="Darker Grotesque"/>
                          <a:sym typeface="Darker Grotesque"/>
                        </a:rPr>
                        <a:t>-vingt-dix</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365550">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8</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Huit</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18</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Dix</a:t>
                      </a:r>
                      <a:r>
                        <a:rPr b="1" lang="en" sz="1200">
                          <a:solidFill>
                            <a:schemeClr val="dk2"/>
                          </a:solidFill>
                          <a:latin typeface="Darker Grotesque"/>
                          <a:ea typeface="Darker Grotesque"/>
                          <a:cs typeface="Darker Grotesque"/>
                          <a:sym typeface="Darker Grotesque"/>
                        </a:rPr>
                        <a:t>-huit</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28</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Vingt</a:t>
                      </a:r>
                      <a:r>
                        <a:rPr b="1" lang="en" sz="1200">
                          <a:solidFill>
                            <a:schemeClr val="dk2"/>
                          </a:solidFill>
                          <a:latin typeface="Darker Grotesque"/>
                          <a:ea typeface="Darker Grotesque"/>
                          <a:cs typeface="Darker Grotesque"/>
                          <a:sym typeface="Darker Grotesque"/>
                        </a:rPr>
                        <a:t>-huit</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100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Cent</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365550">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9</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Neuf</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19</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Dix</a:t>
                      </a:r>
                      <a:r>
                        <a:rPr b="1" lang="en" sz="1200">
                          <a:solidFill>
                            <a:schemeClr val="dk2"/>
                          </a:solidFill>
                          <a:latin typeface="Darker Grotesque"/>
                          <a:ea typeface="Darker Grotesque"/>
                          <a:cs typeface="Darker Grotesque"/>
                          <a:sym typeface="Darker Grotesque"/>
                        </a:rPr>
                        <a:t>-neuf</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29</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Vingt</a:t>
                      </a:r>
                      <a:r>
                        <a:rPr b="1" lang="en" sz="1200">
                          <a:solidFill>
                            <a:schemeClr val="dk2"/>
                          </a:solidFill>
                          <a:latin typeface="Darker Grotesque"/>
                          <a:ea typeface="Darker Grotesque"/>
                          <a:cs typeface="Darker Grotesque"/>
                          <a:sym typeface="Darker Grotesque"/>
                        </a:rPr>
                        <a:t>-neuf</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1000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Mille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341825">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Dix</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20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Vingt</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30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Trente</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b="1" lang="en" sz="1200">
                          <a:solidFill>
                            <a:schemeClr val="lt1"/>
                          </a:solidFill>
                          <a:latin typeface="Darker Grotesque"/>
                          <a:ea typeface="Darker Grotesque"/>
                          <a:cs typeface="Darker Grotesque"/>
                          <a:sym typeface="Darker Grotesque"/>
                        </a:rPr>
                        <a:t>1.000.000</a:t>
                      </a:r>
                      <a:endParaRPr b="1" sz="1200">
                        <a:solidFill>
                          <a:schemeClr val="lt1"/>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200">
                          <a:solidFill>
                            <a:schemeClr val="dk2"/>
                          </a:solidFill>
                          <a:latin typeface="Darker Grotesque"/>
                          <a:ea typeface="Darker Grotesque"/>
                          <a:cs typeface="Darker Grotesque"/>
                          <a:sym typeface="Darker Grotesque"/>
                        </a:rPr>
                        <a:t>Un million</a:t>
                      </a:r>
                      <a:endParaRPr b="1" sz="1200">
                        <a:solidFill>
                          <a:schemeClr val="dk2"/>
                        </a:solidFill>
                        <a:latin typeface="Darker Grotesque"/>
                        <a:ea typeface="Darker Grotesque"/>
                        <a:cs typeface="Darker Grotesque"/>
                        <a:sym typeface="Darker Grotesque"/>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bl>
          </a:graphicData>
        </a:graphic>
      </p:graphicFrame>
      <p:sp>
        <p:nvSpPr>
          <p:cNvPr id="1755" name="Google Shape;1755;p5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numbers-</a:t>
            </a:r>
            <a:r>
              <a:rPr lang="en">
                <a:solidFill>
                  <a:schemeClr val="accent4"/>
                </a:solidFill>
              </a:rPr>
              <a:t>Les nombres</a:t>
            </a:r>
            <a:endParaRPr>
              <a:solidFill>
                <a:schemeClr val="accent4"/>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9" name="Shape 1759"/>
        <p:cNvGrpSpPr/>
        <p:nvPr/>
      </p:nvGrpSpPr>
      <p:grpSpPr>
        <a:xfrm>
          <a:off x="0" y="0"/>
          <a:ext cx="0" cy="0"/>
          <a:chOff x="0" y="0"/>
          <a:chExt cx="0" cy="0"/>
        </a:xfrm>
      </p:grpSpPr>
      <p:sp>
        <p:nvSpPr>
          <p:cNvPr id="1760" name="Google Shape;1760;p5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numbers-</a:t>
            </a:r>
            <a:r>
              <a:rPr lang="en">
                <a:solidFill>
                  <a:schemeClr val="accent4"/>
                </a:solidFill>
              </a:rPr>
              <a:t>Les nombres 1-10</a:t>
            </a:r>
            <a:endParaRPr>
              <a:solidFill>
                <a:schemeClr val="accent4"/>
              </a:solidFill>
            </a:endParaRPr>
          </a:p>
        </p:txBody>
      </p:sp>
      <p:grpSp>
        <p:nvGrpSpPr>
          <p:cNvPr id="1761" name="Google Shape;1761;p55"/>
          <p:cNvGrpSpPr/>
          <p:nvPr/>
        </p:nvGrpSpPr>
        <p:grpSpPr>
          <a:xfrm>
            <a:off x="7917313" y="287075"/>
            <a:ext cx="1023150" cy="495850"/>
            <a:chOff x="7799963" y="289175"/>
            <a:chExt cx="1023150" cy="495850"/>
          </a:xfrm>
        </p:grpSpPr>
        <p:grpSp>
          <p:nvGrpSpPr>
            <p:cNvPr id="1762" name="Google Shape;1762;p55"/>
            <p:cNvGrpSpPr/>
            <p:nvPr/>
          </p:nvGrpSpPr>
          <p:grpSpPr>
            <a:xfrm>
              <a:off x="8271513" y="289175"/>
              <a:ext cx="551600" cy="495850"/>
              <a:chOff x="9838700" y="1896225"/>
              <a:chExt cx="551600" cy="495850"/>
            </a:xfrm>
          </p:grpSpPr>
          <p:sp>
            <p:nvSpPr>
              <p:cNvPr id="1763" name="Google Shape;1763;p55"/>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5"/>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5"/>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5"/>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 name="Google Shape;1767;p55"/>
            <p:cNvGrpSpPr/>
            <p:nvPr/>
          </p:nvGrpSpPr>
          <p:grpSpPr>
            <a:xfrm flipH="1">
              <a:off x="7799963" y="289175"/>
              <a:ext cx="551600" cy="495850"/>
              <a:chOff x="9838700" y="1896225"/>
              <a:chExt cx="551600" cy="495850"/>
            </a:xfrm>
          </p:grpSpPr>
          <p:sp>
            <p:nvSpPr>
              <p:cNvPr id="1768" name="Google Shape;1768;p55"/>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5"/>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5"/>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5"/>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72" name="Google Shape;1772;p55"/>
          <p:cNvSpPr/>
          <p:nvPr/>
        </p:nvSpPr>
        <p:spPr>
          <a:xfrm>
            <a:off x="1025434" y="1994356"/>
            <a:ext cx="428700" cy="4221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5"/>
          <p:cNvSpPr/>
          <p:nvPr/>
        </p:nvSpPr>
        <p:spPr>
          <a:xfrm>
            <a:off x="1552884" y="1994356"/>
            <a:ext cx="428700" cy="4221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5"/>
          <p:cNvSpPr txBox="1"/>
          <p:nvPr>
            <p:ph idx="4294967295" type="title"/>
          </p:nvPr>
        </p:nvSpPr>
        <p:spPr>
          <a:xfrm>
            <a:off x="1025434" y="1230050"/>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t>1</a:t>
            </a:r>
            <a:endParaRPr b="1" sz="6000"/>
          </a:p>
        </p:txBody>
      </p:sp>
      <p:sp>
        <p:nvSpPr>
          <p:cNvPr id="1775" name="Google Shape;1775;p55"/>
          <p:cNvSpPr txBox="1"/>
          <p:nvPr>
            <p:ph idx="4294967295" type="subTitle"/>
          </p:nvPr>
        </p:nvSpPr>
        <p:spPr>
          <a:xfrm>
            <a:off x="2359795" y="1379750"/>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N</a:t>
            </a:r>
            <a:endParaRPr sz="2400">
              <a:solidFill>
                <a:schemeClr val="dk1"/>
              </a:solidFill>
              <a:latin typeface="Barriecito"/>
              <a:ea typeface="Barriecito"/>
              <a:cs typeface="Barriecito"/>
              <a:sym typeface="Barriecito"/>
            </a:endParaRPr>
          </a:p>
        </p:txBody>
      </p:sp>
      <p:sp>
        <p:nvSpPr>
          <p:cNvPr id="1776" name="Google Shape;1776;p55"/>
          <p:cNvSpPr txBox="1"/>
          <p:nvPr>
            <p:ph idx="4294967295" type="subTitle"/>
          </p:nvPr>
        </p:nvSpPr>
        <p:spPr>
          <a:xfrm>
            <a:off x="1987495" y="1379750"/>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U</a:t>
            </a:r>
            <a:endParaRPr sz="2400">
              <a:solidFill>
                <a:schemeClr val="dk1"/>
              </a:solidFill>
              <a:latin typeface="Barriecito"/>
              <a:ea typeface="Barriecito"/>
              <a:cs typeface="Barriecito"/>
              <a:sym typeface="Barriecito"/>
            </a:endParaRPr>
          </a:p>
        </p:txBody>
      </p:sp>
      <p:sp>
        <p:nvSpPr>
          <p:cNvPr id="1777" name="Google Shape;1777;p55"/>
          <p:cNvSpPr/>
          <p:nvPr/>
        </p:nvSpPr>
        <p:spPr>
          <a:xfrm>
            <a:off x="1020534" y="3960850"/>
            <a:ext cx="428700" cy="4221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5"/>
          <p:cNvSpPr/>
          <p:nvPr/>
        </p:nvSpPr>
        <p:spPr>
          <a:xfrm>
            <a:off x="1547984" y="3960850"/>
            <a:ext cx="428700" cy="4221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5"/>
          <p:cNvSpPr txBox="1"/>
          <p:nvPr>
            <p:ph idx="4294967295" type="title"/>
          </p:nvPr>
        </p:nvSpPr>
        <p:spPr>
          <a:xfrm>
            <a:off x="1020534" y="3219575"/>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accent4"/>
                </a:solidFill>
              </a:rPr>
              <a:t>2</a:t>
            </a:r>
            <a:endParaRPr b="1" sz="6000">
              <a:solidFill>
                <a:schemeClr val="accent4"/>
              </a:solidFill>
            </a:endParaRPr>
          </a:p>
        </p:txBody>
      </p:sp>
      <p:sp>
        <p:nvSpPr>
          <p:cNvPr id="1780" name="Google Shape;1780;p55"/>
          <p:cNvSpPr txBox="1"/>
          <p:nvPr>
            <p:ph idx="4294967295" type="subTitle"/>
          </p:nvPr>
        </p:nvSpPr>
        <p:spPr>
          <a:xfrm>
            <a:off x="2365993" y="3346835"/>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X</a:t>
            </a:r>
            <a:endParaRPr sz="2400">
              <a:solidFill>
                <a:schemeClr val="dk1"/>
              </a:solidFill>
              <a:latin typeface="Barriecito"/>
              <a:ea typeface="Barriecito"/>
              <a:cs typeface="Barriecito"/>
              <a:sym typeface="Barriecito"/>
            </a:endParaRPr>
          </a:p>
        </p:txBody>
      </p:sp>
      <p:sp>
        <p:nvSpPr>
          <p:cNvPr id="1781" name="Google Shape;1781;p55"/>
          <p:cNvSpPr txBox="1"/>
          <p:nvPr>
            <p:ph idx="4294967295" type="subTitle"/>
          </p:nvPr>
        </p:nvSpPr>
        <p:spPr>
          <a:xfrm>
            <a:off x="1989292" y="3346835"/>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E</a:t>
            </a:r>
            <a:endParaRPr sz="2400">
              <a:solidFill>
                <a:schemeClr val="dk1"/>
              </a:solidFill>
              <a:latin typeface="Barriecito"/>
              <a:ea typeface="Barriecito"/>
              <a:cs typeface="Barriecito"/>
              <a:sym typeface="Barriecito"/>
            </a:endParaRPr>
          </a:p>
        </p:txBody>
      </p:sp>
      <p:sp>
        <p:nvSpPr>
          <p:cNvPr id="1782" name="Google Shape;1782;p55"/>
          <p:cNvSpPr/>
          <p:nvPr/>
        </p:nvSpPr>
        <p:spPr>
          <a:xfrm>
            <a:off x="2075434" y="3960850"/>
            <a:ext cx="428700" cy="4221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55"/>
          <p:cNvSpPr/>
          <p:nvPr/>
        </p:nvSpPr>
        <p:spPr>
          <a:xfrm>
            <a:off x="2602884" y="3960850"/>
            <a:ext cx="428700" cy="4221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5"/>
          <p:cNvSpPr txBox="1"/>
          <p:nvPr>
            <p:ph idx="4294967295" type="subTitle"/>
          </p:nvPr>
        </p:nvSpPr>
        <p:spPr>
          <a:xfrm flipH="1">
            <a:off x="2738293" y="3346835"/>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D</a:t>
            </a:r>
            <a:endParaRPr sz="2400">
              <a:solidFill>
                <a:schemeClr val="dk1"/>
              </a:solidFill>
              <a:latin typeface="Barriecito"/>
              <a:ea typeface="Barriecito"/>
              <a:cs typeface="Barriecito"/>
              <a:sym typeface="Barriecito"/>
            </a:endParaRPr>
          </a:p>
        </p:txBody>
      </p:sp>
      <p:sp>
        <p:nvSpPr>
          <p:cNvPr id="1785" name="Google Shape;1785;p55"/>
          <p:cNvSpPr txBox="1"/>
          <p:nvPr>
            <p:ph idx="4294967295" type="subTitle"/>
          </p:nvPr>
        </p:nvSpPr>
        <p:spPr>
          <a:xfrm flipH="1">
            <a:off x="3104129" y="3346835"/>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U</a:t>
            </a:r>
            <a:endParaRPr sz="2400">
              <a:solidFill>
                <a:schemeClr val="dk1"/>
              </a:solidFill>
              <a:latin typeface="Barriecito"/>
              <a:ea typeface="Barriecito"/>
              <a:cs typeface="Barriecito"/>
              <a:sym typeface="Barriecito"/>
            </a:endParaRPr>
          </a:p>
        </p:txBody>
      </p:sp>
      <p:sp>
        <p:nvSpPr>
          <p:cNvPr id="1786" name="Google Shape;1786;p55"/>
          <p:cNvSpPr/>
          <p:nvPr/>
        </p:nvSpPr>
        <p:spPr>
          <a:xfrm>
            <a:off x="4950193" y="1994356"/>
            <a:ext cx="428700" cy="4221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5"/>
          <p:cNvSpPr/>
          <p:nvPr/>
        </p:nvSpPr>
        <p:spPr>
          <a:xfrm>
            <a:off x="5477643" y="1994356"/>
            <a:ext cx="428700" cy="4221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5"/>
          <p:cNvSpPr txBox="1"/>
          <p:nvPr>
            <p:ph idx="4294967295" type="title"/>
          </p:nvPr>
        </p:nvSpPr>
        <p:spPr>
          <a:xfrm>
            <a:off x="4950193" y="1230050"/>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t>3</a:t>
            </a:r>
            <a:endParaRPr b="1" sz="6000"/>
          </a:p>
        </p:txBody>
      </p:sp>
      <p:sp>
        <p:nvSpPr>
          <p:cNvPr id="1789" name="Google Shape;1789;p55"/>
          <p:cNvSpPr txBox="1"/>
          <p:nvPr>
            <p:ph idx="4294967295" type="subTitle"/>
          </p:nvPr>
        </p:nvSpPr>
        <p:spPr>
          <a:xfrm>
            <a:off x="6268862" y="1381421"/>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I</a:t>
            </a:r>
            <a:endParaRPr sz="2400">
              <a:solidFill>
                <a:schemeClr val="dk1"/>
              </a:solidFill>
              <a:latin typeface="Barriecito"/>
              <a:ea typeface="Barriecito"/>
              <a:cs typeface="Barriecito"/>
              <a:sym typeface="Barriecito"/>
            </a:endParaRPr>
          </a:p>
        </p:txBody>
      </p:sp>
      <p:sp>
        <p:nvSpPr>
          <p:cNvPr id="1790" name="Google Shape;1790;p55"/>
          <p:cNvSpPr txBox="1"/>
          <p:nvPr>
            <p:ph idx="4294967295" type="subTitle"/>
          </p:nvPr>
        </p:nvSpPr>
        <p:spPr>
          <a:xfrm>
            <a:off x="5905556" y="1381421"/>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O</a:t>
            </a:r>
            <a:endParaRPr sz="2400">
              <a:solidFill>
                <a:schemeClr val="dk1"/>
              </a:solidFill>
              <a:latin typeface="Barriecito"/>
              <a:ea typeface="Barriecito"/>
              <a:cs typeface="Barriecito"/>
              <a:sym typeface="Barriecito"/>
            </a:endParaRPr>
          </a:p>
        </p:txBody>
      </p:sp>
      <p:sp>
        <p:nvSpPr>
          <p:cNvPr id="1791" name="Google Shape;1791;p55"/>
          <p:cNvSpPr/>
          <p:nvPr/>
        </p:nvSpPr>
        <p:spPr>
          <a:xfrm>
            <a:off x="6005093" y="1994356"/>
            <a:ext cx="428700" cy="4221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5"/>
          <p:cNvSpPr/>
          <p:nvPr/>
        </p:nvSpPr>
        <p:spPr>
          <a:xfrm>
            <a:off x="6532543" y="1994356"/>
            <a:ext cx="428700" cy="4221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5"/>
          <p:cNvSpPr txBox="1"/>
          <p:nvPr>
            <p:ph idx="4294967295" type="subTitle"/>
          </p:nvPr>
        </p:nvSpPr>
        <p:spPr>
          <a:xfrm flipH="1">
            <a:off x="6641162" y="1381421"/>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T</a:t>
            </a:r>
            <a:endParaRPr sz="2400">
              <a:solidFill>
                <a:schemeClr val="dk1"/>
              </a:solidFill>
              <a:latin typeface="Barriecito"/>
              <a:ea typeface="Barriecito"/>
              <a:cs typeface="Barriecito"/>
              <a:sym typeface="Barriecito"/>
            </a:endParaRPr>
          </a:p>
        </p:txBody>
      </p:sp>
      <p:sp>
        <p:nvSpPr>
          <p:cNvPr id="1794" name="Google Shape;1794;p55"/>
          <p:cNvSpPr txBox="1"/>
          <p:nvPr>
            <p:ph idx="4294967295" type="subTitle"/>
          </p:nvPr>
        </p:nvSpPr>
        <p:spPr>
          <a:xfrm flipH="1">
            <a:off x="7017863" y="1381421"/>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R</a:t>
            </a:r>
            <a:endParaRPr sz="2400">
              <a:solidFill>
                <a:schemeClr val="dk1"/>
              </a:solidFill>
              <a:latin typeface="Barriecito"/>
              <a:ea typeface="Barriecito"/>
              <a:cs typeface="Barriecito"/>
              <a:sym typeface="Barriecito"/>
            </a:endParaRPr>
          </a:p>
        </p:txBody>
      </p:sp>
      <p:sp>
        <p:nvSpPr>
          <p:cNvPr id="1795" name="Google Shape;1795;p55"/>
          <p:cNvSpPr/>
          <p:nvPr/>
        </p:nvSpPr>
        <p:spPr>
          <a:xfrm>
            <a:off x="7059993" y="1994356"/>
            <a:ext cx="428700" cy="4221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55"/>
          <p:cNvSpPr txBox="1"/>
          <p:nvPr>
            <p:ph idx="4294967295" type="subTitle"/>
          </p:nvPr>
        </p:nvSpPr>
        <p:spPr>
          <a:xfrm flipH="1">
            <a:off x="7390163" y="1381421"/>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S</a:t>
            </a:r>
            <a:endParaRPr sz="2400">
              <a:solidFill>
                <a:schemeClr val="dk1"/>
              </a:solidFill>
              <a:latin typeface="Barriecito"/>
              <a:ea typeface="Barriecito"/>
              <a:cs typeface="Barriecito"/>
              <a:sym typeface="Barriecito"/>
            </a:endParaRPr>
          </a:p>
        </p:txBody>
      </p:sp>
      <p:sp>
        <p:nvSpPr>
          <p:cNvPr id="1797" name="Google Shape;1797;p55"/>
          <p:cNvSpPr/>
          <p:nvPr/>
        </p:nvSpPr>
        <p:spPr>
          <a:xfrm>
            <a:off x="4937207" y="3951863"/>
            <a:ext cx="428700" cy="4221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5"/>
          <p:cNvSpPr/>
          <p:nvPr/>
        </p:nvSpPr>
        <p:spPr>
          <a:xfrm>
            <a:off x="5464657" y="3951863"/>
            <a:ext cx="428700" cy="4221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5"/>
          <p:cNvSpPr txBox="1"/>
          <p:nvPr>
            <p:ph idx="4294967295" type="title"/>
          </p:nvPr>
        </p:nvSpPr>
        <p:spPr>
          <a:xfrm>
            <a:off x="4937207" y="3224800"/>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accent4"/>
                </a:solidFill>
              </a:rPr>
              <a:t>4</a:t>
            </a:r>
            <a:endParaRPr b="1" sz="6000">
              <a:solidFill>
                <a:schemeClr val="accent4"/>
              </a:solidFill>
            </a:endParaRPr>
          </a:p>
        </p:txBody>
      </p:sp>
      <p:sp>
        <p:nvSpPr>
          <p:cNvPr id="1800" name="Google Shape;1800;p55"/>
          <p:cNvSpPr txBox="1"/>
          <p:nvPr>
            <p:ph idx="4294967295" type="subTitle"/>
          </p:nvPr>
        </p:nvSpPr>
        <p:spPr>
          <a:xfrm>
            <a:off x="6283621" y="3344475"/>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U</a:t>
            </a:r>
            <a:endParaRPr sz="2400">
              <a:solidFill>
                <a:schemeClr val="dk1"/>
              </a:solidFill>
              <a:latin typeface="Barriecito"/>
              <a:ea typeface="Barriecito"/>
              <a:cs typeface="Barriecito"/>
              <a:sym typeface="Barriecito"/>
            </a:endParaRPr>
          </a:p>
        </p:txBody>
      </p:sp>
      <p:sp>
        <p:nvSpPr>
          <p:cNvPr id="1801" name="Google Shape;1801;p55"/>
          <p:cNvSpPr txBox="1"/>
          <p:nvPr>
            <p:ph idx="4294967295" type="subTitle"/>
          </p:nvPr>
        </p:nvSpPr>
        <p:spPr>
          <a:xfrm>
            <a:off x="5904896" y="3344475"/>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E</a:t>
            </a:r>
            <a:endParaRPr sz="2400">
              <a:solidFill>
                <a:schemeClr val="dk1"/>
              </a:solidFill>
              <a:latin typeface="Barriecito"/>
              <a:ea typeface="Barriecito"/>
              <a:cs typeface="Barriecito"/>
              <a:sym typeface="Barriecito"/>
            </a:endParaRPr>
          </a:p>
        </p:txBody>
      </p:sp>
      <p:sp>
        <p:nvSpPr>
          <p:cNvPr id="1802" name="Google Shape;1802;p55"/>
          <p:cNvSpPr/>
          <p:nvPr/>
        </p:nvSpPr>
        <p:spPr>
          <a:xfrm>
            <a:off x="5992107" y="3951863"/>
            <a:ext cx="428700" cy="4221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5"/>
          <p:cNvSpPr/>
          <p:nvPr/>
        </p:nvSpPr>
        <p:spPr>
          <a:xfrm>
            <a:off x="6519557" y="3951863"/>
            <a:ext cx="428700" cy="4221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5"/>
          <p:cNvSpPr txBox="1"/>
          <p:nvPr>
            <p:ph idx="4294967295" type="subTitle"/>
          </p:nvPr>
        </p:nvSpPr>
        <p:spPr>
          <a:xfrm flipH="1">
            <a:off x="7020041" y="3344475"/>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R</a:t>
            </a:r>
            <a:endParaRPr sz="2400">
              <a:solidFill>
                <a:schemeClr val="dk1"/>
              </a:solidFill>
              <a:latin typeface="Barriecito"/>
              <a:ea typeface="Barriecito"/>
              <a:cs typeface="Barriecito"/>
              <a:sym typeface="Barriecito"/>
            </a:endParaRPr>
          </a:p>
        </p:txBody>
      </p:sp>
      <p:sp>
        <p:nvSpPr>
          <p:cNvPr id="1805" name="Google Shape;1805;p55"/>
          <p:cNvSpPr txBox="1"/>
          <p:nvPr>
            <p:ph idx="4294967295" type="subTitle"/>
          </p:nvPr>
        </p:nvSpPr>
        <p:spPr>
          <a:xfrm flipH="1">
            <a:off x="7378866" y="3344475"/>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T</a:t>
            </a:r>
            <a:endParaRPr sz="2400">
              <a:solidFill>
                <a:schemeClr val="dk1"/>
              </a:solidFill>
              <a:latin typeface="Barriecito"/>
              <a:ea typeface="Barriecito"/>
              <a:cs typeface="Barriecito"/>
              <a:sym typeface="Barriecito"/>
            </a:endParaRPr>
          </a:p>
        </p:txBody>
      </p:sp>
      <p:sp>
        <p:nvSpPr>
          <p:cNvPr id="1806" name="Google Shape;1806;p55"/>
          <p:cNvSpPr/>
          <p:nvPr/>
        </p:nvSpPr>
        <p:spPr>
          <a:xfrm>
            <a:off x="7047007" y="3951863"/>
            <a:ext cx="428700" cy="422100"/>
          </a:xfrm>
          <a:prstGeom prst="roundRect">
            <a:avLst>
              <a:gd fmla="val 16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5"/>
          <p:cNvSpPr txBox="1"/>
          <p:nvPr>
            <p:ph idx="4294967295" type="subTitle"/>
          </p:nvPr>
        </p:nvSpPr>
        <p:spPr>
          <a:xfrm flipH="1">
            <a:off x="7751166" y="3344475"/>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A</a:t>
            </a:r>
            <a:endParaRPr sz="2400">
              <a:solidFill>
                <a:schemeClr val="dk1"/>
              </a:solidFill>
              <a:latin typeface="Barriecito"/>
              <a:ea typeface="Barriecito"/>
              <a:cs typeface="Barriecito"/>
              <a:sym typeface="Barriecito"/>
            </a:endParaRPr>
          </a:p>
        </p:txBody>
      </p:sp>
      <p:sp>
        <p:nvSpPr>
          <p:cNvPr id="1808" name="Google Shape;1808;p55"/>
          <p:cNvSpPr txBox="1"/>
          <p:nvPr>
            <p:ph idx="4294967295" type="subTitle"/>
          </p:nvPr>
        </p:nvSpPr>
        <p:spPr>
          <a:xfrm flipH="1">
            <a:off x="6652566" y="3344475"/>
            <a:ext cx="372300" cy="3198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Barriecito"/>
                <a:ea typeface="Barriecito"/>
                <a:cs typeface="Barriecito"/>
                <a:sym typeface="Barriecito"/>
              </a:rPr>
              <a:t>Q</a:t>
            </a:r>
            <a:endParaRPr sz="2400">
              <a:solidFill>
                <a:schemeClr val="dk1"/>
              </a:solidFill>
              <a:latin typeface="Barriecito"/>
              <a:ea typeface="Barriecito"/>
              <a:cs typeface="Barriecito"/>
              <a:sym typeface="Barriecito"/>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2" name="Shape 1812"/>
        <p:cNvGrpSpPr/>
        <p:nvPr/>
      </p:nvGrpSpPr>
      <p:grpSpPr>
        <a:xfrm>
          <a:off x="0" y="0"/>
          <a:ext cx="0" cy="0"/>
          <a:chOff x="0" y="0"/>
          <a:chExt cx="0" cy="0"/>
        </a:xfrm>
      </p:grpSpPr>
      <p:sp>
        <p:nvSpPr>
          <p:cNvPr id="1813" name="Google Shape;1813;p56"/>
          <p:cNvSpPr/>
          <p:nvPr/>
        </p:nvSpPr>
        <p:spPr>
          <a:xfrm>
            <a:off x="3351787" y="4093988"/>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14" name="Google Shape;1814;p5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Crossword</a:t>
            </a:r>
            <a:r>
              <a:rPr lang="en"/>
              <a:t>-</a:t>
            </a:r>
            <a:r>
              <a:rPr lang="en">
                <a:solidFill>
                  <a:schemeClr val="accent4"/>
                </a:solidFill>
              </a:rPr>
              <a:t>Mots croisés</a:t>
            </a:r>
            <a:endParaRPr>
              <a:solidFill>
                <a:schemeClr val="accent4"/>
              </a:solidFill>
            </a:endParaRPr>
          </a:p>
        </p:txBody>
      </p:sp>
      <p:sp>
        <p:nvSpPr>
          <p:cNvPr id="1815" name="Google Shape;1815;p56"/>
          <p:cNvSpPr/>
          <p:nvPr/>
        </p:nvSpPr>
        <p:spPr>
          <a:xfrm>
            <a:off x="4551786" y="1280133"/>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500">
              <a:solidFill>
                <a:schemeClr val="dk1"/>
              </a:solidFill>
              <a:latin typeface="Barriecito"/>
              <a:ea typeface="Barriecito"/>
              <a:cs typeface="Barriecito"/>
              <a:sym typeface="Barriecito"/>
            </a:endParaRPr>
          </a:p>
        </p:txBody>
      </p:sp>
      <p:sp>
        <p:nvSpPr>
          <p:cNvPr id="1816" name="Google Shape;1816;p56"/>
          <p:cNvSpPr/>
          <p:nvPr/>
        </p:nvSpPr>
        <p:spPr>
          <a:xfrm>
            <a:off x="4551786" y="1513867"/>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17" name="Google Shape;1817;p56"/>
          <p:cNvSpPr/>
          <p:nvPr/>
        </p:nvSpPr>
        <p:spPr>
          <a:xfrm>
            <a:off x="4551786" y="1747601"/>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18" name="Google Shape;1818;p56"/>
          <p:cNvSpPr/>
          <p:nvPr/>
        </p:nvSpPr>
        <p:spPr>
          <a:xfrm>
            <a:off x="4551786" y="198133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19" name="Google Shape;1819;p56"/>
          <p:cNvSpPr/>
          <p:nvPr/>
        </p:nvSpPr>
        <p:spPr>
          <a:xfrm>
            <a:off x="4551786" y="222366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20" name="Google Shape;1820;p56"/>
          <p:cNvSpPr/>
          <p:nvPr/>
        </p:nvSpPr>
        <p:spPr>
          <a:xfrm>
            <a:off x="4248826" y="1747601"/>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21" name="Google Shape;1821;p56"/>
          <p:cNvSpPr/>
          <p:nvPr/>
        </p:nvSpPr>
        <p:spPr>
          <a:xfrm flipH="1">
            <a:off x="5451414" y="1521971"/>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22" name="Google Shape;1822;p56"/>
          <p:cNvSpPr/>
          <p:nvPr/>
        </p:nvSpPr>
        <p:spPr>
          <a:xfrm flipH="1">
            <a:off x="5451414" y="175570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23" name="Google Shape;1823;p56"/>
          <p:cNvSpPr/>
          <p:nvPr/>
        </p:nvSpPr>
        <p:spPr>
          <a:xfrm flipH="1">
            <a:off x="5451414" y="1989436"/>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24" name="Google Shape;1824;p56"/>
          <p:cNvSpPr/>
          <p:nvPr/>
        </p:nvSpPr>
        <p:spPr>
          <a:xfrm flipH="1">
            <a:off x="5451445" y="222366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25" name="Google Shape;1825;p56"/>
          <p:cNvSpPr/>
          <p:nvPr/>
        </p:nvSpPr>
        <p:spPr>
          <a:xfrm flipH="1">
            <a:off x="5451414" y="2456901"/>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26" name="Google Shape;1826;p56"/>
          <p:cNvSpPr/>
          <p:nvPr/>
        </p:nvSpPr>
        <p:spPr>
          <a:xfrm flipH="1">
            <a:off x="4851672" y="222366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27" name="Google Shape;1827;p56"/>
          <p:cNvSpPr/>
          <p:nvPr/>
        </p:nvSpPr>
        <p:spPr>
          <a:xfrm>
            <a:off x="5151559" y="222366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28" name="Google Shape;1828;p56"/>
          <p:cNvSpPr/>
          <p:nvPr/>
        </p:nvSpPr>
        <p:spPr>
          <a:xfrm flipH="1">
            <a:off x="5451414"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29" name="Google Shape;1829;p56"/>
          <p:cNvSpPr/>
          <p:nvPr/>
        </p:nvSpPr>
        <p:spPr>
          <a:xfrm flipH="1">
            <a:off x="5751332" y="222366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30" name="Google Shape;1830;p56"/>
          <p:cNvSpPr/>
          <p:nvPr/>
        </p:nvSpPr>
        <p:spPr>
          <a:xfrm flipH="1">
            <a:off x="5151496"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31" name="Google Shape;1831;p56"/>
          <p:cNvSpPr/>
          <p:nvPr/>
        </p:nvSpPr>
        <p:spPr>
          <a:xfrm flipH="1">
            <a:off x="4851641"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32" name="Google Shape;1832;p56"/>
          <p:cNvSpPr/>
          <p:nvPr/>
        </p:nvSpPr>
        <p:spPr>
          <a:xfrm flipH="1">
            <a:off x="4551661"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33" name="Google Shape;1833;p56"/>
          <p:cNvSpPr/>
          <p:nvPr/>
        </p:nvSpPr>
        <p:spPr>
          <a:xfrm flipH="1">
            <a:off x="4251743"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34" name="Google Shape;1834;p56"/>
          <p:cNvSpPr/>
          <p:nvPr/>
        </p:nvSpPr>
        <p:spPr>
          <a:xfrm flipH="1">
            <a:off x="3951887"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35" name="Google Shape;1835;p56"/>
          <p:cNvSpPr/>
          <p:nvPr/>
        </p:nvSpPr>
        <p:spPr>
          <a:xfrm>
            <a:off x="4851641" y="2924730"/>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36" name="Google Shape;1836;p56"/>
          <p:cNvSpPr/>
          <p:nvPr/>
        </p:nvSpPr>
        <p:spPr>
          <a:xfrm>
            <a:off x="4851641" y="3158826"/>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37" name="Google Shape;1837;p56"/>
          <p:cNvSpPr/>
          <p:nvPr/>
        </p:nvSpPr>
        <p:spPr>
          <a:xfrm>
            <a:off x="4851641" y="3392922"/>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38" name="Google Shape;1838;p56"/>
          <p:cNvSpPr/>
          <p:nvPr/>
        </p:nvSpPr>
        <p:spPr>
          <a:xfrm>
            <a:off x="3951887" y="2924502"/>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39" name="Google Shape;1839;p56"/>
          <p:cNvSpPr/>
          <p:nvPr/>
        </p:nvSpPr>
        <p:spPr>
          <a:xfrm>
            <a:off x="3951887" y="3158371"/>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40" name="Google Shape;1840;p56"/>
          <p:cNvSpPr/>
          <p:nvPr/>
        </p:nvSpPr>
        <p:spPr>
          <a:xfrm>
            <a:off x="3951887" y="3392239"/>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41" name="Google Shape;1841;p56"/>
          <p:cNvSpPr/>
          <p:nvPr/>
        </p:nvSpPr>
        <p:spPr>
          <a:xfrm>
            <a:off x="3951887" y="3626107"/>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42" name="Google Shape;1842;p56"/>
          <p:cNvSpPr/>
          <p:nvPr/>
        </p:nvSpPr>
        <p:spPr>
          <a:xfrm>
            <a:off x="3951887" y="3859976"/>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43" name="Google Shape;1843;p56"/>
          <p:cNvSpPr/>
          <p:nvPr/>
        </p:nvSpPr>
        <p:spPr>
          <a:xfrm>
            <a:off x="3952039" y="4093988"/>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44" name="Google Shape;1844;p56"/>
          <p:cNvSpPr/>
          <p:nvPr/>
        </p:nvSpPr>
        <p:spPr>
          <a:xfrm>
            <a:off x="3951887" y="4328218"/>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45" name="Google Shape;1845;p56"/>
          <p:cNvSpPr/>
          <p:nvPr/>
        </p:nvSpPr>
        <p:spPr>
          <a:xfrm flipH="1">
            <a:off x="4252164" y="4093988"/>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46" name="Google Shape;1846;p56"/>
          <p:cNvSpPr/>
          <p:nvPr/>
        </p:nvSpPr>
        <p:spPr>
          <a:xfrm flipH="1">
            <a:off x="3651913" y="4093988"/>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100">
              <a:solidFill>
                <a:schemeClr val="dk1"/>
              </a:solidFill>
              <a:latin typeface="Barriecito"/>
              <a:ea typeface="Barriecito"/>
              <a:cs typeface="Barriecito"/>
              <a:sym typeface="Barriecito"/>
            </a:endParaRPr>
          </a:p>
        </p:txBody>
      </p:sp>
      <p:sp>
        <p:nvSpPr>
          <p:cNvPr id="1847" name="Google Shape;1847;p56"/>
          <p:cNvSpPr txBox="1"/>
          <p:nvPr>
            <p:ph idx="4294967295" type="title"/>
          </p:nvPr>
        </p:nvSpPr>
        <p:spPr>
          <a:xfrm>
            <a:off x="717550" y="1288575"/>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t>20</a:t>
            </a:r>
            <a:endParaRPr b="1" sz="6000"/>
          </a:p>
        </p:txBody>
      </p:sp>
      <p:sp>
        <p:nvSpPr>
          <p:cNvPr id="1848" name="Google Shape;1848;p56"/>
          <p:cNvSpPr txBox="1"/>
          <p:nvPr>
            <p:ph idx="4294967295" type="title"/>
          </p:nvPr>
        </p:nvSpPr>
        <p:spPr>
          <a:xfrm>
            <a:off x="717550" y="2140750"/>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accent4"/>
                </a:solidFill>
              </a:rPr>
              <a:t>13</a:t>
            </a:r>
            <a:endParaRPr b="1" sz="6000">
              <a:solidFill>
                <a:schemeClr val="accent4"/>
              </a:solidFill>
            </a:endParaRPr>
          </a:p>
        </p:txBody>
      </p:sp>
      <p:sp>
        <p:nvSpPr>
          <p:cNvPr id="1849" name="Google Shape;1849;p56"/>
          <p:cNvSpPr txBox="1"/>
          <p:nvPr>
            <p:ph idx="4294967295" type="title"/>
          </p:nvPr>
        </p:nvSpPr>
        <p:spPr>
          <a:xfrm>
            <a:off x="717550" y="3124000"/>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t>1</a:t>
            </a:r>
            <a:endParaRPr b="1" sz="6000"/>
          </a:p>
        </p:txBody>
      </p:sp>
      <p:sp>
        <p:nvSpPr>
          <p:cNvPr id="1850" name="Google Shape;1850;p56"/>
          <p:cNvSpPr txBox="1"/>
          <p:nvPr>
            <p:ph idx="4294967295" type="title"/>
          </p:nvPr>
        </p:nvSpPr>
        <p:spPr>
          <a:xfrm>
            <a:off x="717550" y="3964788"/>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accent4"/>
                </a:solidFill>
              </a:rPr>
              <a:t>15</a:t>
            </a:r>
            <a:endParaRPr b="1" sz="6000">
              <a:solidFill>
                <a:schemeClr val="accent4"/>
              </a:solidFill>
            </a:endParaRPr>
          </a:p>
        </p:txBody>
      </p:sp>
      <p:sp>
        <p:nvSpPr>
          <p:cNvPr id="1851" name="Google Shape;1851;p56"/>
          <p:cNvSpPr txBox="1"/>
          <p:nvPr>
            <p:ph idx="4294967295" type="title"/>
          </p:nvPr>
        </p:nvSpPr>
        <p:spPr>
          <a:xfrm>
            <a:off x="7470350" y="1279675"/>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accent4"/>
                </a:solidFill>
              </a:rPr>
              <a:t>14</a:t>
            </a:r>
            <a:endParaRPr b="1" sz="6000">
              <a:solidFill>
                <a:schemeClr val="accent4"/>
              </a:solidFill>
            </a:endParaRPr>
          </a:p>
        </p:txBody>
      </p:sp>
      <p:sp>
        <p:nvSpPr>
          <p:cNvPr id="1852" name="Google Shape;1852;p56"/>
          <p:cNvSpPr txBox="1"/>
          <p:nvPr>
            <p:ph idx="4294967295" type="title"/>
          </p:nvPr>
        </p:nvSpPr>
        <p:spPr>
          <a:xfrm>
            <a:off x="7470350" y="2146225"/>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t>9</a:t>
            </a:r>
            <a:endParaRPr b="1" sz="6000"/>
          </a:p>
        </p:txBody>
      </p:sp>
      <p:sp>
        <p:nvSpPr>
          <p:cNvPr id="1853" name="Google Shape;1853;p56"/>
          <p:cNvSpPr txBox="1"/>
          <p:nvPr>
            <p:ph idx="4294967295" type="title"/>
          </p:nvPr>
        </p:nvSpPr>
        <p:spPr>
          <a:xfrm>
            <a:off x="7470350" y="3129475"/>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accent4"/>
                </a:solidFill>
              </a:rPr>
              <a:t>3</a:t>
            </a:r>
            <a:endParaRPr b="1" sz="6000">
              <a:solidFill>
                <a:schemeClr val="accent4"/>
              </a:solidFill>
            </a:endParaRPr>
          </a:p>
        </p:txBody>
      </p:sp>
      <p:sp>
        <p:nvSpPr>
          <p:cNvPr id="1854" name="Google Shape;1854;p56"/>
          <p:cNvSpPr txBox="1"/>
          <p:nvPr>
            <p:ph idx="4294967295" type="title"/>
          </p:nvPr>
        </p:nvSpPr>
        <p:spPr>
          <a:xfrm>
            <a:off x="7470350" y="3970263"/>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t>11</a:t>
            </a:r>
            <a:endParaRPr b="1" sz="6000"/>
          </a:p>
        </p:txBody>
      </p:sp>
      <p:sp>
        <p:nvSpPr>
          <p:cNvPr id="1855" name="Google Shape;1855;p56"/>
          <p:cNvSpPr/>
          <p:nvPr/>
        </p:nvSpPr>
        <p:spPr>
          <a:xfrm>
            <a:off x="1661754" y="1723875"/>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1</a:t>
            </a:r>
            <a:endParaRPr sz="1200">
              <a:solidFill>
                <a:schemeClr val="dk1"/>
              </a:solidFill>
              <a:latin typeface="Barriecito"/>
              <a:ea typeface="Barriecito"/>
              <a:cs typeface="Barriecito"/>
              <a:sym typeface="Barriecito"/>
            </a:endParaRPr>
          </a:p>
        </p:txBody>
      </p:sp>
      <p:sp>
        <p:nvSpPr>
          <p:cNvPr id="1856" name="Google Shape;1856;p56"/>
          <p:cNvSpPr/>
          <p:nvPr/>
        </p:nvSpPr>
        <p:spPr>
          <a:xfrm>
            <a:off x="1661754" y="2576050"/>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2</a:t>
            </a:r>
            <a:endParaRPr sz="1200">
              <a:solidFill>
                <a:schemeClr val="accent4"/>
              </a:solidFill>
              <a:latin typeface="Barriecito"/>
              <a:ea typeface="Barriecito"/>
              <a:cs typeface="Barriecito"/>
              <a:sym typeface="Barriecito"/>
            </a:endParaRPr>
          </a:p>
        </p:txBody>
      </p:sp>
      <p:sp>
        <p:nvSpPr>
          <p:cNvPr id="1857" name="Google Shape;1857;p56"/>
          <p:cNvSpPr/>
          <p:nvPr/>
        </p:nvSpPr>
        <p:spPr>
          <a:xfrm>
            <a:off x="1661754" y="3559300"/>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3</a:t>
            </a:r>
            <a:endParaRPr sz="1200">
              <a:solidFill>
                <a:schemeClr val="dk1"/>
              </a:solidFill>
              <a:latin typeface="Barriecito"/>
              <a:ea typeface="Barriecito"/>
              <a:cs typeface="Barriecito"/>
              <a:sym typeface="Barriecito"/>
            </a:endParaRPr>
          </a:p>
        </p:txBody>
      </p:sp>
      <p:sp>
        <p:nvSpPr>
          <p:cNvPr id="1858" name="Google Shape;1858;p56"/>
          <p:cNvSpPr/>
          <p:nvPr/>
        </p:nvSpPr>
        <p:spPr>
          <a:xfrm>
            <a:off x="1661754" y="4400100"/>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5</a:t>
            </a:r>
            <a:endParaRPr sz="1200">
              <a:solidFill>
                <a:schemeClr val="accent4"/>
              </a:solidFill>
              <a:latin typeface="Barriecito"/>
              <a:ea typeface="Barriecito"/>
              <a:cs typeface="Barriecito"/>
              <a:sym typeface="Barriecito"/>
            </a:endParaRPr>
          </a:p>
        </p:txBody>
      </p:sp>
      <p:sp>
        <p:nvSpPr>
          <p:cNvPr id="1859" name="Google Shape;1859;p56"/>
          <p:cNvSpPr/>
          <p:nvPr/>
        </p:nvSpPr>
        <p:spPr>
          <a:xfrm>
            <a:off x="7268454" y="1723875"/>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8</a:t>
            </a:r>
            <a:endParaRPr sz="1200">
              <a:solidFill>
                <a:schemeClr val="accent4"/>
              </a:solidFill>
              <a:latin typeface="Barriecito"/>
              <a:ea typeface="Barriecito"/>
              <a:cs typeface="Barriecito"/>
              <a:sym typeface="Barriecito"/>
            </a:endParaRPr>
          </a:p>
        </p:txBody>
      </p:sp>
      <p:sp>
        <p:nvSpPr>
          <p:cNvPr id="1860" name="Google Shape;1860;p56"/>
          <p:cNvSpPr/>
          <p:nvPr/>
        </p:nvSpPr>
        <p:spPr>
          <a:xfrm>
            <a:off x="7268454" y="2576050"/>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6</a:t>
            </a:r>
            <a:endParaRPr sz="1200">
              <a:solidFill>
                <a:schemeClr val="dk1"/>
              </a:solidFill>
              <a:latin typeface="Barriecito"/>
              <a:ea typeface="Barriecito"/>
              <a:cs typeface="Barriecito"/>
              <a:sym typeface="Barriecito"/>
            </a:endParaRPr>
          </a:p>
        </p:txBody>
      </p:sp>
      <p:sp>
        <p:nvSpPr>
          <p:cNvPr id="1861" name="Google Shape;1861;p56"/>
          <p:cNvSpPr/>
          <p:nvPr/>
        </p:nvSpPr>
        <p:spPr>
          <a:xfrm>
            <a:off x="7268454" y="3559300"/>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4</a:t>
            </a:r>
            <a:endParaRPr sz="1200">
              <a:solidFill>
                <a:schemeClr val="accent4"/>
              </a:solidFill>
              <a:latin typeface="Barriecito"/>
              <a:ea typeface="Barriecito"/>
              <a:cs typeface="Barriecito"/>
              <a:sym typeface="Barriecito"/>
            </a:endParaRPr>
          </a:p>
        </p:txBody>
      </p:sp>
      <p:sp>
        <p:nvSpPr>
          <p:cNvPr id="1862" name="Google Shape;1862;p56"/>
          <p:cNvSpPr/>
          <p:nvPr/>
        </p:nvSpPr>
        <p:spPr>
          <a:xfrm>
            <a:off x="7268454" y="4400100"/>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7</a:t>
            </a:r>
            <a:endParaRPr sz="1200">
              <a:solidFill>
                <a:schemeClr val="dk1"/>
              </a:solidFill>
              <a:latin typeface="Barriecito"/>
              <a:ea typeface="Barriecito"/>
              <a:cs typeface="Barriecito"/>
              <a:sym typeface="Barriecito"/>
            </a:endParaRPr>
          </a:p>
        </p:txBody>
      </p:sp>
      <p:sp>
        <p:nvSpPr>
          <p:cNvPr id="1863" name="Google Shape;1863;p56"/>
          <p:cNvSpPr/>
          <p:nvPr/>
        </p:nvSpPr>
        <p:spPr>
          <a:xfrm>
            <a:off x="4584504" y="1047963"/>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1</a:t>
            </a:r>
            <a:endParaRPr sz="1200">
              <a:solidFill>
                <a:schemeClr val="dk1"/>
              </a:solidFill>
              <a:latin typeface="Barriecito"/>
              <a:ea typeface="Barriecito"/>
              <a:cs typeface="Barriecito"/>
              <a:sym typeface="Barriecito"/>
            </a:endParaRPr>
          </a:p>
        </p:txBody>
      </p:sp>
      <p:sp>
        <p:nvSpPr>
          <p:cNvPr id="1864" name="Google Shape;1864;p56"/>
          <p:cNvSpPr/>
          <p:nvPr/>
        </p:nvSpPr>
        <p:spPr>
          <a:xfrm>
            <a:off x="5484129" y="1285760"/>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2</a:t>
            </a:r>
            <a:endParaRPr sz="1200">
              <a:solidFill>
                <a:schemeClr val="accent4"/>
              </a:solidFill>
              <a:latin typeface="Barriecito"/>
              <a:ea typeface="Barriecito"/>
              <a:cs typeface="Barriecito"/>
              <a:sym typeface="Barriecito"/>
            </a:endParaRPr>
          </a:p>
        </p:txBody>
      </p:sp>
      <p:sp>
        <p:nvSpPr>
          <p:cNvPr id="1865" name="Google Shape;1865;p56"/>
          <p:cNvSpPr/>
          <p:nvPr/>
        </p:nvSpPr>
        <p:spPr>
          <a:xfrm>
            <a:off x="4010104" y="1753225"/>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3</a:t>
            </a:r>
            <a:endParaRPr sz="1200">
              <a:solidFill>
                <a:schemeClr val="dk1"/>
              </a:solidFill>
              <a:latin typeface="Barriecito"/>
              <a:ea typeface="Barriecito"/>
              <a:cs typeface="Barriecito"/>
              <a:sym typeface="Barriecito"/>
            </a:endParaRPr>
          </a:p>
        </p:txBody>
      </p:sp>
      <p:sp>
        <p:nvSpPr>
          <p:cNvPr id="1866" name="Google Shape;1866;p56"/>
          <p:cNvSpPr/>
          <p:nvPr/>
        </p:nvSpPr>
        <p:spPr>
          <a:xfrm>
            <a:off x="4316204" y="2219100"/>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4</a:t>
            </a:r>
            <a:endParaRPr sz="1200">
              <a:solidFill>
                <a:schemeClr val="accent4"/>
              </a:solidFill>
              <a:latin typeface="Barriecito"/>
              <a:ea typeface="Barriecito"/>
              <a:cs typeface="Barriecito"/>
              <a:sym typeface="Barriecito"/>
            </a:endParaRPr>
          </a:p>
        </p:txBody>
      </p:sp>
      <p:sp>
        <p:nvSpPr>
          <p:cNvPr id="1867" name="Google Shape;1867;p56"/>
          <p:cNvSpPr/>
          <p:nvPr/>
        </p:nvSpPr>
        <p:spPr>
          <a:xfrm>
            <a:off x="3724579" y="2690625"/>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3</a:t>
            </a:r>
            <a:endParaRPr sz="1200">
              <a:solidFill>
                <a:schemeClr val="dk1"/>
              </a:solidFill>
              <a:latin typeface="Barriecito"/>
              <a:ea typeface="Barriecito"/>
              <a:cs typeface="Barriecito"/>
              <a:sym typeface="Barriecito"/>
            </a:endParaRPr>
          </a:p>
        </p:txBody>
      </p:sp>
      <p:sp>
        <p:nvSpPr>
          <p:cNvPr id="1868" name="Google Shape;1868;p56"/>
          <p:cNvSpPr/>
          <p:nvPr/>
        </p:nvSpPr>
        <p:spPr>
          <a:xfrm>
            <a:off x="4883154" y="2457138"/>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6</a:t>
            </a:r>
            <a:endParaRPr sz="1200">
              <a:solidFill>
                <a:schemeClr val="dk1"/>
              </a:solidFill>
              <a:latin typeface="Barriecito"/>
              <a:ea typeface="Barriecito"/>
              <a:cs typeface="Barriecito"/>
              <a:sym typeface="Barriecito"/>
            </a:endParaRPr>
          </a:p>
        </p:txBody>
      </p:sp>
      <p:sp>
        <p:nvSpPr>
          <p:cNvPr id="1869" name="Google Shape;1869;p56"/>
          <p:cNvSpPr/>
          <p:nvPr/>
        </p:nvSpPr>
        <p:spPr>
          <a:xfrm>
            <a:off x="3115879" y="4093988"/>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7</a:t>
            </a:r>
            <a:endParaRPr sz="1200">
              <a:solidFill>
                <a:schemeClr val="dk1"/>
              </a:solidFill>
              <a:latin typeface="Barriecito"/>
              <a:ea typeface="Barriecito"/>
              <a:cs typeface="Barriecito"/>
              <a:sym typeface="Barriecito"/>
            </a:endParaRPr>
          </a:p>
        </p:txBody>
      </p:sp>
      <p:sp>
        <p:nvSpPr>
          <p:cNvPr id="1870" name="Google Shape;1870;p56"/>
          <p:cNvSpPr/>
          <p:nvPr/>
        </p:nvSpPr>
        <p:spPr>
          <a:xfrm>
            <a:off x="3983554" y="4562438"/>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8</a:t>
            </a:r>
            <a:endParaRPr sz="1200">
              <a:solidFill>
                <a:schemeClr val="accent4"/>
              </a:solidFill>
              <a:latin typeface="Barriecito"/>
              <a:ea typeface="Barriecito"/>
              <a:cs typeface="Barriecito"/>
              <a:sym typeface="Barriecito"/>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4" name="Shape 1874"/>
        <p:cNvGrpSpPr/>
        <p:nvPr/>
      </p:nvGrpSpPr>
      <p:grpSpPr>
        <a:xfrm>
          <a:off x="0" y="0"/>
          <a:ext cx="0" cy="0"/>
          <a:chOff x="0" y="0"/>
          <a:chExt cx="0" cy="0"/>
        </a:xfrm>
      </p:grpSpPr>
      <p:sp>
        <p:nvSpPr>
          <p:cNvPr id="1875" name="Google Shape;1875;p57"/>
          <p:cNvSpPr/>
          <p:nvPr/>
        </p:nvSpPr>
        <p:spPr>
          <a:xfrm>
            <a:off x="3352396" y="4093988"/>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O</a:t>
            </a:r>
            <a:endParaRPr sz="1100">
              <a:solidFill>
                <a:schemeClr val="dk1"/>
              </a:solidFill>
              <a:latin typeface="Darker Grotesque SemiBold"/>
              <a:ea typeface="Darker Grotesque SemiBold"/>
              <a:cs typeface="Darker Grotesque SemiBold"/>
              <a:sym typeface="Darker Grotesque SemiBold"/>
            </a:endParaRPr>
          </a:p>
        </p:txBody>
      </p:sp>
      <p:sp>
        <p:nvSpPr>
          <p:cNvPr id="1876" name="Google Shape;1876;p5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Solutions</a:t>
            </a:r>
            <a:r>
              <a:rPr lang="en"/>
              <a:t>-</a:t>
            </a:r>
            <a:r>
              <a:rPr lang="en">
                <a:solidFill>
                  <a:schemeClr val="accent4"/>
                </a:solidFill>
              </a:rPr>
              <a:t>Solutions</a:t>
            </a:r>
            <a:endParaRPr>
              <a:solidFill>
                <a:schemeClr val="accent4"/>
              </a:solidFill>
            </a:endParaRPr>
          </a:p>
        </p:txBody>
      </p:sp>
      <p:sp>
        <p:nvSpPr>
          <p:cNvPr id="1877" name="Google Shape;1877;p57"/>
          <p:cNvSpPr/>
          <p:nvPr/>
        </p:nvSpPr>
        <p:spPr>
          <a:xfrm>
            <a:off x="4552395" y="1280133"/>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V</a:t>
            </a:r>
            <a:endParaRPr sz="1500">
              <a:solidFill>
                <a:schemeClr val="dk1"/>
              </a:solidFill>
              <a:latin typeface="Darker Grotesque SemiBold"/>
              <a:ea typeface="Darker Grotesque SemiBold"/>
              <a:cs typeface="Darker Grotesque SemiBold"/>
              <a:sym typeface="Darker Grotesque SemiBold"/>
            </a:endParaRPr>
          </a:p>
        </p:txBody>
      </p:sp>
      <p:sp>
        <p:nvSpPr>
          <p:cNvPr id="1878" name="Google Shape;1878;p57"/>
          <p:cNvSpPr/>
          <p:nvPr/>
        </p:nvSpPr>
        <p:spPr>
          <a:xfrm>
            <a:off x="4552395" y="1513867"/>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I</a:t>
            </a:r>
            <a:endParaRPr sz="1100">
              <a:solidFill>
                <a:schemeClr val="dk1"/>
              </a:solidFill>
              <a:latin typeface="Darker Grotesque SemiBold"/>
              <a:ea typeface="Darker Grotesque SemiBold"/>
              <a:cs typeface="Darker Grotesque SemiBold"/>
              <a:sym typeface="Darker Grotesque SemiBold"/>
            </a:endParaRPr>
          </a:p>
        </p:txBody>
      </p:sp>
      <p:sp>
        <p:nvSpPr>
          <p:cNvPr id="1879" name="Google Shape;1879;p57"/>
          <p:cNvSpPr/>
          <p:nvPr/>
        </p:nvSpPr>
        <p:spPr>
          <a:xfrm>
            <a:off x="4552395" y="1747601"/>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N</a:t>
            </a:r>
            <a:endParaRPr sz="1100">
              <a:solidFill>
                <a:schemeClr val="dk1"/>
              </a:solidFill>
              <a:latin typeface="Darker Grotesque SemiBold"/>
              <a:ea typeface="Darker Grotesque SemiBold"/>
              <a:cs typeface="Darker Grotesque SemiBold"/>
              <a:sym typeface="Darker Grotesque SemiBold"/>
            </a:endParaRPr>
          </a:p>
        </p:txBody>
      </p:sp>
      <p:sp>
        <p:nvSpPr>
          <p:cNvPr id="1880" name="Google Shape;1880;p57"/>
          <p:cNvSpPr/>
          <p:nvPr/>
        </p:nvSpPr>
        <p:spPr>
          <a:xfrm>
            <a:off x="4552395" y="198133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G</a:t>
            </a:r>
            <a:endParaRPr sz="1100">
              <a:solidFill>
                <a:schemeClr val="dk1"/>
              </a:solidFill>
              <a:latin typeface="Darker Grotesque SemiBold"/>
              <a:ea typeface="Darker Grotesque SemiBold"/>
              <a:cs typeface="Darker Grotesque SemiBold"/>
              <a:sym typeface="Darker Grotesque SemiBold"/>
            </a:endParaRPr>
          </a:p>
        </p:txBody>
      </p:sp>
      <p:sp>
        <p:nvSpPr>
          <p:cNvPr id="1881" name="Google Shape;1881;p57"/>
          <p:cNvSpPr/>
          <p:nvPr/>
        </p:nvSpPr>
        <p:spPr>
          <a:xfrm>
            <a:off x="4552395" y="222295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T</a:t>
            </a:r>
            <a:endParaRPr sz="1100">
              <a:solidFill>
                <a:schemeClr val="dk1"/>
              </a:solidFill>
              <a:latin typeface="Darker Grotesque SemiBold"/>
              <a:ea typeface="Darker Grotesque SemiBold"/>
              <a:cs typeface="Darker Grotesque SemiBold"/>
              <a:sym typeface="Darker Grotesque SemiBold"/>
            </a:endParaRPr>
          </a:p>
        </p:txBody>
      </p:sp>
      <p:sp>
        <p:nvSpPr>
          <p:cNvPr id="1882" name="Google Shape;1882;p57"/>
          <p:cNvSpPr/>
          <p:nvPr/>
        </p:nvSpPr>
        <p:spPr>
          <a:xfrm>
            <a:off x="4249435" y="1747601"/>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U</a:t>
            </a:r>
            <a:endParaRPr sz="1100">
              <a:solidFill>
                <a:schemeClr val="dk1"/>
              </a:solidFill>
              <a:latin typeface="Darker Grotesque SemiBold"/>
              <a:ea typeface="Darker Grotesque SemiBold"/>
              <a:cs typeface="Darker Grotesque SemiBold"/>
              <a:sym typeface="Darker Grotesque SemiBold"/>
            </a:endParaRPr>
          </a:p>
        </p:txBody>
      </p:sp>
      <p:sp>
        <p:nvSpPr>
          <p:cNvPr id="1883" name="Google Shape;1883;p57"/>
          <p:cNvSpPr/>
          <p:nvPr/>
        </p:nvSpPr>
        <p:spPr>
          <a:xfrm flipH="1">
            <a:off x="5452023" y="1521971"/>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T</a:t>
            </a:r>
            <a:endParaRPr sz="1100">
              <a:solidFill>
                <a:schemeClr val="dk1"/>
              </a:solidFill>
              <a:latin typeface="Darker Grotesque SemiBold"/>
              <a:ea typeface="Darker Grotesque SemiBold"/>
              <a:cs typeface="Darker Grotesque SemiBold"/>
              <a:sym typeface="Darker Grotesque SemiBold"/>
            </a:endParaRPr>
          </a:p>
        </p:txBody>
      </p:sp>
      <p:sp>
        <p:nvSpPr>
          <p:cNvPr id="1884" name="Google Shape;1884;p57"/>
          <p:cNvSpPr/>
          <p:nvPr/>
        </p:nvSpPr>
        <p:spPr>
          <a:xfrm flipH="1">
            <a:off x="5452023" y="175570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R</a:t>
            </a:r>
            <a:endParaRPr sz="1100">
              <a:solidFill>
                <a:schemeClr val="dk1"/>
              </a:solidFill>
              <a:latin typeface="Darker Grotesque SemiBold"/>
              <a:ea typeface="Darker Grotesque SemiBold"/>
              <a:cs typeface="Darker Grotesque SemiBold"/>
              <a:sym typeface="Darker Grotesque SemiBold"/>
            </a:endParaRPr>
          </a:p>
        </p:txBody>
      </p:sp>
      <p:sp>
        <p:nvSpPr>
          <p:cNvPr id="1885" name="Google Shape;1885;p57"/>
          <p:cNvSpPr/>
          <p:nvPr/>
        </p:nvSpPr>
        <p:spPr>
          <a:xfrm flipH="1">
            <a:off x="5452023" y="1989436"/>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E</a:t>
            </a:r>
            <a:endParaRPr sz="1100">
              <a:solidFill>
                <a:schemeClr val="dk1"/>
              </a:solidFill>
              <a:latin typeface="Darker Grotesque SemiBold"/>
              <a:ea typeface="Darker Grotesque SemiBold"/>
              <a:cs typeface="Darker Grotesque SemiBold"/>
              <a:sym typeface="Darker Grotesque SemiBold"/>
            </a:endParaRPr>
          </a:p>
        </p:txBody>
      </p:sp>
      <p:sp>
        <p:nvSpPr>
          <p:cNvPr id="1886" name="Google Shape;1886;p57"/>
          <p:cNvSpPr/>
          <p:nvPr/>
        </p:nvSpPr>
        <p:spPr>
          <a:xfrm flipH="1">
            <a:off x="5452023" y="222295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I</a:t>
            </a:r>
            <a:endParaRPr sz="1100">
              <a:solidFill>
                <a:schemeClr val="dk1"/>
              </a:solidFill>
              <a:latin typeface="Darker Grotesque SemiBold"/>
              <a:ea typeface="Darker Grotesque SemiBold"/>
              <a:cs typeface="Darker Grotesque SemiBold"/>
              <a:sym typeface="Darker Grotesque SemiBold"/>
            </a:endParaRPr>
          </a:p>
        </p:txBody>
      </p:sp>
      <p:sp>
        <p:nvSpPr>
          <p:cNvPr id="1887" name="Google Shape;1887;p57"/>
          <p:cNvSpPr/>
          <p:nvPr/>
        </p:nvSpPr>
        <p:spPr>
          <a:xfrm flipH="1">
            <a:off x="5452023" y="2456901"/>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Z</a:t>
            </a:r>
            <a:endParaRPr sz="1100">
              <a:solidFill>
                <a:schemeClr val="dk1"/>
              </a:solidFill>
              <a:latin typeface="Darker Grotesque SemiBold"/>
              <a:ea typeface="Darker Grotesque SemiBold"/>
              <a:cs typeface="Darker Grotesque SemiBold"/>
              <a:sym typeface="Darker Grotesque SemiBold"/>
            </a:endParaRPr>
          </a:p>
        </p:txBody>
      </p:sp>
      <p:sp>
        <p:nvSpPr>
          <p:cNvPr id="1888" name="Google Shape;1888;p57"/>
          <p:cNvSpPr/>
          <p:nvPr/>
        </p:nvSpPr>
        <p:spPr>
          <a:xfrm flipH="1">
            <a:off x="4852187" y="222295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R</a:t>
            </a:r>
            <a:endParaRPr sz="1100">
              <a:solidFill>
                <a:schemeClr val="dk1"/>
              </a:solidFill>
              <a:latin typeface="Darker Grotesque SemiBold"/>
              <a:ea typeface="Darker Grotesque SemiBold"/>
              <a:cs typeface="Darker Grotesque SemiBold"/>
              <a:sym typeface="Darker Grotesque SemiBold"/>
            </a:endParaRPr>
          </a:p>
        </p:txBody>
      </p:sp>
      <p:sp>
        <p:nvSpPr>
          <p:cNvPr id="1889" name="Google Shape;1889;p57"/>
          <p:cNvSpPr/>
          <p:nvPr/>
        </p:nvSpPr>
        <p:spPr>
          <a:xfrm>
            <a:off x="5152230" y="222295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O</a:t>
            </a:r>
            <a:endParaRPr sz="1100">
              <a:solidFill>
                <a:schemeClr val="dk1"/>
              </a:solidFill>
              <a:latin typeface="Darker Grotesque SemiBold"/>
              <a:ea typeface="Darker Grotesque SemiBold"/>
              <a:cs typeface="Darker Grotesque SemiBold"/>
              <a:sym typeface="Darker Grotesque SemiBold"/>
            </a:endParaRPr>
          </a:p>
        </p:txBody>
      </p:sp>
      <p:sp>
        <p:nvSpPr>
          <p:cNvPr id="1890" name="Google Shape;1890;p57"/>
          <p:cNvSpPr/>
          <p:nvPr/>
        </p:nvSpPr>
        <p:spPr>
          <a:xfrm flipH="1">
            <a:off x="5452023"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E</a:t>
            </a:r>
            <a:endParaRPr sz="1100">
              <a:solidFill>
                <a:schemeClr val="dk1"/>
              </a:solidFill>
              <a:latin typeface="Darker Grotesque SemiBold"/>
              <a:ea typeface="Darker Grotesque SemiBold"/>
              <a:cs typeface="Darker Grotesque SemiBold"/>
              <a:sym typeface="Darker Grotesque SemiBold"/>
            </a:endParaRPr>
          </a:p>
        </p:txBody>
      </p:sp>
      <p:sp>
        <p:nvSpPr>
          <p:cNvPr id="1891" name="Google Shape;1891;p57"/>
          <p:cNvSpPr/>
          <p:nvPr/>
        </p:nvSpPr>
        <p:spPr>
          <a:xfrm flipH="1">
            <a:off x="5751941" y="2222955"/>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S</a:t>
            </a:r>
            <a:endParaRPr sz="1100">
              <a:solidFill>
                <a:schemeClr val="dk1"/>
              </a:solidFill>
              <a:latin typeface="Darker Grotesque SemiBold"/>
              <a:ea typeface="Darker Grotesque SemiBold"/>
              <a:cs typeface="Darker Grotesque SemiBold"/>
              <a:sym typeface="Darker Grotesque SemiBold"/>
            </a:endParaRPr>
          </a:p>
        </p:txBody>
      </p:sp>
      <p:sp>
        <p:nvSpPr>
          <p:cNvPr id="1892" name="Google Shape;1892;p57"/>
          <p:cNvSpPr/>
          <p:nvPr/>
        </p:nvSpPr>
        <p:spPr>
          <a:xfrm flipH="1">
            <a:off x="5152105"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Z</a:t>
            </a:r>
            <a:endParaRPr sz="1100">
              <a:solidFill>
                <a:schemeClr val="dk1"/>
              </a:solidFill>
              <a:latin typeface="Darker Grotesque SemiBold"/>
              <a:ea typeface="Darker Grotesque SemiBold"/>
              <a:cs typeface="Darker Grotesque SemiBold"/>
              <a:sym typeface="Darker Grotesque SemiBold"/>
            </a:endParaRPr>
          </a:p>
        </p:txBody>
      </p:sp>
      <p:sp>
        <p:nvSpPr>
          <p:cNvPr id="1893" name="Google Shape;1893;p57"/>
          <p:cNvSpPr/>
          <p:nvPr/>
        </p:nvSpPr>
        <p:spPr>
          <a:xfrm flipH="1">
            <a:off x="4852250"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N</a:t>
            </a:r>
            <a:endParaRPr sz="1100">
              <a:solidFill>
                <a:schemeClr val="dk1"/>
              </a:solidFill>
              <a:latin typeface="Darker Grotesque SemiBold"/>
              <a:ea typeface="Darker Grotesque SemiBold"/>
              <a:cs typeface="Darker Grotesque SemiBold"/>
              <a:sym typeface="Darker Grotesque SemiBold"/>
            </a:endParaRPr>
          </a:p>
        </p:txBody>
      </p:sp>
      <p:sp>
        <p:nvSpPr>
          <p:cNvPr id="1894" name="Google Shape;1894;p57"/>
          <p:cNvSpPr/>
          <p:nvPr/>
        </p:nvSpPr>
        <p:spPr>
          <a:xfrm flipH="1">
            <a:off x="4552270"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I</a:t>
            </a:r>
            <a:endParaRPr sz="1100">
              <a:solidFill>
                <a:schemeClr val="dk1"/>
              </a:solidFill>
              <a:latin typeface="Darker Grotesque SemiBold"/>
              <a:ea typeface="Darker Grotesque SemiBold"/>
              <a:cs typeface="Darker Grotesque SemiBold"/>
              <a:sym typeface="Darker Grotesque SemiBold"/>
            </a:endParaRPr>
          </a:p>
        </p:txBody>
      </p:sp>
      <p:sp>
        <p:nvSpPr>
          <p:cNvPr id="1895" name="Google Shape;1895;p57"/>
          <p:cNvSpPr/>
          <p:nvPr/>
        </p:nvSpPr>
        <p:spPr>
          <a:xfrm flipH="1">
            <a:off x="4252352"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U</a:t>
            </a:r>
            <a:endParaRPr sz="1100">
              <a:solidFill>
                <a:schemeClr val="dk1"/>
              </a:solidFill>
              <a:latin typeface="Darker Grotesque SemiBold"/>
              <a:ea typeface="Darker Grotesque SemiBold"/>
              <a:cs typeface="Darker Grotesque SemiBold"/>
              <a:sym typeface="Darker Grotesque SemiBold"/>
            </a:endParaRPr>
          </a:p>
        </p:txBody>
      </p:sp>
      <p:sp>
        <p:nvSpPr>
          <p:cNvPr id="1896" name="Google Shape;1896;p57"/>
          <p:cNvSpPr/>
          <p:nvPr/>
        </p:nvSpPr>
        <p:spPr>
          <a:xfrm flipH="1">
            <a:off x="3952496" y="2690634"/>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Q</a:t>
            </a:r>
            <a:endParaRPr sz="1100">
              <a:solidFill>
                <a:schemeClr val="dk1"/>
              </a:solidFill>
              <a:latin typeface="Darker Grotesque SemiBold"/>
              <a:ea typeface="Darker Grotesque SemiBold"/>
              <a:cs typeface="Darker Grotesque SemiBold"/>
              <a:sym typeface="Darker Grotesque SemiBold"/>
            </a:endParaRPr>
          </a:p>
        </p:txBody>
      </p:sp>
      <p:sp>
        <p:nvSpPr>
          <p:cNvPr id="1897" name="Google Shape;1897;p57"/>
          <p:cNvSpPr/>
          <p:nvPr/>
        </p:nvSpPr>
        <p:spPr>
          <a:xfrm>
            <a:off x="4852250" y="2924730"/>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E</a:t>
            </a:r>
            <a:endParaRPr sz="1100">
              <a:solidFill>
                <a:schemeClr val="dk1"/>
              </a:solidFill>
              <a:latin typeface="Darker Grotesque SemiBold"/>
              <a:ea typeface="Darker Grotesque SemiBold"/>
              <a:cs typeface="Darker Grotesque SemiBold"/>
              <a:sym typeface="Darker Grotesque SemiBold"/>
            </a:endParaRPr>
          </a:p>
        </p:txBody>
      </p:sp>
      <p:sp>
        <p:nvSpPr>
          <p:cNvPr id="1898" name="Google Shape;1898;p57"/>
          <p:cNvSpPr/>
          <p:nvPr/>
        </p:nvSpPr>
        <p:spPr>
          <a:xfrm>
            <a:off x="4852250" y="3158826"/>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U</a:t>
            </a:r>
            <a:endParaRPr sz="1100">
              <a:solidFill>
                <a:schemeClr val="dk1"/>
              </a:solidFill>
              <a:latin typeface="Darker Grotesque SemiBold"/>
              <a:ea typeface="Darker Grotesque SemiBold"/>
              <a:cs typeface="Darker Grotesque SemiBold"/>
              <a:sym typeface="Darker Grotesque SemiBold"/>
            </a:endParaRPr>
          </a:p>
        </p:txBody>
      </p:sp>
      <p:sp>
        <p:nvSpPr>
          <p:cNvPr id="1899" name="Google Shape;1899;p57"/>
          <p:cNvSpPr/>
          <p:nvPr/>
        </p:nvSpPr>
        <p:spPr>
          <a:xfrm>
            <a:off x="4852250" y="3392922"/>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F</a:t>
            </a:r>
            <a:endParaRPr sz="1100">
              <a:solidFill>
                <a:schemeClr val="dk1"/>
              </a:solidFill>
              <a:latin typeface="Darker Grotesque SemiBold"/>
              <a:ea typeface="Darker Grotesque SemiBold"/>
              <a:cs typeface="Darker Grotesque SemiBold"/>
              <a:sym typeface="Darker Grotesque SemiBold"/>
            </a:endParaRPr>
          </a:p>
        </p:txBody>
      </p:sp>
      <p:sp>
        <p:nvSpPr>
          <p:cNvPr id="1900" name="Google Shape;1900;p57"/>
          <p:cNvSpPr/>
          <p:nvPr/>
        </p:nvSpPr>
        <p:spPr>
          <a:xfrm>
            <a:off x="3952496" y="2924502"/>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U</a:t>
            </a:r>
            <a:endParaRPr sz="1100">
              <a:solidFill>
                <a:schemeClr val="dk1"/>
              </a:solidFill>
              <a:latin typeface="Darker Grotesque SemiBold"/>
              <a:ea typeface="Darker Grotesque SemiBold"/>
              <a:cs typeface="Darker Grotesque SemiBold"/>
              <a:sym typeface="Darker Grotesque SemiBold"/>
            </a:endParaRPr>
          </a:p>
        </p:txBody>
      </p:sp>
      <p:sp>
        <p:nvSpPr>
          <p:cNvPr id="1901" name="Google Shape;1901;p57"/>
          <p:cNvSpPr/>
          <p:nvPr/>
        </p:nvSpPr>
        <p:spPr>
          <a:xfrm>
            <a:off x="3952496" y="3158371"/>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A</a:t>
            </a:r>
            <a:endParaRPr sz="1100">
              <a:solidFill>
                <a:schemeClr val="dk1"/>
              </a:solidFill>
              <a:latin typeface="Darker Grotesque SemiBold"/>
              <a:ea typeface="Darker Grotesque SemiBold"/>
              <a:cs typeface="Darker Grotesque SemiBold"/>
              <a:sym typeface="Darker Grotesque SemiBold"/>
            </a:endParaRPr>
          </a:p>
        </p:txBody>
      </p:sp>
      <p:sp>
        <p:nvSpPr>
          <p:cNvPr id="1902" name="Google Shape;1902;p57"/>
          <p:cNvSpPr/>
          <p:nvPr/>
        </p:nvSpPr>
        <p:spPr>
          <a:xfrm>
            <a:off x="3952496" y="3392239"/>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T</a:t>
            </a:r>
            <a:endParaRPr sz="1100">
              <a:solidFill>
                <a:schemeClr val="dk1"/>
              </a:solidFill>
              <a:latin typeface="Darker Grotesque SemiBold"/>
              <a:ea typeface="Darker Grotesque SemiBold"/>
              <a:cs typeface="Darker Grotesque SemiBold"/>
              <a:sym typeface="Darker Grotesque SemiBold"/>
            </a:endParaRPr>
          </a:p>
        </p:txBody>
      </p:sp>
      <p:sp>
        <p:nvSpPr>
          <p:cNvPr id="1903" name="Google Shape;1903;p57"/>
          <p:cNvSpPr/>
          <p:nvPr/>
        </p:nvSpPr>
        <p:spPr>
          <a:xfrm>
            <a:off x="3952496" y="3626107"/>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O</a:t>
            </a:r>
            <a:endParaRPr sz="1100">
              <a:solidFill>
                <a:schemeClr val="dk1"/>
              </a:solidFill>
              <a:latin typeface="Darker Grotesque SemiBold"/>
              <a:ea typeface="Darker Grotesque SemiBold"/>
              <a:cs typeface="Darker Grotesque SemiBold"/>
              <a:sym typeface="Darker Grotesque SemiBold"/>
            </a:endParaRPr>
          </a:p>
        </p:txBody>
      </p:sp>
      <p:sp>
        <p:nvSpPr>
          <p:cNvPr id="1904" name="Google Shape;1904;p57"/>
          <p:cNvSpPr/>
          <p:nvPr/>
        </p:nvSpPr>
        <p:spPr>
          <a:xfrm>
            <a:off x="3952496" y="3859976"/>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R</a:t>
            </a:r>
            <a:endParaRPr sz="1100">
              <a:solidFill>
                <a:schemeClr val="dk1"/>
              </a:solidFill>
              <a:latin typeface="Darker Grotesque SemiBold"/>
              <a:ea typeface="Darker Grotesque SemiBold"/>
              <a:cs typeface="Darker Grotesque SemiBold"/>
              <a:sym typeface="Darker Grotesque SemiBold"/>
            </a:endParaRPr>
          </a:p>
        </p:txBody>
      </p:sp>
      <p:sp>
        <p:nvSpPr>
          <p:cNvPr id="1905" name="Google Shape;1905;p57"/>
          <p:cNvSpPr/>
          <p:nvPr/>
        </p:nvSpPr>
        <p:spPr>
          <a:xfrm>
            <a:off x="3952648" y="4093988"/>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Z</a:t>
            </a:r>
            <a:endParaRPr sz="1100">
              <a:solidFill>
                <a:schemeClr val="dk1"/>
              </a:solidFill>
              <a:latin typeface="Darker Grotesque SemiBold"/>
              <a:ea typeface="Darker Grotesque SemiBold"/>
              <a:cs typeface="Darker Grotesque SemiBold"/>
              <a:sym typeface="Darker Grotesque SemiBold"/>
            </a:endParaRPr>
          </a:p>
        </p:txBody>
      </p:sp>
      <p:sp>
        <p:nvSpPr>
          <p:cNvPr id="1906" name="Google Shape;1906;p57"/>
          <p:cNvSpPr txBox="1"/>
          <p:nvPr>
            <p:ph idx="4294967295" type="title"/>
          </p:nvPr>
        </p:nvSpPr>
        <p:spPr>
          <a:xfrm>
            <a:off x="717550" y="1288575"/>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t>20</a:t>
            </a:r>
            <a:endParaRPr b="1" sz="6000"/>
          </a:p>
        </p:txBody>
      </p:sp>
      <p:sp>
        <p:nvSpPr>
          <p:cNvPr id="1907" name="Google Shape;1907;p57"/>
          <p:cNvSpPr txBox="1"/>
          <p:nvPr>
            <p:ph idx="4294967295" type="title"/>
          </p:nvPr>
        </p:nvSpPr>
        <p:spPr>
          <a:xfrm>
            <a:off x="717550" y="2140750"/>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accent4"/>
                </a:solidFill>
              </a:rPr>
              <a:t>13</a:t>
            </a:r>
            <a:endParaRPr b="1" sz="6000">
              <a:solidFill>
                <a:schemeClr val="accent4"/>
              </a:solidFill>
            </a:endParaRPr>
          </a:p>
        </p:txBody>
      </p:sp>
      <p:sp>
        <p:nvSpPr>
          <p:cNvPr id="1908" name="Google Shape;1908;p57"/>
          <p:cNvSpPr txBox="1"/>
          <p:nvPr>
            <p:ph idx="4294967295" type="title"/>
          </p:nvPr>
        </p:nvSpPr>
        <p:spPr>
          <a:xfrm>
            <a:off x="717550" y="3124000"/>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t>1</a:t>
            </a:r>
            <a:endParaRPr b="1" sz="6000"/>
          </a:p>
        </p:txBody>
      </p:sp>
      <p:sp>
        <p:nvSpPr>
          <p:cNvPr id="1909" name="Google Shape;1909;p57"/>
          <p:cNvSpPr txBox="1"/>
          <p:nvPr>
            <p:ph idx="4294967295" type="title"/>
          </p:nvPr>
        </p:nvSpPr>
        <p:spPr>
          <a:xfrm>
            <a:off x="717550" y="3964788"/>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accent4"/>
                </a:solidFill>
              </a:rPr>
              <a:t>15</a:t>
            </a:r>
            <a:endParaRPr b="1" sz="6000">
              <a:solidFill>
                <a:schemeClr val="accent4"/>
              </a:solidFill>
            </a:endParaRPr>
          </a:p>
        </p:txBody>
      </p:sp>
      <p:sp>
        <p:nvSpPr>
          <p:cNvPr id="1910" name="Google Shape;1910;p57"/>
          <p:cNvSpPr txBox="1"/>
          <p:nvPr>
            <p:ph idx="4294967295" type="title"/>
          </p:nvPr>
        </p:nvSpPr>
        <p:spPr>
          <a:xfrm>
            <a:off x="7470350" y="1279675"/>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accent4"/>
                </a:solidFill>
              </a:rPr>
              <a:t>14</a:t>
            </a:r>
            <a:endParaRPr b="1" sz="6000">
              <a:solidFill>
                <a:schemeClr val="accent4"/>
              </a:solidFill>
            </a:endParaRPr>
          </a:p>
        </p:txBody>
      </p:sp>
      <p:sp>
        <p:nvSpPr>
          <p:cNvPr id="1911" name="Google Shape;1911;p57"/>
          <p:cNvSpPr txBox="1"/>
          <p:nvPr>
            <p:ph idx="4294967295" type="title"/>
          </p:nvPr>
        </p:nvSpPr>
        <p:spPr>
          <a:xfrm>
            <a:off x="7470350" y="2146225"/>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t>9</a:t>
            </a:r>
            <a:endParaRPr b="1" sz="6000"/>
          </a:p>
        </p:txBody>
      </p:sp>
      <p:sp>
        <p:nvSpPr>
          <p:cNvPr id="1912" name="Google Shape;1912;p57"/>
          <p:cNvSpPr txBox="1"/>
          <p:nvPr>
            <p:ph idx="4294967295" type="title"/>
          </p:nvPr>
        </p:nvSpPr>
        <p:spPr>
          <a:xfrm>
            <a:off x="7470350" y="3129475"/>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accent4"/>
                </a:solidFill>
              </a:rPr>
              <a:t>3</a:t>
            </a:r>
            <a:endParaRPr b="1" sz="6000">
              <a:solidFill>
                <a:schemeClr val="accent4"/>
              </a:solidFill>
            </a:endParaRPr>
          </a:p>
        </p:txBody>
      </p:sp>
      <p:sp>
        <p:nvSpPr>
          <p:cNvPr id="1913" name="Google Shape;1913;p57"/>
          <p:cNvSpPr txBox="1"/>
          <p:nvPr>
            <p:ph idx="4294967295" type="title"/>
          </p:nvPr>
        </p:nvSpPr>
        <p:spPr>
          <a:xfrm>
            <a:off x="7470350" y="3970263"/>
            <a:ext cx="956100" cy="63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6000"/>
              <a:t>11</a:t>
            </a:r>
            <a:endParaRPr b="1" sz="6000"/>
          </a:p>
        </p:txBody>
      </p:sp>
      <p:sp>
        <p:nvSpPr>
          <p:cNvPr id="1914" name="Google Shape;1914;p57"/>
          <p:cNvSpPr/>
          <p:nvPr/>
        </p:nvSpPr>
        <p:spPr>
          <a:xfrm>
            <a:off x="3952496" y="4328218"/>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E</a:t>
            </a:r>
            <a:endParaRPr sz="1100">
              <a:solidFill>
                <a:schemeClr val="dk1"/>
              </a:solidFill>
              <a:latin typeface="Darker Grotesque SemiBold"/>
              <a:ea typeface="Darker Grotesque SemiBold"/>
              <a:cs typeface="Darker Grotesque SemiBold"/>
              <a:sym typeface="Darker Grotesque SemiBold"/>
            </a:endParaRPr>
          </a:p>
        </p:txBody>
      </p:sp>
      <p:sp>
        <p:nvSpPr>
          <p:cNvPr id="1915" name="Google Shape;1915;p57"/>
          <p:cNvSpPr/>
          <p:nvPr/>
        </p:nvSpPr>
        <p:spPr>
          <a:xfrm flipH="1">
            <a:off x="4252773" y="4093988"/>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E</a:t>
            </a:r>
            <a:endParaRPr sz="1100">
              <a:solidFill>
                <a:schemeClr val="dk1"/>
              </a:solidFill>
              <a:latin typeface="Darker Grotesque SemiBold"/>
              <a:ea typeface="Darker Grotesque SemiBold"/>
              <a:cs typeface="Darker Grotesque SemiBold"/>
              <a:sym typeface="Darker Grotesque SemiBold"/>
            </a:endParaRPr>
          </a:p>
        </p:txBody>
      </p:sp>
      <p:sp>
        <p:nvSpPr>
          <p:cNvPr id="1916" name="Google Shape;1916;p57"/>
          <p:cNvSpPr/>
          <p:nvPr/>
        </p:nvSpPr>
        <p:spPr>
          <a:xfrm flipH="1">
            <a:off x="3652522" y="4093988"/>
            <a:ext cx="264900" cy="201900"/>
          </a:xfrm>
          <a:prstGeom prst="roundRect">
            <a:avLst>
              <a:gd fmla="val 16667" name="adj"/>
            </a:avLst>
          </a:prstGeom>
          <a:solidFill>
            <a:schemeClr val="lt1"/>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arker Grotesque SemiBold"/>
                <a:ea typeface="Darker Grotesque SemiBold"/>
                <a:cs typeface="Darker Grotesque SemiBold"/>
                <a:sym typeface="Darker Grotesque SemiBold"/>
              </a:rPr>
              <a:t>N</a:t>
            </a:r>
            <a:endParaRPr sz="1100">
              <a:solidFill>
                <a:schemeClr val="dk1"/>
              </a:solidFill>
              <a:latin typeface="Darker Grotesque SemiBold"/>
              <a:ea typeface="Darker Grotesque SemiBold"/>
              <a:cs typeface="Darker Grotesque SemiBold"/>
              <a:sym typeface="Darker Grotesque SemiBold"/>
            </a:endParaRPr>
          </a:p>
        </p:txBody>
      </p:sp>
      <p:sp>
        <p:nvSpPr>
          <p:cNvPr id="1917" name="Google Shape;1917;p57"/>
          <p:cNvSpPr/>
          <p:nvPr/>
        </p:nvSpPr>
        <p:spPr>
          <a:xfrm>
            <a:off x="1661754" y="1723875"/>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1</a:t>
            </a:r>
            <a:endParaRPr sz="1200">
              <a:solidFill>
                <a:schemeClr val="dk1"/>
              </a:solidFill>
              <a:latin typeface="Barriecito"/>
              <a:ea typeface="Barriecito"/>
              <a:cs typeface="Barriecito"/>
              <a:sym typeface="Barriecito"/>
            </a:endParaRPr>
          </a:p>
        </p:txBody>
      </p:sp>
      <p:sp>
        <p:nvSpPr>
          <p:cNvPr id="1918" name="Google Shape;1918;p57"/>
          <p:cNvSpPr/>
          <p:nvPr/>
        </p:nvSpPr>
        <p:spPr>
          <a:xfrm>
            <a:off x="1661754" y="2576050"/>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2</a:t>
            </a:r>
            <a:endParaRPr sz="1200">
              <a:solidFill>
                <a:schemeClr val="accent4"/>
              </a:solidFill>
              <a:latin typeface="Barriecito"/>
              <a:ea typeface="Barriecito"/>
              <a:cs typeface="Barriecito"/>
              <a:sym typeface="Barriecito"/>
            </a:endParaRPr>
          </a:p>
        </p:txBody>
      </p:sp>
      <p:sp>
        <p:nvSpPr>
          <p:cNvPr id="1919" name="Google Shape;1919;p57"/>
          <p:cNvSpPr/>
          <p:nvPr/>
        </p:nvSpPr>
        <p:spPr>
          <a:xfrm>
            <a:off x="1661754" y="3559300"/>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3</a:t>
            </a:r>
            <a:endParaRPr sz="1200">
              <a:solidFill>
                <a:schemeClr val="dk1"/>
              </a:solidFill>
              <a:latin typeface="Barriecito"/>
              <a:ea typeface="Barriecito"/>
              <a:cs typeface="Barriecito"/>
              <a:sym typeface="Barriecito"/>
            </a:endParaRPr>
          </a:p>
        </p:txBody>
      </p:sp>
      <p:sp>
        <p:nvSpPr>
          <p:cNvPr id="1920" name="Google Shape;1920;p57"/>
          <p:cNvSpPr/>
          <p:nvPr/>
        </p:nvSpPr>
        <p:spPr>
          <a:xfrm>
            <a:off x="1661754" y="4400100"/>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5</a:t>
            </a:r>
            <a:endParaRPr sz="1200">
              <a:solidFill>
                <a:schemeClr val="accent4"/>
              </a:solidFill>
              <a:latin typeface="Barriecito"/>
              <a:ea typeface="Barriecito"/>
              <a:cs typeface="Barriecito"/>
              <a:sym typeface="Barriecito"/>
            </a:endParaRPr>
          </a:p>
        </p:txBody>
      </p:sp>
      <p:sp>
        <p:nvSpPr>
          <p:cNvPr id="1921" name="Google Shape;1921;p57"/>
          <p:cNvSpPr/>
          <p:nvPr/>
        </p:nvSpPr>
        <p:spPr>
          <a:xfrm>
            <a:off x="7268454" y="1723875"/>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8</a:t>
            </a:r>
            <a:endParaRPr sz="1200">
              <a:solidFill>
                <a:schemeClr val="accent4"/>
              </a:solidFill>
              <a:latin typeface="Barriecito"/>
              <a:ea typeface="Barriecito"/>
              <a:cs typeface="Barriecito"/>
              <a:sym typeface="Barriecito"/>
            </a:endParaRPr>
          </a:p>
        </p:txBody>
      </p:sp>
      <p:sp>
        <p:nvSpPr>
          <p:cNvPr id="1922" name="Google Shape;1922;p57"/>
          <p:cNvSpPr/>
          <p:nvPr/>
        </p:nvSpPr>
        <p:spPr>
          <a:xfrm>
            <a:off x="7268454" y="2576050"/>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6</a:t>
            </a:r>
            <a:endParaRPr sz="1200">
              <a:solidFill>
                <a:schemeClr val="dk1"/>
              </a:solidFill>
              <a:latin typeface="Barriecito"/>
              <a:ea typeface="Barriecito"/>
              <a:cs typeface="Barriecito"/>
              <a:sym typeface="Barriecito"/>
            </a:endParaRPr>
          </a:p>
        </p:txBody>
      </p:sp>
      <p:sp>
        <p:nvSpPr>
          <p:cNvPr id="1923" name="Google Shape;1923;p57"/>
          <p:cNvSpPr/>
          <p:nvPr/>
        </p:nvSpPr>
        <p:spPr>
          <a:xfrm>
            <a:off x="7268454" y="3559300"/>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4</a:t>
            </a:r>
            <a:endParaRPr sz="1200">
              <a:solidFill>
                <a:schemeClr val="accent4"/>
              </a:solidFill>
              <a:latin typeface="Barriecito"/>
              <a:ea typeface="Barriecito"/>
              <a:cs typeface="Barriecito"/>
              <a:sym typeface="Barriecito"/>
            </a:endParaRPr>
          </a:p>
        </p:txBody>
      </p:sp>
      <p:sp>
        <p:nvSpPr>
          <p:cNvPr id="1924" name="Google Shape;1924;p57"/>
          <p:cNvSpPr/>
          <p:nvPr/>
        </p:nvSpPr>
        <p:spPr>
          <a:xfrm>
            <a:off x="7268454" y="4400100"/>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7</a:t>
            </a:r>
            <a:endParaRPr sz="1200">
              <a:solidFill>
                <a:schemeClr val="dk1"/>
              </a:solidFill>
              <a:latin typeface="Barriecito"/>
              <a:ea typeface="Barriecito"/>
              <a:cs typeface="Barriecito"/>
              <a:sym typeface="Barriecito"/>
            </a:endParaRPr>
          </a:p>
        </p:txBody>
      </p:sp>
      <p:sp>
        <p:nvSpPr>
          <p:cNvPr id="1925" name="Google Shape;1925;p57"/>
          <p:cNvSpPr/>
          <p:nvPr/>
        </p:nvSpPr>
        <p:spPr>
          <a:xfrm>
            <a:off x="4583891" y="1047963"/>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1</a:t>
            </a:r>
            <a:endParaRPr sz="1200">
              <a:solidFill>
                <a:schemeClr val="dk1"/>
              </a:solidFill>
              <a:latin typeface="Barriecito"/>
              <a:ea typeface="Barriecito"/>
              <a:cs typeface="Barriecito"/>
              <a:sym typeface="Barriecito"/>
            </a:endParaRPr>
          </a:p>
        </p:txBody>
      </p:sp>
      <p:sp>
        <p:nvSpPr>
          <p:cNvPr id="1926" name="Google Shape;1926;p57"/>
          <p:cNvSpPr/>
          <p:nvPr/>
        </p:nvSpPr>
        <p:spPr>
          <a:xfrm>
            <a:off x="5483516" y="1285760"/>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2</a:t>
            </a:r>
            <a:endParaRPr sz="1200">
              <a:solidFill>
                <a:schemeClr val="accent4"/>
              </a:solidFill>
              <a:latin typeface="Barriecito"/>
              <a:ea typeface="Barriecito"/>
              <a:cs typeface="Barriecito"/>
              <a:sym typeface="Barriecito"/>
            </a:endParaRPr>
          </a:p>
        </p:txBody>
      </p:sp>
      <p:sp>
        <p:nvSpPr>
          <p:cNvPr id="1927" name="Google Shape;1927;p57"/>
          <p:cNvSpPr/>
          <p:nvPr/>
        </p:nvSpPr>
        <p:spPr>
          <a:xfrm>
            <a:off x="4009491" y="1753225"/>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3</a:t>
            </a:r>
            <a:endParaRPr sz="1200">
              <a:solidFill>
                <a:schemeClr val="dk1"/>
              </a:solidFill>
              <a:latin typeface="Barriecito"/>
              <a:ea typeface="Barriecito"/>
              <a:cs typeface="Barriecito"/>
              <a:sym typeface="Barriecito"/>
            </a:endParaRPr>
          </a:p>
        </p:txBody>
      </p:sp>
      <p:sp>
        <p:nvSpPr>
          <p:cNvPr id="1928" name="Google Shape;1928;p57"/>
          <p:cNvSpPr/>
          <p:nvPr/>
        </p:nvSpPr>
        <p:spPr>
          <a:xfrm>
            <a:off x="4315591" y="2219100"/>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4</a:t>
            </a:r>
            <a:endParaRPr sz="1200">
              <a:solidFill>
                <a:schemeClr val="accent4"/>
              </a:solidFill>
              <a:latin typeface="Barriecito"/>
              <a:ea typeface="Barriecito"/>
              <a:cs typeface="Barriecito"/>
              <a:sym typeface="Barriecito"/>
            </a:endParaRPr>
          </a:p>
        </p:txBody>
      </p:sp>
      <p:sp>
        <p:nvSpPr>
          <p:cNvPr id="1929" name="Google Shape;1929;p57"/>
          <p:cNvSpPr/>
          <p:nvPr/>
        </p:nvSpPr>
        <p:spPr>
          <a:xfrm>
            <a:off x="3723966" y="2690625"/>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3</a:t>
            </a:r>
            <a:endParaRPr sz="1200">
              <a:solidFill>
                <a:schemeClr val="dk1"/>
              </a:solidFill>
              <a:latin typeface="Barriecito"/>
              <a:ea typeface="Barriecito"/>
              <a:cs typeface="Barriecito"/>
              <a:sym typeface="Barriecito"/>
            </a:endParaRPr>
          </a:p>
        </p:txBody>
      </p:sp>
      <p:sp>
        <p:nvSpPr>
          <p:cNvPr id="1930" name="Google Shape;1930;p57"/>
          <p:cNvSpPr/>
          <p:nvPr/>
        </p:nvSpPr>
        <p:spPr>
          <a:xfrm>
            <a:off x="4882541" y="2457138"/>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6</a:t>
            </a:r>
            <a:endParaRPr sz="1200">
              <a:solidFill>
                <a:schemeClr val="dk1"/>
              </a:solidFill>
              <a:latin typeface="Barriecito"/>
              <a:ea typeface="Barriecito"/>
              <a:cs typeface="Barriecito"/>
              <a:sym typeface="Barriecito"/>
            </a:endParaRPr>
          </a:p>
        </p:txBody>
      </p:sp>
      <p:sp>
        <p:nvSpPr>
          <p:cNvPr id="1931" name="Google Shape;1931;p57"/>
          <p:cNvSpPr/>
          <p:nvPr/>
        </p:nvSpPr>
        <p:spPr>
          <a:xfrm>
            <a:off x="3115266" y="4093988"/>
            <a:ext cx="201900" cy="2019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dk1"/>
                </a:solidFill>
                <a:latin typeface="Barriecito"/>
                <a:ea typeface="Barriecito"/>
                <a:cs typeface="Barriecito"/>
                <a:sym typeface="Barriecito"/>
              </a:rPr>
              <a:t>7</a:t>
            </a:r>
            <a:endParaRPr sz="1200">
              <a:solidFill>
                <a:schemeClr val="dk1"/>
              </a:solidFill>
              <a:latin typeface="Barriecito"/>
              <a:ea typeface="Barriecito"/>
              <a:cs typeface="Barriecito"/>
              <a:sym typeface="Barriecito"/>
            </a:endParaRPr>
          </a:p>
        </p:txBody>
      </p:sp>
      <p:sp>
        <p:nvSpPr>
          <p:cNvPr id="1932" name="Google Shape;1932;p57"/>
          <p:cNvSpPr/>
          <p:nvPr/>
        </p:nvSpPr>
        <p:spPr>
          <a:xfrm>
            <a:off x="3982941" y="4562438"/>
            <a:ext cx="201900" cy="201900"/>
          </a:xfrm>
          <a:prstGeom prst="ellipse">
            <a:avLst/>
          </a:prstGeom>
          <a:solidFill>
            <a:schemeClr val="lt1"/>
          </a:solidFill>
          <a:ln cap="flat" cmpd="sng" w="19050">
            <a:solidFill>
              <a:schemeClr val="accent4"/>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4"/>
                </a:solidFill>
                <a:latin typeface="Barriecito"/>
                <a:ea typeface="Barriecito"/>
                <a:cs typeface="Barriecito"/>
                <a:sym typeface="Barriecito"/>
              </a:rPr>
              <a:t>8</a:t>
            </a:r>
            <a:endParaRPr sz="1200">
              <a:solidFill>
                <a:schemeClr val="accent4"/>
              </a:solidFill>
              <a:latin typeface="Barriecito"/>
              <a:ea typeface="Barriecito"/>
              <a:cs typeface="Barriecito"/>
              <a:sym typeface="Barriecito"/>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6" name="Shape 1936"/>
        <p:cNvGrpSpPr/>
        <p:nvPr/>
      </p:nvGrpSpPr>
      <p:grpSpPr>
        <a:xfrm>
          <a:off x="0" y="0"/>
          <a:ext cx="0" cy="0"/>
          <a:chOff x="0" y="0"/>
          <a:chExt cx="0" cy="0"/>
        </a:xfrm>
      </p:grpSpPr>
      <p:grpSp>
        <p:nvGrpSpPr>
          <p:cNvPr id="1937" name="Google Shape;1937;p58"/>
          <p:cNvGrpSpPr/>
          <p:nvPr/>
        </p:nvGrpSpPr>
        <p:grpSpPr>
          <a:xfrm flipH="1">
            <a:off x="5600784" y="872266"/>
            <a:ext cx="1857879" cy="1692933"/>
            <a:chOff x="7509075" y="463625"/>
            <a:chExt cx="765000" cy="697082"/>
          </a:xfrm>
        </p:grpSpPr>
        <p:sp>
          <p:nvSpPr>
            <p:cNvPr id="1938" name="Google Shape;1938;p58"/>
            <p:cNvSpPr/>
            <p:nvPr/>
          </p:nvSpPr>
          <p:spPr>
            <a:xfrm>
              <a:off x="7509075" y="463625"/>
              <a:ext cx="765000" cy="5355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8"/>
            <p:cNvSpPr/>
            <p:nvPr/>
          </p:nvSpPr>
          <p:spPr>
            <a:xfrm rot="10796467">
              <a:off x="7790729" y="914257"/>
              <a:ext cx="291900" cy="2463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0" name="Google Shape;1940;p58"/>
          <p:cNvSpPr txBox="1"/>
          <p:nvPr>
            <p:ph type="title"/>
          </p:nvPr>
        </p:nvSpPr>
        <p:spPr>
          <a:xfrm>
            <a:off x="5259523" y="2676563"/>
            <a:ext cx="2540400" cy="66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TOPIC</a:t>
            </a:r>
            <a:endParaRPr/>
          </a:p>
        </p:txBody>
      </p:sp>
      <p:sp>
        <p:nvSpPr>
          <p:cNvPr id="1941" name="Google Shape;1941;p58"/>
          <p:cNvSpPr txBox="1"/>
          <p:nvPr>
            <p:ph idx="2" type="title"/>
          </p:nvPr>
        </p:nvSpPr>
        <p:spPr>
          <a:xfrm>
            <a:off x="4954273" y="1135613"/>
            <a:ext cx="31509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942" name="Google Shape;1942;p58"/>
          <p:cNvSpPr txBox="1"/>
          <p:nvPr>
            <p:ph idx="1" type="subTitle"/>
          </p:nvPr>
        </p:nvSpPr>
        <p:spPr>
          <a:xfrm>
            <a:off x="5154523" y="3503038"/>
            <a:ext cx="2750400" cy="49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grpSp>
        <p:nvGrpSpPr>
          <p:cNvPr id="1943" name="Google Shape;1943;p58"/>
          <p:cNvGrpSpPr/>
          <p:nvPr/>
        </p:nvGrpSpPr>
        <p:grpSpPr>
          <a:xfrm>
            <a:off x="203513" y="4360575"/>
            <a:ext cx="1023150" cy="495850"/>
            <a:chOff x="7799963" y="289175"/>
            <a:chExt cx="1023150" cy="495850"/>
          </a:xfrm>
        </p:grpSpPr>
        <p:grpSp>
          <p:nvGrpSpPr>
            <p:cNvPr id="1944" name="Google Shape;1944;p58"/>
            <p:cNvGrpSpPr/>
            <p:nvPr/>
          </p:nvGrpSpPr>
          <p:grpSpPr>
            <a:xfrm>
              <a:off x="8271513" y="289175"/>
              <a:ext cx="551600" cy="495850"/>
              <a:chOff x="9838700" y="1896225"/>
              <a:chExt cx="551600" cy="495850"/>
            </a:xfrm>
          </p:grpSpPr>
          <p:sp>
            <p:nvSpPr>
              <p:cNvPr id="1945" name="Google Shape;1945;p58"/>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8"/>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58"/>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8"/>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 name="Google Shape;1949;p58"/>
            <p:cNvGrpSpPr/>
            <p:nvPr/>
          </p:nvGrpSpPr>
          <p:grpSpPr>
            <a:xfrm flipH="1">
              <a:off x="7799963" y="289175"/>
              <a:ext cx="551600" cy="495850"/>
              <a:chOff x="9838700" y="1896225"/>
              <a:chExt cx="551600" cy="495850"/>
            </a:xfrm>
          </p:grpSpPr>
          <p:sp>
            <p:nvSpPr>
              <p:cNvPr id="1950" name="Google Shape;1950;p58"/>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8"/>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8"/>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8"/>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54" name="Google Shape;1954;p58"/>
          <p:cNvGrpSpPr/>
          <p:nvPr/>
        </p:nvGrpSpPr>
        <p:grpSpPr>
          <a:xfrm>
            <a:off x="2039485" y="2399170"/>
            <a:ext cx="2035546" cy="1422931"/>
            <a:chOff x="889000" y="3100600"/>
            <a:chExt cx="2540304" cy="1775779"/>
          </a:xfrm>
        </p:grpSpPr>
        <p:sp>
          <p:nvSpPr>
            <p:cNvPr id="1955" name="Google Shape;1955;p58"/>
            <p:cNvSpPr/>
            <p:nvPr/>
          </p:nvSpPr>
          <p:spPr>
            <a:xfrm>
              <a:off x="2938196" y="4092508"/>
              <a:ext cx="80428" cy="93045"/>
            </a:xfrm>
            <a:custGeom>
              <a:rect b="b" l="l" r="r" t="t"/>
              <a:pathLst>
                <a:path extrusionOk="0" h="1733" w="1498">
                  <a:moveTo>
                    <a:pt x="181" y="0"/>
                  </a:moveTo>
                  <a:cubicBezTo>
                    <a:pt x="72" y="0"/>
                    <a:pt x="1" y="9"/>
                    <a:pt x="1" y="9"/>
                  </a:cubicBezTo>
                  <a:cubicBezTo>
                    <a:pt x="1" y="9"/>
                    <a:pt x="233" y="1733"/>
                    <a:pt x="739" y="1733"/>
                  </a:cubicBezTo>
                  <a:cubicBezTo>
                    <a:pt x="749" y="1733"/>
                    <a:pt x="758" y="1732"/>
                    <a:pt x="767" y="1731"/>
                  </a:cubicBezTo>
                  <a:cubicBezTo>
                    <a:pt x="1293" y="1668"/>
                    <a:pt x="1497" y="1084"/>
                    <a:pt x="1216" y="490"/>
                  </a:cubicBezTo>
                  <a:cubicBezTo>
                    <a:pt x="1012" y="59"/>
                    <a:pt x="466" y="0"/>
                    <a:pt x="181" y="0"/>
                  </a:cubicBezTo>
                  <a:close/>
                </a:path>
              </a:pathLst>
            </a:custGeom>
            <a:solidFill>
              <a:srgbClr val="9D8C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8"/>
            <p:cNvSpPr/>
            <p:nvPr/>
          </p:nvSpPr>
          <p:spPr>
            <a:xfrm>
              <a:off x="2906305" y="4070066"/>
              <a:ext cx="83542" cy="148775"/>
            </a:xfrm>
            <a:custGeom>
              <a:rect b="b" l="l" r="r" t="t"/>
              <a:pathLst>
                <a:path extrusionOk="0" h="2771" w="1556">
                  <a:moveTo>
                    <a:pt x="1" y="0"/>
                  </a:moveTo>
                  <a:lnTo>
                    <a:pt x="1049" y="2771"/>
                  </a:lnTo>
                  <a:cubicBezTo>
                    <a:pt x="1049" y="2771"/>
                    <a:pt x="1497" y="2771"/>
                    <a:pt x="1529" y="2490"/>
                  </a:cubicBezTo>
                  <a:cubicBezTo>
                    <a:pt x="1556" y="2204"/>
                    <a:pt x="876" y="341"/>
                    <a:pt x="595" y="173"/>
                  </a:cubicBezTo>
                  <a:cubicBezTo>
                    <a:pt x="314" y="0"/>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8"/>
            <p:cNvSpPr/>
            <p:nvPr/>
          </p:nvSpPr>
          <p:spPr>
            <a:xfrm>
              <a:off x="940810" y="3989371"/>
              <a:ext cx="187539" cy="165741"/>
            </a:xfrm>
            <a:custGeom>
              <a:rect b="b" l="l" r="r" t="t"/>
              <a:pathLst>
                <a:path extrusionOk="0" h="3087" w="3493">
                  <a:moveTo>
                    <a:pt x="1955" y="0"/>
                  </a:moveTo>
                  <a:cubicBezTo>
                    <a:pt x="1528" y="0"/>
                    <a:pt x="1043" y="200"/>
                    <a:pt x="713" y="942"/>
                  </a:cubicBezTo>
                  <a:cubicBezTo>
                    <a:pt x="0" y="2555"/>
                    <a:pt x="1693" y="3086"/>
                    <a:pt x="1693" y="3086"/>
                  </a:cubicBezTo>
                  <a:cubicBezTo>
                    <a:pt x="1693" y="3086"/>
                    <a:pt x="3492" y="806"/>
                    <a:pt x="2875" y="274"/>
                  </a:cubicBezTo>
                  <a:cubicBezTo>
                    <a:pt x="2875" y="274"/>
                    <a:pt x="2455" y="0"/>
                    <a:pt x="19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8"/>
            <p:cNvSpPr/>
            <p:nvPr/>
          </p:nvSpPr>
          <p:spPr>
            <a:xfrm>
              <a:off x="2540684" y="4001934"/>
              <a:ext cx="281443" cy="493733"/>
            </a:xfrm>
            <a:custGeom>
              <a:rect b="b" l="l" r="r" t="t"/>
              <a:pathLst>
                <a:path extrusionOk="0" h="9196" w="5242">
                  <a:moveTo>
                    <a:pt x="3881" y="0"/>
                  </a:moveTo>
                  <a:cubicBezTo>
                    <a:pt x="3881" y="0"/>
                    <a:pt x="1347" y="1279"/>
                    <a:pt x="794" y="2058"/>
                  </a:cubicBezTo>
                  <a:cubicBezTo>
                    <a:pt x="1" y="3179"/>
                    <a:pt x="2290" y="9195"/>
                    <a:pt x="2290" y="9195"/>
                  </a:cubicBezTo>
                  <a:cubicBezTo>
                    <a:pt x="2290" y="9195"/>
                    <a:pt x="4553" y="7291"/>
                    <a:pt x="4898" y="4874"/>
                  </a:cubicBezTo>
                  <a:cubicBezTo>
                    <a:pt x="5242" y="2457"/>
                    <a:pt x="3881" y="0"/>
                    <a:pt x="38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8"/>
            <p:cNvSpPr/>
            <p:nvPr/>
          </p:nvSpPr>
          <p:spPr>
            <a:xfrm>
              <a:off x="2606882" y="3583427"/>
              <a:ext cx="178090" cy="650830"/>
            </a:xfrm>
            <a:custGeom>
              <a:rect b="b" l="l" r="r" t="t"/>
              <a:pathLst>
                <a:path extrusionOk="0" h="12122" w="3317">
                  <a:moveTo>
                    <a:pt x="735" y="0"/>
                  </a:moveTo>
                  <a:lnTo>
                    <a:pt x="1" y="222"/>
                  </a:lnTo>
                  <a:cubicBezTo>
                    <a:pt x="1" y="222"/>
                    <a:pt x="2617" y="10294"/>
                    <a:pt x="2866" y="11822"/>
                  </a:cubicBezTo>
                  <a:cubicBezTo>
                    <a:pt x="2901" y="12030"/>
                    <a:pt x="2935" y="12122"/>
                    <a:pt x="2967" y="12122"/>
                  </a:cubicBezTo>
                  <a:cubicBezTo>
                    <a:pt x="3173" y="12122"/>
                    <a:pt x="3316" y="8463"/>
                    <a:pt x="3207" y="7328"/>
                  </a:cubicBezTo>
                  <a:cubicBezTo>
                    <a:pt x="3079" y="6013"/>
                    <a:pt x="735" y="0"/>
                    <a:pt x="7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8"/>
            <p:cNvSpPr/>
            <p:nvPr/>
          </p:nvSpPr>
          <p:spPr>
            <a:xfrm>
              <a:off x="931361" y="3575427"/>
              <a:ext cx="2059280" cy="1052807"/>
            </a:xfrm>
            <a:custGeom>
              <a:rect b="b" l="l" r="r" t="t"/>
              <a:pathLst>
                <a:path extrusionOk="0" h="19609" w="38355">
                  <a:moveTo>
                    <a:pt x="32347" y="0"/>
                  </a:moveTo>
                  <a:cubicBezTo>
                    <a:pt x="32347" y="0"/>
                    <a:pt x="31703" y="68"/>
                    <a:pt x="31826" y="222"/>
                  </a:cubicBezTo>
                  <a:cubicBezTo>
                    <a:pt x="31943" y="371"/>
                    <a:pt x="33481" y="5105"/>
                    <a:pt x="33693" y="6121"/>
                  </a:cubicBezTo>
                  <a:cubicBezTo>
                    <a:pt x="33906" y="7137"/>
                    <a:pt x="33671" y="10742"/>
                    <a:pt x="33798" y="11929"/>
                  </a:cubicBezTo>
                  <a:cubicBezTo>
                    <a:pt x="33925" y="13113"/>
                    <a:pt x="34074" y="14260"/>
                    <a:pt x="33077" y="15443"/>
                  </a:cubicBezTo>
                  <a:cubicBezTo>
                    <a:pt x="32084" y="16631"/>
                    <a:pt x="30048" y="17860"/>
                    <a:pt x="27082" y="17987"/>
                  </a:cubicBezTo>
                  <a:cubicBezTo>
                    <a:pt x="26716" y="18003"/>
                    <a:pt x="26306" y="18010"/>
                    <a:pt x="25867" y="18010"/>
                  </a:cubicBezTo>
                  <a:cubicBezTo>
                    <a:pt x="22746" y="18010"/>
                    <a:pt x="18136" y="17640"/>
                    <a:pt x="16972" y="17266"/>
                  </a:cubicBezTo>
                  <a:cubicBezTo>
                    <a:pt x="15639" y="16845"/>
                    <a:pt x="15099" y="15489"/>
                    <a:pt x="15453" y="14300"/>
                  </a:cubicBezTo>
                  <a:cubicBezTo>
                    <a:pt x="15811" y="13113"/>
                    <a:pt x="17411" y="7563"/>
                    <a:pt x="16972" y="6588"/>
                  </a:cubicBezTo>
                  <a:cubicBezTo>
                    <a:pt x="16662" y="5910"/>
                    <a:pt x="11689" y="5313"/>
                    <a:pt x="8148" y="5313"/>
                  </a:cubicBezTo>
                  <a:cubicBezTo>
                    <a:pt x="6599" y="5313"/>
                    <a:pt x="5324" y="5427"/>
                    <a:pt x="4834" y="5699"/>
                  </a:cubicBezTo>
                  <a:cubicBezTo>
                    <a:pt x="3223" y="6588"/>
                    <a:pt x="0" y="13620"/>
                    <a:pt x="172" y="15570"/>
                  </a:cubicBezTo>
                  <a:cubicBezTo>
                    <a:pt x="172" y="15570"/>
                    <a:pt x="9495" y="17439"/>
                    <a:pt x="10851" y="18010"/>
                  </a:cubicBezTo>
                  <a:cubicBezTo>
                    <a:pt x="12207" y="18581"/>
                    <a:pt x="14346" y="18835"/>
                    <a:pt x="18341" y="19302"/>
                  </a:cubicBezTo>
                  <a:cubicBezTo>
                    <a:pt x="20331" y="19534"/>
                    <a:pt x="22889" y="19608"/>
                    <a:pt x="25091" y="19608"/>
                  </a:cubicBezTo>
                  <a:cubicBezTo>
                    <a:pt x="27309" y="19608"/>
                    <a:pt x="29166" y="19533"/>
                    <a:pt x="29717" y="19469"/>
                  </a:cubicBezTo>
                  <a:cubicBezTo>
                    <a:pt x="30809" y="19343"/>
                    <a:pt x="35978" y="15489"/>
                    <a:pt x="37167" y="14088"/>
                  </a:cubicBezTo>
                  <a:cubicBezTo>
                    <a:pt x="38355" y="12691"/>
                    <a:pt x="38182" y="12097"/>
                    <a:pt x="38056" y="11757"/>
                  </a:cubicBezTo>
                  <a:cubicBezTo>
                    <a:pt x="37928" y="11417"/>
                    <a:pt x="36999" y="8960"/>
                    <a:pt x="36786" y="8792"/>
                  </a:cubicBezTo>
                  <a:cubicBezTo>
                    <a:pt x="36572" y="8624"/>
                    <a:pt x="36047" y="8823"/>
                    <a:pt x="34873" y="6883"/>
                  </a:cubicBezTo>
                  <a:cubicBezTo>
                    <a:pt x="33703" y="4947"/>
                    <a:pt x="32347" y="0"/>
                    <a:pt x="32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8"/>
            <p:cNvSpPr/>
            <p:nvPr/>
          </p:nvSpPr>
          <p:spPr>
            <a:xfrm>
              <a:off x="1114923" y="3693060"/>
              <a:ext cx="807766" cy="300664"/>
            </a:xfrm>
            <a:custGeom>
              <a:rect b="b" l="l" r="r" t="t"/>
              <a:pathLst>
                <a:path extrusionOk="0" h="5600" w="15045">
                  <a:moveTo>
                    <a:pt x="2479" y="0"/>
                  </a:moveTo>
                  <a:cubicBezTo>
                    <a:pt x="2110" y="0"/>
                    <a:pt x="1784" y="38"/>
                    <a:pt x="1524" y="126"/>
                  </a:cubicBezTo>
                  <a:cubicBezTo>
                    <a:pt x="0" y="639"/>
                    <a:pt x="902" y="4016"/>
                    <a:pt x="902" y="4016"/>
                  </a:cubicBezTo>
                  <a:cubicBezTo>
                    <a:pt x="902" y="4016"/>
                    <a:pt x="6853" y="5600"/>
                    <a:pt x="11670" y="5600"/>
                  </a:cubicBezTo>
                  <a:cubicBezTo>
                    <a:pt x="12369" y="5600"/>
                    <a:pt x="13045" y="5566"/>
                    <a:pt x="13675" y="5490"/>
                  </a:cubicBezTo>
                  <a:cubicBezTo>
                    <a:pt x="13675" y="5490"/>
                    <a:pt x="15045" y="3722"/>
                    <a:pt x="14980" y="2832"/>
                  </a:cubicBezTo>
                  <a:cubicBezTo>
                    <a:pt x="14917" y="1940"/>
                    <a:pt x="9907" y="1464"/>
                    <a:pt x="8361" y="1146"/>
                  </a:cubicBezTo>
                  <a:cubicBezTo>
                    <a:pt x="7078" y="887"/>
                    <a:pt x="4271" y="0"/>
                    <a:pt x="2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8"/>
            <p:cNvSpPr/>
            <p:nvPr/>
          </p:nvSpPr>
          <p:spPr>
            <a:xfrm>
              <a:off x="2785076" y="4324177"/>
              <a:ext cx="552202" cy="552202"/>
            </a:xfrm>
            <a:custGeom>
              <a:rect b="b" l="l" r="r" t="t"/>
              <a:pathLst>
                <a:path extrusionOk="0" h="10285" w="10285">
                  <a:moveTo>
                    <a:pt x="5142" y="1"/>
                  </a:moveTo>
                  <a:cubicBezTo>
                    <a:pt x="2304" y="1"/>
                    <a:pt x="1" y="2304"/>
                    <a:pt x="1" y="5142"/>
                  </a:cubicBezTo>
                  <a:cubicBezTo>
                    <a:pt x="1" y="7986"/>
                    <a:pt x="2304" y="10284"/>
                    <a:pt x="5142" y="10284"/>
                  </a:cubicBezTo>
                  <a:cubicBezTo>
                    <a:pt x="7981" y="10284"/>
                    <a:pt x="10284" y="7986"/>
                    <a:pt x="10284" y="5142"/>
                  </a:cubicBezTo>
                  <a:cubicBezTo>
                    <a:pt x="10284" y="2304"/>
                    <a:pt x="7981" y="1"/>
                    <a:pt x="51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8"/>
            <p:cNvSpPr/>
            <p:nvPr/>
          </p:nvSpPr>
          <p:spPr>
            <a:xfrm>
              <a:off x="2913875" y="4453031"/>
              <a:ext cx="294597" cy="294543"/>
            </a:xfrm>
            <a:custGeom>
              <a:rect b="b" l="l" r="r" t="t"/>
              <a:pathLst>
                <a:path extrusionOk="0" h="5486" w="5487">
                  <a:moveTo>
                    <a:pt x="2743" y="0"/>
                  </a:moveTo>
                  <a:cubicBezTo>
                    <a:pt x="1229" y="0"/>
                    <a:pt x="0" y="1229"/>
                    <a:pt x="0" y="2742"/>
                  </a:cubicBezTo>
                  <a:cubicBezTo>
                    <a:pt x="0" y="4257"/>
                    <a:pt x="1229" y="5486"/>
                    <a:pt x="2743" y="5486"/>
                  </a:cubicBezTo>
                  <a:cubicBezTo>
                    <a:pt x="4258" y="5486"/>
                    <a:pt x="5487" y="4257"/>
                    <a:pt x="5487" y="2742"/>
                  </a:cubicBezTo>
                  <a:cubicBezTo>
                    <a:pt x="5487" y="1229"/>
                    <a:pt x="4258" y="0"/>
                    <a:pt x="2743" y="0"/>
                  </a:cubicBezTo>
                  <a:close/>
                </a:path>
              </a:pathLst>
            </a:custGeom>
            <a:solidFill>
              <a:srgbClr val="745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8"/>
            <p:cNvSpPr/>
            <p:nvPr/>
          </p:nvSpPr>
          <p:spPr>
            <a:xfrm>
              <a:off x="2962034" y="4501190"/>
              <a:ext cx="198277" cy="198223"/>
            </a:xfrm>
            <a:custGeom>
              <a:rect b="b" l="l" r="r" t="t"/>
              <a:pathLst>
                <a:path extrusionOk="0" h="3692" w="3693">
                  <a:moveTo>
                    <a:pt x="1846" y="1"/>
                  </a:moveTo>
                  <a:cubicBezTo>
                    <a:pt x="827" y="1"/>
                    <a:pt x="1" y="830"/>
                    <a:pt x="1" y="1845"/>
                  </a:cubicBezTo>
                  <a:cubicBezTo>
                    <a:pt x="1" y="2866"/>
                    <a:pt x="827" y="3691"/>
                    <a:pt x="1846" y="3691"/>
                  </a:cubicBezTo>
                  <a:cubicBezTo>
                    <a:pt x="2867" y="3691"/>
                    <a:pt x="3692" y="2866"/>
                    <a:pt x="3692" y="1845"/>
                  </a:cubicBezTo>
                  <a:cubicBezTo>
                    <a:pt x="3692" y="830"/>
                    <a:pt x="2867" y="1"/>
                    <a:pt x="1846" y="1"/>
                  </a:cubicBezTo>
                  <a:close/>
                </a:path>
              </a:pathLst>
            </a:custGeom>
            <a:solidFill>
              <a:srgbClr val="9D8C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8"/>
            <p:cNvSpPr/>
            <p:nvPr/>
          </p:nvSpPr>
          <p:spPr>
            <a:xfrm>
              <a:off x="3014166" y="4204718"/>
              <a:ext cx="361065" cy="150708"/>
            </a:xfrm>
            <a:custGeom>
              <a:rect b="b" l="l" r="r" t="t"/>
              <a:pathLst>
                <a:path extrusionOk="0" h="2807" w="6725">
                  <a:moveTo>
                    <a:pt x="1870" y="0"/>
                  </a:moveTo>
                  <a:cubicBezTo>
                    <a:pt x="1227" y="0"/>
                    <a:pt x="587" y="90"/>
                    <a:pt x="1" y="317"/>
                  </a:cubicBezTo>
                  <a:cubicBezTo>
                    <a:pt x="1" y="317"/>
                    <a:pt x="4100" y="608"/>
                    <a:pt x="6145" y="2807"/>
                  </a:cubicBezTo>
                  <a:cubicBezTo>
                    <a:pt x="6145" y="2807"/>
                    <a:pt x="6725" y="1541"/>
                    <a:pt x="6607" y="1188"/>
                  </a:cubicBezTo>
                  <a:cubicBezTo>
                    <a:pt x="6607" y="1188"/>
                    <a:pt x="4216" y="0"/>
                    <a:pt x="1870" y="0"/>
                  </a:cubicBezTo>
                  <a:close/>
                </a:path>
              </a:pathLst>
            </a:custGeom>
            <a:solidFill>
              <a:srgbClr val="9D8C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8"/>
            <p:cNvSpPr/>
            <p:nvPr/>
          </p:nvSpPr>
          <p:spPr>
            <a:xfrm>
              <a:off x="2683067" y="4210839"/>
              <a:ext cx="746237" cy="426513"/>
            </a:xfrm>
            <a:custGeom>
              <a:rect b="b" l="l" r="r" t="t"/>
              <a:pathLst>
                <a:path extrusionOk="0" h="7944" w="13899">
                  <a:moveTo>
                    <a:pt x="7690" y="1"/>
                  </a:moveTo>
                  <a:cubicBezTo>
                    <a:pt x="5995" y="1"/>
                    <a:pt x="4645" y="674"/>
                    <a:pt x="3134" y="1731"/>
                  </a:cubicBezTo>
                  <a:cubicBezTo>
                    <a:pt x="450" y="3608"/>
                    <a:pt x="377" y="7634"/>
                    <a:pt x="1" y="7943"/>
                  </a:cubicBezTo>
                  <a:cubicBezTo>
                    <a:pt x="1" y="7943"/>
                    <a:pt x="3134" y="7789"/>
                    <a:pt x="3556" y="7594"/>
                  </a:cubicBezTo>
                  <a:cubicBezTo>
                    <a:pt x="3556" y="7594"/>
                    <a:pt x="4676" y="5780"/>
                    <a:pt x="6643" y="5359"/>
                  </a:cubicBezTo>
                  <a:cubicBezTo>
                    <a:pt x="7091" y="5262"/>
                    <a:pt x="7656" y="5225"/>
                    <a:pt x="8271" y="5225"/>
                  </a:cubicBezTo>
                  <a:cubicBezTo>
                    <a:pt x="10221" y="5225"/>
                    <a:pt x="12685" y="5595"/>
                    <a:pt x="13606" y="5595"/>
                  </a:cubicBezTo>
                  <a:cubicBezTo>
                    <a:pt x="13670" y="5595"/>
                    <a:pt x="13727" y="5594"/>
                    <a:pt x="13776" y="5590"/>
                  </a:cubicBezTo>
                  <a:cubicBezTo>
                    <a:pt x="13898" y="5581"/>
                    <a:pt x="13467" y="1486"/>
                    <a:pt x="10343" y="471"/>
                  </a:cubicBezTo>
                  <a:cubicBezTo>
                    <a:pt x="9349" y="147"/>
                    <a:pt x="8482" y="1"/>
                    <a:pt x="76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8"/>
            <p:cNvSpPr/>
            <p:nvPr/>
          </p:nvSpPr>
          <p:spPr>
            <a:xfrm>
              <a:off x="1025531" y="4324177"/>
              <a:ext cx="552148" cy="552202"/>
            </a:xfrm>
            <a:custGeom>
              <a:rect b="b" l="l" r="r" t="t"/>
              <a:pathLst>
                <a:path extrusionOk="0" h="10285" w="10284">
                  <a:moveTo>
                    <a:pt x="5142" y="1"/>
                  </a:moveTo>
                  <a:cubicBezTo>
                    <a:pt x="2300" y="1"/>
                    <a:pt x="0" y="2304"/>
                    <a:pt x="0" y="5142"/>
                  </a:cubicBezTo>
                  <a:cubicBezTo>
                    <a:pt x="0" y="7986"/>
                    <a:pt x="2300" y="10284"/>
                    <a:pt x="5142" y="10284"/>
                  </a:cubicBezTo>
                  <a:cubicBezTo>
                    <a:pt x="7981" y="10284"/>
                    <a:pt x="10284" y="7986"/>
                    <a:pt x="10284" y="5142"/>
                  </a:cubicBezTo>
                  <a:cubicBezTo>
                    <a:pt x="10284" y="2304"/>
                    <a:pt x="7981" y="1"/>
                    <a:pt x="5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8"/>
            <p:cNvSpPr/>
            <p:nvPr/>
          </p:nvSpPr>
          <p:spPr>
            <a:xfrm>
              <a:off x="1154330" y="4453031"/>
              <a:ext cx="294597" cy="294543"/>
            </a:xfrm>
            <a:custGeom>
              <a:rect b="b" l="l" r="r" t="t"/>
              <a:pathLst>
                <a:path extrusionOk="0" h="5486" w="5487">
                  <a:moveTo>
                    <a:pt x="2743" y="0"/>
                  </a:moveTo>
                  <a:cubicBezTo>
                    <a:pt x="1229" y="0"/>
                    <a:pt x="1" y="1229"/>
                    <a:pt x="1" y="2742"/>
                  </a:cubicBezTo>
                  <a:cubicBezTo>
                    <a:pt x="1" y="4257"/>
                    <a:pt x="1229" y="5486"/>
                    <a:pt x="2743" y="5486"/>
                  </a:cubicBezTo>
                  <a:cubicBezTo>
                    <a:pt x="4258" y="5486"/>
                    <a:pt x="5486" y="4257"/>
                    <a:pt x="5486" y="2742"/>
                  </a:cubicBezTo>
                  <a:cubicBezTo>
                    <a:pt x="5486" y="1229"/>
                    <a:pt x="4258" y="0"/>
                    <a:pt x="2743" y="0"/>
                  </a:cubicBezTo>
                  <a:close/>
                </a:path>
              </a:pathLst>
            </a:custGeom>
            <a:solidFill>
              <a:srgbClr val="745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8"/>
            <p:cNvSpPr/>
            <p:nvPr/>
          </p:nvSpPr>
          <p:spPr>
            <a:xfrm>
              <a:off x="1202543" y="4501190"/>
              <a:ext cx="197955" cy="198223"/>
            </a:xfrm>
            <a:custGeom>
              <a:rect b="b" l="l" r="r" t="t"/>
              <a:pathLst>
                <a:path extrusionOk="0" h="3692" w="3687">
                  <a:moveTo>
                    <a:pt x="1845" y="1"/>
                  </a:moveTo>
                  <a:cubicBezTo>
                    <a:pt x="825" y="1"/>
                    <a:pt x="1" y="830"/>
                    <a:pt x="1" y="1845"/>
                  </a:cubicBezTo>
                  <a:cubicBezTo>
                    <a:pt x="1" y="2866"/>
                    <a:pt x="825" y="3691"/>
                    <a:pt x="1845" y="3691"/>
                  </a:cubicBezTo>
                  <a:cubicBezTo>
                    <a:pt x="2861" y="3691"/>
                    <a:pt x="3686" y="2866"/>
                    <a:pt x="3686" y="1845"/>
                  </a:cubicBezTo>
                  <a:cubicBezTo>
                    <a:pt x="3686" y="830"/>
                    <a:pt x="2861" y="1"/>
                    <a:pt x="1845" y="1"/>
                  </a:cubicBezTo>
                  <a:close/>
                </a:path>
              </a:pathLst>
            </a:custGeom>
            <a:solidFill>
              <a:srgbClr val="9D8C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8"/>
            <p:cNvSpPr/>
            <p:nvPr/>
          </p:nvSpPr>
          <p:spPr>
            <a:xfrm>
              <a:off x="889000" y="4121930"/>
              <a:ext cx="866664" cy="478485"/>
            </a:xfrm>
            <a:custGeom>
              <a:rect b="b" l="l" r="r" t="t"/>
              <a:pathLst>
                <a:path extrusionOk="0" h="8912" w="16142">
                  <a:moveTo>
                    <a:pt x="10030" y="1"/>
                  </a:moveTo>
                  <a:cubicBezTo>
                    <a:pt x="8090" y="1"/>
                    <a:pt x="5795" y="313"/>
                    <a:pt x="3899" y="1465"/>
                  </a:cubicBezTo>
                  <a:cubicBezTo>
                    <a:pt x="0" y="3841"/>
                    <a:pt x="449" y="6960"/>
                    <a:pt x="449" y="6960"/>
                  </a:cubicBezTo>
                  <a:cubicBezTo>
                    <a:pt x="449" y="6960"/>
                    <a:pt x="1297" y="6893"/>
                    <a:pt x="2529" y="6893"/>
                  </a:cubicBezTo>
                  <a:cubicBezTo>
                    <a:pt x="4810" y="6893"/>
                    <a:pt x="8406" y="7124"/>
                    <a:pt x="10370" y="8443"/>
                  </a:cubicBezTo>
                  <a:cubicBezTo>
                    <a:pt x="10370" y="8443"/>
                    <a:pt x="12664" y="8911"/>
                    <a:pt x="13874" y="8911"/>
                  </a:cubicBezTo>
                  <a:cubicBezTo>
                    <a:pt x="13995" y="8911"/>
                    <a:pt x="14105" y="8907"/>
                    <a:pt x="14201" y="8896"/>
                  </a:cubicBezTo>
                  <a:cubicBezTo>
                    <a:pt x="14201" y="8896"/>
                    <a:pt x="16142" y="4403"/>
                    <a:pt x="15978" y="3441"/>
                  </a:cubicBezTo>
                  <a:cubicBezTo>
                    <a:pt x="15819" y="2485"/>
                    <a:pt x="14823" y="563"/>
                    <a:pt x="14105" y="422"/>
                  </a:cubicBezTo>
                  <a:cubicBezTo>
                    <a:pt x="13737" y="349"/>
                    <a:pt x="12082" y="1"/>
                    <a:pt x="100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8"/>
            <p:cNvSpPr/>
            <p:nvPr/>
          </p:nvSpPr>
          <p:spPr>
            <a:xfrm>
              <a:off x="2580145" y="3491189"/>
              <a:ext cx="113984" cy="129339"/>
            </a:xfrm>
            <a:custGeom>
              <a:rect b="b" l="l" r="r" t="t"/>
              <a:pathLst>
                <a:path extrusionOk="0" h="2409" w="2123">
                  <a:moveTo>
                    <a:pt x="1147" y="0"/>
                  </a:moveTo>
                  <a:cubicBezTo>
                    <a:pt x="1147" y="0"/>
                    <a:pt x="145" y="259"/>
                    <a:pt x="72" y="381"/>
                  </a:cubicBezTo>
                  <a:cubicBezTo>
                    <a:pt x="0" y="499"/>
                    <a:pt x="204" y="2022"/>
                    <a:pt x="499" y="2408"/>
                  </a:cubicBezTo>
                  <a:cubicBezTo>
                    <a:pt x="499" y="2408"/>
                    <a:pt x="1723" y="2000"/>
                    <a:pt x="1922" y="1940"/>
                  </a:cubicBezTo>
                  <a:cubicBezTo>
                    <a:pt x="2122" y="1886"/>
                    <a:pt x="1147" y="0"/>
                    <a:pt x="1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8"/>
            <p:cNvSpPr/>
            <p:nvPr/>
          </p:nvSpPr>
          <p:spPr>
            <a:xfrm>
              <a:off x="2597433" y="3415004"/>
              <a:ext cx="280208" cy="196130"/>
            </a:xfrm>
            <a:custGeom>
              <a:rect b="b" l="l" r="r" t="t"/>
              <a:pathLst>
                <a:path extrusionOk="0" h="3653" w="5219">
                  <a:moveTo>
                    <a:pt x="4000" y="0"/>
                  </a:moveTo>
                  <a:cubicBezTo>
                    <a:pt x="4000" y="0"/>
                    <a:pt x="1497" y="599"/>
                    <a:pt x="748" y="1116"/>
                  </a:cubicBezTo>
                  <a:cubicBezTo>
                    <a:pt x="0" y="1628"/>
                    <a:pt x="413" y="2725"/>
                    <a:pt x="857" y="3233"/>
                  </a:cubicBezTo>
                  <a:cubicBezTo>
                    <a:pt x="1134" y="3547"/>
                    <a:pt x="1710" y="3652"/>
                    <a:pt x="2357" y="3652"/>
                  </a:cubicBezTo>
                  <a:cubicBezTo>
                    <a:pt x="3649" y="3652"/>
                    <a:pt x="5218" y="3233"/>
                    <a:pt x="5218" y="3233"/>
                  </a:cubicBezTo>
                  <a:lnTo>
                    <a:pt x="40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8"/>
            <p:cNvSpPr/>
            <p:nvPr/>
          </p:nvSpPr>
          <p:spPr>
            <a:xfrm>
              <a:off x="2785076" y="3400991"/>
              <a:ext cx="121286" cy="199297"/>
            </a:xfrm>
            <a:custGeom>
              <a:rect b="b" l="l" r="r" t="t"/>
              <a:pathLst>
                <a:path extrusionOk="0" h="3712" w="2259">
                  <a:moveTo>
                    <a:pt x="1312" y="0"/>
                  </a:moveTo>
                  <a:cubicBezTo>
                    <a:pt x="1043" y="0"/>
                    <a:pt x="566" y="53"/>
                    <a:pt x="1" y="347"/>
                  </a:cubicBezTo>
                  <a:cubicBezTo>
                    <a:pt x="1" y="347"/>
                    <a:pt x="210" y="1354"/>
                    <a:pt x="676" y="2220"/>
                  </a:cubicBezTo>
                  <a:cubicBezTo>
                    <a:pt x="1139" y="3086"/>
                    <a:pt x="1342" y="3712"/>
                    <a:pt x="1342" y="3712"/>
                  </a:cubicBezTo>
                  <a:cubicBezTo>
                    <a:pt x="1342" y="3712"/>
                    <a:pt x="1955" y="3648"/>
                    <a:pt x="2259" y="3494"/>
                  </a:cubicBezTo>
                  <a:cubicBezTo>
                    <a:pt x="2259" y="3494"/>
                    <a:pt x="2209" y="1254"/>
                    <a:pt x="1547" y="16"/>
                  </a:cubicBezTo>
                  <a:cubicBezTo>
                    <a:pt x="1547" y="16"/>
                    <a:pt x="1462" y="0"/>
                    <a:pt x="1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8"/>
            <p:cNvSpPr/>
            <p:nvPr/>
          </p:nvSpPr>
          <p:spPr>
            <a:xfrm>
              <a:off x="2527530" y="3100600"/>
              <a:ext cx="141312" cy="376421"/>
            </a:xfrm>
            <a:custGeom>
              <a:rect b="b" l="l" r="r" t="t"/>
              <a:pathLst>
                <a:path extrusionOk="0" h="7011" w="2632">
                  <a:moveTo>
                    <a:pt x="895" y="1"/>
                  </a:moveTo>
                  <a:cubicBezTo>
                    <a:pt x="882" y="1"/>
                    <a:pt x="870" y="3"/>
                    <a:pt x="857" y="7"/>
                  </a:cubicBezTo>
                  <a:cubicBezTo>
                    <a:pt x="535" y="125"/>
                    <a:pt x="1" y="3421"/>
                    <a:pt x="377" y="3594"/>
                  </a:cubicBezTo>
                  <a:cubicBezTo>
                    <a:pt x="397" y="3603"/>
                    <a:pt x="418" y="3607"/>
                    <a:pt x="440" y="3607"/>
                  </a:cubicBezTo>
                  <a:cubicBezTo>
                    <a:pt x="828" y="3607"/>
                    <a:pt x="1479" y="2238"/>
                    <a:pt x="1479" y="2238"/>
                  </a:cubicBezTo>
                  <a:cubicBezTo>
                    <a:pt x="1479" y="2238"/>
                    <a:pt x="1774" y="2265"/>
                    <a:pt x="1960" y="2605"/>
                  </a:cubicBezTo>
                  <a:cubicBezTo>
                    <a:pt x="2146" y="2945"/>
                    <a:pt x="2096" y="6695"/>
                    <a:pt x="2096" y="6695"/>
                  </a:cubicBezTo>
                  <a:cubicBezTo>
                    <a:pt x="2390" y="6869"/>
                    <a:pt x="2571" y="7011"/>
                    <a:pt x="2616" y="7011"/>
                  </a:cubicBezTo>
                  <a:cubicBezTo>
                    <a:pt x="2631" y="7011"/>
                    <a:pt x="2631" y="6996"/>
                    <a:pt x="2617" y="6963"/>
                  </a:cubicBezTo>
                  <a:cubicBezTo>
                    <a:pt x="2554" y="6827"/>
                    <a:pt x="2621" y="3027"/>
                    <a:pt x="2408" y="2519"/>
                  </a:cubicBezTo>
                  <a:cubicBezTo>
                    <a:pt x="2200" y="2012"/>
                    <a:pt x="1479" y="1757"/>
                    <a:pt x="1479" y="1757"/>
                  </a:cubicBezTo>
                  <a:cubicBezTo>
                    <a:pt x="1479" y="1296"/>
                    <a:pt x="1202" y="1"/>
                    <a:pt x="895" y="1"/>
                  </a:cubicBezTo>
                  <a:close/>
                </a:path>
              </a:pathLst>
            </a:custGeom>
            <a:solidFill>
              <a:srgbClr val="745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8"/>
            <p:cNvSpPr/>
            <p:nvPr/>
          </p:nvSpPr>
          <p:spPr>
            <a:xfrm>
              <a:off x="2325070" y="3101083"/>
              <a:ext cx="357038" cy="410138"/>
            </a:xfrm>
            <a:custGeom>
              <a:rect b="b" l="l" r="r" t="t"/>
              <a:pathLst>
                <a:path extrusionOk="0" h="7639" w="6650">
                  <a:moveTo>
                    <a:pt x="362" y="0"/>
                  </a:moveTo>
                  <a:cubicBezTo>
                    <a:pt x="106" y="0"/>
                    <a:pt x="0" y="239"/>
                    <a:pt x="262" y="914"/>
                  </a:cubicBezTo>
                  <a:cubicBezTo>
                    <a:pt x="696" y="2051"/>
                    <a:pt x="1722" y="4495"/>
                    <a:pt x="2297" y="4495"/>
                  </a:cubicBezTo>
                  <a:cubicBezTo>
                    <a:pt x="2316" y="4495"/>
                    <a:pt x="2335" y="4492"/>
                    <a:pt x="2353" y="4487"/>
                  </a:cubicBezTo>
                  <a:cubicBezTo>
                    <a:pt x="2914" y="4319"/>
                    <a:pt x="2493" y="2936"/>
                    <a:pt x="2493" y="2936"/>
                  </a:cubicBezTo>
                  <a:cubicBezTo>
                    <a:pt x="2493" y="2936"/>
                    <a:pt x="2889" y="2768"/>
                    <a:pt x="3189" y="2768"/>
                  </a:cubicBezTo>
                  <a:cubicBezTo>
                    <a:pt x="3298" y="2768"/>
                    <a:pt x="3394" y="2790"/>
                    <a:pt x="3454" y="2850"/>
                  </a:cubicBezTo>
                  <a:cubicBezTo>
                    <a:pt x="3681" y="3077"/>
                    <a:pt x="5318" y="6713"/>
                    <a:pt x="5472" y="7266"/>
                  </a:cubicBezTo>
                  <a:cubicBezTo>
                    <a:pt x="5543" y="7516"/>
                    <a:pt x="5820" y="7639"/>
                    <a:pt x="6071" y="7639"/>
                  </a:cubicBezTo>
                  <a:cubicBezTo>
                    <a:pt x="6380" y="7639"/>
                    <a:pt x="6650" y="7453"/>
                    <a:pt x="6447" y="7090"/>
                  </a:cubicBezTo>
                  <a:cubicBezTo>
                    <a:pt x="6447" y="7090"/>
                    <a:pt x="3904" y="2482"/>
                    <a:pt x="3567" y="2256"/>
                  </a:cubicBezTo>
                  <a:cubicBezTo>
                    <a:pt x="3454" y="2181"/>
                    <a:pt x="3282" y="2156"/>
                    <a:pt x="3102" y="2156"/>
                  </a:cubicBezTo>
                  <a:cubicBezTo>
                    <a:pt x="2742" y="2156"/>
                    <a:pt x="2353" y="2256"/>
                    <a:pt x="2353" y="2256"/>
                  </a:cubicBezTo>
                  <a:cubicBezTo>
                    <a:pt x="2353" y="2256"/>
                    <a:pt x="1700" y="733"/>
                    <a:pt x="1079" y="306"/>
                  </a:cubicBezTo>
                  <a:cubicBezTo>
                    <a:pt x="816" y="128"/>
                    <a:pt x="549" y="0"/>
                    <a:pt x="362" y="0"/>
                  </a:cubicBezTo>
                  <a:close/>
                </a:path>
              </a:pathLst>
            </a:custGeom>
            <a:solidFill>
              <a:srgbClr val="9D8C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 name="Google Shape;1976;p58"/>
          <p:cNvGrpSpPr/>
          <p:nvPr/>
        </p:nvGrpSpPr>
        <p:grpSpPr>
          <a:xfrm rot="10800000">
            <a:off x="3351923" y="1265670"/>
            <a:ext cx="1433028" cy="377795"/>
            <a:chOff x="719950" y="463625"/>
            <a:chExt cx="8529926" cy="535500"/>
          </a:xfrm>
        </p:grpSpPr>
        <p:sp>
          <p:nvSpPr>
            <p:cNvPr id="1977" name="Google Shape;1977;p58"/>
            <p:cNvSpPr/>
            <p:nvPr/>
          </p:nvSpPr>
          <p:spPr>
            <a:xfrm rot="10800000">
              <a:off x="719950" y="463625"/>
              <a:ext cx="77040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Stars</a:t>
              </a:r>
              <a:r>
                <a:rPr lang="en">
                  <a:solidFill>
                    <a:schemeClr val="lt1"/>
                  </a:solidFill>
                  <a:latin typeface="Darker Grotesque SemiBold"/>
                  <a:ea typeface="Darker Grotesque SemiBold"/>
                  <a:cs typeface="Darker Grotesque SemiBold"/>
                  <a:sym typeface="Darker Grotesque SemiBold"/>
                </a:rPr>
                <a:t>: Étoiles</a:t>
              </a:r>
              <a:endParaRPr>
                <a:solidFill>
                  <a:schemeClr val="lt1"/>
                </a:solidFill>
                <a:latin typeface="Darker Grotesque SemiBold"/>
                <a:ea typeface="Darker Grotesque SemiBold"/>
                <a:cs typeface="Darker Grotesque SemiBold"/>
                <a:sym typeface="Darker Grotesque SemiBold"/>
              </a:endParaRPr>
            </a:p>
          </p:txBody>
        </p:sp>
        <p:sp>
          <p:nvSpPr>
            <p:cNvPr id="1978" name="Google Shape;1978;p58"/>
            <p:cNvSpPr/>
            <p:nvPr/>
          </p:nvSpPr>
          <p:spPr>
            <a:xfrm rot="5843876">
              <a:off x="8611721" y="246112"/>
              <a:ext cx="265611" cy="976916"/>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979" name="Google Shape;1979;p58"/>
          <p:cNvGrpSpPr/>
          <p:nvPr/>
        </p:nvGrpSpPr>
        <p:grpSpPr>
          <a:xfrm flipH="1" rot="10800000">
            <a:off x="1058621" y="2196488"/>
            <a:ext cx="2035555" cy="482340"/>
            <a:chOff x="-4133376" y="291228"/>
            <a:chExt cx="12557400" cy="817387"/>
          </a:xfrm>
        </p:grpSpPr>
        <p:sp>
          <p:nvSpPr>
            <p:cNvPr id="1980" name="Google Shape;1980;p58"/>
            <p:cNvSpPr/>
            <p:nvPr/>
          </p:nvSpPr>
          <p:spPr>
            <a:xfrm rot="10800000">
              <a:off x="-4133376" y="463615"/>
              <a:ext cx="12557400" cy="645000"/>
            </a:xfrm>
            <a:prstGeom prst="roundRect">
              <a:avLst>
                <a:gd fmla="val 16667" name="adj"/>
              </a:avLst>
            </a:prstGeom>
            <a:solidFill>
              <a:schemeClr val="accent4"/>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Motorcycle</a:t>
              </a:r>
              <a:r>
                <a:rPr lang="en">
                  <a:solidFill>
                    <a:schemeClr val="lt1"/>
                  </a:solidFill>
                  <a:latin typeface="Darker Grotesque SemiBold"/>
                  <a:ea typeface="Darker Grotesque SemiBold"/>
                  <a:cs typeface="Darker Grotesque SemiBold"/>
                  <a:sym typeface="Darker Grotesque SemiBold"/>
                </a:rPr>
                <a:t>: </a:t>
              </a:r>
              <a:r>
                <a:rPr lang="en">
                  <a:solidFill>
                    <a:schemeClr val="lt1"/>
                  </a:solidFill>
                  <a:latin typeface="Darker Grotesque SemiBold"/>
                  <a:ea typeface="Darker Grotesque SemiBold"/>
                  <a:cs typeface="Darker Grotesque SemiBold"/>
                  <a:sym typeface="Darker Grotesque SemiBold"/>
                </a:rPr>
                <a:t>Vélomoteur</a:t>
              </a:r>
              <a:endParaRPr>
                <a:solidFill>
                  <a:schemeClr val="lt1"/>
                </a:solidFill>
                <a:latin typeface="Darker Grotesque SemiBold"/>
                <a:ea typeface="Darker Grotesque SemiBold"/>
                <a:cs typeface="Darker Grotesque SemiBold"/>
                <a:sym typeface="Darker Grotesque SemiBold"/>
              </a:endParaRPr>
            </a:p>
          </p:txBody>
        </p:sp>
        <p:sp>
          <p:nvSpPr>
            <p:cNvPr id="1981" name="Google Shape;1981;p58"/>
            <p:cNvSpPr/>
            <p:nvPr/>
          </p:nvSpPr>
          <p:spPr>
            <a:xfrm rot="-66807">
              <a:off x="7082093" y="300528"/>
              <a:ext cx="957181" cy="269700"/>
            </a:xfrm>
            <a:prstGeom prst="triangl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982" name="Google Shape;1982;p58"/>
          <p:cNvGrpSpPr/>
          <p:nvPr/>
        </p:nvGrpSpPr>
        <p:grpSpPr>
          <a:xfrm>
            <a:off x="2606898" y="1243976"/>
            <a:ext cx="575694" cy="465617"/>
            <a:chOff x="2606898" y="1560826"/>
            <a:chExt cx="575694" cy="465617"/>
          </a:xfrm>
        </p:grpSpPr>
        <p:sp>
          <p:nvSpPr>
            <p:cNvPr id="1983" name="Google Shape;1983;p58"/>
            <p:cNvSpPr/>
            <p:nvPr/>
          </p:nvSpPr>
          <p:spPr>
            <a:xfrm>
              <a:off x="3004837" y="1717291"/>
              <a:ext cx="177756" cy="198582"/>
            </a:xfrm>
            <a:custGeom>
              <a:rect b="b" l="l" r="r" t="t"/>
              <a:pathLst>
                <a:path extrusionOk="0" h="14503" w="12982">
                  <a:moveTo>
                    <a:pt x="42" y="5711"/>
                  </a:moveTo>
                  <a:cubicBezTo>
                    <a:pt x="986" y="5341"/>
                    <a:pt x="1931" y="4972"/>
                    <a:pt x="2876" y="4684"/>
                  </a:cubicBezTo>
                  <a:cubicBezTo>
                    <a:pt x="4067" y="4273"/>
                    <a:pt x="4067" y="4314"/>
                    <a:pt x="4108" y="3000"/>
                  </a:cubicBezTo>
                  <a:cubicBezTo>
                    <a:pt x="4150" y="2096"/>
                    <a:pt x="4273" y="1192"/>
                    <a:pt x="4396" y="289"/>
                  </a:cubicBezTo>
                  <a:cubicBezTo>
                    <a:pt x="4396" y="206"/>
                    <a:pt x="4478" y="124"/>
                    <a:pt x="4560" y="1"/>
                  </a:cubicBezTo>
                  <a:cubicBezTo>
                    <a:pt x="5300" y="453"/>
                    <a:pt x="5546" y="1233"/>
                    <a:pt x="5834" y="1932"/>
                  </a:cubicBezTo>
                  <a:cubicBezTo>
                    <a:pt x="6368" y="3164"/>
                    <a:pt x="6820" y="3370"/>
                    <a:pt x="8093" y="2918"/>
                  </a:cubicBezTo>
                  <a:cubicBezTo>
                    <a:pt x="9654" y="2260"/>
                    <a:pt x="11297" y="1808"/>
                    <a:pt x="12982" y="1603"/>
                  </a:cubicBezTo>
                  <a:cubicBezTo>
                    <a:pt x="11996" y="3246"/>
                    <a:pt x="10558" y="4232"/>
                    <a:pt x="9490" y="5711"/>
                  </a:cubicBezTo>
                  <a:cubicBezTo>
                    <a:pt x="10147" y="6697"/>
                    <a:pt x="10763" y="7683"/>
                    <a:pt x="11297" y="8751"/>
                  </a:cubicBezTo>
                  <a:cubicBezTo>
                    <a:pt x="11749" y="9778"/>
                    <a:pt x="12694" y="10682"/>
                    <a:pt x="12653" y="12161"/>
                  </a:cubicBezTo>
                  <a:cubicBezTo>
                    <a:pt x="11339" y="11298"/>
                    <a:pt x="10188" y="10600"/>
                    <a:pt x="9038" y="9860"/>
                  </a:cubicBezTo>
                  <a:cubicBezTo>
                    <a:pt x="8709" y="9655"/>
                    <a:pt x="8463" y="9449"/>
                    <a:pt x="8134" y="9244"/>
                  </a:cubicBezTo>
                  <a:cubicBezTo>
                    <a:pt x="7148" y="8669"/>
                    <a:pt x="6779" y="8751"/>
                    <a:pt x="6162" y="9696"/>
                  </a:cubicBezTo>
                  <a:cubicBezTo>
                    <a:pt x="5505" y="10723"/>
                    <a:pt x="4848" y="11750"/>
                    <a:pt x="4191" y="12818"/>
                  </a:cubicBezTo>
                  <a:cubicBezTo>
                    <a:pt x="3862" y="13311"/>
                    <a:pt x="3492" y="13845"/>
                    <a:pt x="2958" y="14502"/>
                  </a:cubicBezTo>
                  <a:cubicBezTo>
                    <a:pt x="2876" y="14215"/>
                    <a:pt x="2835" y="13927"/>
                    <a:pt x="2835" y="13640"/>
                  </a:cubicBezTo>
                  <a:cubicBezTo>
                    <a:pt x="3040" y="12079"/>
                    <a:pt x="3246" y="10559"/>
                    <a:pt x="3533" y="9080"/>
                  </a:cubicBezTo>
                  <a:cubicBezTo>
                    <a:pt x="3821" y="7847"/>
                    <a:pt x="3780" y="7067"/>
                    <a:pt x="2219" y="6779"/>
                  </a:cubicBezTo>
                  <a:cubicBezTo>
                    <a:pt x="1479" y="6574"/>
                    <a:pt x="740" y="6368"/>
                    <a:pt x="0" y="6081"/>
                  </a:cubicBezTo>
                  <a:cubicBezTo>
                    <a:pt x="0" y="5958"/>
                    <a:pt x="42" y="5834"/>
                    <a:pt x="42" y="57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8"/>
            <p:cNvSpPr/>
            <p:nvPr/>
          </p:nvSpPr>
          <p:spPr>
            <a:xfrm>
              <a:off x="2699149" y="1560826"/>
              <a:ext cx="177756" cy="198582"/>
            </a:xfrm>
            <a:custGeom>
              <a:rect b="b" l="l" r="r" t="t"/>
              <a:pathLst>
                <a:path extrusionOk="0" h="14503" w="12982">
                  <a:moveTo>
                    <a:pt x="42" y="5711"/>
                  </a:moveTo>
                  <a:cubicBezTo>
                    <a:pt x="986" y="5341"/>
                    <a:pt x="1931" y="4972"/>
                    <a:pt x="2876" y="4684"/>
                  </a:cubicBezTo>
                  <a:cubicBezTo>
                    <a:pt x="4067" y="4273"/>
                    <a:pt x="4067" y="4314"/>
                    <a:pt x="4108" y="3000"/>
                  </a:cubicBezTo>
                  <a:cubicBezTo>
                    <a:pt x="4150" y="2096"/>
                    <a:pt x="4273" y="1192"/>
                    <a:pt x="4396" y="289"/>
                  </a:cubicBezTo>
                  <a:cubicBezTo>
                    <a:pt x="4396" y="206"/>
                    <a:pt x="4478" y="124"/>
                    <a:pt x="4560" y="1"/>
                  </a:cubicBezTo>
                  <a:cubicBezTo>
                    <a:pt x="5300" y="453"/>
                    <a:pt x="5546" y="1233"/>
                    <a:pt x="5834" y="1932"/>
                  </a:cubicBezTo>
                  <a:cubicBezTo>
                    <a:pt x="6368" y="3164"/>
                    <a:pt x="6820" y="3370"/>
                    <a:pt x="8093" y="2918"/>
                  </a:cubicBezTo>
                  <a:cubicBezTo>
                    <a:pt x="9654" y="2260"/>
                    <a:pt x="11297" y="1808"/>
                    <a:pt x="12982" y="1603"/>
                  </a:cubicBezTo>
                  <a:cubicBezTo>
                    <a:pt x="11996" y="3246"/>
                    <a:pt x="10558" y="4232"/>
                    <a:pt x="9490" y="5711"/>
                  </a:cubicBezTo>
                  <a:cubicBezTo>
                    <a:pt x="10147" y="6697"/>
                    <a:pt x="10763" y="7683"/>
                    <a:pt x="11297" y="8751"/>
                  </a:cubicBezTo>
                  <a:cubicBezTo>
                    <a:pt x="11749" y="9778"/>
                    <a:pt x="12694" y="10682"/>
                    <a:pt x="12653" y="12161"/>
                  </a:cubicBezTo>
                  <a:cubicBezTo>
                    <a:pt x="11339" y="11298"/>
                    <a:pt x="10188" y="10600"/>
                    <a:pt x="9038" y="9860"/>
                  </a:cubicBezTo>
                  <a:cubicBezTo>
                    <a:pt x="8709" y="9655"/>
                    <a:pt x="8463" y="9449"/>
                    <a:pt x="8134" y="9244"/>
                  </a:cubicBezTo>
                  <a:cubicBezTo>
                    <a:pt x="7148" y="8669"/>
                    <a:pt x="6779" y="8751"/>
                    <a:pt x="6162" y="9696"/>
                  </a:cubicBezTo>
                  <a:cubicBezTo>
                    <a:pt x="5505" y="10723"/>
                    <a:pt x="4848" y="11750"/>
                    <a:pt x="4191" y="12818"/>
                  </a:cubicBezTo>
                  <a:cubicBezTo>
                    <a:pt x="3862" y="13311"/>
                    <a:pt x="3492" y="13845"/>
                    <a:pt x="2958" y="14502"/>
                  </a:cubicBezTo>
                  <a:cubicBezTo>
                    <a:pt x="2876" y="14215"/>
                    <a:pt x="2835" y="13927"/>
                    <a:pt x="2835" y="13640"/>
                  </a:cubicBezTo>
                  <a:cubicBezTo>
                    <a:pt x="3040" y="12079"/>
                    <a:pt x="3246" y="10559"/>
                    <a:pt x="3533" y="9080"/>
                  </a:cubicBezTo>
                  <a:cubicBezTo>
                    <a:pt x="3821" y="7847"/>
                    <a:pt x="3780" y="7067"/>
                    <a:pt x="2219" y="6779"/>
                  </a:cubicBezTo>
                  <a:cubicBezTo>
                    <a:pt x="1479" y="6574"/>
                    <a:pt x="740" y="6368"/>
                    <a:pt x="0" y="6081"/>
                  </a:cubicBezTo>
                  <a:cubicBezTo>
                    <a:pt x="0" y="5958"/>
                    <a:pt x="42" y="5834"/>
                    <a:pt x="42" y="57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8"/>
            <p:cNvSpPr/>
            <p:nvPr/>
          </p:nvSpPr>
          <p:spPr>
            <a:xfrm>
              <a:off x="2606898" y="1827861"/>
              <a:ext cx="177756" cy="198582"/>
            </a:xfrm>
            <a:custGeom>
              <a:rect b="b" l="l" r="r" t="t"/>
              <a:pathLst>
                <a:path extrusionOk="0" h="14503" w="12982">
                  <a:moveTo>
                    <a:pt x="42" y="5711"/>
                  </a:moveTo>
                  <a:cubicBezTo>
                    <a:pt x="986" y="5341"/>
                    <a:pt x="1931" y="4972"/>
                    <a:pt x="2876" y="4684"/>
                  </a:cubicBezTo>
                  <a:cubicBezTo>
                    <a:pt x="4067" y="4273"/>
                    <a:pt x="4067" y="4314"/>
                    <a:pt x="4108" y="3000"/>
                  </a:cubicBezTo>
                  <a:cubicBezTo>
                    <a:pt x="4150" y="2096"/>
                    <a:pt x="4273" y="1192"/>
                    <a:pt x="4396" y="289"/>
                  </a:cubicBezTo>
                  <a:cubicBezTo>
                    <a:pt x="4396" y="206"/>
                    <a:pt x="4478" y="124"/>
                    <a:pt x="4560" y="1"/>
                  </a:cubicBezTo>
                  <a:cubicBezTo>
                    <a:pt x="5300" y="453"/>
                    <a:pt x="5546" y="1233"/>
                    <a:pt x="5834" y="1932"/>
                  </a:cubicBezTo>
                  <a:cubicBezTo>
                    <a:pt x="6368" y="3164"/>
                    <a:pt x="6820" y="3370"/>
                    <a:pt x="8093" y="2918"/>
                  </a:cubicBezTo>
                  <a:cubicBezTo>
                    <a:pt x="9654" y="2260"/>
                    <a:pt x="11297" y="1808"/>
                    <a:pt x="12982" y="1603"/>
                  </a:cubicBezTo>
                  <a:cubicBezTo>
                    <a:pt x="11996" y="3246"/>
                    <a:pt x="10558" y="4232"/>
                    <a:pt x="9490" y="5711"/>
                  </a:cubicBezTo>
                  <a:cubicBezTo>
                    <a:pt x="10147" y="6697"/>
                    <a:pt x="10763" y="7683"/>
                    <a:pt x="11297" y="8751"/>
                  </a:cubicBezTo>
                  <a:cubicBezTo>
                    <a:pt x="11749" y="9778"/>
                    <a:pt x="12694" y="10682"/>
                    <a:pt x="12653" y="12161"/>
                  </a:cubicBezTo>
                  <a:cubicBezTo>
                    <a:pt x="11339" y="11298"/>
                    <a:pt x="10188" y="10600"/>
                    <a:pt x="9038" y="9860"/>
                  </a:cubicBezTo>
                  <a:cubicBezTo>
                    <a:pt x="8709" y="9655"/>
                    <a:pt x="8463" y="9449"/>
                    <a:pt x="8134" y="9244"/>
                  </a:cubicBezTo>
                  <a:cubicBezTo>
                    <a:pt x="7148" y="8669"/>
                    <a:pt x="6779" y="8751"/>
                    <a:pt x="6162" y="9696"/>
                  </a:cubicBezTo>
                  <a:cubicBezTo>
                    <a:pt x="5505" y="10723"/>
                    <a:pt x="4848" y="11750"/>
                    <a:pt x="4191" y="12818"/>
                  </a:cubicBezTo>
                  <a:cubicBezTo>
                    <a:pt x="3862" y="13311"/>
                    <a:pt x="3492" y="13845"/>
                    <a:pt x="2958" y="14502"/>
                  </a:cubicBezTo>
                  <a:cubicBezTo>
                    <a:pt x="2876" y="14215"/>
                    <a:pt x="2835" y="13927"/>
                    <a:pt x="2835" y="13640"/>
                  </a:cubicBezTo>
                  <a:cubicBezTo>
                    <a:pt x="3040" y="12079"/>
                    <a:pt x="3246" y="10559"/>
                    <a:pt x="3533" y="9080"/>
                  </a:cubicBezTo>
                  <a:cubicBezTo>
                    <a:pt x="3821" y="7847"/>
                    <a:pt x="3780" y="7067"/>
                    <a:pt x="2219" y="6779"/>
                  </a:cubicBezTo>
                  <a:cubicBezTo>
                    <a:pt x="1479" y="6574"/>
                    <a:pt x="740" y="6368"/>
                    <a:pt x="0" y="6081"/>
                  </a:cubicBezTo>
                  <a:cubicBezTo>
                    <a:pt x="0" y="5958"/>
                    <a:pt x="42" y="5834"/>
                    <a:pt x="42" y="57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9" name="Shape 1989"/>
        <p:cNvGrpSpPr/>
        <p:nvPr/>
      </p:nvGrpSpPr>
      <p:grpSpPr>
        <a:xfrm>
          <a:off x="0" y="0"/>
          <a:ext cx="0" cy="0"/>
          <a:chOff x="0" y="0"/>
          <a:chExt cx="0" cy="0"/>
        </a:xfrm>
      </p:grpSpPr>
      <p:sp>
        <p:nvSpPr>
          <p:cNvPr id="1990" name="Google Shape;1990;p5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t>
            </a:r>
            <a:r>
              <a:rPr lang="en"/>
              <a:t>eometric figures- </a:t>
            </a:r>
            <a:r>
              <a:rPr lang="en">
                <a:solidFill>
                  <a:schemeClr val="accent4"/>
                </a:solidFill>
              </a:rPr>
              <a:t>Géométriques</a:t>
            </a:r>
            <a:endParaRPr>
              <a:solidFill>
                <a:schemeClr val="accent4"/>
              </a:solidFill>
            </a:endParaRPr>
          </a:p>
        </p:txBody>
      </p:sp>
      <p:grpSp>
        <p:nvGrpSpPr>
          <p:cNvPr id="1991" name="Google Shape;1991;p59"/>
          <p:cNvGrpSpPr/>
          <p:nvPr/>
        </p:nvGrpSpPr>
        <p:grpSpPr>
          <a:xfrm>
            <a:off x="7917313" y="287075"/>
            <a:ext cx="1023150" cy="495850"/>
            <a:chOff x="7799963" y="289175"/>
            <a:chExt cx="1023150" cy="495850"/>
          </a:xfrm>
        </p:grpSpPr>
        <p:grpSp>
          <p:nvGrpSpPr>
            <p:cNvPr id="1992" name="Google Shape;1992;p59"/>
            <p:cNvGrpSpPr/>
            <p:nvPr/>
          </p:nvGrpSpPr>
          <p:grpSpPr>
            <a:xfrm>
              <a:off x="8271513" y="289175"/>
              <a:ext cx="551600" cy="495850"/>
              <a:chOff x="9838700" y="1896225"/>
              <a:chExt cx="551600" cy="495850"/>
            </a:xfrm>
          </p:grpSpPr>
          <p:sp>
            <p:nvSpPr>
              <p:cNvPr id="1993" name="Google Shape;1993;p59"/>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9"/>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9"/>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9"/>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 name="Google Shape;1997;p59"/>
            <p:cNvGrpSpPr/>
            <p:nvPr/>
          </p:nvGrpSpPr>
          <p:grpSpPr>
            <a:xfrm flipH="1">
              <a:off x="7799963" y="289175"/>
              <a:ext cx="551600" cy="495850"/>
              <a:chOff x="9838700" y="1896225"/>
              <a:chExt cx="551600" cy="495850"/>
            </a:xfrm>
          </p:grpSpPr>
          <p:sp>
            <p:nvSpPr>
              <p:cNvPr id="1998" name="Google Shape;1998;p59"/>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9"/>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9"/>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9"/>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02" name="Google Shape;2002;p59"/>
          <p:cNvSpPr/>
          <p:nvPr/>
        </p:nvSpPr>
        <p:spPr>
          <a:xfrm>
            <a:off x="774995" y="1765700"/>
            <a:ext cx="805200" cy="696600"/>
          </a:xfrm>
          <a:prstGeom prst="triangl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9"/>
          <p:cNvSpPr/>
          <p:nvPr/>
        </p:nvSpPr>
        <p:spPr>
          <a:xfrm>
            <a:off x="862745" y="2909063"/>
            <a:ext cx="629700" cy="629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9"/>
          <p:cNvSpPr/>
          <p:nvPr/>
        </p:nvSpPr>
        <p:spPr>
          <a:xfrm>
            <a:off x="829295" y="3911900"/>
            <a:ext cx="696600" cy="696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9"/>
          <p:cNvSpPr/>
          <p:nvPr/>
        </p:nvSpPr>
        <p:spPr>
          <a:xfrm>
            <a:off x="2646983" y="2875613"/>
            <a:ext cx="696600" cy="696600"/>
          </a:xfrm>
          <a:prstGeom prst="diamon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9"/>
          <p:cNvSpPr/>
          <p:nvPr/>
        </p:nvSpPr>
        <p:spPr>
          <a:xfrm>
            <a:off x="2807783" y="1692050"/>
            <a:ext cx="375000" cy="8439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9"/>
          <p:cNvSpPr/>
          <p:nvPr/>
        </p:nvSpPr>
        <p:spPr>
          <a:xfrm>
            <a:off x="2439533" y="3945350"/>
            <a:ext cx="1111500" cy="629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9"/>
          <p:cNvSpPr txBox="1"/>
          <p:nvPr/>
        </p:nvSpPr>
        <p:spPr>
          <a:xfrm>
            <a:off x="5401855" y="1682303"/>
            <a:ext cx="1784700" cy="396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rgbClr val="0635A5"/>
                </a:solidFill>
                <a:latin typeface="Barriecito"/>
                <a:ea typeface="Barriecito"/>
                <a:cs typeface="Barriecito"/>
                <a:sym typeface="Barriecito"/>
              </a:rPr>
              <a:t>Triangle-</a:t>
            </a:r>
            <a:endParaRPr sz="2500">
              <a:solidFill>
                <a:srgbClr val="0635A5"/>
              </a:solidFill>
              <a:latin typeface="Barriecito"/>
              <a:ea typeface="Barriecito"/>
              <a:cs typeface="Barriecito"/>
              <a:sym typeface="Barriecito"/>
            </a:endParaRPr>
          </a:p>
        </p:txBody>
      </p:sp>
      <p:sp>
        <p:nvSpPr>
          <p:cNvPr id="2009" name="Google Shape;2009;p59"/>
          <p:cNvSpPr txBox="1"/>
          <p:nvPr/>
        </p:nvSpPr>
        <p:spPr>
          <a:xfrm>
            <a:off x="7199005" y="1682303"/>
            <a:ext cx="1170000" cy="396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Darker Grotesque SemiBold"/>
                <a:ea typeface="Darker Grotesque SemiBold"/>
                <a:cs typeface="Darker Grotesque SemiBold"/>
                <a:sym typeface="Darker Grotesque SemiBold"/>
              </a:rPr>
              <a:t>Triangle</a:t>
            </a:r>
            <a:endParaRPr sz="1600">
              <a:solidFill>
                <a:schemeClr val="dk2"/>
              </a:solidFill>
              <a:latin typeface="Darker Grotesque SemiBold"/>
              <a:ea typeface="Darker Grotesque SemiBold"/>
              <a:cs typeface="Darker Grotesque SemiBold"/>
              <a:sym typeface="Darker Grotesque SemiBold"/>
            </a:endParaRPr>
          </a:p>
        </p:txBody>
      </p:sp>
      <p:sp>
        <p:nvSpPr>
          <p:cNvPr id="2010" name="Google Shape;2010;p59"/>
          <p:cNvSpPr txBox="1"/>
          <p:nvPr/>
        </p:nvSpPr>
        <p:spPr>
          <a:xfrm>
            <a:off x="5401855" y="2189138"/>
            <a:ext cx="1784700" cy="396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rgbClr val="0635A5"/>
                </a:solidFill>
                <a:latin typeface="Barriecito"/>
                <a:ea typeface="Barriecito"/>
                <a:cs typeface="Barriecito"/>
                <a:sym typeface="Barriecito"/>
              </a:rPr>
              <a:t>Cercle</a:t>
            </a:r>
            <a:r>
              <a:rPr lang="en" sz="2500">
                <a:solidFill>
                  <a:srgbClr val="0635A5"/>
                </a:solidFill>
                <a:latin typeface="Barriecito"/>
                <a:ea typeface="Barriecito"/>
                <a:cs typeface="Barriecito"/>
                <a:sym typeface="Barriecito"/>
              </a:rPr>
              <a:t>-</a:t>
            </a:r>
            <a:endParaRPr sz="2500">
              <a:solidFill>
                <a:srgbClr val="0635A5"/>
              </a:solidFill>
              <a:latin typeface="Barriecito"/>
              <a:ea typeface="Barriecito"/>
              <a:cs typeface="Barriecito"/>
              <a:sym typeface="Barriecito"/>
            </a:endParaRPr>
          </a:p>
        </p:txBody>
      </p:sp>
      <p:sp>
        <p:nvSpPr>
          <p:cNvPr id="2011" name="Google Shape;2011;p59"/>
          <p:cNvSpPr txBox="1"/>
          <p:nvPr/>
        </p:nvSpPr>
        <p:spPr>
          <a:xfrm>
            <a:off x="7199005" y="2189138"/>
            <a:ext cx="1170000" cy="396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Darker Grotesque SemiBold"/>
                <a:ea typeface="Darker Grotesque SemiBold"/>
                <a:cs typeface="Darker Grotesque SemiBold"/>
                <a:sym typeface="Darker Grotesque SemiBold"/>
              </a:rPr>
              <a:t>Circle</a:t>
            </a:r>
            <a:endParaRPr sz="1600">
              <a:solidFill>
                <a:schemeClr val="dk2"/>
              </a:solidFill>
              <a:latin typeface="Darker Grotesque SemiBold"/>
              <a:ea typeface="Darker Grotesque SemiBold"/>
              <a:cs typeface="Darker Grotesque SemiBold"/>
              <a:sym typeface="Darker Grotesque SemiBold"/>
            </a:endParaRPr>
          </a:p>
        </p:txBody>
      </p:sp>
      <p:sp>
        <p:nvSpPr>
          <p:cNvPr id="2012" name="Google Shape;2012;p59"/>
          <p:cNvSpPr txBox="1"/>
          <p:nvPr/>
        </p:nvSpPr>
        <p:spPr>
          <a:xfrm>
            <a:off x="5401855" y="3202808"/>
            <a:ext cx="1784700" cy="396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rgbClr val="0635A5"/>
                </a:solidFill>
                <a:latin typeface="Barriecito"/>
                <a:ea typeface="Barriecito"/>
                <a:cs typeface="Barriecito"/>
                <a:sym typeface="Barriecito"/>
              </a:rPr>
              <a:t>Losange</a:t>
            </a:r>
            <a:r>
              <a:rPr lang="en" sz="2500">
                <a:solidFill>
                  <a:srgbClr val="0635A5"/>
                </a:solidFill>
                <a:latin typeface="Barriecito"/>
                <a:ea typeface="Barriecito"/>
                <a:cs typeface="Barriecito"/>
                <a:sym typeface="Barriecito"/>
              </a:rPr>
              <a:t>-</a:t>
            </a:r>
            <a:endParaRPr sz="2500">
              <a:solidFill>
                <a:srgbClr val="0635A5"/>
              </a:solidFill>
              <a:latin typeface="Barriecito"/>
              <a:ea typeface="Barriecito"/>
              <a:cs typeface="Barriecito"/>
              <a:sym typeface="Barriecito"/>
            </a:endParaRPr>
          </a:p>
        </p:txBody>
      </p:sp>
      <p:sp>
        <p:nvSpPr>
          <p:cNvPr id="2013" name="Google Shape;2013;p59"/>
          <p:cNvSpPr txBox="1"/>
          <p:nvPr/>
        </p:nvSpPr>
        <p:spPr>
          <a:xfrm>
            <a:off x="7199005" y="3202808"/>
            <a:ext cx="1170000" cy="396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Darker Grotesque SemiBold"/>
                <a:ea typeface="Darker Grotesque SemiBold"/>
                <a:cs typeface="Darker Grotesque SemiBold"/>
                <a:sym typeface="Darker Grotesque SemiBold"/>
              </a:rPr>
              <a:t>Diamond</a:t>
            </a:r>
            <a:endParaRPr sz="1600">
              <a:solidFill>
                <a:schemeClr val="dk2"/>
              </a:solidFill>
              <a:latin typeface="Darker Grotesque SemiBold"/>
              <a:ea typeface="Darker Grotesque SemiBold"/>
              <a:cs typeface="Darker Grotesque SemiBold"/>
              <a:sym typeface="Darker Grotesque SemiBold"/>
            </a:endParaRPr>
          </a:p>
        </p:txBody>
      </p:sp>
      <p:sp>
        <p:nvSpPr>
          <p:cNvPr id="2014" name="Google Shape;2014;p59"/>
          <p:cNvSpPr txBox="1"/>
          <p:nvPr/>
        </p:nvSpPr>
        <p:spPr>
          <a:xfrm>
            <a:off x="5401855" y="3709643"/>
            <a:ext cx="1784700" cy="396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rgbClr val="0635A5"/>
                </a:solidFill>
                <a:latin typeface="Barriecito"/>
                <a:ea typeface="Barriecito"/>
                <a:cs typeface="Barriecito"/>
                <a:sym typeface="Barriecito"/>
              </a:rPr>
              <a:t>Ovale</a:t>
            </a:r>
            <a:r>
              <a:rPr lang="en" sz="2500">
                <a:solidFill>
                  <a:srgbClr val="0635A5"/>
                </a:solidFill>
                <a:latin typeface="Barriecito"/>
                <a:ea typeface="Barriecito"/>
                <a:cs typeface="Barriecito"/>
                <a:sym typeface="Barriecito"/>
              </a:rPr>
              <a:t>-</a:t>
            </a:r>
            <a:endParaRPr sz="2500">
              <a:solidFill>
                <a:srgbClr val="0635A5"/>
              </a:solidFill>
              <a:latin typeface="Barriecito"/>
              <a:ea typeface="Barriecito"/>
              <a:cs typeface="Barriecito"/>
              <a:sym typeface="Barriecito"/>
            </a:endParaRPr>
          </a:p>
        </p:txBody>
      </p:sp>
      <p:sp>
        <p:nvSpPr>
          <p:cNvPr id="2015" name="Google Shape;2015;p59"/>
          <p:cNvSpPr txBox="1"/>
          <p:nvPr/>
        </p:nvSpPr>
        <p:spPr>
          <a:xfrm>
            <a:off x="7199005" y="3709643"/>
            <a:ext cx="1170000" cy="396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Darker Grotesque SemiBold"/>
                <a:ea typeface="Darker Grotesque SemiBold"/>
                <a:cs typeface="Darker Grotesque SemiBold"/>
                <a:sym typeface="Darker Grotesque SemiBold"/>
              </a:rPr>
              <a:t>Oval</a:t>
            </a:r>
            <a:endParaRPr sz="1600">
              <a:solidFill>
                <a:schemeClr val="dk2"/>
              </a:solidFill>
              <a:latin typeface="Darker Grotesque SemiBold"/>
              <a:ea typeface="Darker Grotesque SemiBold"/>
              <a:cs typeface="Darker Grotesque SemiBold"/>
              <a:sym typeface="Darker Grotesque SemiBold"/>
            </a:endParaRPr>
          </a:p>
        </p:txBody>
      </p:sp>
      <p:sp>
        <p:nvSpPr>
          <p:cNvPr id="2016" name="Google Shape;2016;p59"/>
          <p:cNvSpPr txBox="1"/>
          <p:nvPr/>
        </p:nvSpPr>
        <p:spPr>
          <a:xfrm>
            <a:off x="5401855" y="2695973"/>
            <a:ext cx="1784700" cy="396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rgbClr val="0635A5"/>
                </a:solidFill>
                <a:latin typeface="Barriecito"/>
                <a:ea typeface="Barriecito"/>
                <a:cs typeface="Barriecito"/>
                <a:sym typeface="Barriecito"/>
              </a:rPr>
              <a:t>Carré</a:t>
            </a:r>
            <a:r>
              <a:rPr lang="en" sz="2500">
                <a:solidFill>
                  <a:srgbClr val="0635A5"/>
                </a:solidFill>
                <a:latin typeface="Barriecito"/>
                <a:ea typeface="Barriecito"/>
                <a:cs typeface="Barriecito"/>
                <a:sym typeface="Barriecito"/>
              </a:rPr>
              <a:t>-</a:t>
            </a:r>
            <a:endParaRPr sz="2500">
              <a:solidFill>
                <a:srgbClr val="0635A5"/>
              </a:solidFill>
              <a:latin typeface="Barriecito"/>
              <a:ea typeface="Barriecito"/>
              <a:cs typeface="Barriecito"/>
              <a:sym typeface="Barriecito"/>
            </a:endParaRPr>
          </a:p>
        </p:txBody>
      </p:sp>
      <p:sp>
        <p:nvSpPr>
          <p:cNvPr id="2017" name="Google Shape;2017;p59"/>
          <p:cNvSpPr txBox="1"/>
          <p:nvPr/>
        </p:nvSpPr>
        <p:spPr>
          <a:xfrm>
            <a:off x="7199005" y="2695973"/>
            <a:ext cx="1170000" cy="396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Darker Grotesque SemiBold"/>
                <a:ea typeface="Darker Grotesque SemiBold"/>
                <a:cs typeface="Darker Grotesque SemiBold"/>
                <a:sym typeface="Darker Grotesque SemiBold"/>
              </a:rPr>
              <a:t>Square</a:t>
            </a:r>
            <a:endParaRPr sz="1600">
              <a:solidFill>
                <a:schemeClr val="dk2"/>
              </a:solidFill>
              <a:latin typeface="Darker Grotesque SemiBold"/>
              <a:ea typeface="Darker Grotesque SemiBold"/>
              <a:cs typeface="Darker Grotesque SemiBold"/>
              <a:sym typeface="Darker Grotesque SemiBold"/>
            </a:endParaRPr>
          </a:p>
        </p:txBody>
      </p:sp>
      <p:sp>
        <p:nvSpPr>
          <p:cNvPr id="2018" name="Google Shape;2018;p59"/>
          <p:cNvSpPr txBox="1"/>
          <p:nvPr/>
        </p:nvSpPr>
        <p:spPr>
          <a:xfrm>
            <a:off x="5401855" y="4216478"/>
            <a:ext cx="1784700" cy="396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rgbClr val="0635A5"/>
                </a:solidFill>
                <a:latin typeface="Barriecito"/>
                <a:ea typeface="Barriecito"/>
                <a:cs typeface="Barriecito"/>
                <a:sym typeface="Barriecito"/>
              </a:rPr>
              <a:t>Rectangle</a:t>
            </a:r>
            <a:r>
              <a:rPr lang="en" sz="2500">
                <a:solidFill>
                  <a:srgbClr val="0635A5"/>
                </a:solidFill>
                <a:latin typeface="Barriecito"/>
                <a:ea typeface="Barriecito"/>
                <a:cs typeface="Barriecito"/>
                <a:sym typeface="Barriecito"/>
              </a:rPr>
              <a:t>-</a:t>
            </a:r>
            <a:endParaRPr sz="2500">
              <a:solidFill>
                <a:srgbClr val="0635A5"/>
              </a:solidFill>
              <a:latin typeface="Barriecito"/>
              <a:ea typeface="Barriecito"/>
              <a:cs typeface="Barriecito"/>
              <a:sym typeface="Barriecito"/>
            </a:endParaRPr>
          </a:p>
        </p:txBody>
      </p:sp>
      <p:sp>
        <p:nvSpPr>
          <p:cNvPr id="2019" name="Google Shape;2019;p59"/>
          <p:cNvSpPr txBox="1"/>
          <p:nvPr/>
        </p:nvSpPr>
        <p:spPr>
          <a:xfrm>
            <a:off x="7199005" y="4216478"/>
            <a:ext cx="1170000" cy="396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Darker Grotesque SemiBold"/>
                <a:ea typeface="Darker Grotesque SemiBold"/>
                <a:cs typeface="Darker Grotesque SemiBold"/>
                <a:sym typeface="Darker Grotesque SemiBold"/>
              </a:rPr>
              <a:t>Rectangle</a:t>
            </a:r>
            <a:endParaRPr sz="1600">
              <a:solidFill>
                <a:schemeClr val="dk2"/>
              </a:solidFill>
              <a:latin typeface="Darker Grotesque SemiBold"/>
              <a:ea typeface="Darker Grotesque SemiBold"/>
              <a:cs typeface="Darker Grotesque SemiBold"/>
              <a:sym typeface="Darker Grotesque SemiBold"/>
            </a:endParaRPr>
          </a:p>
        </p:txBody>
      </p:sp>
      <p:sp>
        <p:nvSpPr>
          <p:cNvPr id="2020" name="Google Shape;2020;p59"/>
          <p:cNvSpPr txBox="1"/>
          <p:nvPr/>
        </p:nvSpPr>
        <p:spPr>
          <a:xfrm>
            <a:off x="720000" y="1017725"/>
            <a:ext cx="7704000" cy="47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15325B"/>
                </a:solidFill>
                <a:latin typeface="Darker Grotesque SemiBold"/>
                <a:ea typeface="Darker Grotesque SemiBold"/>
                <a:cs typeface="Darker Grotesque SemiBold"/>
                <a:sym typeface="Darker Grotesque SemiBold"/>
              </a:rPr>
              <a:t>Match the geometric shapes with their names</a:t>
            </a:r>
            <a:endParaRPr sz="1800">
              <a:solidFill>
                <a:srgbClr val="15325B"/>
              </a:solidFill>
              <a:latin typeface="Darker Grotesque SemiBold"/>
              <a:ea typeface="Darker Grotesque SemiBold"/>
              <a:cs typeface="Darker Grotesque SemiBold"/>
              <a:sym typeface="Darker Grotesque SemiBold"/>
            </a:endParaRPr>
          </a:p>
        </p:txBody>
      </p:sp>
      <p:cxnSp>
        <p:nvCxnSpPr>
          <p:cNvPr id="2021" name="Google Shape;2021;p59"/>
          <p:cNvCxnSpPr>
            <a:stCxn id="2006" idx="6"/>
            <a:endCxn id="2014" idx="1"/>
          </p:cNvCxnSpPr>
          <p:nvPr/>
        </p:nvCxnSpPr>
        <p:spPr>
          <a:xfrm>
            <a:off x="3182783" y="2114000"/>
            <a:ext cx="2219100" cy="1794000"/>
          </a:xfrm>
          <a:prstGeom prst="bentConnector3">
            <a:avLst>
              <a:gd fmla="val 49999" name="adj1"/>
            </a:avLst>
          </a:prstGeom>
          <a:noFill/>
          <a:ln cap="flat" cmpd="sng" w="19050">
            <a:solidFill>
              <a:schemeClr val="accent4"/>
            </a:solidFill>
            <a:prstDash val="dash"/>
            <a:round/>
            <a:headEnd len="med" w="med" type="none"/>
            <a:tailEnd len="med" w="med" type="oval"/>
          </a:ln>
        </p:spPr>
      </p:cxn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5" name="Shape 2025"/>
        <p:cNvGrpSpPr/>
        <p:nvPr/>
      </p:nvGrpSpPr>
      <p:grpSpPr>
        <a:xfrm>
          <a:off x="0" y="0"/>
          <a:ext cx="0" cy="0"/>
          <a:chOff x="0" y="0"/>
          <a:chExt cx="0" cy="0"/>
        </a:xfrm>
      </p:grpSpPr>
      <p:sp>
        <p:nvSpPr>
          <p:cNvPr id="2026" name="Google Shape;2026;p6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animals- </a:t>
            </a:r>
            <a:r>
              <a:rPr lang="en">
                <a:solidFill>
                  <a:schemeClr val="accent4"/>
                </a:solidFill>
              </a:rPr>
              <a:t>Les animaux</a:t>
            </a:r>
            <a:endParaRPr>
              <a:solidFill>
                <a:schemeClr val="accent4"/>
              </a:solidFill>
            </a:endParaRPr>
          </a:p>
        </p:txBody>
      </p:sp>
      <p:grpSp>
        <p:nvGrpSpPr>
          <p:cNvPr id="2027" name="Google Shape;2027;p60"/>
          <p:cNvGrpSpPr/>
          <p:nvPr/>
        </p:nvGrpSpPr>
        <p:grpSpPr>
          <a:xfrm>
            <a:off x="203513" y="4360575"/>
            <a:ext cx="1023150" cy="495850"/>
            <a:chOff x="7799963" y="289175"/>
            <a:chExt cx="1023150" cy="495850"/>
          </a:xfrm>
        </p:grpSpPr>
        <p:grpSp>
          <p:nvGrpSpPr>
            <p:cNvPr id="2028" name="Google Shape;2028;p60"/>
            <p:cNvGrpSpPr/>
            <p:nvPr/>
          </p:nvGrpSpPr>
          <p:grpSpPr>
            <a:xfrm>
              <a:off x="8271513" y="289175"/>
              <a:ext cx="551600" cy="495850"/>
              <a:chOff x="9838700" y="1896225"/>
              <a:chExt cx="551600" cy="495850"/>
            </a:xfrm>
          </p:grpSpPr>
          <p:sp>
            <p:nvSpPr>
              <p:cNvPr id="2029" name="Google Shape;2029;p60"/>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0"/>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0"/>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0"/>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 name="Google Shape;2033;p60"/>
            <p:cNvGrpSpPr/>
            <p:nvPr/>
          </p:nvGrpSpPr>
          <p:grpSpPr>
            <a:xfrm flipH="1">
              <a:off x="7799963" y="289175"/>
              <a:ext cx="551600" cy="495850"/>
              <a:chOff x="9838700" y="1896225"/>
              <a:chExt cx="551600" cy="495850"/>
            </a:xfrm>
          </p:grpSpPr>
          <p:sp>
            <p:nvSpPr>
              <p:cNvPr id="2034" name="Google Shape;2034;p60"/>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0"/>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0"/>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0"/>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38" name="Google Shape;2038;p60"/>
          <p:cNvSpPr txBox="1"/>
          <p:nvPr/>
        </p:nvSpPr>
        <p:spPr>
          <a:xfrm>
            <a:off x="1638933" y="1672100"/>
            <a:ext cx="1962300" cy="396900"/>
          </a:xfrm>
          <a:prstGeom prst="rect">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Giraffe</a:t>
            </a:r>
            <a:endParaRPr sz="2500">
              <a:solidFill>
                <a:srgbClr val="0635A5"/>
              </a:solidFill>
              <a:latin typeface="Barriecito"/>
              <a:ea typeface="Barriecito"/>
              <a:cs typeface="Barriecito"/>
              <a:sym typeface="Barriecito"/>
            </a:endParaRPr>
          </a:p>
        </p:txBody>
      </p:sp>
      <p:sp>
        <p:nvSpPr>
          <p:cNvPr id="2039" name="Google Shape;2039;p60"/>
          <p:cNvSpPr txBox="1"/>
          <p:nvPr/>
        </p:nvSpPr>
        <p:spPr>
          <a:xfrm>
            <a:off x="1638933" y="2178935"/>
            <a:ext cx="1962300" cy="396900"/>
          </a:xfrm>
          <a:prstGeom prst="rect">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Alligator</a:t>
            </a:r>
            <a:endParaRPr sz="2500">
              <a:solidFill>
                <a:srgbClr val="0635A5"/>
              </a:solidFill>
              <a:latin typeface="Barriecito"/>
              <a:ea typeface="Barriecito"/>
              <a:cs typeface="Barriecito"/>
              <a:sym typeface="Barriecito"/>
            </a:endParaRPr>
          </a:p>
        </p:txBody>
      </p:sp>
      <p:sp>
        <p:nvSpPr>
          <p:cNvPr id="2040" name="Google Shape;2040;p60"/>
          <p:cNvSpPr txBox="1"/>
          <p:nvPr/>
        </p:nvSpPr>
        <p:spPr>
          <a:xfrm>
            <a:off x="1638933" y="3192605"/>
            <a:ext cx="1962300" cy="396900"/>
          </a:xfrm>
          <a:prstGeom prst="rect">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Parrot</a:t>
            </a:r>
            <a:endParaRPr sz="2500">
              <a:solidFill>
                <a:srgbClr val="0635A5"/>
              </a:solidFill>
              <a:latin typeface="Barriecito"/>
              <a:ea typeface="Barriecito"/>
              <a:cs typeface="Barriecito"/>
              <a:sym typeface="Barriecito"/>
            </a:endParaRPr>
          </a:p>
        </p:txBody>
      </p:sp>
      <p:sp>
        <p:nvSpPr>
          <p:cNvPr id="2041" name="Google Shape;2041;p60"/>
          <p:cNvSpPr txBox="1"/>
          <p:nvPr/>
        </p:nvSpPr>
        <p:spPr>
          <a:xfrm>
            <a:off x="1638933" y="3699440"/>
            <a:ext cx="1962300" cy="396900"/>
          </a:xfrm>
          <a:prstGeom prst="rect">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Elephant</a:t>
            </a:r>
            <a:endParaRPr sz="2500">
              <a:solidFill>
                <a:srgbClr val="0635A5"/>
              </a:solidFill>
              <a:latin typeface="Barriecito"/>
              <a:ea typeface="Barriecito"/>
              <a:cs typeface="Barriecito"/>
              <a:sym typeface="Barriecito"/>
            </a:endParaRPr>
          </a:p>
        </p:txBody>
      </p:sp>
      <p:sp>
        <p:nvSpPr>
          <p:cNvPr id="2042" name="Google Shape;2042;p60"/>
          <p:cNvSpPr txBox="1"/>
          <p:nvPr/>
        </p:nvSpPr>
        <p:spPr>
          <a:xfrm>
            <a:off x="1638933" y="2685770"/>
            <a:ext cx="1962300" cy="396900"/>
          </a:xfrm>
          <a:prstGeom prst="rect">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Zebra</a:t>
            </a:r>
            <a:endParaRPr sz="2500">
              <a:solidFill>
                <a:srgbClr val="0635A5"/>
              </a:solidFill>
              <a:latin typeface="Barriecito"/>
              <a:ea typeface="Barriecito"/>
              <a:cs typeface="Barriecito"/>
              <a:sym typeface="Barriecito"/>
            </a:endParaRPr>
          </a:p>
        </p:txBody>
      </p:sp>
      <p:sp>
        <p:nvSpPr>
          <p:cNvPr id="2043" name="Google Shape;2043;p60"/>
          <p:cNvSpPr txBox="1"/>
          <p:nvPr/>
        </p:nvSpPr>
        <p:spPr>
          <a:xfrm>
            <a:off x="1638933" y="4206275"/>
            <a:ext cx="1962300" cy="396900"/>
          </a:xfrm>
          <a:prstGeom prst="rect">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Chimpanzee</a:t>
            </a:r>
            <a:endParaRPr sz="2500">
              <a:solidFill>
                <a:srgbClr val="0635A5"/>
              </a:solidFill>
              <a:latin typeface="Barriecito"/>
              <a:ea typeface="Barriecito"/>
              <a:cs typeface="Barriecito"/>
              <a:sym typeface="Barriecito"/>
            </a:endParaRPr>
          </a:p>
        </p:txBody>
      </p:sp>
      <p:sp>
        <p:nvSpPr>
          <p:cNvPr id="2044" name="Google Shape;2044;p60"/>
          <p:cNvSpPr txBox="1"/>
          <p:nvPr/>
        </p:nvSpPr>
        <p:spPr>
          <a:xfrm>
            <a:off x="5174211" y="2575828"/>
            <a:ext cx="1784700" cy="3969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Girafe</a:t>
            </a:r>
            <a:endParaRPr sz="2500">
              <a:solidFill>
                <a:srgbClr val="0635A5"/>
              </a:solidFill>
              <a:latin typeface="Barriecito"/>
              <a:ea typeface="Barriecito"/>
              <a:cs typeface="Barriecito"/>
              <a:sym typeface="Barriecito"/>
            </a:endParaRPr>
          </a:p>
        </p:txBody>
      </p:sp>
      <p:sp>
        <p:nvSpPr>
          <p:cNvPr id="2045" name="Google Shape;2045;p60"/>
          <p:cNvSpPr txBox="1"/>
          <p:nvPr/>
        </p:nvSpPr>
        <p:spPr>
          <a:xfrm>
            <a:off x="6213830" y="1708268"/>
            <a:ext cx="1784700" cy="3969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Alligator</a:t>
            </a:r>
            <a:endParaRPr sz="2500">
              <a:solidFill>
                <a:srgbClr val="0635A5"/>
              </a:solidFill>
              <a:latin typeface="Barriecito"/>
              <a:ea typeface="Barriecito"/>
              <a:cs typeface="Barriecito"/>
              <a:sym typeface="Barriecito"/>
            </a:endParaRPr>
          </a:p>
        </p:txBody>
      </p:sp>
      <p:sp>
        <p:nvSpPr>
          <p:cNvPr id="2046" name="Google Shape;2046;p60"/>
          <p:cNvSpPr txBox="1"/>
          <p:nvPr/>
        </p:nvSpPr>
        <p:spPr>
          <a:xfrm>
            <a:off x="6213830" y="3393713"/>
            <a:ext cx="1784700" cy="3969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Perroquet</a:t>
            </a:r>
            <a:endParaRPr sz="2500">
              <a:solidFill>
                <a:srgbClr val="0635A5"/>
              </a:solidFill>
              <a:latin typeface="Barriecito"/>
              <a:ea typeface="Barriecito"/>
              <a:cs typeface="Barriecito"/>
              <a:sym typeface="Barriecito"/>
            </a:endParaRPr>
          </a:p>
        </p:txBody>
      </p:sp>
      <p:sp>
        <p:nvSpPr>
          <p:cNvPr id="2047" name="Google Shape;2047;p60"/>
          <p:cNvSpPr txBox="1"/>
          <p:nvPr/>
        </p:nvSpPr>
        <p:spPr>
          <a:xfrm>
            <a:off x="4069605" y="3393713"/>
            <a:ext cx="1784700" cy="3969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Éléphant</a:t>
            </a:r>
            <a:endParaRPr sz="2500">
              <a:solidFill>
                <a:srgbClr val="0635A5"/>
              </a:solidFill>
              <a:latin typeface="Barriecito"/>
              <a:ea typeface="Barriecito"/>
              <a:cs typeface="Barriecito"/>
              <a:sym typeface="Barriecito"/>
            </a:endParaRPr>
          </a:p>
        </p:txBody>
      </p:sp>
      <p:sp>
        <p:nvSpPr>
          <p:cNvPr id="2048" name="Google Shape;2048;p60"/>
          <p:cNvSpPr txBox="1"/>
          <p:nvPr/>
        </p:nvSpPr>
        <p:spPr>
          <a:xfrm>
            <a:off x="4069605" y="1708268"/>
            <a:ext cx="1784700" cy="3969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Zèbre</a:t>
            </a:r>
            <a:endParaRPr sz="2500">
              <a:solidFill>
                <a:srgbClr val="0635A5"/>
              </a:solidFill>
              <a:latin typeface="Barriecito"/>
              <a:ea typeface="Barriecito"/>
              <a:cs typeface="Barriecito"/>
              <a:sym typeface="Barriecito"/>
            </a:endParaRPr>
          </a:p>
        </p:txBody>
      </p:sp>
      <p:sp>
        <p:nvSpPr>
          <p:cNvPr id="2049" name="Google Shape;2049;p60"/>
          <p:cNvSpPr txBox="1"/>
          <p:nvPr/>
        </p:nvSpPr>
        <p:spPr>
          <a:xfrm>
            <a:off x="5174211" y="4211590"/>
            <a:ext cx="1784700" cy="3969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rgbClr val="0635A5"/>
                </a:solidFill>
                <a:latin typeface="Barriecito"/>
                <a:ea typeface="Barriecito"/>
                <a:cs typeface="Barriecito"/>
                <a:sym typeface="Barriecito"/>
              </a:rPr>
              <a:t>Chimpazé</a:t>
            </a:r>
            <a:endParaRPr sz="2500">
              <a:solidFill>
                <a:srgbClr val="0635A5"/>
              </a:solidFill>
              <a:latin typeface="Barriecito"/>
              <a:ea typeface="Barriecito"/>
              <a:cs typeface="Barriecito"/>
              <a:sym typeface="Barriecito"/>
            </a:endParaRPr>
          </a:p>
        </p:txBody>
      </p:sp>
      <p:sp>
        <p:nvSpPr>
          <p:cNvPr id="2050" name="Google Shape;2050;p60"/>
          <p:cNvSpPr txBox="1"/>
          <p:nvPr/>
        </p:nvSpPr>
        <p:spPr>
          <a:xfrm>
            <a:off x="1638933" y="1116500"/>
            <a:ext cx="1962300" cy="3969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Barriecito"/>
                <a:ea typeface="Barriecito"/>
                <a:cs typeface="Barriecito"/>
                <a:sym typeface="Barriecito"/>
              </a:rPr>
              <a:t>English</a:t>
            </a:r>
            <a:endParaRPr sz="2500">
              <a:solidFill>
                <a:schemeClr val="lt1"/>
              </a:solidFill>
              <a:latin typeface="Barriecito"/>
              <a:ea typeface="Barriecito"/>
              <a:cs typeface="Barriecito"/>
              <a:sym typeface="Barriecito"/>
            </a:endParaRPr>
          </a:p>
        </p:txBody>
      </p:sp>
      <p:sp>
        <p:nvSpPr>
          <p:cNvPr id="2051" name="Google Shape;2051;p60"/>
          <p:cNvSpPr txBox="1"/>
          <p:nvPr/>
        </p:nvSpPr>
        <p:spPr>
          <a:xfrm>
            <a:off x="5174211" y="1116503"/>
            <a:ext cx="1784700" cy="3969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Barriecito"/>
                <a:ea typeface="Barriecito"/>
                <a:cs typeface="Barriecito"/>
                <a:sym typeface="Barriecito"/>
              </a:rPr>
              <a:t>French</a:t>
            </a:r>
            <a:endParaRPr sz="2500">
              <a:solidFill>
                <a:schemeClr val="lt1"/>
              </a:solidFill>
              <a:latin typeface="Barriecito"/>
              <a:ea typeface="Barriecito"/>
              <a:cs typeface="Barriecito"/>
              <a:sym typeface="Barriecito"/>
            </a:endParaRPr>
          </a:p>
        </p:txBody>
      </p:sp>
      <p:sp>
        <p:nvSpPr>
          <p:cNvPr id="2052" name="Google Shape;2052;p60"/>
          <p:cNvSpPr/>
          <p:nvPr/>
        </p:nvSpPr>
        <p:spPr>
          <a:xfrm rot="1977569">
            <a:off x="7434159" y="2182272"/>
            <a:ext cx="369780" cy="292058"/>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6" name="Shape 2056"/>
        <p:cNvGrpSpPr/>
        <p:nvPr/>
      </p:nvGrpSpPr>
      <p:grpSpPr>
        <a:xfrm>
          <a:off x="0" y="0"/>
          <a:ext cx="0" cy="0"/>
          <a:chOff x="0" y="0"/>
          <a:chExt cx="0" cy="0"/>
        </a:xfrm>
      </p:grpSpPr>
      <p:sp>
        <p:nvSpPr>
          <p:cNvPr id="2057" name="Google Shape;2057;p6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
            </a:r>
            <a:r>
              <a:rPr lang="en"/>
              <a:t>onths of the year </a:t>
            </a:r>
            <a:endParaRPr>
              <a:solidFill>
                <a:schemeClr val="accent4"/>
              </a:solidFill>
            </a:endParaRPr>
          </a:p>
        </p:txBody>
      </p:sp>
      <p:sp>
        <p:nvSpPr>
          <p:cNvPr id="2058" name="Google Shape;2058;p61"/>
          <p:cNvSpPr txBox="1"/>
          <p:nvPr>
            <p:ph type="title"/>
          </p:nvPr>
        </p:nvSpPr>
        <p:spPr>
          <a:xfrm>
            <a:off x="6291132" y="1632900"/>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Novembre</a:t>
            </a:r>
            <a:r>
              <a:rPr lang="en" sz="2500">
                <a:solidFill>
                  <a:schemeClr val="accent4"/>
                </a:solidFill>
              </a:rPr>
              <a:t>:</a:t>
            </a:r>
            <a:r>
              <a:rPr lang="en" sz="2500">
                <a:solidFill>
                  <a:schemeClr val="accent4"/>
                </a:solidFill>
              </a:rPr>
              <a:t> </a:t>
            </a:r>
            <a:endParaRPr sz="1900">
              <a:solidFill>
                <a:schemeClr val="accent4"/>
              </a:solidFill>
            </a:endParaRPr>
          </a:p>
        </p:txBody>
      </p:sp>
      <p:sp>
        <p:nvSpPr>
          <p:cNvPr id="2059" name="Google Shape;2059;p61"/>
          <p:cNvSpPr txBox="1"/>
          <p:nvPr/>
        </p:nvSpPr>
        <p:spPr>
          <a:xfrm>
            <a:off x="720000" y="1017725"/>
            <a:ext cx="7704000" cy="47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4"/>
                </a:solidFill>
                <a:latin typeface="Darker Grotesque SemiBold"/>
                <a:ea typeface="Darker Grotesque SemiBold"/>
                <a:cs typeface="Darker Grotesque SemiBold"/>
                <a:sym typeface="Darker Grotesque SemiBold"/>
              </a:rPr>
              <a:t>Les mois de l'année</a:t>
            </a:r>
            <a:r>
              <a:rPr lang="en" sz="1800">
                <a:solidFill>
                  <a:schemeClr val="dk2"/>
                </a:solidFill>
                <a:latin typeface="Darker Grotesque SemiBold"/>
                <a:ea typeface="Darker Grotesque SemiBold"/>
                <a:cs typeface="Darker Grotesque SemiBold"/>
                <a:sym typeface="Darker Grotesque SemiBold"/>
              </a:rPr>
              <a:t>- Put the months of the year in the correct order</a:t>
            </a:r>
            <a:endParaRPr sz="1800">
              <a:solidFill>
                <a:schemeClr val="dk2"/>
              </a:solidFill>
              <a:latin typeface="Darker Grotesque SemiBold"/>
              <a:ea typeface="Darker Grotesque SemiBold"/>
              <a:cs typeface="Darker Grotesque SemiBold"/>
              <a:sym typeface="Darker Grotesque SemiBold"/>
            </a:endParaRPr>
          </a:p>
        </p:txBody>
      </p:sp>
      <p:sp>
        <p:nvSpPr>
          <p:cNvPr id="2060" name="Google Shape;2060;p61"/>
          <p:cNvSpPr txBox="1"/>
          <p:nvPr>
            <p:ph type="title"/>
          </p:nvPr>
        </p:nvSpPr>
        <p:spPr>
          <a:xfrm>
            <a:off x="6291132" y="1959254"/>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November</a:t>
            </a:r>
            <a:endParaRPr sz="1600"/>
          </a:p>
        </p:txBody>
      </p:sp>
      <p:sp>
        <p:nvSpPr>
          <p:cNvPr id="2061" name="Google Shape;2061;p61"/>
          <p:cNvSpPr txBox="1"/>
          <p:nvPr>
            <p:ph type="title"/>
          </p:nvPr>
        </p:nvSpPr>
        <p:spPr>
          <a:xfrm>
            <a:off x="6296032" y="2375311"/>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Août:</a:t>
            </a:r>
            <a:endParaRPr sz="1900">
              <a:solidFill>
                <a:schemeClr val="accent4"/>
              </a:solidFill>
            </a:endParaRPr>
          </a:p>
        </p:txBody>
      </p:sp>
      <p:sp>
        <p:nvSpPr>
          <p:cNvPr id="2062" name="Google Shape;2062;p61"/>
          <p:cNvSpPr txBox="1"/>
          <p:nvPr>
            <p:ph type="title"/>
          </p:nvPr>
        </p:nvSpPr>
        <p:spPr>
          <a:xfrm>
            <a:off x="6296032" y="2701665"/>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August</a:t>
            </a:r>
            <a:endParaRPr sz="1600"/>
          </a:p>
        </p:txBody>
      </p:sp>
      <p:sp>
        <p:nvSpPr>
          <p:cNvPr id="2063" name="Google Shape;2063;p61"/>
          <p:cNvSpPr txBox="1"/>
          <p:nvPr>
            <p:ph type="title"/>
          </p:nvPr>
        </p:nvSpPr>
        <p:spPr>
          <a:xfrm>
            <a:off x="6293582" y="3117721"/>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Février</a:t>
            </a:r>
            <a:r>
              <a:rPr lang="en" sz="2500">
                <a:solidFill>
                  <a:schemeClr val="accent4"/>
                </a:solidFill>
              </a:rPr>
              <a:t>: </a:t>
            </a:r>
            <a:endParaRPr sz="1900">
              <a:solidFill>
                <a:schemeClr val="accent4"/>
              </a:solidFill>
            </a:endParaRPr>
          </a:p>
        </p:txBody>
      </p:sp>
      <p:sp>
        <p:nvSpPr>
          <p:cNvPr id="2064" name="Google Shape;2064;p61"/>
          <p:cNvSpPr txBox="1"/>
          <p:nvPr>
            <p:ph type="title"/>
          </p:nvPr>
        </p:nvSpPr>
        <p:spPr>
          <a:xfrm>
            <a:off x="6293582" y="3444076"/>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February</a:t>
            </a:r>
            <a:endParaRPr sz="1600"/>
          </a:p>
        </p:txBody>
      </p:sp>
      <p:sp>
        <p:nvSpPr>
          <p:cNvPr id="2065" name="Google Shape;2065;p61"/>
          <p:cNvSpPr txBox="1"/>
          <p:nvPr>
            <p:ph type="title"/>
          </p:nvPr>
        </p:nvSpPr>
        <p:spPr>
          <a:xfrm>
            <a:off x="6298482" y="3861272"/>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Décembre</a:t>
            </a:r>
            <a:r>
              <a:rPr lang="en" sz="2500">
                <a:solidFill>
                  <a:schemeClr val="accent4"/>
                </a:solidFill>
              </a:rPr>
              <a:t>: </a:t>
            </a:r>
            <a:endParaRPr sz="1900">
              <a:solidFill>
                <a:schemeClr val="accent4"/>
              </a:solidFill>
            </a:endParaRPr>
          </a:p>
        </p:txBody>
      </p:sp>
      <p:sp>
        <p:nvSpPr>
          <p:cNvPr id="2066" name="Google Shape;2066;p61"/>
          <p:cNvSpPr txBox="1"/>
          <p:nvPr>
            <p:ph type="title"/>
          </p:nvPr>
        </p:nvSpPr>
        <p:spPr>
          <a:xfrm>
            <a:off x="6298482" y="4186486"/>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December</a:t>
            </a:r>
            <a:endParaRPr sz="1600"/>
          </a:p>
        </p:txBody>
      </p:sp>
      <p:sp>
        <p:nvSpPr>
          <p:cNvPr id="2067" name="Google Shape;2067;p61"/>
          <p:cNvSpPr/>
          <p:nvPr/>
        </p:nvSpPr>
        <p:spPr>
          <a:xfrm>
            <a:off x="3338379" y="1654519"/>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Barriecito"/>
                <a:ea typeface="Barriecito"/>
                <a:cs typeface="Barriecito"/>
                <a:sym typeface="Barriecito"/>
              </a:rPr>
              <a:t>1</a:t>
            </a:r>
            <a:endParaRPr>
              <a:solidFill>
                <a:schemeClr val="dk1"/>
              </a:solidFill>
              <a:latin typeface="Barriecito"/>
              <a:ea typeface="Barriecito"/>
              <a:cs typeface="Barriecito"/>
              <a:sym typeface="Barriecito"/>
            </a:endParaRPr>
          </a:p>
        </p:txBody>
      </p:sp>
      <p:sp>
        <p:nvSpPr>
          <p:cNvPr id="2068" name="Google Shape;2068;p61"/>
          <p:cNvSpPr txBox="1"/>
          <p:nvPr>
            <p:ph type="title"/>
          </p:nvPr>
        </p:nvSpPr>
        <p:spPr>
          <a:xfrm>
            <a:off x="3673971" y="1632900"/>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Janvier</a:t>
            </a:r>
            <a:r>
              <a:rPr lang="en" sz="2500">
                <a:solidFill>
                  <a:schemeClr val="accent4"/>
                </a:solidFill>
              </a:rPr>
              <a:t>: </a:t>
            </a:r>
            <a:endParaRPr sz="1900">
              <a:solidFill>
                <a:schemeClr val="accent4"/>
              </a:solidFill>
            </a:endParaRPr>
          </a:p>
        </p:txBody>
      </p:sp>
      <p:sp>
        <p:nvSpPr>
          <p:cNvPr id="2069" name="Google Shape;2069;p61"/>
          <p:cNvSpPr txBox="1"/>
          <p:nvPr>
            <p:ph type="title"/>
          </p:nvPr>
        </p:nvSpPr>
        <p:spPr>
          <a:xfrm>
            <a:off x="3673971" y="1959254"/>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January</a:t>
            </a:r>
            <a:endParaRPr sz="1600"/>
          </a:p>
        </p:txBody>
      </p:sp>
      <p:sp>
        <p:nvSpPr>
          <p:cNvPr id="2070" name="Google Shape;2070;p61"/>
          <p:cNvSpPr txBox="1"/>
          <p:nvPr>
            <p:ph type="title"/>
          </p:nvPr>
        </p:nvSpPr>
        <p:spPr>
          <a:xfrm>
            <a:off x="3678871" y="2375311"/>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Avril</a:t>
            </a:r>
            <a:r>
              <a:rPr lang="en" sz="2500">
                <a:solidFill>
                  <a:schemeClr val="accent4"/>
                </a:solidFill>
              </a:rPr>
              <a:t>:</a:t>
            </a:r>
            <a:endParaRPr sz="1900">
              <a:solidFill>
                <a:schemeClr val="accent4"/>
              </a:solidFill>
            </a:endParaRPr>
          </a:p>
        </p:txBody>
      </p:sp>
      <p:sp>
        <p:nvSpPr>
          <p:cNvPr id="2071" name="Google Shape;2071;p61"/>
          <p:cNvSpPr txBox="1"/>
          <p:nvPr>
            <p:ph type="title"/>
          </p:nvPr>
        </p:nvSpPr>
        <p:spPr>
          <a:xfrm>
            <a:off x="3678871" y="2701665"/>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April</a:t>
            </a:r>
            <a:endParaRPr sz="1600"/>
          </a:p>
        </p:txBody>
      </p:sp>
      <p:sp>
        <p:nvSpPr>
          <p:cNvPr id="2072" name="Google Shape;2072;p61"/>
          <p:cNvSpPr txBox="1"/>
          <p:nvPr>
            <p:ph type="title"/>
          </p:nvPr>
        </p:nvSpPr>
        <p:spPr>
          <a:xfrm>
            <a:off x="3676421" y="3117721"/>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Mars:</a:t>
            </a:r>
            <a:endParaRPr sz="1900">
              <a:solidFill>
                <a:schemeClr val="accent4"/>
              </a:solidFill>
            </a:endParaRPr>
          </a:p>
        </p:txBody>
      </p:sp>
      <p:sp>
        <p:nvSpPr>
          <p:cNvPr id="2073" name="Google Shape;2073;p61"/>
          <p:cNvSpPr txBox="1"/>
          <p:nvPr>
            <p:ph type="title"/>
          </p:nvPr>
        </p:nvSpPr>
        <p:spPr>
          <a:xfrm>
            <a:off x="3676421" y="3444076"/>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March</a:t>
            </a:r>
            <a:endParaRPr sz="1600"/>
          </a:p>
        </p:txBody>
      </p:sp>
      <p:sp>
        <p:nvSpPr>
          <p:cNvPr id="2074" name="Google Shape;2074;p61"/>
          <p:cNvSpPr txBox="1"/>
          <p:nvPr>
            <p:ph type="title"/>
          </p:nvPr>
        </p:nvSpPr>
        <p:spPr>
          <a:xfrm>
            <a:off x="3681321" y="3861272"/>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Juillet</a:t>
            </a:r>
            <a:r>
              <a:rPr lang="en" sz="2500">
                <a:solidFill>
                  <a:schemeClr val="accent4"/>
                </a:solidFill>
              </a:rPr>
              <a:t>: </a:t>
            </a:r>
            <a:endParaRPr sz="1900">
              <a:solidFill>
                <a:schemeClr val="accent4"/>
              </a:solidFill>
            </a:endParaRPr>
          </a:p>
        </p:txBody>
      </p:sp>
      <p:sp>
        <p:nvSpPr>
          <p:cNvPr id="2075" name="Google Shape;2075;p61"/>
          <p:cNvSpPr txBox="1"/>
          <p:nvPr>
            <p:ph type="title"/>
          </p:nvPr>
        </p:nvSpPr>
        <p:spPr>
          <a:xfrm>
            <a:off x="3681321" y="4186486"/>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July</a:t>
            </a:r>
            <a:endParaRPr sz="1600"/>
          </a:p>
        </p:txBody>
      </p:sp>
      <p:sp>
        <p:nvSpPr>
          <p:cNvPr id="2076" name="Google Shape;2076;p61"/>
          <p:cNvSpPr txBox="1"/>
          <p:nvPr>
            <p:ph type="title"/>
          </p:nvPr>
        </p:nvSpPr>
        <p:spPr>
          <a:xfrm>
            <a:off x="1056811" y="1632900"/>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Juin</a:t>
            </a:r>
            <a:r>
              <a:rPr lang="en" sz="2500">
                <a:solidFill>
                  <a:schemeClr val="accent4"/>
                </a:solidFill>
              </a:rPr>
              <a:t>: </a:t>
            </a:r>
            <a:endParaRPr sz="1900">
              <a:solidFill>
                <a:schemeClr val="accent4"/>
              </a:solidFill>
            </a:endParaRPr>
          </a:p>
        </p:txBody>
      </p:sp>
      <p:sp>
        <p:nvSpPr>
          <p:cNvPr id="2077" name="Google Shape;2077;p61"/>
          <p:cNvSpPr txBox="1"/>
          <p:nvPr>
            <p:ph type="title"/>
          </p:nvPr>
        </p:nvSpPr>
        <p:spPr>
          <a:xfrm>
            <a:off x="1056811" y="1959254"/>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June</a:t>
            </a:r>
            <a:endParaRPr sz="1600"/>
          </a:p>
        </p:txBody>
      </p:sp>
      <p:sp>
        <p:nvSpPr>
          <p:cNvPr id="2078" name="Google Shape;2078;p61"/>
          <p:cNvSpPr txBox="1"/>
          <p:nvPr>
            <p:ph type="title"/>
          </p:nvPr>
        </p:nvSpPr>
        <p:spPr>
          <a:xfrm>
            <a:off x="1061711" y="2375311"/>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Mai:</a:t>
            </a:r>
            <a:endParaRPr sz="1900">
              <a:solidFill>
                <a:schemeClr val="accent4"/>
              </a:solidFill>
            </a:endParaRPr>
          </a:p>
        </p:txBody>
      </p:sp>
      <p:sp>
        <p:nvSpPr>
          <p:cNvPr id="2079" name="Google Shape;2079;p61"/>
          <p:cNvSpPr txBox="1"/>
          <p:nvPr>
            <p:ph type="title"/>
          </p:nvPr>
        </p:nvSpPr>
        <p:spPr>
          <a:xfrm>
            <a:off x="1061711" y="2701665"/>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May</a:t>
            </a:r>
            <a:endParaRPr sz="1600"/>
          </a:p>
        </p:txBody>
      </p:sp>
      <p:sp>
        <p:nvSpPr>
          <p:cNvPr id="2080" name="Google Shape;2080;p61"/>
          <p:cNvSpPr txBox="1"/>
          <p:nvPr>
            <p:ph type="title"/>
          </p:nvPr>
        </p:nvSpPr>
        <p:spPr>
          <a:xfrm>
            <a:off x="1059261" y="3117721"/>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Septembre</a:t>
            </a:r>
            <a:r>
              <a:rPr lang="en" sz="2500">
                <a:solidFill>
                  <a:schemeClr val="accent4"/>
                </a:solidFill>
              </a:rPr>
              <a:t>:</a:t>
            </a:r>
            <a:endParaRPr sz="1900">
              <a:solidFill>
                <a:schemeClr val="accent4"/>
              </a:solidFill>
            </a:endParaRPr>
          </a:p>
        </p:txBody>
      </p:sp>
      <p:sp>
        <p:nvSpPr>
          <p:cNvPr id="2081" name="Google Shape;2081;p61"/>
          <p:cNvSpPr txBox="1"/>
          <p:nvPr>
            <p:ph type="title"/>
          </p:nvPr>
        </p:nvSpPr>
        <p:spPr>
          <a:xfrm>
            <a:off x="1059261" y="3444076"/>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September</a:t>
            </a:r>
            <a:endParaRPr sz="1600"/>
          </a:p>
        </p:txBody>
      </p:sp>
      <p:sp>
        <p:nvSpPr>
          <p:cNvPr id="2082" name="Google Shape;2082;p61"/>
          <p:cNvSpPr txBox="1"/>
          <p:nvPr>
            <p:ph type="title"/>
          </p:nvPr>
        </p:nvSpPr>
        <p:spPr>
          <a:xfrm>
            <a:off x="1064161" y="3861272"/>
            <a:ext cx="2124300" cy="3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rPr>
              <a:t>Octobre</a:t>
            </a:r>
            <a:r>
              <a:rPr lang="en" sz="2500">
                <a:solidFill>
                  <a:schemeClr val="accent4"/>
                </a:solidFill>
              </a:rPr>
              <a:t>: </a:t>
            </a:r>
            <a:endParaRPr sz="1900">
              <a:solidFill>
                <a:schemeClr val="accent4"/>
              </a:solidFill>
            </a:endParaRPr>
          </a:p>
        </p:txBody>
      </p:sp>
      <p:sp>
        <p:nvSpPr>
          <p:cNvPr id="2083" name="Google Shape;2083;p61"/>
          <p:cNvSpPr txBox="1"/>
          <p:nvPr>
            <p:ph type="title"/>
          </p:nvPr>
        </p:nvSpPr>
        <p:spPr>
          <a:xfrm>
            <a:off x="1064161" y="4186486"/>
            <a:ext cx="2124300" cy="3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October</a:t>
            </a:r>
            <a:endParaRPr sz="1600"/>
          </a:p>
        </p:txBody>
      </p:sp>
      <p:sp>
        <p:nvSpPr>
          <p:cNvPr id="2084" name="Google Shape;2084;p61"/>
          <p:cNvSpPr/>
          <p:nvPr/>
        </p:nvSpPr>
        <p:spPr>
          <a:xfrm>
            <a:off x="3340829" y="3139021"/>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Barriecito"/>
                <a:ea typeface="Barriecito"/>
                <a:cs typeface="Barriecito"/>
                <a:sym typeface="Barriecito"/>
              </a:rPr>
              <a:t>3</a:t>
            </a:r>
            <a:endParaRPr>
              <a:solidFill>
                <a:schemeClr val="dk1"/>
              </a:solidFill>
              <a:latin typeface="Barriecito"/>
              <a:ea typeface="Barriecito"/>
              <a:cs typeface="Barriecito"/>
              <a:sym typeface="Barriecito"/>
            </a:endParaRPr>
          </a:p>
        </p:txBody>
      </p:sp>
      <p:sp>
        <p:nvSpPr>
          <p:cNvPr id="2085" name="Google Shape;2085;p61"/>
          <p:cNvSpPr/>
          <p:nvPr/>
        </p:nvSpPr>
        <p:spPr>
          <a:xfrm>
            <a:off x="3338371" y="2396611"/>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1"/>
                </a:solidFill>
                <a:latin typeface="Barriecito"/>
                <a:ea typeface="Barriecito"/>
                <a:cs typeface="Barriecito"/>
                <a:sym typeface="Barriecito"/>
              </a:rPr>
              <a:t>4</a:t>
            </a:r>
            <a:endParaRPr b="1">
              <a:solidFill>
                <a:schemeClr val="dk1"/>
              </a:solidFill>
              <a:latin typeface="Barriecito"/>
              <a:ea typeface="Barriecito"/>
              <a:cs typeface="Barriecito"/>
              <a:sym typeface="Barriecito"/>
            </a:endParaRPr>
          </a:p>
        </p:txBody>
      </p:sp>
      <p:sp>
        <p:nvSpPr>
          <p:cNvPr id="2086" name="Google Shape;2086;p61"/>
          <p:cNvSpPr/>
          <p:nvPr/>
        </p:nvSpPr>
        <p:spPr>
          <a:xfrm>
            <a:off x="3338379" y="3882572"/>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Barriecito"/>
                <a:ea typeface="Barriecito"/>
                <a:cs typeface="Barriecito"/>
                <a:sym typeface="Barriecito"/>
              </a:rPr>
              <a:t>7</a:t>
            </a:r>
            <a:endParaRPr>
              <a:solidFill>
                <a:schemeClr val="dk1"/>
              </a:solidFill>
              <a:latin typeface="Barriecito"/>
              <a:ea typeface="Barriecito"/>
              <a:cs typeface="Barriecito"/>
              <a:sym typeface="Barriecito"/>
            </a:endParaRPr>
          </a:p>
        </p:txBody>
      </p:sp>
      <p:sp>
        <p:nvSpPr>
          <p:cNvPr id="2087" name="Google Shape;2087;p61"/>
          <p:cNvSpPr/>
          <p:nvPr/>
        </p:nvSpPr>
        <p:spPr>
          <a:xfrm>
            <a:off x="5955532" y="1654519"/>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Barriecito"/>
                <a:ea typeface="Barriecito"/>
                <a:cs typeface="Barriecito"/>
                <a:sym typeface="Barriecito"/>
              </a:rPr>
              <a:t>11</a:t>
            </a:r>
            <a:endParaRPr>
              <a:solidFill>
                <a:schemeClr val="dk1"/>
              </a:solidFill>
              <a:latin typeface="Barriecito"/>
              <a:ea typeface="Barriecito"/>
              <a:cs typeface="Barriecito"/>
              <a:sym typeface="Barriecito"/>
            </a:endParaRPr>
          </a:p>
        </p:txBody>
      </p:sp>
      <p:sp>
        <p:nvSpPr>
          <p:cNvPr id="2088" name="Google Shape;2088;p61"/>
          <p:cNvSpPr/>
          <p:nvPr/>
        </p:nvSpPr>
        <p:spPr>
          <a:xfrm>
            <a:off x="5957982" y="3139021"/>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Barriecito"/>
                <a:ea typeface="Barriecito"/>
                <a:cs typeface="Barriecito"/>
                <a:sym typeface="Barriecito"/>
              </a:rPr>
              <a:t>2</a:t>
            </a:r>
            <a:endParaRPr>
              <a:solidFill>
                <a:schemeClr val="dk1"/>
              </a:solidFill>
              <a:latin typeface="Barriecito"/>
              <a:ea typeface="Barriecito"/>
              <a:cs typeface="Barriecito"/>
              <a:sym typeface="Barriecito"/>
            </a:endParaRPr>
          </a:p>
        </p:txBody>
      </p:sp>
      <p:sp>
        <p:nvSpPr>
          <p:cNvPr id="2089" name="Google Shape;2089;p61"/>
          <p:cNvSpPr/>
          <p:nvPr/>
        </p:nvSpPr>
        <p:spPr>
          <a:xfrm>
            <a:off x="5955524" y="2396611"/>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Barriecito"/>
                <a:ea typeface="Barriecito"/>
                <a:cs typeface="Barriecito"/>
                <a:sym typeface="Barriecito"/>
              </a:rPr>
              <a:t>8</a:t>
            </a:r>
            <a:endParaRPr>
              <a:solidFill>
                <a:schemeClr val="dk1"/>
              </a:solidFill>
              <a:latin typeface="Barriecito"/>
              <a:ea typeface="Barriecito"/>
              <a:cs typeface="Barriecito"/>
              <a:sym typeface="Barriecito"/>
            </a:endParaRPr>
          </a:p>
        </p:txBody>
      </p:sp>
      <p:sp>
        <p:nvSpPr>
          <p:cNvPr id="2090" name="Google Shape;2090;p61"/>
          <p:cNvSpPr/>
          <p:nvPr/>
        </p:nvSpPr>
        <p:spPr>
          <a:xfrm>
            <a:off x="5955532" y="3882572"/>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Barriecito"/>
                <a:ea typeface="Barriecito"/>
                <a:cs typeface="Barriecito"/>
                <a:sym typeface="Barriecito"/>
              </a:rPr>
              <a:t>12</a:t>
            </a:r>
            <a:endParaRPr>
              <a:solidFill>
                <a:schemeClr val="dk1"/>
              </a:solidFill>
              <a:latin typeface="Barriecito"/>
              <a:ea typeface="Barriecito"/>
              <a:cs typeface="Barriecito"/>
              <a:sym typeface="Barriecito"/>
            </a:endParaRPr>
          </a:p>
        </p:txBody>
      </p:sp>
      <p:sp>
        <p:nvSpPr>
          <p:cNvPr id="2091" name="Google Shape;2091;p61"/>
          <p:cNvSpPr/>
          <p:nvPr/>
        </p:nvSpPr>
        <p:spPr>
          <a:xfrm>
            <a:off x="721226" y="1654519"/>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Barriecito"/>
                <a:ea typeface="Barriecito"/>
                <a:cs typeface="Barriecito"/>
                <a:sym typeface="Barriecito"/>
              </a:rPr>
              <a:t>6</a:t>
            </a:r>
            <a:endParaRPr>
              <a:solidFill>
                <a:schemeClr val="dk1"/>
              </a:solidFill>
              <a:latin typeface="Barriecito"/>
              <a:ea typeface="Barriecito"/>
              <a:cs typeface="Barriecito"/>
              <a:sym typeface="Barriecito"/>
            </a:endParaRPr>
          </a:p>
        </p:txBody>
      </p:sp>
      <p:sp>
        <p:nvSpPr>
          <p:cNvPr id="2092" name="Google Shape;2092;p61"/>
          <p:cNvSpPr/>
          <p:nvPr/>
        </p:nvSpPr>
        <p:spPr>
          <a:xfrm>
            <a:off x="723676" y="3139021"/>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Barriecito"/>
                <a:ea typeface="Barriecito"/>
                <a:cs typeface="Barriecito"/>
                <a:sym typeface="Barriecito"/>
              </a:rPr>
              <a:t>9</a:t>
            </a:r>
            <a:endParaRPr>
              <a:solidFill>
                <a:schemeClr val="dk1"/>
              </a:solidFill>
              <a:latin typeface="Barriecito"/>
              <a:ea typeface="Barriecito"/>
              <a:cs typeface="Barriecito"/>
              <a:sym typeface="Barriecito"/>
            </a:endParaRPr>
          </a:p>
        </p:txBody>
      </p:sp>
      <p:sp>
        <p:nvSpPr>
          <p:cNvPr id="2093" name="Google Shape;2093;p61"/>
          <p:cNvSpPr/>
          <p:nvPr/>
        </p:nvSpPr>
        <p:spPr>
          <a:xfrm>
            <a:off x="721218" y="2396611"/>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Barriecito"/>
                <a:ea typeface="Barriecito"/>
                <a:cs typeface="Barriecito"/>
                <a:sym typeface="Barriecito"/>
              </a:rPr>
              <a:t>5</a:t>
            </a:r>
            <a:endParaRPr>
              <a:solidFill>
                <a:schemeClr val="dk1"/>
              </a:solidFill>
              <a:latin typeface="Barriecito"/>
              <a:ea typeface="Barriecito"/>
              <a:cs typeface="Barriecito"/>
              <a:sym typeface="Barriecito"/>
            </a:endParaRPr>
          </a:p>
        </p:txBody>
      </p:sp>
      <p:sp>
        <p:nvSpPr>
          <p:cNvPr id="2094" name="Google Shape;2094;p61"/>
          <p:cNvSpPr/>
          <p:nvPr/>
        </p:nvSpPr>
        <p:spPr>
          <a:xfrm>
            <a:off x="721226" y="3882572"/>
            <a:ext cx="340500" cy="340500"/>
          </a:xfrm>
          <a:prstGeom prst="ellipse">
            <a:avLst/>
          </a:prstGeom>
          <a:noFill/>
          <a:ln cap="flat" cmpd="sng" w="19050">
            <a:solidFill>
              <a:schemeClr val="dk1"/>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Barriecito"/>
                <a:ea typeface="Barriecito"/>
                <a:cs typeface="Barriecito"/>
                <a:sym typeface="Barriecito"/>
              </a:rPr>
              <a:t>10</a:t>
            </a:r>
            <a:endParaRPr>
              <a:solidFill>
                <a:schemeClr val="dk1"/>
              </a:solidFill>
              <a:latin typeface="Barriecito"/>
              <a:ea typeface="Barriecito"/>
              <a:cs typeface="Barriecito"/>
              <a:sym typeface="Barriecito"/>
            </a:endParaRPr>
          </a:p>
        </p:txBody>
      </p:sp>
      <p:grpSp>
        <p:nvGrpSpPr>
          <p:cNvPr id="2095" name="Google Shape;2095;p61"/>
          <p:cNvGrpSpPr/>
          <p:nvPr/>
        </p:nvGrpSpPr>
        <p:grpSpPr>
          <a:xfrm>
            <a:off x="7917313" y="287075"/>
            <a:ext cx="1023150" cy="495850"/>
            <a:chOff x="7799963" y="289175"/>
            <a:chExt cx="1023150" cy="495850"/>
          </a:xfrm>
        </p:grpSpPr>
        <p:grpSp>
          <p:nvGrpSpPr>
            <p:cNvPr id="2096" name="Google Shape;2096;p61"/>
            <p:cNvGrpSpPr/>
            <p:nvPr/>
          </p:nvGrpSpPr>
          <p:grpSpPr>
            <a:xfrm>
              <a:off x="8271513" y="289175"/>
              <a:ext cx="551600" cy="495850"/>
              <a:chOff x="9838700" y="1896225"/>
              <a:chExt cx="551600" cy="495850"/>
            </a:xfrm>
          </p:grpSpPr>
          <p:sp>
            <p:nvSpPr>
              <p:cNvPr id="2097" name="Google Shape;2097;p61"/>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1"/>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1"/>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1"/>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 name="Google Shape;2101;p61"/>
            <p:cNvGrpSpPr/>
            <p:nvPr/>
          </p:nvGrpSpPr>
          <p:grpSpPr>
            <a:xfrm flipH="1">
              <a:off x="7799963" y="289175"/>
              <a:ext cx="551600" cy="495850"/>
              <a:chOff x="9838700" y="1896225"/>
              <a:chExt cx="551600" cy="495850"/>
            </a:xfrm>
          </p:grpSpPr>
          <p:sp>
            <p:nvSpPr>
              <p:cNvPr id="2102" name="Google Shape;2102;p61"/>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1"/>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1"/>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1"/>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6" name="Shape 946"/>
        <p:cNvGrpSpPr/>
        <p:nvPr/>
      </p:nvGrpSpPr>
      <p:grpSpPr>
        <a:xfrm>
          <a:off x="0" y="0"/>
          <a:ext cx="0" cy="0"/>
          <a:chOff x="0" y="0"/>
          <a:chExt cx="0" cy="0"/>
        </a:xfrm>
      </p:grpSpPr>
      <p:grpSp>
        <p:nvGrpSpPr>
          <p:cNvPr id="947" name="Google Shape;947;p35"/>
          <p:cNvGrpSpPr/>
          <p:nvPr/>
        </p:nvGrpSpPr>
        <p:grpSpPr>
          <a:xfrm>
            <a:off x="4911434" y="3126425"/>
            <a:ext cx="974718" cy="677708"/>
            <a:chOff x="7509075" y="463625"/>
            <a:chExt cx="974718" cy="677708"/>
          </a:xfrm>
        </p:grpSpPr>
        <p:sp>
          <p:nvSpPr>
            <p:cNvPr id="948" name="Google Shape;948;p35"/>
            <p:cNvSpPr/>
            <p:nvPr/>
          </p:nvSpPr>
          <p:spPr>
            <a:xfrm>
              <a:off x="7509075" y="463625"/>
              <a:ext cx="765000" cy="5355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5"/>
            <p:cNvSpPr/>
            <p:nvPr/>
          </p:nvSpPr>
          <p:spPr>
            <a:xfrm rot="7420427">
              <a:off x="8132086" y="787463"/>
              <a:ext cx="292715" cy="29854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 name="Google Shape;950;p35"/>
          <p:cNvGrpSpPr/>
          <p:nvPr/>
        </p:nvGrpSpPr>
        <p:grpSpPr>
          <a:xfrm>
            <a:off x="714545" y="3126425"/>
            <a:ext cx="974718" cy="677708"/>
            <a:chOff x="7509075" y="463625"/>
            <a:chExt cx="974718" cy="677708"/>
          </a:xfrm>
        </p:grpSpPr>
        <p:sp>
          <p:nvSpPr>
            <p:cNvPr id="951" name="Google Shape;951;p35"/>
            <p:cNvSpPr/>
            <p:nvPr/>
          </p:nvSpPr>
          <p:spPr>
            <a:xfrm>
              <a:off x="7509075" y="463625"/>
              <a:ext cx="765000" cy="5355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5"/>
            <p:cNvSpPr/>
            <p:nvPr/>
          </p:nvSpPr>
          <p:spPr>
            <a:xfrm rot="7420427">
              <a:off x="8132086" y="787463"/>
              <a:ext cx="292715" cy="29854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35"/>
          <p:cNvGrpSpPr/>
          <p:nvPr/>
        </p:nvGrpSpPr>
        <p:grpSpPr>
          <a:xfrm>
            <a:off x="4916334" y="1554525"/>
            <a:ext cx="974718" cy="677708"/>
            <a:chOff x="7509075" y="463625"/>
            <a:chExt cx="974718" cy="677708"/>
          </a:xfrm>
        </p:grpSpPr>
        <p:sp>
          <p:nvSpPr>
            <p:cNvPr id="954" name="Google Shape;954;p35"/>
            <p:cNvSpPr/>
            <p:nvPr/>
          </p:nvSpPr>
          <p:spPr>
            <a:xfrm>
              <a:off x="7509075" y="463625"/>
              <a:ext cx="765000" cy="5355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5"/>
            <p:cNvSpPr/>
            <p:nvPr/>
          </p:nvSpPr>
          <p:spPr>
            <a:xfrm rot="7420427">
              <a:off x="8132086" y="787463"/>
              <a:ext cx="292715" cy="29854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 name="Google Shape;956;p35"/>
          <p:cNvGrpSpPr/>
          <p:nvPr/>
        </p:nvGrpSpPr>
        <p:grpSpPr>
          <a:xfrm>
            <a:off x="719445" y="1554525"/>
            <a:ext cx="974718" cy="677708"/>
            <a:chOff x="7509075" y="463625"/>
            <a:chExt cx="974718" cy="677708"/>
          </a:xfrm>
        </p:grpSpPr>
        <p:sp>
          <p:nvSpPr>
            <p:cNvPr id="957" name="Google Shape;957;p35"/>
            <p:cNvSpPr/>
            <p:nvPr/>
          </p:nvSpPr>
          <p:spPr>
            <a:xfrm>
              <a:off x="7509075" y="463625"/>
              <a:ext cx="765000" cy="5355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5"/>
            <p:cNvSpPr/>
            <p:nvPr/>
          </p:nvSpPr>
          <p:spPr>
            <a:xfrm rot="7420427">
              <a:off x="8132086" y="787463"/>
              <a:ext cx="292715" cy="29854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 name="Google Shape;959;p35"/>
          <p:cNvSpPr txBox="1"/>
          <p:nvPr>
            <p:ph type="title"/>
          </p:nvPr>
        </p:nvSpPr>
        <p:spPr>
          <a:xfrm>
            <a:off x="1687951" y="1630600"/>
            <a:ext cx="2531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a:t>
            </a:r>
            <a:r>
              <a:rPr lang="en"/>
              <a:t>verview</a:t>
            </a:r>
            <a:endParaRPr/>
          </a:p>
        </p:txBody>
      </p:sp>
      <p:sp>
        <p:nvSpPr>
          <p:cNvPr id="960" name="Google Shape;960;p35"/>
          <p:cNvSpPr txBox="1"/>
          <p:nvPr>
            <p:ph idx="2" type="title"/>
          </p:nvPr>
        </p:nvSpPr>
        <p:spPr>
          <a:xfrm>
            <a:off x="759175" y="1618579"/>
            <a:ext cx="679800" cy="39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961" name="Google Shape;961;p35"/>
          <p:cNvSpPr txBox="1"/>
          <p:nvPr>
            <p:ph idx="1" type="subTitle"/>
          </p:nvPr>
        </p:nvSpPr>
        <p:spPr>
          <a:xfrm>
            <a:off x="1687951" y="2066683"/>
            <a:ext cx="2531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962" name="Google Shape;962;p35"/>
          <p:cNvSpPr txBox="1"/>
          <p:nvPr>
            <p:ph idx="3" type="title"/>
          </p:nvPr>
        </p:nvSpPr>
        <p:spPr>
          <a:xfrm>
            <a:off x="5898055" y="1630600"/>
            <a:ext cx="2531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t>
            </a:r>
            <a:r>
              <a:rPr lang="en"/>
              <a:t>opic</a:t>
            </a:r>
            <a:endParaRPr/>
          </a:p>
        </p:txBody>
      </p:sp>
      <p:sp>
        <p:nvSpPr>
          <p:cNvPr id="963" name="Google Shape;963;p35"/>
          <p:cNvSpPr txBox="1"/>
          <p:nvPr>
            <p:ph idx="5" type="subTitle"/>
          </p:nvPr>
        </p:nvSpPr>
        <p:spPr>
          <a:xfrm>
            <a:off x="5898055" y="2066682"/>
            <a:ext cx="2531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964" name="Google Shape;964;p35"/>
          <p:cNvSpPr txBox="1"/>
          <p:nvPr>
            <p:ph idx="6" type="title"/>
          </p:nvPr>
        </p:nvSpPr>
        <p:spPr>
          <a:xfrm>
            <a:off x="1687951" y="3201434"/>
            <a:ext cx="2531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a:t>
            </a:r>
            <a:r>
              <a:rPr lang="en"/>
              <a:t>ssignment</a:t>
            </a:r>
            <a:endParaRPr/>
          </a:p>
        </p:txBody>
      </p:sp>
      <p:sp>
        <p:nvSpPr>
          <p:cNvPr id="965" name="Google Shape;965;p35"/>
          <p:cNvSpPr txBox="1"/>
          <p:nvPr>
            <p:ph idx="7" type="title"/>
          </p:nvPr>
        </p:nvSpPr>
        <p:spPr>
          <a:xfrm>
            <a:off x="759175" y="3189994"/>
            <a:ext cx="679800" cy="39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966" name="Google Shape;966;p35"/>
          <p:cNvSpPr txBox="1"/>
          <p:nvPr>
            <p:ph idx="8" type="subTitle"/>
          </p:nvPr>
        </p:nvSpPr>
        <p:spPr>
          <a:xfrm>
            <a:off x="1687950" y="3644900"/>
            <a:ext cx="2531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967" name="Google Shape;967;p35"/>
          <p:cNvSpPr txBox="1"/>
          <p:nvPr>
            <p:ph idx="9" type="title"/>
          </p:nvPr>
        </p:nvSpPr>
        <p:spPr>
          <a:xfrm>
            <a:off x="5894835" y="3201432"/>
            <a:ext cx="2531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a:t>
            </a:r>
            <a:r>
              <a:rPr lang="en"/>
              <a:t>bout the topic</a:t>
            </a:r>
            <a:endParaRPr/>
          </a:p>
        </p:txBody>
      </p:sp>
      <p:sp>
        <p:nvSpPr>
          <p:cNvPr id="968" name="Google Shape;968;p35"/>
          <p:cNvSpPr txBox="1"/>
          <p:nvPr>
            <p:ph idx="13" type="title"/>
          </p:nvPr>
        </p:nvSpPr>
        <p:spPr>
          <a:xfrm>
            <a:off x="4970240" y="3189994"/>
            <a:ext cx="679800" cy="39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969" name="Google Shape;969;p35"/>
          <p:cNvSpPr txBox="1"/>
          <p:nvPr>
            <p:ph idx="14" type="subTitle"/>
          </p:nvPr>
        </p:nvSpPr>
        <p:spPr>
          <a:xfrm>
            <a:off x="5894835" y="3644897"/>
            <a:ext cx="25314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970" name="Google Shape;970;p35"/>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t>
            </a:r>
            <a:r>
              <a:rPr lang="en"/>
              <a:t>able of </a:t>
            </a:r>
            <a:r>
              <a:rPr lang="en">
                <a:solidFill>
                  <a:schemeClr val="accent4"/>
                </a:solidFill>
              </a:rPr>
              <a:t>contents</a:t>
            </a:r>
            <a:endParaRPr>
              <a:solidFill>
                <a:schemeClr val="accent4"/>
              </a:solidFill>
            </a:endParaRPr>
          </a:p>
        </p:txBody>
      </p:sp>
      <p:sp>
        <p:nvSpPr>
          <p:cNvPr id="971" name="Google Shape;971;p35"/>
          <p:cNvSpPr txBox="1"/>
          <p:nvPr>
            <p:ph idx="4" type="title"/>
          </p:nvPr>
        </p:nvSpPr>
        <p:spPr>
          <a:xfrm>
            <a:off x="4970240" y="1618579"/>
            <a:ext cx="679800" cy="39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grpSp>
        <p:nvGrpSpPr>
          <p:cNvPr id="972" name="Google Shape;972;p35"/>
          <p:cNvGrpSpPr/>
          <p:nvPr/>
        </p:nvGrpSpPr>
        <p:grpSpPr>
          <a:xfrm>
            <a:off x="7917313" y="287073"/>
            <a:ext cx="1023150" cy="495850"/>
            <a:chOff x="7799963" y="289175"/>
            <a:chExt cx="1023150" cy="495850"/>
          </a:xfrm>
        </p:grpSpPr>
        <p:grpSp>
          <p:nvGrpSpPr>
            <p:cNvPr id="973" name="Google Shape;973;p35"/>
            <p:cNvGrpSpPr/>
            <p:nvPr/>
          </p:nvGrpSpPr>
          <p:grpSpPr>
            <a:xfrm>
              <a:off x="8271513" y="289175"/>
              <a:ext cx="551600" cy="495850"/>
              <a:chOff x="9838700" y="1896225"/>
              <a:chExt cx="551600" cy="495850"/>
            </a:xfrm>
          </p:grpSpPr>
          <p:sp>
            <p:nvSpPr>
              <p:cNvPr id="974" name="Google Shape;974;p35"/>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5"/>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5"/>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5"/>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 name="Google Shape;978;p35"/>
            <p:cNvGrpSpPr/>
            <p:nvPr/>
          </p:nvGrpSpPr>
          <p:grpSpPr>
            <a:xfrm flipH="1">
              <a:off x="7799963" y="289175"/>
              <a:ext cx="551600" cy="495850"/>
              <a:chOff x="9838700" y="1896225"/>
              <a:chExt cx="551600" cy="495850"/>
            </a:xfrm>
          </p:grpSpPr>
          <p:sp>
            <p:nvSpPr>
              <p:cNvPr id="979" name="Google Shape;979;p35"/>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5"/>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5"/>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5"/>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9" name="Shape 2109"/>
        <p:cNvGrpSpPr/>
        <p:nvPr/>
      </p:nvGrpSpPr>
      <p:grpSpPr>
        <a:xfrm>
          <a:off x="0" y="0"/>
          <a:ext cx="0" cy="0"/>
          <a:chOff x="0" y="0"/>
          <a:chExt cx="0" cy="0"/>
        </a:xfrm>
      </p:grpSpPr>
      <p:sp>
        <p:nvSpPr>
          <p:cNvPr id="2110" name="Google Shape;2110;p62"/>
          <p:cNvSpPr txBox="1"/>
          <p:nvPr>
            <p:ph type="title"/>
          </p:nvPr>
        </p:nvSpPr>
        <p:spPr>
          <a:xfrm>
            <a:off x="863731" y="1674600"/>
            <a:ext cx="3064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a:t>
            </a:r>
            <a:r>
              <a:rPr lang="en">
                <a:solidFill>
                  <a:schemeClr val="accent4"/>
                </a:solidFill>
              </a:rPr>
              <a:t>class</a:t>
            </a:r>
            <a:endParaRPr>
              <a:solidFill>
                <a:schemeClr val="accent4"/>
              </a:solidFill>
            </a:endParaRPr>
          </a:p>
        </p:txBody>
      </p:sp>
      <p:sp>
        <p:nvSpPr>
          <p:cNvPr id="2111" name="Google Shape;2111;p62"/>
          <p:cNvSpPr txBox="1"/>
          <p:nvPr>
            <p:ph idx="1" type="subTitle"/>
          </p:nvPr>
        </p:nvSpPr>
        <p:spPr>
          <a:xfrm>
            <a:off x="863726" y="2247300"/>
            <a:ext cx="2813400" cy="122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a:t>
            </a:r>
            <a:endParaRPr/>
          </a:p>
        </p:txBody>
      </p:sp>
      <p:pic>
        <p:nvPicPr>
          <p:cNvPr id="2112" name="Google Shape;2112;p62"/>
          <p:cNvPicPr preferRelativeResize="0"/>
          <p:nvPr/>
        </p:nvPicPr>
        <p:blipFill>
          <a:blip r:embed="rId3">
            <a:alphaModFix/>
          </a:blip>
          <a:stretch>
            <a:fillRect/>
          </a:stretch>
        </p:blipFill>
        <p:spPr>
          <a:xfrm>
            <a:off x="4319369" y="591374"/>
            <a:ext cx="3960900" cy="3960900"/>
          </a:xfrm>
          <a:prstGeom prst="ellipse">
            <a:avLst/>
          </a:prstGeom>
          <a:noFill/>
          <a:ln>
            <a:noFill/>
          </a:ln>
        </p:spPr>
      </p:pic>
      <p:grpSp>
        <p:nvGrpSpPr>
          <p:cNvPr id="2113" name="Google Shape;2113;p62"/>
          <p:cNvGrpSpPr/>
          <p:nvPr/>
        </p:nvGrpSpPr>
        <p:grpSpPr>
          <a:xfrm>
            <a:off x="203513" y="4360575"/>
            <a:ext cx="1023150" cy="495850"/>
            <a:chOff x="7799963" y="289175"/>
            <a:chExt cx="1023150" cy="495850"/>
          </a:xfrm>
        </p:grpSpPr>
        <p:grpSp>
          <p:nvGrpSpPr>
            <p:cNvPr id="2114" name="Google Shape;2114;p62"/>
            <p:cNvGrpSpPr/>
            <p:nvPr/>
          </p:nvGrpSpPr>
          <p:grpSpPr>
            <a:xfrm>
              <a:off x="8271513" y="289175"/>
              <a:ext cx="551600" cy="495850"/>
              <a:chOff x="9838700" y="1896225"/>
              <a:chExt cx="551600" cy="495850"/>
            </a:xfrm>
          </p:grpSpPr>
          <p:sp>
            <p:nvSpPr>
              <p:cNvPr id="2115" name="Google Shape;2115;p62"/>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2"/>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2"/>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2"/>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9" name="Google Shape;2119;p62"/>
            <p:cNvGrpSpPr/>
            <p:nvPr/>
          </p:nvGrpSpPr>
          <p:grpSpPr>
            <a:xfrm flipH="1">
              <a:off x="7799963" y="289175"/>
              <a:ext cx="551600" cy="495850"/>
              <a:chOff x="9838700" y="1896225"/>
              <a:chExt cx="551600" cy="495850"/>
            </a:xfrm>
          </p:grpSpPr>
          <p:sp>
            <p:nvSpPr>
              <p:cNvPr id="2120" name="Google Shape;2120;p62"/>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2"/>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2"/>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2"/>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24" name="Google Shape;2124;p62"/>
          <p:cNvGrpSpPr/>
          <p:nvPr/>
        </p:nvGrpSpPr>
        <p:grpSpPr>
          <a:xfrm flipH="1" rot="10800000">
            <a:off x="1919679" y="4180150"/>
            <a:ext cx="2969420" cy="394342"/>
            <a:chOff x="-6675088" y="463611"/>
            <a:chExt cx="16929419" cy="535500"/>
          </a:xfrm>
        </p:grpSpPr>
        <p:sp>
          <p:nvSpPr>
            <p:cNvPr id="2125" name="Google Shape;2125;p62"/>
            <p:cNvSpPr/>
            <p:nvPr/>
          </p:nvSpPr>
          <p:spPr>
            <a:xfrm rot="10800000">
              <a:off x="-6675088" y="463611"/>
              <a:ext cx="150990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Classmates: Camarades de classe </a:t>
              </a:r>
              <a:endParaRPr>
                <a:solidFill>
                  <a:schemeClr val="lt1"/>
                </a:solidFill>
                <a:latin typeface="Darker Grotesque SemiBold"/>
                <a:ea typeface="Darker Grotesque SemiBold"/>
                <a:cs typeface="Darker Grotesque SemiBold"/>
                <a:sym typeface="Darker Grotesque SemiBold"/>
              </a:endParaRPr>
            </a:p>
          </p:txBody>
        </p:sp>
        <p:sp>
          <p:nvSpPr>
            <p:cNvPr id="2126" name="Google Shape;2126;p62"/>
            <p:cNvSpPr/>
            <p:nvPr/>
          </p:nvSpPr>
          <p:spPr>
            <a:xfrm rot="5328803">
              <a:off x="9121803" y="-268318"/>
              <a:ext cx="260756" cy="1999322"/>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2127" name="Google Shape;2127;p62"/>
          <p:cNvGrpSpPr/>
          <p:nvPr/>
        </p:nvGrpSpPr>
        <p:grpSpPr>
          <a:xfrm flipH="1" rot="10800000">
            <a:off x="2207821" y="892015"/>
            <a:ext cx="2533399" cy="394342"/>
            <a:chOff x="-2001596" y="500484"/>
            <a:chExt cx="12522980" cy="535500"/>
          </a:xfrm>
        </p:grpSpPr>
        <p:sp>
          <p:nvSpPr>
            <p:cNvPr id="2128" name="Google Shape;2128;p62"/>
            <p:cNvSpPr/>
            <p:nvPr/>
          </p:nvSpPr>
          <p:spPr>
            <a:xfrm rot="10800000">
              <a:off x="-2001596" y="500484"/>
              <a:ext cx="10425600" cy="535500"/>
            </a:xfrm>
            <a:prstGeom prst="roundRect">
              <a:avLst>
                <a:gd fmla="val 16667" name="adj"/>
              </a:avLst>
            </a:prstGeom>
            <a:solidFill>
              <a:schemeClr val="accent4"/>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Professor: Professeur</a:t>
              </a:r>
              <a:endParaRPr>
                <a:solidFill>
                  <a:schemeClr val="lt1"/>
                </a:solidFill>
                <a:latin typeface="Darker Grotesque SemiBold"/>
                <a:ea typeface="Darker Grotesque SemiBold"/>
                <a:cs typeface="Darker Grotesque SemiBold"/>
                <a:sym typeface="Darker Grotesque SemiBold"/>
              </a:endParaRPr>
            </a:p>
          </p:txBody>
        </p:sp>
        <p:sp>
          <p:nvSpPr>
            <p:cNvPr id="2129" name="Google Shape;2129;p62"/>
            <p:cNvSpPr/>
            <p:nvPr/>
          </p:nvSpPr>
          <p:spPr>
            <a:xfrm rot="4530690">
              <a:off x="9132944" y="-435826"/>
              <a:ext cx="294981" cy="2408100"/>
            </a:xfrm>
            <a:prstGeom prst="triangl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3" name="Shape 2133"/>
        <p:cNvGrpSpPr/>
        <p:nvPr/>
      </p:nvGrpSpPr>
      <p:grpSpPr>
        <a:xfrm>
          <a:off x="0" y="0"/>
          <a:ext cx="0" cy="0"/>
          <a:chOff x="0" y="0"/>
          <a:chExt cx="0" cy="0"/>
        </a:xfrm>
      </p:grpSpPr>
      <p:sp>
        <p:nvSpPr>
          <p:cNvPr id="2134" name="Google Shape;2134;p6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Language graph</a:t>
            </a:r>
            <a:endParaRPr/>
          </a:p>
        </p:txBody>
      </p:sp>
      <p:pic>
        <p:nvPicPr>
          <p:cNvPr id="2135" name="Google Shape;2135;p63" title="Chart">
            <a:hlinkClick r:id="rId3"/>
          </p:cNvPr>
          <p:cNvPicPr preferRelativeResize="0"/>
          <p:nvPr/>
        </p:nvPicPr>
        <p:blipFill>
          <a:blip r:embed="rId4">
            <a:alphaModFix/>
          </a:blip>
          <a:stretch>
            <a:fillRect/>
          </a:stretch>
        </p:blipFill>
        <p:spPr>
          <a:xfrm>
            <a:off x="712988" y="1435925"/>
            <a:ext cx="4475400" cy="2767274"/>
          </a:xfrm>
          <a:prstGeom prst="rect">
            <a:avLst/>
          </a:prstGeom>
          <a:noFill/>
          <a:ln>
            <a:noFill/>
          </a:ln>
        </p:spPr>
      </p:pic>
      <p:sp>
        <p:nvSpPr>
          <p:cNvPr id="2136" name="Google Shape;2136;p63"/>
          <p:cNvSpPr txBox="1"/>
          <p:nvPr>
            <p:ph idx="4294967295" type="subTitle"/>
          </p:nvPr>
        </p:nvSpPr>
        <p:spPr>
          <a:xfrm>
            <a:off x="712988" y="4170200"/>
            <a:ext cx="4475400" cy="362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200"/>
              <a:t>Follow the link in the graph to modify its data and then paste the new one here. </a:t>
            </a:r>
            <a:r>
              <a:rPr b="1" lang="en" sz="1200">
                <a:uFill>
                  <a:noFill/>
                </a:uFill>
                <a:hlinkClick r:id="rId5"/>
              </a:rPr>
              <a:t>For more info, click here</a:t>
            </a:r>
            <a:endParaRPr b="1" sz="1200"/>
          </a:p>
        </p:txBody>
      </p:sp>
      <p:sp>
        <p:nvSpPr>
          <p:cNvPr id="2137" name="Google Shape;2137;p63"/>
          <p:cNvSpPr txBox="1"/>
          <p:nvPr/>
        </p:nvSpPr>
        <p:spPr>
          <a:xfrm>
            <a:off x="5382278" y="1548950"/>
            <a:ext cx="1023000" cy="42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3500">
                <a:solidFill>
                  <a:srgbClr val="0635A5"/>
                </a:solidFill>
                <a:latin typeface="Barriecito"/>
                <a:ea typeface="Barriecito"/>
                <a:cs typeface="Barriecito"/>
                <a:sym typeface="Barriecito"/>
              </a:rPr>
              <a:t>52</a:t>
            </a:r>
            <a:endParaRPr sz="3500">
              <a:solidFill>
                <a:srgbClr val="0635A5"/>
              </a:solidFill>
              <a:latin typeface="Barriecito"/>
              <a:ea typeface="Barriecito"/>
              <a:cs typeface="Barriecito"/>
              <a:sym typeface="Barriecito"/>
            </a:endParaRPr>
          </a:p>
        </p:txBody>
      </p:sp>
      <p:sp>
        <p:nvSpPr>
          <p:cNvPr id="2138" name="Google Shape;2138;p63"/>
          <p:cNvSpPr txBox="1"/>
          <p:nvPr/>
        </p:nvSpPr>
        <p:spPr>
          <a:xfrm>
            <a:off x="6405412" y="1548962"/>
            <a:ext cx="2025600" cy="42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15325B"/>
                </a:solidFill>
                <a:latin typeface="Darker Grotesque SemiBold"/>
                <a:ea typeface="Darker Grotesque SemiBold"/>
                <a:cs typeface="Darker Grotesque SemiBold"/>
                <a:sym typeface="Darker Grotesque SemiBold"/>
              </a:rPr>
              <a:t>Venus is the second planet from the Sun</a:t>
            </a:r>
            <a:endParaRPr>
              <a:solidFill>
                <a:srgbClr val="15325B"/>
              </a:solidFill>
              <a:latin typeface="Darker Grotesque SemiBold"/>
              <a:ea typeface="Darker Grotesque SemiBold"/>
              <a:cs typeface="Darker Grotesque SemiBold"/>
              <a:sym typeface="Darker Grotesque SemiBold"/>
            </a:endParaRPr>
          </a:p>
        </p:txBody>
      </p:sp>
      <p:sp>
        <p:nvSpPr>
          <p:cNvPr id="2139" name="Google Shape;2139;p63"/>
          <p:cNvSpPr txBox="1"/>
          <p:nvPr/>
        </p:nvSpPr>
        <p:spPr>
          <a:xfrm>
            <a:off x="5382278" y="2581437"/>
            <a:ext cx="1023000" cy="42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3500">
                <a:solidFill>
                  <a:srgbClr val="0635A5"/>
                </a:solidFill>
                <a:latin typeface="Barriecito"/>
                <a:ea typeface="Barriecito"/>
                <a:cs typeface="Barriecito"/>
                <a:sym typeface="Barriecito"/>
              </a:rPr>
              <a:t>86</a:t>
            </a:r>
            <a:endParaRPr sz="3500">
              <a:solidFill>
                <a:srgbClr val="0635A5"/>
              </a:solidFill>
              <a:latin typeface="Barriecito"/>
              <a:ea typeface="Barriecito"/>
              <a:cs typeface="Barriecito"/>
              <a:sym typeface="Barriecito"/>
            </a:endParaRPr>
          </a:p>
        </p:txBody>
      </p:sp>
      <p:sp>
        <p:nvSpPr>
          <p:cNvPr id="2140" name="Google Shape;2140;p63"/>
          <p:cNvSpPr txBox="1"/>
          <p:nvPr/>
        </p:nvSpPr>
        <p:spPr>
          <a:xfrm>
            <a:off x="6405412" y="2581445"/>
            <a:ext cx="2025600" cy="42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15325B"/>
                </a:solidFill>
                <a:latin typeface="Darker Grotesque SemiBold"/>
                <a:ea typeface="Darker Grotesque SemiBold"/>
                <a:cs typeface="Darker Grotesque SemiBold"/>
                <a:sym typeface="Darker Grotesque SemiBold"/>
              </a:rPr>
              <a:t>Despite being red, Mars is a cold place</a:t>
            </a:r>
            <a:endParaRPr>
              <a:solidFill>
                <a:srgbClr val="15325B"/>
              </a:solidFill>
              <a:latin typeface="Darker Grotesque SemiBold"/>
              <a:ea typeface="Darker Grotesque SemiBold"/>
              <a:cs typeface="Darker Grotesque SemiBold"/>
              <a:sym typeface="Darker Grotesque SemiBold"/>
            </a:endParaRPr>
          </a:p>
        </p:txBody>
      </p:sp>
      <p:sp>
        <p:nvSpPr>
          <p:cNvPr id="2141" name="Google Shape;2141;p63"/>
          <p:cNvSpPr txBox="1"/>
          <p:nvPr/>
        </p:nvSpPr>
        <p:spPr>
          <a:xfrm>
            <a:off x="5382278" y="3613924"/>
            <a:ext cx="1023000" cy="42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3500">
                <a:solidFill>
                  <a:srgbClr val="0635A5"/>
                </a:solidFill>
                <a:latin typeface="Barriecito"/>
                <a:ea typeface="Barriecito"/>
                <a:cs typeface="Barriecito"/>
                <a:sym typeface="Barriecito"/>
              </a:rPr>
              <a:t>250</a:t>
            </a:r>
            <a:endParaRPr sz="3500">
              <a:solidFill>
                <a:srgbClr val="0635A5"/>
              </a:solidFill>
              <a:latin typeface="Barriecito"/>
              <a:ea typeface="Barriecito"/>
              <a:cs typeface="Barriecito"/>
              <a:sym typeface="Barriecito"/>
            </a:endParaRPr>
          </a:p>
        </p:txBody>
      </p:sp>
      <p:sp>
        <p:nvSpPr>
          <p:cNvPr id="2142" name="Google Shape;2142;p63"/>
          <p:cNvSpPr txBox="1"/>
          <p:nvPr/>
        </p:nvSpPr>
        <p:spPr>
          <a:xfrm>
            <a:off x="6405412" y="3613927"/>
            <a:ext cx="2025600" cy="42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15325B"/>
                </a:solidFill>
                <a:latin typeface="Darker Grotesque SemiBold"/>
                <a:ea typeface="Darker Grotesque SemiBold"/>
                <a:cs typeface="Darker Grotesque SemiBold"/>
                <a:sym typeface="Darker Grotesque SemiBold"/>
              </a:rPr>
              <a:t>Saturn is a gas giant and has several rings</a:t>
            </a:r>
            <a:endParaRPr>
              <a:solidFill>
                <a:srgbClr val="15325B"/>
              </a:solidFill>
              <a:latin typeface="Darker Grotesque SemiBold"/>
              <a:ea typeface="Darker Grotesque SemiBold"/>
              <a:cs typeface="Darker Grotesque SemiBold"/>
              <a:sym typeface="Darker Grotesque SemiBold"/>
            </a:endParaRPr>
          </a:p>
        </p:txBody>
      </p:sp>
      <p:grpSp>
        <p:nvGrpSpPr>
          <p:cNvPr id="2143" name="Google Shape;2143;p63"/>
          <p:cNvGrpSpPr/>
          <p:nvPr/>
        </p:nvGrpSpPr>
        <p:grpSpPr>
          <a:xfrm>
            <a:off x="7917313" y="287075"/>
            <a:ext cx="1023150" cy="495850"/>
            <a:chOff x="7799963" y="289175"/>
            <a:chExt cx="1023150" cy="495850"/>
          </a:xfrm>
        </p:grpSpPr>
        <p:grpSp>
          <p:nvGrpSpPr>
            <p:cNvPr id="2144" name="Google Shape;2144;p63"/>
            <p:cNvGrpSpPr/>
            <p:nvPr/>
          </p:nvGrpSpPr>
          <p:grpSpPr>
            <a:xfrm>
              <a:off x="8271513" y="289175"/>
              <a:ext cx="551600" cy="495850"/>
              <a:chOff x="9838700" y="1896225"/>
              <a:chExt cx="551600" cy="495850"/>
            </a:xfrm>
          </p:grpSpPr>
          <p:sp>
            <p:nvSpPr>
              <p:cNvPr id="2145" name="Google Shape;2145;p63"/>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3"/>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3"/>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3"/>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 name="Google Shape;2149;p63"/>
            <p:cNvGrpSpPr/>
            <p:nvPr/>
          </p:nvGrpSpPr>
          <p:grpSpPr>
            <a:xfrm flipH="1">
              <a:off x="7799963" y="289175"/>
              <a:ext cx="551600" cy="495850"/>
              <a:chOff x="9838700" y="1896225"/>
              <a:chExt cx="551600" cy="495850"/>
            </a:xfrm>
          </p:grpSpPr>
          <p:sp>
            <p:nvSpPr>
              <p:cNvPr id="2150" name="Google Shape;2150;p63"/>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3"/>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3"/>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3"/>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7" name="Shape 2157"/>
        <p:cNvGrpSpPr/>
        <p:nvPr/>
      </p:nvGrpSpPr>
      <p:grpSpPr>
        <a:xfrm>
          <a:off x="0" y="0"/>
          <a:ext cx="0" cy="0"/>
          <a:chOff x="0" y="0"/>
          <a:chExt cx="0" cy="0"/>
        </a:xfrm>
      </p:grpSpPr>
      <p:sp>
        <p:nvSpPr>
          <p:cNvPr id="2158" name="Google Shape;2158;p64"/>
          <p:cNvSpPr txBox="1"/>
          <p:nvPr>
            <p:ph type="ctrTitle"/>
          </p:nvPr>
        </p:nvSpPr>
        <p:spPr>
          <a:xfrm>
            <a:off x="1973400" y="669825"/>
            <a:ext cx="5197200" cy="9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Merci!</a:t>
            </a:r>
            <a:endParaRPr/>
          </a:p>
        </p:txBody>
      </p:sp>
      <p:sp>
        <p:nvSpPr>
          <p:cNvPr id="2159" name="Google Shape;2159;p64"/>
          <p:cNvSpPr txBox="1"/>
          <p:nvPr>
            <p:ph idx="1" type="subTitle"/>
          </p:nvPr>
        </p:nvSpPr>
        <p:spPr>
          <a:xfrm>
            <a:off x="1973400" y="2598950"/>
            <a:ext cx="5197200" cy="115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spcBef>
                <a:spcPts val="0"/>
              </a:spcBef>
              <a:spcAft>
                <a:spcPts val="0"/>
              </a:spcAft>
              <a:buNone/>
            </a:pPr>
            <a:r>
              <a:rPr lang="en"/>
              <a:t>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yourcompany.com</a:t>
            </a:r>
            <a:endParaRPr/>
          </a:p>
        </p:txBody>
      </p:sp>
      <p:grpSp>
        <p:nvGrpSpPr>
          <p:cNvPr id="2160" name="Google Shape;2160;p64"/>
          <p:cNvGrpSpPr/>
          <p:nvPr/>
        </p:nvGrpSpPr>
        <p:grpSpPr>
          <a:xfrm>
            <a:off x="7917313" y="287075"/>
            <a:ext cx="1023150" cy="495850"/>
            <a:chOff x="7799963" y="289175"/>
            <a:chExt cx="1023150" cy="495850"/>
          </a:xfrm>
        </p:grpSpPr>
        <p:grpSp>
          <p:nvGrpSpPr>
            <p:cNvPr id="2161" name="Google Shape;2161;p64"/>
            <p:cNvGrpSpPr/>
            <p:nvPr/>
          </p:nvGrpSpPr>
          <p:grpSpPr>
            <a:xfrm>
              <a:off x="8271513" y="289175"/>
              <a:ext cx="551600" cy="495850"/>
              <a:chOff x="9838700" y="1896225"/>
              <a:chExt cx="551600" cy="495850"/>
            </a:xfrm>
          </p:grpSpPr>
          <p:sp>
            <p:nvSpPr>
              <p:cNvPr id="2162" name="Google Shape;2162;p64"/>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4"/>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4"/>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4"/>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 name="Google Shape;2166;p64"/>
            <p:cNvGrpSpPr/>
            <p:nvPr/>
          </p:nvGrpSpPr>
          <p:grpSpPr>
            <a:xfrm flipH="1">
              <a:off x="7799963" y="289175"/>
              <a:ext cx="551600" cy="495850"/>
              <a:chOff x="9838700" y="1896225"/>
              <a:chExt cx="551600" cy="495850"/>
            </a:xfrm>
          </p:grpSpPr>
          <p:sp>
            <p:nvSpPr>
              <p:cNvPr id="2167" name="Google Shape;2167;p64"/>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4"/>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4"/>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4"/>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71" name="Google Shape;2171;p64"/>
          <p:cNvSpPr txBox="1"/>
          <p:nvPr/>
        </p:nvSpPr>
        <p:spPr>
          <a:xfrm>
            <a:off x="3072000" y="4391894"/>
            <a:ext cx="3000000" cy="216600"/>
          </a:xfrm>
          <a:prstGeom prst="rect">
            <a:avLst/>
          </a:prstGeom>
          <a:noFill/>
          <a:ln>
            <a:noFill/>
          </a:ln>
        </p:spPr>
        <p:txBody>
          <a:bodyPr anchorCtr="0" anchor="ctr" bIns="91425" lIns="91425" spcFirstLastPara="1" rIns="91425" wrap="square" tIns="91425">
            <a:noAutofit/>
          </a:bodyPr>
          <a:lstStyle/>
          <a:p>
            <a:pPr indent="0" lvl="0" marL="0" rtl="0" algn="ctr">
              <a:spcBef>
                <a:spcPts val="300"/>
              </a:spcBef>
              <a:spcAft>
                <a:spcPts val="0"/>
              </a:spcAft>
              <a:buNone/>
            </a:pPr>
            <a:r>
              <a:rPr lang="en" sz="1200">
                <a:solidFill>
                  <a:schemeClr val="dk2"/>
                </a:solidFill>
                <a:latin typeface="Darker Grotesque SemiBold"/>
                <a:ea typeface="Darker Grotesque SemiBold"/>
                <a:cs typeface="Darker Grotesque SemiBold"/>
                <a:sym typeface="Darker Grotesque SemiBold"/>
              </a:rPr>
              <a:t>Please keep this slide for attribution</a:t>
            </a:r>
            <a:endParaRPr sz="1200">
              <a:solidFill>
                <a:schemeClr val="dk2"/>
              </a:solidFill>
              <a:latin typeface="Darker Grotesque SemiBold"/>
              <a:ea typeface="Darker Grotesque SemiBold"/>
              <a:cs typeface="Darker Grotesque SemiBold"/>
              <a:sym typeface="Darker Grotesque SemiBold"/>
            </a:endParaRPr>
          </a:p>
        </p:txBody>
      </p:sp>
      <p:grpSp>
        <p:nvGrpSpPr>
          <p:cNvPr id="2172" name="Google Shape;2172;p64"/>
          <p:cNvGrpSpPr/>
          <p:nvPr/>
        </p:nvGrpSpPr>
        <p:grpSpPr>
          <a:xfrm>
            <a:off x="203513" y="4360575"/>
            <a:ext cx="1023150" cy="495850"/>
            <a:chOff x="7799963" y="289175"/>
            <a:chExt cx="1023150" cy="495850"/>
          </a:xfrm>
        </p:grpSpPr>
        <p:grpSp>
          <p:nvGrpSpPr>
            <p:cNvPr id="2173" name="Google Shape;2173;p64"/>
            <p:cNvGrpSpPr/>
            <p:nvPr/>
          </p:nvGrpSpPr>
          <p:grpSpPr>
            <a:xfrm>
              <a:off x="8271513" y="289175"/>
              <a:ext cx="551600" cy="495850"/>
              <a:chOff x="9838700" y="1896225"/>
              <a:chExt cx="551600" cy="495850"/>
            </a:xfrm>
          </p:grpSpPr>
          <p:sp>
            <p:nvSpPr>
              <p:cNvPr id="2174" name="Google Shape;2174;p64"/>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4"/>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4"/>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4"/>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 name="Google Shape;2178;p64"/>
            <p:cNvGrpSpPr/>
            <p:nvPr/>
          </p:nvGrpSpPr>
          <p:grpSpPr>
            <a:xfrm flipH="1">
              <a:off x="7799963" y="289175"/>
              <a:ext cx="551600" cy="495850"/>
              <a:chOff x="9838700" y="1896225"/>
              <a:chExt cx="551600" cy="495850"/>
            </a:xfrm>
          </p:grpSpPr>
          <p:sp>
            <p:nvSpPr>
              <p:cNvPr id="2179" name="Google Shape;2179;p64"/>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4"/>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4"/>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4"/>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83" name="Google Shape;2183;p64"/>
          <p:cNvGrpSpPr/>
          <p:nvPr/>
        </p:nvGrpSpPr>
        <p:grpSpPr>
          <a:xfrm>
            <a:off x="1398453" y="2578029"/>
            <a:ext cx="310265" cy="592612"/>
            <a:chOff x="3686925" y="1356700"/>
            <a:chExt cx="454800" cy="868550"/>
          </a:xfrm>
        </p:grpSpPr>
        <p:sp>
          <p:nvSpPr>
            <p:cNvPr id="2184" name="Google Shape;2184;p64"/>
            <p:cNvSpPr/>
            <p:nvPr/>
          </p:nvSpPr>
          <p:spPr>
            <a:xfrm>
              <a:off x="3717750" y="1809650"/>
              <a:ext cx="396775" cy="415600"/>
            </a:xfrm>
            <a:custGeom>
              <a:rect b="b" l="l" r="r" t="t"/>
              <a:pathLst>
                <a:path extrusionOk="0" h="16624" w="15871">
                  <a:moveTo>
                    <a:pt x="11273" y="1"/>
                  </a:moveTo>
                  <a:cubicBezTo>
                    <a:pt x="11104" y="88"/>
                    <a:pt x="10933" y="170"/>
                    <a:pt x="10756" y="241"/>
                  </a:cubicBezTo>
                  <a:cubicBezTo>
                    <a:pt x="9765" y="653"/>
                    <a:pt x="8667" y="851"/>
                    <a:pt x="7565" y="851"/>
                  </a:cubicBezTo>
                  <a:cubicBezTo>
                    <a:pt x="6470" y="851"/>
                    <a:pt x="5371" y="655"/>
                    <a:pt x="4367" y="278"/>
                  </a:cubicBezTo>
                  <a:lnTo>
                    <a:pt x="4367" y="278"/>
                  </a:lnTo>
                  <a:cubicBezTo>
                    <a:pt x="5519" y="1448"/>
                    <a:pt x="6190" y="3039"/>
                    <a:pt x="6507" y="4653"/>
                  </a:cubicBezTo>
                  <a:cubicBezTo>
                    <a:pt x="6847" y="6400"/>
                    <a:pt x="6806" y="8195"/>
                    <a:pt x="6770" y="9977"/>
                  </a:cubicBezTo>
                  <a:cubicBezTo>
                    <a:pt x="6739" y="11427"/>
                    <a:pt x="6703" y="12879"/>
                    <a:pt x="6670" y="14329"/>
                  </a:cubicBezTo>
                  <a:cubicBezTo>
                    <a:pt x="6073" y="14292"/>
                    <a:pt x="5585" y="14274"/>
                    <a:pt x="5156" y="14274"/>
                  </a:cubicBezTo>
                  <a:cubicBezTo>
                    <a:pt x="3801" y="14274"/>
                    <a:pt x="3022" y="14458"/>
                    <a:pt x="1166" y="14819"/>
                  </a:cubicBezTo>
                  <a:cubicBezTo>
                    <a:pt x="653" y="14919"/>
                    <a:pt x="0" y="15254"/>
                    <a:pt x="151" y="15753"/>
                  </a:cubicBezTo>
                  <a:cubicBezTo>
                    <a:pt x="232" y="16030"/>
                    <a:pt x="532" y="16166"/>
                    <a:pt x="804" y="16256"/>
                  </a:cubicBezTo>
                  <a:cubicBezTo>
                    <a:pt x="1533" y="16501"/>
                    <a:pt x="4734" y="16624"/>
                    <a:pt x="7936" y="16624"/>
                  </a:cubicBezTo>
                  <a:cubicBezTo>
                    <a:pt x="11137" y="16624"/>
                    <a:pt x="14340" y="16501"/>
                    <a:pt x="15072" y="16256"/>
                  </a:cubicBezTo>
                  <a:cubicBezTo>
                    <a:pt x="15340" y="16166"/>
                    <a:pt x="15639" y="16030"/>
                    <a:pt x="15721" y="15753"/>
                  </a:cubicBezTo>
                  <a:cubicBezTo>
                    <a:pt x="15871" y="15254"/>
                    <a:pt x="15222" y="14919"/>
                    <a:pt x="14710" y="14819"/>
                  </a:cubicBezTo>
                  <a:cubicBezTo>
                    <a:pt x="12850" y="14458"/>
                    <a:pt x="11849" y="14274"/>
                    <a:pt x="10386" y="14274"/>
                  </a:cubicBezTo>
                  <a:cubicBezTo>
                    <a:pt x="9922" y="14274"/>
                    <a:pt x="9413" y="14292"/>
                    <a:pt x="8815" y="14329"/>
                  </a:cubicBezTo>
                  <a:cubicBezTo>
                    <a:pt x="8783" y="12879"/>
                    <a:pt x="8747" y="11427"/>
                    <a:pt x="8716" y="9977"/>
                  </a:cubicBezTo>
                  <a:cubicBezTo>
                    <a:pt x="8679" y="8195"/>
                    <a:pt x="8639" y="6400"/>
                    <a:pt x="8978" y="4653"/>
                  </a:cubicBezTo>
                  <a:cubicBezTo>
                    <a:pt x="9323" y="2908"/>
                    <a:pt x="10080" y="1189"/>
                    <a:pt x="113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4"/>
            <p:cNvSpPr/>
            <p:nvPr/>
          </p:nvSpPr>
          <p:spPr>
            <a:xfrm>
              <a:off x="3686925" y="1356700"/>
              <a:ext cx="454800" cy="474250"/>
            </a:xfrm>
            <a:custGeom>
              <a:rect b="b" l="l" r="r" t="t"/>
              <a:pathLst>
                <a:path extrusionOk="0" h="18970" w="18192">
                  <a:moveTo>
                    <a:pt x="3206" y="0"/>
                  </a:moveTo>
                  <a:cubicBezTo>
                    <a:pt x="1415" y="2436"/>
                    <a:pt x="536" y="5297"/>
                    <a:pt x="223" y="8162"/>
                  </a:cubicBezTo>
                  <a:cubicBezTo>
                    <a:pt x="1" y="10185"/>
                    <a:pt x="68" y="12275"/>
                    <a:pt x="948" y="14166"/>
                  </a:cubicBezTo>
                  <a:cubicBezTo>
                    <a:pt x="1782" y="15957"/>
                    <a:pt x="3378" y="17507"/>
                    <a:pt x="5427" y="18328"/>
                  </a:cubicBezTo>
                  <a:cubicBezTo>
                    <a:pt x="5487" y="18351"/>
                    <a:pt x="5546" y="18378"/>
                    <a:pt x="5600" y="18396"/>
                  </a:cubicBezTo>
                  <a:cubicBezTo>
                    <a:pt x="6604" y="18773"/>
                    <a:pt x="7703" y="18969"/>
                    <a:pt x="8798" y="18969"/>
                  </a:cubicBezTo>
                  <a:cubicBezTo>
                    <a:pt x="9900" y="18969"/>
                    <a:pt x="10998" y="18771"/>
                    <a:pt x="11989" y="18359"/>
                  </a:cubicBezTo>
                  <a:cubicBezTo>
                    <a:pt x="12166" y="18288"/>
                    <a:pt x="12337" y="18206"/>
                    <a:pt x="12506" y="18119"/>
                  </a:cubicBezTo>
                  <a:cubicBezTo>
                    <a:pt x="13440" y="17656"/>
                    <a:pt x="14256" y="17026"/>
                    <a:pt x="14986" y="16338"/>
                  </a:cubicBezTo>
                  <a:cubicBezTo>
                    <a:pt x="15947" y="15440"/>
                    <a:pt x="16795" y="14425"/>
                    <a:pt x="17271" y="13272"/>
                  </a:cubicBezTo>
                  <a:cubicBezTo>
                    <a:pt x="18192" y="11033"/>
                    <a:pt x="17607" y="8553"/>
                    <a:pt x="16754" y="6290"/>
                  </a:cubicBezTo>
                  <a:cubicBezTo>
                    <a:pt x="16010" y="4313"/>
                    <a:pt x="15063" y="2390"/>
                    <a:pt x="13938" y="550"/>
                  </a:cubicBezTo>
                  <a:lnTo>
                    <a:pt x="32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4"/>
            <p:cNvSpPr/>
            <p:nvPr/>
          </p:nvSpPr>
          <p:spPr>
            <a:xfrm>
              <a:off x="3726950" y="1544300"/>
              <a:ext cx="371575" cy="244675"/>
            </a:xfrm>
            <a:custGeom>
              <a:rect b="b" l="l" r="r" t="t"/>
              <a:pathLst>
                <a:path extrusionOk="0" h="9787" w="14863">
                  <a:moveTo>
                    <a:pt x="13997" y="1"/>
                  </a:moveTo>
                  <a:lnTo>
                    <a:pt x="113" y="1438"/>
                  </a:lnTo>
                  <a:cubicBezTo>
                    <a:pt x="0" y="2930"/>
                    <a:pt x="113" y="4449"/>
                    <a:pt x="762" y="5832"/>
                  </a:cubicBezTo>
                  <a:cubicBezTo>
                    <a:pt x="1446" y="7306"/>
                    <a:pt x="2761" y="8584"/>
                    <a:pt x="4448" y="9260"/>
                  </a:cubicBezTo>
                  <a:cubicBezTo>
                    <a:pt x="4493" y="9278"/>
                    <a:pt x="4544" y="9296"/>
                    <a:pt x="4588" y="9315"/>
                  </a:cubicBezTo>
                  <a:cubicBezTo>
                    <a:pt x="5411" y="9626"/>
                    <a:pt x="6313" y="9786"/>
                    <a:pt x="7212" y="9786"/>
                  </a:cubicBezTo>
                  <a:cubicBezTo>
                    <a:pt x="8122" y="9786"/>
                    <a:pt x="9028" y="9622"/>
                    <a:pt x="9844" y="9282"/>
                  </a:cubicBezTo>
                  <a:cubicBezTo>
                    <a:pt x="9989" y="9223"/>
                    <a:pt x="10134" y="9156"/>
                    <a:pt x="10270" y="9087"/>
                  </a:cubicBezTo>
                  <a:cubicBezTo>
                    <a:pt x="11041" y="8706"/>
                    <a:pt x="11712" y="8185"/>
                    <a:pt x="12310" y="7622"/>
                  </a:cubicBezTo>
                  <a:cubicBezTo>
                    <a:pt x="13103" y="6879"/>
                    <a:pt x="13802" y="6045"/>
                    <a:pt x="14192" y="5098"/>
                  </a:cubicBezTo>
                  <a:cubicBezTo>
                    <a:pt x="14863" y="3466"/>
                    <a:pt x="14564" y="1679"/>
                    <a:pt x="139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4"/>
            <p:cNvSpPr/>
            <p:nvPr/>
          </p:nvSpPr>
          <p:spPr>
            <a:xfrm>
              <a:off x="3728425" y="1522000"/>
              <a:ext cx="348450" cy="80250"/>
            </a:xfrm>
            <a:custGeom>
              <a:rect b="b" l="l" r="r" t="t"/>
              <a:pathLst>
                <a:path extrusionOk="0" h="3210" w="13938">
                  <a:moveTo>
                    <a:pt x="9455" y="1"/>
                  </a:moveTo>
                  <a:cubicBezTo>
                    <a:pt x="7502" y="1"/>
                    <a:pt x="5320" y="177"/>
                    <a:pt x="3817" y="426"/>
                  </a:cubicBezTo>
                  <a:cubicBezTo>
                    <a:pt x="2620" y="625"/>
                    <a:pt x="1392" y="934"/>
                    <a:pt x="435" y="1686"/>
                  </a:cubicBezTo>
                  <a:cubicBezTo>
                    <a:pt x="218" y="1859"/>
                    <a:pt x="0" y="2090"/>
                    <a:pt x="19" y="2366"/>
                  </a:cubicBezTo>
                  <a:cubicBezTo>
                    <a:pt x="46" y="2780"/>
                    <a:pt x="540" y="2960"/>
                    <a:pt x="948" y="3033"/>
                  </a:cubicBezTo>
                  <a:cubicBezTo>
                    <a:pt x="1649" y="3155"/>
                    <a:pt x="2520" y="3210"/>
                    <a:pt x="3478" y="3210"/>
                  </a:cubicBezTo>
                  <a:cubicBezTo>
                    <a:pt x="7822" y="3210"/>
                    <a:pt x="13938" y="2083"/>
                    <a:pt x="13938" y="1002"/>
                  </a:cubicBezTo>
                  <a:cubicBezTo>
                    <a:pt x="13938" y="270"/>
                    <a:pt x="11871" y="1"/>
                    <a:pt x="94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4"/>
            <p:cNvSpPr/>
            <p:nvPr/>
          </p:nvSpPr>
          <p:spPr>
            <a:xfrm>
              <a:off x="3749400" y="1389700"/>
              <a:ext cx="109525" cy="166875"/>
            </a:xfrm>
            <a:custGeom>
              <a:rect b="b" l="l" r="r" t="t"/>
              <a:pathLst>
                <a:path extrusionOk="0" h="6675" w="4381">
                  <a:moveTo>
                    <a:pt x="1695" y="0"/>
                  </a:moveTo>
                  <a:cubicBezTo>
                    <a:pt x="517" y="1999"/>
                    <a:pt x="0" y="4345"/>
                    <a:pt x="36" y="6674"/>
                  </a:cubicBezTo>
                  <a:cubicBezTo>
                    <a:pt x="852" y="6176"/>
                    <a:pt x="1813" y="5922"/>
                    <a:pt x="2765" y="5754"/>
                  </a:cubicBezTo>
                  <a:cubicBezTo>
                    <a:pt x="2815" y="5351"/>
                    <a:pt x="2884" y="4947"/>
                    <a:pt x="2947" y="4548"/>
                  </a:cubicBezTo>
                  <a:cubicBezTo>
                    <a:pt x="3051" y="3941"/>
                    <a:pt x="3160" y="3333"/>
                    <a:pt x="3364" y="2753"/>
                  </a:cubicBezTo>
                  <a:cubicBezTo>
                    <a:pt x="3600" y="2072"/>
                    <a:pt x="4026" y="989"/>
                    <a:pt x="4380" y="363"/>
                  </a:cubicBezTo>
                  <a:lnTo>
                    <a:pt x="169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4"/>
            <p:cNvSpPr/>
            <p:nvPr/>
          </p:nvSpPr>
          <p:spPr>
            <a:xfrm>
              <a:off x="3753350" y="1598025"/>
              <a:ext cx="136375" cy="141750"/>
            </a:xfrm>
            <a:custGeom>
              <a:rect b="b" l="l" r="r" t="t"/>
              <a:pathLst>
                <a:path extrusionOk="0" h="5670" w="5455">
                  <a:moveTo>
                    <a:pt x="1" y="1"/>
                  </a:moveTo>
                  <a:lnTo>
                    <a:pt x="1" y="1"/>
                  </a:lnTo>
                  <a:cubicBezTo>
                    <a:pt x="50" y="386"/>
                    <a:pt x="123" y="772"/>
                    <a:pt x="240" y="1143"/>
                  </a:cubicBezTo>
                  <a:cubicBezTo>
                    <a:pt x="535" y="2096"/>
                    <a:pt x="1161" y="3565"/>
                    <a:pt x="2689" y="4617"/>
                  </a:cubicBezTo>
                  <a:cubicBezTo>
                    <a:pt x="4220" y="5668"/>
                    <a:pt x="5161" y="5583"/>
                    <a:pt x="5454" y="5669"/>
                  </a:cubicBezTo>
                  <a:lnTo>
                    <a:pt x="5454" y="5669"/>
                  </a:lnTo>
                  <a:cubicBezTo>
                    <a:pt x="5164" y="5580"/>
                    <a:pt x="3278" y="3083"/>
                    <a:pt x="2866" y="1905"/>
                  </a:cubicBezTo>
                  <a:cubicBezTo>
                    <a:pt x="2667" y="1344"/>
                    <a:pt x="2553" y="758"/>
                    <a:pt x="2504" y="168"/>
                  </a:cubicBezTo>
                  <a:lnTo>
                    <a:pt x="2481" y="168"/>
                  </a:lnTo>
                  <a:cubicBezTo>
                    <a:pt x="1546" y="168"/>
                    <a:pt x="690" y="119"/>
                    <a:pt x="1" y="1"/>
                  </a:cubicBezTo>
                  <a:close/>
                  <a:moveTo>
                    <a:pt x="5454" y="5669"/>
                  </a:moveTo>
                  <a:lnTo>
                    <a:pt x="5454" y="5669"/>
                  </a:lnTo>
                  <a:cubicBezTo>
                    <a:pt x="5454" y="5669"/>
                    <a:pt x="5455" y="5669"/>
                    <a:pt x="5455" y="5669"/>
                  </a:cubicBezTo>
                  <a:cubicBezTo>
                    <a:pt x="5455" y="5669"/>
                    <a:pt x="5454" y="5669"/>
                    <a:pt x="5454" y="566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4"/>
            <p:cNvSpPr/>
            <p:nvPr/>
          </p:nvSpPr>
          <p:spPr>
            <a:xfrm>
              <a:off x="3750271" y="1511057"/>
              <a:ext cx="68275" cy="94717"/>
            </a:xfrm>
            <a:custGeom>
              <a:rect b="b" l="l" r="r" t="t"/>
              <a:pathLst>
                <a:path extrusionOk="0" h="2749" w="2731">
                  <a:moveTo>
                    <a:pt x="2730" y="1"/>
                  </a:moveTo>
                  <a:lnTo>
                    <a:pt x="2730" y="1"/>
                  </a:lnTo>
                  <a:cubicBezTo>
                    <a:pt x="1778" y="169"/>
                    <a:pt x="817" y="423"/>
                    <a:pt x="1" y="921"/>
                  </a:cubicBezTo>
                  <a:cubicBezTo>
                    <a:pt x="10" y="1348"/>
                    <a:pt x="33" y="1775"/>
                    <a:pt x="78" y="2200"/>
                  </a:cubicBezTo>
                  <a:cubicBezTo>
                    <a:pt x="91" y="2327"/>
                    <a:pt x="105" y="2455"/>
                    <a:pt x="124" y="2581"/>
                  </a:cubicBezTo>
                  <a:cubicBezTo>
                    <a:pt x="813" y="2699"/>
                    <a:pt x="1669" y="2748"/>
                    <a:pt x="2604" y="2748"/>
                  </a:cubicBezTo>
                  <a:lnTo>
                    <a:pt x="2627" y="2748"/>
                  </a:lnTo>
                  <a:cubicBezTo>
                    <a:pt x="2545" y="1846"/>
                    <a:pt x="2608" y="917"/>
                    <a:pt x="27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1" name="Google Shape;2191;p64"/>
          <p:cNvGrpSpPr/>
          <p:nvPr/>
        </p:nvGrpSpPr>
        <p:grpSpPr>
          <a:xfrm>
            <a:off x="7133077" y="2595435"/>
            <a:ext cx="683975" cy="447825"/>
            <a:chOff x="2161550" y="2393700"/>
            <a:chExt cx="683975" cy="447825"/>
          </a:xfrm>
        </p:grpSpPr>
        <p:sp>
          <p:nvSpPr>
            <p:cNvPr id="2192" name="Google Shape;2192;p64"/>
            <p:cNvSpPr/>
            <p:nvPr/>
          </p:nvSpPr>
          <p:spPr>
            <a:xfrm>
              <a:off x="2623275" y="2393700"/>
              <a:ext cx="107075" cy="243800"/>
            </a:xfrm>
            <a:custGeom>
              <a:rect b="b" l="l" r="r" t="t"/>
              <a:pathLst>
                <a:path extrusionOk="0" h="9752" w="4283">
                  <a:moveTo>
                    <a:pt x="1218" y="1"/>
                  </a:moveTo>
                  <a:cubicBezTo>
                    <a:pt x="998" y="1"/>
                    <a:pt x="771" y="220"/>
                    <a:pt x="837" y="439"/>
                  </a:cubicBezTo>
                  <a:cubicBezTo>
                    <a:pt x="1276" y="1935"/>
                    <a:pt x="1513" y="3287"/>
                    <a:pt x="1199" y="4842"/>
                  </a:cubicBezTo>
                  <a:cubicBezTo>
                    <a:pt x="891" y="6384"/>
                    <a:pt x="293" y="7834"/>
                    <a:pt x="38" y="9389"/>
                  </a:cubicBezTo>
                  <a:cubicBezTo>
                    <a:pt x="0" y="9631"/>
                    <a:pt x="183" y="9752"/>
                    <a:pt x="380" y="9752"/>
                  </a:cubicBezTo>
                  <a:cubicBezTo>
                    <a:pt x="534" y="9752"/>
                    <a:pt x="697" y="9678"/>
                    <a:pt x="768" y="9530"/>
                  </a:cubicBezTo>
                  <a:cubicBezTo>
                    <a:pt x="2029" y="6887"/>
                    <a:pt x="4282" y="2452"/>
                    <a:pt x="1408" y="68"/>
                  </a:cubicBezTo>
                  <a:cubicBezTo>
                    <a:pt x="1351" y="21"/>
                    <a:pt x="1285" y="1"/>
                    <a:pt x="12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4"/>
            <p:cNvSpPr/>
            <p:nvPr/>
          </p:nvSpPr>
          <p:spPr>
            <a:xfrm>
              <a:off x="2652950" y="2489650"/>
              <a:ext cx="192575" cy="116475"/>
            </a:xfrm>
            <a:custGeom>
              <a:rect b="b" l="l" r="r" t="t"/>
              <a:pathLst>
                <a:path extrusionOk="0" h="4659" w="7703">
                  <a:moveTo>
                    <a:pt x="4146" y="0"/>
                  </a:moveTo>
                  <a:cubicBezTo>
                    <a:pt x="3576" y="0"/>
                    <a:pt x="3004" y="124"/>
                    <a:pt x="2502" y="360"/>
                  </a:cubicBezTo>
                  <a:cubicBezTo>
                    <a:pt x="919" y="1100"/>
                    <a:pt x="203" y="2772"/>
                    <a:pt x="21" y="4369"/>
                  </a:cubicBezTo>
                  <a:cubicBezTo>
                    <a:pt x="0" y="4562"/>
                    <a:pt x="141" y="4658"/>
                    <a:pt x="293" y="4658"/>
                  </a:cubicBezTo>
                  <a:cubicBezTo>
                    <a:pt x="436" y="4658"/>
                    <a:pt x="589" y="4572"/>
                    <a:pt x="625" y="4400"/>
                  </a:cubicBezTo>
                  <a:cubicBezTo>
                    <a:pt x="932" y="2834"/>
                    <a:pt x="2085" y="1236"/>
                    <a:pt x="3893" y="1236"/>
                  </a:cubicBezTo>
                  <a:cubicBezTo>
                    <a:pt x="3896" y="1236"/>
                    <a:pt x="3899" y="1236"/>
                    <a:pt x="3903" y="1236"/>
                  </a:cubicBezTo>
                  <a:cubicBezTo>
                    <a:pt x="4415" y="1240"/>
                    <a:pt x="5838" y="1494"/>
                    <a:pt x="5694" y="2301"/>
                  </a:cubicBezTo>
                  <a:cubicBezTo>
                    <a:pt x="5606" y="2814"/>
                    <a:pt x="4955" y="3173"/>
                    <a:pt x="4383" y="3173"/>
                  </a:cubicBezTo>
                  <a:cubicBezTo>
                    <a:pt x="3919" y="3173"/>
                    <a:pt x="3508" y="2938"/>
                    <a:pt x="3490" y="2360"/>
                  </a:cubicBezTo>
                  <a:cubicBezTo>
                    <a:pt x="3484" y="2237"/>
                    <a:pt x="3376" y="2148"/>
                    <a:pt x="3267" y="2148"/>
                  </a:cubicBezTo>
                  <a:cubicBezTo>
                    <a:pt x="3208" y="2148"/>
                    <a:pt x="3148" y="2174"/>
                    <a:pt x="3105" y="2237"/>
                  </a:cubicBezTo>
                  <a:cubicBezTo>
                    <a:pt x="2340" y="3318"/>
                    <a:pt x="3504" y="4437"/>
                    <a:pt x="4646" y="4437"/>
                  </a:cubicBezTo>
                  <a:cubicBezTo>
                    <a:pt x="4750" y="4437"/>
                    <a:pt x="4853" y="4428"/>
                    <a:pt x="4955" y="4409"/>
                  </a:cubicBezTo>
                  <a:cubicBezTo>
                    <a:pt x="6392" y="4141"/>
                    <a:pt x="7703" y="2514"/>
                    <a:pt x="6723" y="1186"/>
                  </a:cubicBezTo>
                  <a:cubicBezTo>
                    <a:pt x="6126" y="376"/>
                    <a:pt x="5140" y="0"/>
                    <a:pt x="41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4"/>
            <p:cNvSpPr/>
            <p:nvPr/>
          </p:nvSpPr>
          <p:spPr>
            <a:xfrm>
              <a:off x="2161550" y="2657125"/>
              <a:ext cx="142700" cy="141450"/>
            </a:xfrm>
            <a:custGeom>
              <a:rect b="b" l="l" r="r" t="t"/>
              <a:pathLst>
                <a:path extrusionOk="0" h="5658" w="5708">
                  <a:moveTo>
                    <a:pt x="2307" y="0"/>
                  </a:moveTo>
                  <a:cubicBezTo>
                    <a:pt x="788" y="0"/>
                    <a:pt x="0" y="2039"/>
                    <a:pt x="1264" y="2870"/>
                  </a:cubicBezTo>
                  <a:cubicBezTo>
                    <a:pt x="1246" y="2910"/>
                    <a:pt x="1214" y="2947"/>
                    <a:pt x="1196" y="2988"/>
                  </a:cubicBezTo>
                  <a:cubicBezTo>
                    <a:pt x="733" y="3985"/>
                    <a:pt x="1395" y="5191"/>
                    <a:pt x="2456" y="5540"/>
                  </a:cubicBezTo>
                  <a:cubicBezTo>
                    <a:pt x="2695" y="5620"/>
                    <a:pt x="2936" y="5658"/>
                    <a:pt x="3172" y="5658"/>
                  </a:cubicBezTo>
                  <a:cubicBezTo>
                    <a:pt x="4062" y="5658"/>
                    <a:pt x="4884" y="5126"/>
                    <a:pt x="5249" y="4330"/>
                  </a:cubicBezTo>
                  <a:cubicBezTo>
                    <a:pt x="5708" y="3324"/>
                    <a:pt x="5036" y="2121"/>
                    <a:pt x="3980" y="1773"/>
                  </a:cubicBezTo>
                  <a:cubicBezTo>
                    <a:pt x="3971" y="1768"/>
                    <a:pt x="3952" y="1768"/>
                    <a:pt x="3939" y="1763"/>
                  </a:cubicBezTo>
                  <a:cubicBezTo>
                    <a:pt x="4061" y="1097"/>
                    <a:pt x="3780" y="390"/>
                    <a:pt x="2901" y="99"/>
                  </a:cubicBezTo>
                  <a:cubicBezTo>
                    <a:pt x="2694" y="31"/>
                    <a:pt x="2495" y="0"/>
                    <a:pt x="2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4"/>
            <p:cNvSpPr/>
            <p:nvPr/>
          </p:nvSpPr>
          <p:spPr>
            <a:xfrm>
              <a:off x="2235700" y="2519925"/>
              <a:ext cx="527425" cy="321600"/>
            </a:xfrm>
            <a:custGeom>
              <a:rect b="b" l="l" r="r" t="t"/>
              <a:pathLst>
                <a:path extrusionOk="0" h="12864" w="21097">
                  <a:moveTo>
                    <a:pt x="13256" y="1"/>
                  </a:moveTo>
                  <a:cubicBezTo>
                    <a:pt x="12166" y="1"/>
                    <a:pt x="11170" y="668"/>
                    <a:pt x="10708" y="1661"/>
                  </a:cubicBezTo>
                  <a:cubicBezTo>
                    <a:pt x="10504" y="1358"/>
                    <a:pt x="10182" y="1107"/>
                    <a:pt x="9729" y="958"/>
                  </a:cubicBezTo>
                  <a:cubicBezTo>
                    <a:pt x="9493" y="881"/>
                    <a:pt x="9267" y="846"/>
                    <a:pt x="9054" y="846"/>
                  </a:cubicBezTo>
                  <a:cubicBezTo>
                    <a:pt x="7263" y="846"/>
                    <a:pt x="6382" y="3334"/>
                    <a:pt x="7938" y="4286"/>
                  </a:cubicBezTo>
                  <a:cubicBezTo>
                    <a:pt x="7434" y="4426"/>
                    <a:pt x="7022" y="4744"/>
                    <a:pt x="6727" y="5144"/>
                  </a:cubicBezTo>
                  <a:cubicBezTo>
                    <a:pt x="6527" y="4436"/>
                    <a:pt x="6002" y="3815"/>
                    <a:pt x="5045" y="3497"/>
                  </a:cubicBezTo>
                  <a:cubicBezTo>
                    <a:pt x="4706" y="3386"/>
                    <a:pt x="4380" y="3335"/>
                    <a:pt x="4073" y="3335"/>
                  </a:cubicBezTo>
                  <a:cubicBezTo>
                    <a:pt x="1298" y="3335"/>
                    <a:pt x="0" y="7469"/>
                    <a:pt x="3087" y="8494"/>
                  </a:cubicBezTo>
                  <a:cubicBezTo>
                    <a:pt x="3413" y="8603"/>
                    <a:pt x="3721" y="8639"/>
                    <a:pt x="4020" y="8643"/>
                  </a:cubicBezTo>
                  <a:cubicBezTo>
                    <a:pt x="3336" y="9727"/>
                    <a:pt x="3495" y="11305"/>
                    <a:pt x="5131" y="11845"/>
                  </a:cubicBezTo>
                  <a:cubicBezTo>
                    <a:pt x="5422" y="11942"/>
                    <a:pt x="5700" y="11986"/>
                    <a:pt x="5961" y="11986"/>
                  </a:cubicBezTo>
                  <a:cubicBezTo>
                    <a:pt x="7069" y="11986"/>
                    <a:pt x="7883" y="11193"/>
                    <a:pt x="8151" y="10275"/>
                  </a:cubicBezTo>
                  <a:cubicBezTo>
                    <a:pt x="8187" y="10534"/>
                    <a:pt x="8250" y="10788"/>
                    <a:pt x="8359" y="11006"/>
                  </a:cubicBezTo>
                  <a:cubicBezTo>
                    <a:pt x="8641" y="11568"/>
                    <a:pt x="9202" y="12044"/>
                    <a:pt x="9833" y="12248"/>
                  </a:cubicBezTo>
                  <a:cubicBezTo>
                    <a:pt x="10114" y="12341"/>
                    <a:pt x="10396" y="12385"/>
                    <a:pt x="10672" y="12385"/>
                  </a:cubicBezTo>
                  <a:cubicBezTo>
                    <a:pt x="11648" y="12385"/>
                    <a:pt x="12546" y="11840"/>
                    <a:pt x="13016" y="11006"/>
                  </a:cubicBezTo>
                  <a:cubicBezTo>
                    <a:pt x="13238" y="11727"/>
                    <a:pt x="13783" y="12366"/>
                    <a:pt x="14771" y="12692"/>
                  </a:cubicBezTo>
                  <a:cubicBezTo>
                    <a:pt x="15127" y="12810"/>
                    <a:pt x="15466" y="12864"/>
                    <a:pt x="15785" y="12864"/>
                  </a:cubicBezTo>
                  <a:cubicBezTo>
                    <a:pt x="18190" y="12864"/>
                    <a:pt x="19426" y="9811"/>
                    <a:pt x="17876" y="8218"/>
                  </a:cubicBezTo>
                  <a:cubicBezTo>
                    <a:pt x="20275" y="7691"/>
                    <a:pt x="21096" y="3909"/>
                    <a:pt x="18198" y="2967"/>
                  </a:cubicBezTo>
                  <a:cubicBezTo>
                    <a:pt x="17864" y="2856"/>
                    <a:pt x="17545" y="2806"/>
                    <a:pt x="17245" y="2806"/>
                  </a:cubicBezTo>
                  <a:cubicBezTo>
                    <a:pt x="16707" y="2806"/>
                    <a:pt x="16227" y="2967"/>
                    <a:pt x="15823" y="3229"/>
                  </a:cubicBezTo>
                  <a:cubicBezTo>
                    <a:pt x="15990" y="2658"/>
                    <a:pt x="15905" y="1951"/>
                    <a:pt x="15641" y="1439"/>
                  </a:cubicBezTo>
                  <a:cubicBezTo>
                    <a:pt x="15342" y="845"/>
                    <a:pt x="14758" y="351"/>
                    <a:pt x="14105" y="138"/>
                  </a:cubicBezTo>
                  <a:cubicBezTo>
                    <a:pt x="13821" y="44"/>
                    <a:pt x="13535" y="1"/>
                    <a:pt x="132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4"/>
            <p:cNvSpPr/>
            <p:nvPr/>
          </p:nvSpPr>
          <p:spPr>
            <a:xfrm>
              <a:off x="2633725" y="2618675"/>
              <a:ext cx="66150" cy="50500"/>
            </a:xfrm>
            <a:custGeom>
              <a:rect b="b" l="l" r="r" t="t"/>
              <a:pathLst>
                <a:path extrusionOk="0" h="2020" w="2646">
                  <a:moveTo>
                    <a:pt x="1784" y="1"/>
                  </a:moveTo>
                  <a:cubicBezTo>
                    <a:pt x="1465" y="1"/>
                    <a:pt x="1087" y="96"/>
                    <a:pt x="754" y="336"/>
                  </a:cubicBezTo>
                  <a:cubicBezTo>
                    <a:pt x="291" y="672"/>
                    <a:pt x="88" y="1143"/>
                    <a:pt x="47" y="1466"/>
                  </a:cubicBezTo>
                  <a:cubicBezTo>
                    <a:pt x="1" y="1801"/>
                    <a:pt x="88" y="2005"/>
                    <a:pt x="206" y="2018"/>
                  </a:cubicBezTo>
                  <a:cubicBezTo>
                    <a:pt x="212" y="2019"/>
                    <a:pt x="218" y="2020"/>
                    <a:pt x="224" y="2020"/>
                  </a:cubicBezTo>
                  <a:cubicBezTo>
                    <a:pt x="460" y="2020"/>
                    <a:pt x="723" y="1382"/>
                    <a:pt x="1275" y="993"/>
                  </a:cubicBezTo>
                  <a:cubicBezTo>
                    <a:pt x="1829" y="572"/>
                    <a:pt x="2482" y="635"/>
                    <a:pt x="2591" y="445"/>
                  </a:cubicBezTo>
                  <a:cubicBezTo>
                    <a:pt x="2645" y="350"/>
                    <a:pt x="2504" y="150"/>
                    <a:pt x="2141" y="47"/>
                  </a:cubicBezTo>
                  <a:cubicBezTo>
                    <a:pt x="2038" y="17"/>
                    <a:pt x="1916" y="1"/>
                    <a:pt x="17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4"/>
            <p:cNvSpPr/>
            <p:nvPr/>
          </p:nvSpPr>
          <p:spPr>
            <a:xfrm>
              <a:off x="2532075" y="2538200"/>
              <a:ext cx="44900" cy="44825"/>
            </a:xfrm>
            <a:custGeom>
              <a:rect b="b" l="l" r="r" t="t"/>
              <a:pathLst>
                <a:path extrusionOk="0" h="1793" w="1796">
                  <a:moveTo>
                    <a:pt x="1310" y="0"/>
                  </a:moveTo>
                  <a:cubicBezTo>
                    <a:pt x="1016" y="0"/>
                    <a:pt x="638" y="163"/>
                    <a:pt x="372" y="476"/>
                  </a:cubicBezTo>
                  <a:cubicBezTo>
                    <a:pt x="105" y="794"/>
                    <a:pt x="19" y="1129"/>
                    <a:pt x="9" y="1356"/>
                  </a:cubicBezTo>
                  <a:cubicBezTo>
                    <a:pt x="0" y="1592"/>
                    <a:pt x="59" y="1746"/>
                    <a:pt x="168" y="1782"/>
                  </a:cubicBezTo>
                  <a:cubicBezTo>
                    <a:pt x="186" y="1789"/>
                    <a:pt x="205" y="1792"/>
                    <a:pt x="224" y="1792"/>
                  </a:cubicBezTo>
                  <a:cubicBezTo>
                    <a:pt x="454" y="1792"/>
                    <a:pt x="750" y="1341"/>
                    <a:pt x="1038" y="989"/>
                  </a:cubicBezTo>
                  <a:cubicBezTo>
                    <a:pt x="1338" y="613"/>
                    <a:pt x="1696" y="481"/>
                    <a:pt x="1773" y="263"/>
                  </a:cubicBezTo>
                  <a:cubicBezTo>
                    <a:pt x="1796" y="159"/>
                    <a:pt x="1655" y="10"/>
                    <a:pt x="1346" y="1"/>
                  </a:cubicBezTo>
                  <a:cubicBezTo>
                    <a:pt x="1334" y="0"/>
                    <a:pt x="1322" y="0"/>
                    <a:pt x="1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4"/>
            <p:cNvSpPr/>
            <p:nvPr/>
          </p:nvSpPr>
          <p:spPr>
            <a:xfrm>
              <a:off x="2529250" y="2635375"/>
              <a:ext cx="57925" cy="28675"/>
            </a:xfrm>
            <a:custGeom>
              <a:rect b="b" l="l" r="r" t="t"/>
              <a:pathLst>
                <a:path extrusionOk="0" h="1147" w="2317">
                  <a:moveTo>
                    <a:pt x="1400" y="1"/>
                  </a:moveTo>
                  <a:cubicBezTo>
                    <a:pt x="1257" y="1"/>
                    <a:pt x="1106" y="22"/>
                    <a:pt x="957" y="72"/>
                  </a:cubicBezTo>
                  <a:cubicBezTo>
                    <a:pt x="553" y="208"/>
                    <a:pt x="299" y="448"/>
                    <a:pt x="163" y="639"/>
                  </a:cubicBezTo>
                  <a:cubicBezTo>
                    <a:pt x="27" y="838"/>
                    <a:pt x="0" y="997"/>
                    <a:pt x="77" y="1083"/>
                  </a:cubicBezTo>
                  <a:cubicBezTo>
                    <a:pt x="116" y="1128"/>
                    <a:pt x="177" y="1147"/>
                    <a:pt x="253" y="1147"/>
                  </a:cubicBezTo>
                  <a:cubicBezTo>
                    <a:pt x="490" y="1147"/>
                    <a:pt x="879" y="968"/>
                    <a:pt x="1229" y="852"/>
                  </a:cubicBezTo>
                  <a:cubicBezTo>
                    <a:pt x="1677" y="689"/>
                    <a:pt x="2049" y="752"/>
                    <a:pt x="2235" y="611"/>
                  </a:cubicBezTo>
                  <a:cubicBezTo>
                    <a:pt x="2317" y="534"/>
                    <a:pt x="2281" y="335"/>
                    <a:pt x="2031" y="172"/>
                  </a:cubicBezTo>
                  <a:cubicBezTo>
                    <a:pt x="1878" y="68"/>
                    <a:pt x="1651" y="1"/>
                    <a:pt x="14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4"/>
            <p:cNvSpPr/>
            <p:nvPr/>
          </p:nvSpPr>
          <p:spPr>
            <a:xfrm>
              <a:off x="2426425" y="2648975"/>
              <a:ext cx="58525" cy="30275"/>
            </a:xfrm>
            <a:custGeom>
              <a:rect b="b" l="l" r="r" t="t"/>
              <a:pathLst>
                <a:path extrusionOk="0" h="1211" w="2341">
                  <a:moveTo>
                    <a:pt x="1408" y="1"/>
                  </a:moveTo>
                  <a:cubicBezTo>
                    <a:pt x="1276" y="1"/>
                    <a:pt x="1132" y="16"/>
                    <a:pt x="980" y="53"/>
                  </a:cubicBezTo>
                  <a:cubicBezTo>
                    <a:pt x="545" y="162"/>
                    <a:pt x="223" y="461"/>
                    <a:pt x="114" y="733"/>
                  </a:cubicBezTo>
                  <a:cubicBezTo>
                    <a:pt x="1" y="1011"/>
                    <a:pt x="96" y="1196"/>
                    <a:pt x="209" y="1210"/>
                  </a:cubicBezTo>
                  <a:cubicBezTo>
                    <a:pt x="213" y="1210"/>
                    <a:pt x="217" y="1210"/>
                    <a:pt x="220" y="1210"/>
                  </a:cubicBezTo>
                  <a:cubicBezTo>
                    <a:pt x="458" y="1210"/>
                    <a:pt x="720" y="955"/>
                    <a:pt x="1198" y="848"/>
                  </a:cubicBezTo>
                  <a:cubicBezTo>
                    <a:pt x="1692" y="729"/>
                    <a:pt x="2308" y="662"/>
                    <a:pt x="2326" y="421"/>
                  </a:cubicBezTo>
                  <a:cubicBezTo>
                    <a:pt x="2340" y="308"/>
                    <a:pt x="2218" y="189"/>
                    <a:pt x="1987" y="103"/>
                  </a:cubicBezTo>
                  <a:cubicBezTo>
                    <a:pt x="1841" y="48"/>
                    <a:pt x="1643" y="1"/>
                    <a:pt x="14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4"/>
            <p:cNvSpPr/>
            <p:nvPr/>
          </p:nvSpPr>
          <p:spPr>
            <a:xfrm>
              <a:off x="2433550" y="2557025"/>
              <a:ext cx="45375" cy="38675"/>
            </a:xfrm>
            <a:custGeom>
              <a:rect b="b" l="l" r="r" t="t"/>
              <a:pathLst>
                <a:path extrusionOk="0" h="1547" w="1815">
                  <a:moveTo>
                    <a:pt x="1354" y="0"/>
                  </a:moveTo>
                  <a:cubicBezTo>
                    <a:pt x="1123" y="0"/>
                    <a:pt x="807" y="88"/>
                    <a:pt x="468" y="331"/>
                  </a:cubicBezTo>
                  <a:cubicBezTo>
                    <a:pt x="164" y="562"/>
                    <a:pt x="1" y="902"/>
                    <a:pt x="1" y="1157"/>
                  </a:cubicBezTo>
                  <a:cubicBezTo>
                    <a:pt x="1" y="1411"/>
                    <a:pt x="125" y="1547"/>
                    <a:pt x="236" y="1547"/>
                  </a:cubicBezTo>
                  <a:cubicBezTo>
                    <a:pt x="239" y="1547"/>
                    <a:pt x="242" y="1546"/>
                    <a:pt x="246" y="1546"/>
                  </a:cubicBezTo>
                  <a:cubicBezTo>
                    <a:pt x="482" y="1496"/>
                    <a:pt x="663" y="1215"/>
                    <a:pt x="1016" y="956"/>
                  </a:cubicBezTo>
                  <a:cubicBezTo>
                    <a:pt x="1375" y="684"/>
                    <a:pt x="1815" y="363"/>
                    <a:pt x="1715" y="146"/>
                  </a:cubicBezTo>
                  <a:cubicBezTo>
                    <a:pt x="1678" y="61"/>
                    <a:pt x="1545" y="0"/>
                    <a:pt x="13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4"/>
            <p:cNvSpPr/>
            <p:nvPr/>
          </p:nvSpPr>
          <p:spPr>
            <a:xfrm>
              <a:off x="2300150" y="2624525"/>
              <a:ext cx="65100" cy="45650"/>
            </a:xfrm>
            <a:custGeom>
              <a:rect b="b" l="l" r="r" t="t"/>
              <a:pathLst>
                <a:path extrusionOk="0" h="1826" w="2604">
                  <a:moveTo>
                    <a:pt x="1713" y="1"/>
                  </a:moveTo>
                  <a:cubicBezTo>
                    <a:pt x="1434" y="1"/>
                    <a:pt x="1108" y="70"/>
                    <a:pt x="802" y="252"/>
                  </a:cubicBezTo>
                  <a:cubicBezTo>
                    <a:pt x="323" y="537"/>
                    <a:pt x="86" y="987"/>
                    <a:pt x="46" y="1303"/>
                  </a:cubicBezTo>
                  <a:cubicBezTo>
                    <a:pt x="0" y="1630"/>
                    <a:pt x="114" y="1820"/>
                    <a:pt x="227" y="1826"/>
                  </a:cubicBezTo>
                  <a:cubicBezTo>
                    <a:pt x="228" y="1826"/>
                    <a:pt x="229" y="1826"/>
                    <a:pt x="229" y="1826"/>
                  </a:cubicBezTo>
                  <a:cubicBezTo>
                    <a:pt x="465" y="1826"/>
                    <a:pt x="706" y="1258"/>
                    <a:pt x="1265" y="937"/>
                  </a:cubicBezTo>
                  <a:cubicBezTo>
                    <a:pt x="1809" y="601"/>
                    <a:pt x="2458" y="642"/>
                    <a:pt x="2558" y="438"/>
                  </a:cubicBezTo>
                  <a:cubicBezTo>
                    <a:pt x="2603" y="338"/>
                    <a:pt x="2467" y="161"/>
                    <a:pt x="2135" y="62"/>
                  </a:cubicBezTo>
                  <a:cubicBezTo>
                    <a:pt x="2018" y="24"/>
                    <a:pt x="1873" y="1"/>
                    <a:pt x="17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4"/>
            <p:cNvSpPr/>
            <p:nvPr/>
          </p:nvSpPr>
          <p:spPr>
            <a:xfrm>
              <a:off x="2200625" y="2710675"/>
              <a:ext cx="73475" cy="39375"/>
            </a:xfrm>
            <a:custGeom>
              <a:rect b="b" l="l" r="r" t="t"/>
              <a:pathLst>
                <a:path extrusionOk="0" h="1575" w="2939">
                  <a:moveTo>
                    <a:pt x="1503" y="0"/>
                  </a:moveTo>
                  <a:cubicBezTo>
                    <a:pt x="1397" y="0"/>
                    <a:pt x="1286" y="9"/>
                    <a:pt x="1171" y="29"/>
                  </a:cubicBezTo>
                  <a:cubicBezTo>
                    <a:pt x="866" y="84"/>
                    <a:pt x="572" y="224"/>
                    <a:pt x="372" y="429"/>
                  </a:cubicBezTo>
                  <a:cubicBezTo>
                    <a:pt x="173" y="632"/>
                    <a:pt x="91" y="850"/>
                    <a:pt x="55" y="1019"/>
                  </a:cubicBezTo>
                  <a:cubicBezTo>
                    <a:pt x="1" y="1358"/>
                    <a:pt x="82" y="1544"/>
                    <a:pt x="196" y="1571"/>
                  </a:cubicBezTo>
                  <a:cubicBezTo>
                    <a:pt x="204" y="1573"/>
                    <a:pt x="213" y="1574"/>
                    <a:pt x="222" y="1574"/>
                  </a:cubicBezTo>
                  <a:cubicBezTo>
                    <a:pt x="339" y="1574"/>
                    <a:pt x="475" y="1416"/>
                    <a:pt x="631" y="1226"/>
                  </a:cubicBezTo>
                  <a:cubicBezTo>
                    <a:pt x="817" y="1019"/>
                    <a:pt x="989" y="891"/>
                    <a:pt x="1324" y="828"/>
                  </a:cubicBezTo>
                  <a:cubicBezTo>
                    <a:pt x="1436" y="806"/>
                    <a:pt x="1552" y="798"/>
                    <a:pt x="1668" y="798"/>
                  </a:cubicBezTo>
                  <a:cubicBezTo>
                    <a:pt x="1890" y="798"/>
                    <a:pt x="2114" y="828"/>
                    <a:pt x="2318" y="846"/>
                  </a:cubicBezTo>
                  <a:cubicBezTo>
                    <a:pt x="2409" y="855"/>
                    <a:pt x="2493" y="861"/>
                    <a:pt x="2568" y="861"/>
                  </a:cubicBezTo>
                  <a:cubicBezTo>
                    <a:pt x="2738" y="861"/>
                    <a:pt x="2858" y="832"/>
                    <a:pt x="2893" y="760"/>
                  </a:cubicBezTo>
                  <a:cubicBezTo>
                    <a:pt x="2939" y="655"/>
                    <a:pt x="2820" y="488"/>
                    <a:pt x="2548" y="311"/>
                  </a:cubicBezTo>
                  <a:cubicBezTo>
                    <a:pt x="2330" y="170"/>
                    <a:pt x="1966" y="0"/>
                    <a:pt x="1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4"/>
            <p:cNvSpPr/>
            <p:nvPr/>
          </p:nvSpPr>
          <p:spPr>
            <a:xfrm>
              <a:off x="2469725" y="2727950"/>
              <a:ext cx="62950" cy="37525"/>
            </a:xfrm>
            <a:custGeom>
              <a:rect b="b" l="l" r="r" t="t"/>
              <a:pathLst>
                <a:path extrusionOk="0" h="1501" w="2518">
                  <a:moveTo>
                    <a:pt x="1567" y="1"/>
                  </a:moveTo>
                  <a:cubicBezTo>
                    <a:pt x="1360" y="1"/>
                    <a:pt x="1132" y="40"/>
                    <a:pt x="908" y="137"/>
                  </a:cubicBezTo>
                  <a:cubicBezTo>
                    <a:pt x="445" y="341"/>
                    <a:pt x="168" y="708"/>
                    <a:pt x="86" y="989"/>
                  </a:cubicBezTo>
                  <a:cubicBezTo>
                    <a:pt x="0" y="1280"/>
                    <a:pt x="73" y="1470"/>
                    <a:pt x="186" y="1497"/>
                  </a:cubicBezTo>
                  <a:cubicBezTo>
                    <a:pt x="197" y="1500"/>
                    <a:pt x="208" y="1501"/>
                    <a:pt x="220" y="1501"/>
                  </a:cubicBezTo>
                  <a:cubicBezTo>
                    <a:pt x="449" y="1501"/>
                    <a:pt x="769" y="1088"/>
                    <a:pt x="1270" y="885"/>
                  </a:cubicBezTo>
                  <a:cubicBezTo>
                    <a:pt x="1783" y="644"/>
                    <a:pt x="2350" y="708"/>
                    <a:pt x="2467" y="508"/>
                  </a:cubicBezTo>
                  <a:cubicBezTo>
                    <a:pt x="2517" y="409"/>
                    <a:pt x="2413" y="232"/>
                    <a:pt x="2127" y="110"/>
                  </a:cubicBezTo>
                  <a:cubicBezTo>
                    <a:pt x="1982" y="45"/>
                    <a:pt x="1786" y="1"/>
                    <a:pt x="15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4"/>
            <p:cNvSpPr/>
            <p:nvPr/>
          </p:nvSpPr>
          <p:spPr>
            <a:xfrm>
              <a:off x="2585900" y="2721975"/>
              <a:ext cx="78600" cy="43075"/>
            </a:xfrm>
            <a:custGeom>
              <a:rect b="b" l="l" r="r" t="t"/>
              <a:pathLst>
                <a:path extrusionOk="0" h="1723" w="3144">
                  <a:moveTo>
                    <a:pt x="2082" y="1"/>
                  </a:moveTo>
                  <a:cubicBezTo>
                    <a:pt x="1810" y="1"/>
                    <a:pt x="1502" y="52"/>
                    <a:pt x="1198" y="180"/>
                  </a:cubicBezTo>
                  <a:cubicBezTo>
                    <a:pt x="663" y="403"/>
                    <a:pt x="304" y="802"/>
                    <a:pt x="155" y="1119"/>
                  </a:cubicBezTo>
                  <a:cubicBezTo>
                    <a:pt x="1" y="1442"/>
                    <a:pt x="28" y="1672"/>
                    <a:pt x="133" y="1714"/>
                  </a:cubicBezTo>
                  <a:cubicBezTo>
                    <a:pt x="148" y="1720"/>
                    <a:pt x="165" y="1722"/>
                    <a:pt x="183" y="1722"/>
                  </a:cubicBezTo>
                  <a:cubicBezTo>
                    <a:pt x="422" y="1722"/>
                    <a:pt x="859" y="1212"/>
                    <a:pt x="1547" y="929"/>
                  </a:cubicBezTo>
                  <a:cubicBezTo>
                    <a:pt x="2277" y="611"/>
                    <a:pt x="3021" y="675"/>
                    <a:pt x="3102" y="462"/>
                  </a:cubicBezTo>
                  <a:cubicBezTo>
                    <a:pt x="3144" y="358"/>
                    <a:pt x="2980" y="180"/>
                    <a:pt x="2627" y="77"/>
                  </a:cubicBezTo>
                  <a:cubicBezTo>
                    <a:pt x="2476" y="30"/>
                    <a:pt x="2289" y="1"/>
                    <a:pt x="20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4"/>
            <p:cNvSpPr/>
            <p:nvPr/>
          </p:nvSpPr>
          <p:spPr>
            <a:xfrm>
              <a:off x="2351150" y="2731600"/>
              <a:ext cx="52400" cy="43175"/>
            </a:xfrm>
            <a:custGeom>
              <a:rect b="b" l="l" r="r" t="t"/>
              <a:pathLst>
                <a:path extrusionOk="0" h="1727" w="2096">
                  <a:moveTo>
                    <a:pt x="1517" y="1"/>
                  </a:moveTo>
                  <a:cubicBezTo>
                    <a:pt x="1236" y="1"/>
                    <a:pt x="873" y="96"/>
                    <a:pt x="563" y="339"/>
                  </a:cubicBezTo>
                  <a:cubicBezTo>
                    <a:pt x="196" y="621"/>
                    <a:pt x="28" y="1006"/>
                    <a:pt x="19" y="1278"/>
                  </a:cubicBezTo>
                  <a:cubicBezTo>
                    <a:pt x="1" y="1559"/>
                    <a:pt x="110" y="1718"/>
                    <a:pt x="227" y="1727"/>
                  </a:cubicBezTo>
                  <a:cubicBezTo>
                    <a:pt x="468" y="1727"/>
                    <a:pt x="694" y="1274"/>
                    <a:pt x="1116" y="961"/>
                  </a:cubicBezTo>
                  <a:cubicBezTo>
                    <a:pt x="1524" y="630"/>
                    <a:pt x="2041" y="508"/>
                    <a:pt x="2081" y="281"/>
                  </a:cubicBezTo>
                  <a:cubicBezTo>
                    <a:pt x="2096" y="172"/>
                    <a:pt x="1945" y="46"/>
                    <a:pt x="1652" y="9"/>
                  </a:cubicBezTo>
                  <a:cubicBezTo>
                    <a:pt x="1609" y="3"/>
                    <a:pt x="1564" y="1"/>
                    <a:pt x="15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 name="Google Shape;2206;p64"/>
          <p:cNvGrpSpPr/>
          <p:nvPr/>
        </p:nvGrpSpPr>
        <p:grpSpPr>
          <a:xfrm flipH="1" rot="10800000">
            <a:off x="877944" y="3430353"/>
            <a:ext cx="1351282" cy="506806"/>
            <a:chOff x="719950" y="463625"/>
            <a:chExt cx="7704000" cy="688221"/>
          </a:xfrm>
        </p:grpSpPr>
        <p:sp>
          <p:nvSpPr>
            <p:cNvPr id="2207" name="Google Shape;2207;p64"/>
            <p:cNvSpPr/>
            <p:nvPr/>
          </p:nvSpPr>
          <p:spPr>
            <a:xfrm rot="10800000">
              <a:off x="719950" y="463625"/>
              <a:ext cx="7704000" cy="535500"/>
            </a:xfrm>
            <a:prstGeom prst="roundRect">
              <a:avLst>
                <a:gd fmla="val 16667" name="adj"/>
              </a:avLst>
            </a:prstGeom>
            <a:solidFill>
              <a:schemeClr val="accent4"/>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Glass</a:t>
              </a:r>
              <a:r>
                <a:rPr lang="en">
                  <a:solidFill>
                    <a:schemeClr val="lt1"/>
                  </a:solidFill>
                  <a:latin typeface="Darker Grotesque SemiBold"/>
                  <a:ea typeface="Darker Grotesque SemiBold"/>
                  <a:cs typeface="Darker Grotesque SemiBold"/>
                  <a:sym typeface="Darker Grotesque SemiBold"/>
                </a:rPr>
                <a:t>: Verre</a:t>
              </a:r>
              <a:endParaRPr>
                <a:solidFill>
                  <a:schemeClr val="lt1"/>
                </a:solidFill>
                <a:latin typeface="Darker Grotesque SemiBold"/>
                <a:ea typeface="Darker Grotesque SemiBold"/>
                <a:cs typeface="Darker Grotesque SemiBold"/>
                <a:sym typeface="Darker Grotesque SemiBold"/>
              </a:endParaRPr>
            </a:p>
          </p:txBody>
        </p:sp>
        <p:sp>
          <p:nvSpPr>
            <p:cNvPr id="2208" name="Google Shape;2208;p64"/>
            <p:cNvSpPr/>
            <p:nvPr/>
          </p:nvSpPr>
          <p:spPr>
            <a:xfrm rot="10766417">
              <a:off x="4019165" y="909918"/>
              <a:ext cx="1105553" cy="239055"/>
            </a:xfrm>
            <a:prstGeom prst="triangl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2209" name="Google Shape;2209;p64"/>
          <p:cNvGrpSpPr/>
          <p:nvPr/>
        </p:nvGrpSpPr>
        <p:grpSpPr>
          <a:xfrm rot="10800000">
            <a:off x="6799424" y="1803326"/>
            <a:ext cx="1351282" cy="542122"/>
            <a:chOff x="719950" y="262947"/>
            <a:chExt cx="7704000" cy="736178"/>
          </a:xfrm>
        </p:grpSpPr>
        <p:sp>
          <p:nvSpPr>
            <p:cNvPr id="2210" name="Google Shape;2210;p64"/>
            <p:cNvSpPr/>
            <p:nvPr/>
          </p:nvSpPr>
          <p:spPr>
            <a:xfrm rot="10800000">
              <a:off x="719950" y="463625"/>
              <a:ext cx="77040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Grapes</a:t>
              </a:r>
              <a:r>
                <a:rPr lang="en">
                  <a:solidFill>
                    <a:schemeClr val="lt1"/>
                  </a:solidFill>
                  <a:latin typeface="Darker Grotesque SemiBold"/>
                  <a:ea typeface="Darker Grotesque SemiBold"/>
                  <a:cs typeface="Darker Grotesque SemiBold"/>
                  <a:sym typeface="Darker Grotesque SemiBold"/>
                </a:rPr>
                <a:t>: Raisins</a:t>
              </a:r>
              <a:endParaRPr>
                <a:solidFill>
                  <a:schemeClr val="lt1"/>
                </a:solidFill>
                <a:latin typeface="Darker Grotesque SemiBold"/>
                <a:ea typeface="Darker Grotesque SemiBold"/>
                <a:cs typeface="Darker Grotesque SemiBold"/>
                <a:sym typeface="Darker Grotesque SemiBold"/>
              </a:endParaRPr>
            </a:p>
          </p:txBody>
        </p:sp>
        <p:sp>
          <p:nvSpPr>
            <p:cNvPr id="2211" name="Google Shape;2211;p64"/>
            <p:cNvSpPr/>
            <p:nvPr/>
          </p:nvSpPr>
          <p:spPr>
            <a:xfrm rot="32651">
              <a:off x="4206957" y="251483"/>
              <a:ext cx="1105550" cy="265627"/>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2212" name="Google Shape;2212;p64"/>
          <p:cNvGrpSpPr/>
          <p:nvPr/>
        </p:nvGrpSpPr>
        <p:grpSpPr>
          <a:xfrm>
            <a:off x="4354449" y="2003686"/>
            <a:ext cx="426785" cy="418870"/>
            <a:chOff x="3763184" y="3817357"/>
            <a:chExt cx="363314" cy="356576"/>
          </a:xfrm>
        </p:grpSpPr>
        <p:sp>
          <p:nvSpPr>
            <p:cNvPr id="2213" name="Google Shape;2213;p64"/>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4"/>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4"/>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4"/>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4"/>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 name="Google Shape;2218;p64"/>
          <p:cNvGrpSpPr/>
          <p:nvPr/>
        </p:nvGrpSpPr>
        <p:grpSpPr>
          <a:xfrm>
            <a:off x="4996137" y="2003686"/>
            <a:ext cx="426353" cy="418870"/>
            <a:chOff x="4211985" y="3817357"/>
            <a:chExt cx="362947" cy="356576"/>
          </a:xfrm>
        </p:grpSpPr>
        <p:sp>
          <p:nvSpPr>
            <p:cNvPr id="2219" name="Google Shape;2219;p64"/>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4"/>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4"/>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2" name="Google Shape;2222;p64"/>
          <p:cNvGrpSpPr/>
          <p:nvPr/>
        </p:nvGrpSpPr>
        <p:grpSpPr>
          <a:xfrm>
            <a:off x="3713222" y="2003686"/>
            <a:ext cx="426323" cy="419209"/>
            <a:chOff x="3314750" y="3817357"/>
            <a:chExt cx="362920" cy="356865"/>
          </a:xfrm>
        </p:grpSpPr>
        <p:grpSp>
          <p:nvGrpSpPr>
            <p:cNvPr id="2223" name="Google Shape;2223;p64"/>
            <p:cNvGrpSpPr/>
            <p:nvPr/>
          </p:nvGrpSpPr>
          <p:grpSpPr>
            <a:xfrm>
              <a:off x="3314750" y="3817357"/>
              <a:ext cx="362920" cy="356865"/>
              <a:chOff x="3314750" y="3817357"/>
              <a:chExt cx="362920" cy="356865"/>
            </a:xfrm>
          </p:grpSpPr>
          <p:sp>
            <p:nvSpPr>
              <p:cNvPr id="2224" name="Google Shape;2224;p64"/>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4"/>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 name="Google Shape;2226;p64"/>
            <p:cNvGrpSpPr/>
            <p:nvPr/>
          </p:nvGrpSpPr>
          <p:grpSpPr>
            <a:xfrm>
              <a:off x="3394986" y="3894612"/>
              <a:ext cx="202339" cy="202323"/>
              <a:chOff x="935197" y="1793977"/>
              <a:chExt cx="256451" cy="256430"/>
            </a:xfrm>
          </p:grpSpPr>
          <p:sp>
            <p:nvSpPr>
              <p:cNvPr id="2227" name="Google Shape;2227;p64"/>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4"/>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29" name="Google Shape;2229;p64"/>
          <p:cNvGrpSpPr/>
          <p:nvPr/>
        </p:nvGrpSpPr>
        <p:grpSpPr>
          <a:xfrm>
            <a:off x="3071996" y="2003686"/>
            <a:ext cx="426323" cy="419209"/>
            <a:chOff x="2866317" y="3817357"/>
            <a:chExt cx="362920" cy="356865"/>
          </a:xfrm>
        </p:grpSpPr>
        <p:sp>
          <p:nvSpPr>
            <p:cNvPr id="2230" name="Google Shape;2230;p64"/>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4"/>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4"/>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 name="Google Shape;2233;p64"/>
          <p:cNvGrpSpPr/>
          <p:nvPr/>
        </p:nvGrpSpPr>
        <p:grpSpPr>
          <a:xfrm>
            <a:off x="5637380" y="1999176"/>
            <a:ext cx="434624" cy="427912"/>
            <a:chOff x="1190200" y="238125"/>
            <a:chExt cx="5306767" cy="5212083"/>
          </a:xfrm>
        </p:grpSpPr>
        <p:grpSp>
          <p:nvGrpSpPr>
            <p:cNvPr id="2234" name="Google Shape;2234;p64"/>
            <p:cNvGrpSpPr/>
            <p:nvPr/>
          </p:nvGrpSpPr>
          <p:grpSpPr>
            <a:xfrm>
              <a:off x="1190200" y="238125"/>
              <a:ext cx="5212075" cy="5212075"/>
              <a:chOff x="1190200" y="238125"/>
              <a:chExt cx="5212075" cy="5212075"/>
            </a:xfrm>
          </p:grpSpPr>
          <p:sp>
            <p:nvSpPr>
              <p:cNvPr id="2235" name="Google Shape;2235;p64"/>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4"/>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7" name="Google Shape;2237;p64"/>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1" name="Shape 2241"/>
        <p:cNvGrpSpPr/>
        <p:nvPr/>
      </p:nvGrpSpPr>
      <p:grpSpPr>
        <a:xfrm>
          <a:off x="0" y="0"/>
          <a:ext cx="0" cy="0"/>
          <a:chOff x="0" y="0"/>
          <a:chExt cx="0" cy="0"/>
        </a:xfrm>
      </p:grpSpPr>
      <p:sp>
        <p:nvSpPr>
          <p:cNvPr id="2242" name="Google Shape;2242;p6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2243" name="Google Shape;2243;p65"/>
          <p:cNvGrpSpPr/>
          <p:nvPr/>
        </p:nvGrpSpPr>
        <p:grpSpPr>
          <a:xfrm>
            <a:off x="7104453" y="445027"/>
            <a:ext cx="213423" cy="235876"/>
            <a:chOff x="4361678" y="2824915"/>
            <a:chExt cx="213423" cy="235876"/>
          </a:xfrm>
        </p:grpSpPr>
        <p:sp>
          <p:nvSpPr>
            <p:cNvPr id="2244" name="Google Shape;2244;p65"/>
            <p:cNvSpPr/>
            <p:nvPr/>
          </p:nvSpPr>
          <p:spPr>
            <a:xfrm>
              <a:off x="4427246" y="2911971"/>
              <a:ext cx="59687" cy="70913"/>
            </a:xfrm>
            <a:custGeom>
              <a:rect b="b" l="l" r="r" t="t"/>
              <a:pathLst>
                <a:path extrusionOk="0" h="4150" w="3493">
                  <a:moveTo>
                    <a:pt x="1151" y="0"/>
                  </a:moveTo>
                  <a:lnTo>
                    <a:pt x="3369" y="452"/>
                  </a:lnTo>
                  <a:cubicBezTo>
                    <a:pt x="3328" y="1068"/>
                    <a:pt x="3328" y="1643"/>
                    <a:pt x="3369" y="2260"/>
                  </a:cubicBezTo>
                  <a:cubicBezTo>
                    <a:pt x="3493" y="3328"/>
                    <a:pt x="2958" y="3862"/>
                    <a:pt x="1973" y="4149"/>
                  </a:cubicBezTo>
                  <a:lnTo>
                    <a:pt x="1" y="2177"/>
                  </a:lnTo>
                  <a:close/>
                </a:path>
              </a:pathLst>
            </a:custGeom>
            <a:solidFill>
              <a:srgbClr val="F2DD88"/>
            </a:solidFill>
            <a:ln cap="flat" cmpd="sng" w="9525">
              <a:solidFill>
                <a:srgbClr val="F2DD8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5"/>
            <p:cNvSpPr/>
            <p:nvPr/>
          </p:nvSpPr>
          <p:spPr>
            <a:xfrm>
              <a:off x="4390047" y="2963216"/>
              <a:ext cx="56867" cy="63190"/>
            </a:xfrm>
            <a:custGeom>
              <a:rect b="b" l="l" r="r" t="t"/>
              <a:pathLst>
                <a:path extrusionOk="0" h="3698" w="3328">
                  <a:moveTo>
                    <a:pt x="1767" y="0"/>
                  </a:moveTo>
                  <a:lnTo>
                    <a:pt x="3328" y="1767"/>
                  </a:lnTo>
                  <a:lnTo>
                    <a:pt x="206" y="3697"/>
                  </a:lnTo>
                  <a:lnTo>
                    <a:pt x="0" y="3492"/>
                  </a:lnTo>
                  <a:close/>
                </a:path>
              </a:pathLst>
            </a:custGeom>
            <a:solidFill>
              <a:srgbClr val="F2DD88"/>
            </a:solidFill>
            <a:ln cap="flat" cmpd="sng" w="9525">
              <a:solidFill>
                <a:srgbClr val="F2DD8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5"/>
            <p:cNvSpPr/>
            <p:nvPr/>
          </p:nvSpPr>
          <p:spPr>
            <a:xfrm>
              <a:off x="4498842" y="2923898"/>
              <a:ext cx="41437" cy="37917"/>
            </a:xfrm>
            <a:custGeom>
              <a:rect b="b" l="l" r="r" t="t"/>
              <a:pathLst>
                <a:path extrusionOk="0" h="2219" w="2425">
                  <a:moveTo>
                    <a:pt x="2425" y="617"/>
                  </a:moveTo>
                  <a:cubicBezTo>
                    <a:pt x="1726" y="1110"/>
                    <a:pt x="987" y="1562"/>
                    <a:pt x="1" y="2219"/>
                  </a:cubicBezTo>
                  <a:cubicBezTo>
                    <a:pt x="83" y="1356"/>
                    <a:pt x="124" y="781"/>
                    <a:pt x="165" y="1"/>
                  </a:cubicBezTo>
                  <a:lnTo>
                    <a:pt x="2342" y="288"/>
                  </a:lnTo>
                  <a:cubicBezTo>
                    <a:pt x="2384" y="411"/>
                    <a:pt x="2425" y="494"/>
                    <a:pt x="2425" y="617"/>
                  </a:cubicBezTo>
                  <a:close/>
                </a:path>
              </a:pathLst>
            </a:custGeom>
            <a:solidFill>
              <a:srgbClr val="F2DD88"/>
            </a:solidFill>
            <a:ln cap="flat" cmpd="sng" w="9525">
              <a:solidFill>
                <a:srgbClr val="F2DD8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5"/>
            <p:cNvSpPr/>
            <p:nvPr/>
          </p:nvSpPr>
          <p:spPr>
            <a:xfrm>
              <a:off x="4456021" y="2854403"/>
              <a:ext cx="28109" cy="47042"/>
            </a:xfrm>
            <a:custGeom>
              <a:rect b="b" l="l" r="r" t="t"/>
              <a:pathLst>
                <a:path extrusionOk="0" h="2753" w="1645">
                  <a:moveTo>
                    <a:pt x="1521" y="83"/>
                  </a:moveTo>
                  <a:cubicBezTo>
                    <a:pt x="1562" y="945"/>
                    <a:pt x="1603" y="1767"/>
                    <a:pt x="1644" y="2753"/>
                  </a:cubicBezTo>
                  <a:lnTo>
                    <a:pt x="1" y="2507"/>
                  </a:lnTo>
                  <a:lnTo>
                    <a:pt x="1192" y="1"/>
                  </a:lnTo>
                  <a:close/>
                </a:path>
              </a:pathLst>
            </a:custGeom>
            <a:solidFill>
              <a:srgbClr val="F2DD88"/>
            </a:solidFill>
            <a:ln cap="flat" cmpd="sng" w="9525">
              <a:solidFill>
                <a:srgbClr val="F2DD8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5"/>
            <p:cNvSpPr/>
            <p:nvPr/>
          </p:nvSpPr>
          <p:spPr>
            <a:xfrm>
              <a:off x="4390047" y="2908451"/>
              <a:ext cx="39318" cy="28109"/>
            </a:xfrm>
            <a:custGeom>
              <a:rect b="b" l="l" r="r" t="t"/>
              <a:pathLst>
                <a:path extrusionOk="0" h="1645" w="2301">
                  <a:moveTo>
                    <a:pt x="83" y="1"/>
                  </a:moveTo>
                  <a:lnTo>
                    <a:pt x="2301" y="1"/>
                  </a:lnTo>
                  <a:lnTo>
                    <a:pt x="1438" y="1644"/>
                  </a:lnTo>
                  <a:lnTo>
                    <a:pt x="0" y="288"/>
                  </a:lnTo>
                  <a:cubicBezTo>
                    <a:pt x="42" y="165"/>
                    <a:pt x="83" y="83"/>
                    <a:pt x="83" y="1"/>
                  </a:cubicBezTo>
                  <a:close/>
                </a:path>
              </a:pathLst>
            </a:custGeom>
            <a:solidFill>
              <a:srgbClr val="F2DD88"/>
            </a:solidFill>
            <a:ln cap="flat" cmpd="sng" w="9525">
              <a:solidFill>
                <a:srgbClr val="F2DD8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5"/>
            <p:cNvSpPr/>
            <p:nvPr/>
          </p:nvSpPr>
          <p:spPr>
            <a:xfrm>
              <a:off x="4470768" y="2989889"/>
              <a:ext cx="12662" cy="23171"/>
            </a:xfrm>
            <a:custGeom>
              <a:rect b="b" l="l" r="r" t="t"/>
              <a:pathLst>
                <a:path extrusionOk="0" h="1356" w="741">
                  <a:moveTo>
                    <a:pt x="576" y="1356"/>
                  </a:moveTo>
                  <a:cubicBezTo>
                    <a:pt x="1" y="534"/>
                    <a:pt x="1" y="534"/>
                    <a:pt x="740" y="0"/>
                  </a:cubicBezTo>
                  <a:cubicBezTo>
                    <a:pt x="699" y="452"/>
                    <a:pt x="658" y="822"/>
                    <a:pt x="576" y="1356"/>
                  </a:cubicBezTo>
                  <a:close/>
                </a:path>
              </a:pathLst>
            </a:custGeom>
            <a:solidFill>
              <a:srgbClr val="F2DD88"/>
            </a:solidFill>
            <a:ln cap="flat" cmpd="sng" w="9525">
              <a:solidFill>
                <a:srgbClr val="F2DD8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5"/>
            <p:cNvSpPr/>
            <p:nvPr/>
          </p:nvSpPr>
          <p:spPr>
            <a:xfrm>
              <a:off x="4361678" y="2824915"/>
              <a:ext cx="213423" cy="235876"/>
            </a:xfrm>
            <a:custGeom>
              <a:rect b="b" l="l" r="r" t="t"/>
              <a:pathLst>
                <a:path extrusionOk="0" h="13804" w="12490">
                  <a:moveTo>
                    <a:pt x="4725" y="3944"/>
                  </a:moveTo>
                  <a:lnTo>
                    <a:pt x="6204" y="1027"/>
                  </a:lnTo>
                  <a:cubicBezTo>
                    <a:pt x="6245" y="863"/>
                    <a:pt x="6286" y="658"/>
                    <a:pt x="6409" y="534"/>
                  </a:cubicBezTo>
                  <a:cubicBezTo>
                    <a:pt x="6656" y="329"/>
                    <a:pt x="6984" y="0"/>
                    <a:pt x="7231" y="41"/>
                  </a:cubicBezTo>
                  <a:cubicBezTo>
                    <a:pt x="7560" y="124"/>
                    <a:pt x="7806" y="370"/>
                    <a:pt x="7888" y="699"/>
                  </a:cubicBezTo>
                  <a:cubicBezTo>
                    <a:pt x="8094" y="1602"/>
                    <a:pt x="8176" y="2506"/>
                    <a:pt x="8299" y="3451"/>
                  </a:cubicBezTo>
                  <a:cubicBezTo>
                    <a:pt x="8340" y="3862"/>
                    <a:pt x="8340" y="4273"/>
                    <a:pt x="8299" y="4683"/>
                  </a:cubicBezTo>
                  <a:lnTo>
                    <a:pt x="12489" y="5587"/>
                  </a:lnTo>
                  <a:cubicBezTo>
                    <a:pt x="12243" y="5916"/>
                    <a:pt x="11955" y="6286"/>
                    <a:pt x="11627" y="6614"/>
                  </a:cubicBezTo>
                  <a:cubicBezTo>
                    <a:pt x="10805" y="7230"/>
                    <a:pt x="9942" y="7847"/>
                    <a:pt x="9080" y="8463"/>
                  </a:cubicBezTo>
                  <a:cubicBezTo>
                    <a:pt x="8546" y="8709"/>
                    <a:pt x="8258" y="9284"/>
                    <a:pt x="8299" y="9860"/>
                  </a:cubicBezTo>
                  <a:cubicBezTo>
                    <a:pt x="8381" y="10887"/>
                    <a:pt x="8422" y="11914"/>
                    <a:pt x="8504" y="12899"/>
                  </a:cubicBezTo>
                  <a:cubicBezTo>
                    <a:pt x="8546" y="13392"/>
                    <a:pt x="8381" y="13762"/>
                    <a:pt x="7929" y="13803"/>
                  </a:cubicBezTo>
                  <a:cubicBezTo>
                    <a:pt x="7724" y="13803"/>
                    <a:pt x="7354" y="13475"/>
                    <a:pt x="7190" y="13228"/>
                  </a:cubicBezTo>
                  <a:cubicBezTo>
                    <a:pt x="6697" y="12406"/>
                    <a:pt x="6245" y="11544"/>
                    <a:pt x="5752" y="10681"/>
                  </a:cubicBezTo>
                  <a:cubicBezTo>
                    <a:pt x="4355" y="11503"/>
                    <a:pt x="3000" y="12201"/>
                    <a:pt x="1685" y="13023"/>
                  </a:cubicBezTo>
                  <a:cubicBezTo>
                    <a:pt x="1151" y="13392"/>
                    <a:pt x="740" y="13433"/>
                    <a:pt x="288" y="12858"/>
                  </a:cubicBezTo>
                  <a:cubicBezTo>
                    <a:pt x="864" y="11667"/>
                    <a:pt x="1439" y="10435"/>
                    <a:pt x="2055" y="9202"/>
                  </a:cubicBezTo>
                  <a:cubicBezTo>
                    <a:pt x="2178" y="8874"/>
                    <a:pt x="2342" y="8545"/>
                    <a:pt x="2507" y="8257"/>
                  </a:cubicBezTo>
                  <a:cubicBezTo>
                    <a:pt x="2794" y="7764"/>
                    <a:pt x="2671" y="7148"/>
                    <a:pt x="2219" y="6820"/>
                  </a:cubicBezTo>
                  <a:cubicBezTo>
                    <a:pt x="1562" y="6244"/>
                    <a:pt x="946" y="5587"/>
                    <a:pt x="330" y="4971"/>
                  </a:cubicBezTo>
                  <a:cubicBezTo>
                    <a:pt x="206" y="4807"/>
                    <a:pt x="1" y="4478"/>
                    <a:pt x="83" y="4314"/>
                  </a:cubicBezTo>
                  <a:cubicBezTo>
                    <a:pt x="247" y="4108"/>
                    <a:pt x="453" y="3985"/>
                    <a:pt x="699" y="3985"/>
                  </a:cubicBezTo>
                  <a:cubicBezTo>
                    <a:pt x="1973" y="3944"/>
                    <a:pt x="3246" y="3944"/>
                    <a:pt x="4725" y="3944"/>
                  </a:cubicBezTo>
                  <a:close/>
                  <a:moveTo>
                    <a:pt x="5177" y="5094"/>
                  </a:moveTo>
                  <a:lnTo>
                    <a:pt x="4027" y="7271"/>
                  </a:lnTo>
                  <a:lnTo>
                    <a:pt x="5999" y="9202"/>
                  </a:lnTo>
                  <a:cubicBezTo>
                    <a:pt x="6984" y="8956"/>
                    <a:pt x="7519" y="8422"/>
                    <a:pt x="7395" y="7354"/>
                  </a:cubicBezTo>
                  <a:cubicBezTo>
                    <a:pt x="7395" y="6737"/>
                    <a:pt x="7395" y="6162"/>
                    <a:pt x="7395" y="5546"/>
                  </a:cubicBezTo>
                  <a:close/>
                  <a:moveTo>
                    <a:pt x="3616" y="8093"/>
                  </a:moveTo>
                  <a:lnTo>
                    <a:pt x="1849" y="11585"/>
                  </a:lnTo>
                  <a:lnTo>
                    <a:pt x="2055" y="11790"/>
                  </a:lnTo>
                  <a:lnTo>
                    <a:pt x="5177" y="9860"/>
                  </a:lnTo>
                  <a:close/>
                  <a:moveTo>
                    <a:pt x="10641" y="6409"/>
                  </a:moveTo>
                  <a:cubicBezTo>
                    <a:pt x="10641" y="6286"/>
                    <a:pt x="10600" y="6203"/>
                    <a:pt x="10558" y="6080"/>
                  </a:cubicBezTo>
                  <a:lnTo>
                    <a:pt x="8381" y="5793"/>
                  </a:lnTo>
                  <a:cubicBezTo>
                    <a:pt x="8340" y="6573"/>
                    <a:pt x="8299" y="7148"/>
                    <a:pt x="8217" y="8011"/>
                  </a:cubicBezTo>
                  <a:cubicBezTo>
                    <a:pt x="9203" y="7354"/>
                    <a:pt x="9942" y="6902"/>
                    <a:pt x="10641" y="6409"/>
                  </a:cubicBezTo>
                  <a:close/>
                  <a:moveTo>
                    <a:pt x="7231" y="1808"/>
                  </a:moveTo>
                  <a:lnTo>
                    <a:pt x="6902" y="1726"/>
                  </a:lnTo>
                  <a:lnTo>
                    <a:pt x="5711" y="4232"/>
                  </a:lnTo>
                  <a:lnTo>
                    <a:pt x="7354" y="4478"/>
                  </a:lnTo>
                  <a:cubicBezTo>
                    <a:pt x="7313" y="3492"/>
                    <a:pt x="7272" y="2670"/>
                    <a:pt x="7231" y="1808"/>
                  </a:cubicBezTo>
                  <a:close/>
                  <a:moveTo>
                    <a:pt x="1932" y="4889"/>
                  </a:moveTo>
                  <a:cubicBezTo>
                    <a:pt x="1932" y="5012"/>
                    <a:pt x="1891" y="5094"/>
                    <a:pt x="1849" y="5176"/>
                  </a:cubicBezTo>
                  <a:lnTo>
                    <a:pt x="3287" y="6573"/>
                  </a:lnTo>
                  <a:lnTo>
                    <a:pt x="4150" y="4889"/>
                  </a:lnTo>
                  <a:close/>
                  <a:moveTo>
                    <a:pt x="7149" y="11051"/>
                  </a:moveTo>
                  <a:cubicBezTo>
                    <a:pt x="7231" y="10476"/>
                    <a:pt x="7272" y="10147"/>
                    <a:pt x="7313" y="9695"/>
                  </a:cubicBezTo>
                  <a:cubicBezTo>
                    <a:pt x="6574" y="10188"/>
                    <a:pt x="6574" y="10188"/>
                    <a:pt x="7149" y="11010"/>
                  </a:cubicBezTo>
                  <a:close/>
                </a:path>
              </a:pathLst>
            </a:custGeom>
            <a:solidFill>
              <a:srgbClr val="F2DD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 name="Google Shape;2251;p65"/>
          <p:cNvGrpSpPr/>
          <p:nvPr/>
        </p:nvGrpSpPr>
        <p:grpSpPr>
          <a:xfrm>
            <a:off x="7917313" y="287075"/>
            <a:ext cx="1023150" cy="495850"/>
            <a:chOff x="7799963" y="289175"/>
            <a:chExt cx="1023150" cy="495850"/>
          </a:xfrm>
        </p:grpSpPr>
        <p:grpSp>
          <p:nvGrpSpPr>
            <p:cNvPr id="2252" name="Google Shape;2252;p65"/>
            <p:cNvGrpSpPr/>
            <p:nvPr/>
          </p:nvGrpSpPr>
          <p:grpSpPr>
            <a:xfrm>
              <a:off x="8271513" y="289175"/>
              <a:ext cx="551600" cy="495850"/>
              <a:chOff x="9838700" y="1896225"/>
              <a:chExt cx="551600" cy="495850"/>
            </a:xfrm>
          </p:grpSpPr>
          <p:sp>
            <p:nvSpPr>
              <p:cNvPr id="2253" name="Google Shape;2253;p65"/>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5"/>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5"/>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5"/>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7" name="Google Shape;2257;p65"/>
            <p:cNvGrpSpPr/>
            <p:nvPr/>
          </p:nvGrpSpPr>
          <p:grpSpPr>
            <a:xfrm flipH="1">
              <a:off x="7799963" y="289175"/>
              <a:ext cx="551600" cy="495850"/>
              <a:chOff x="9838700" y="1896225"/>
              <a:chExt cx="551600" cy="495850"/>
            </a:xfrm>
          </p:grpSpPr>
          <p:sp>
            <p:nvSpPr>
              <p:cNvPr id="2258" name="Google Shape;2258;p65"/>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5"/>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5"/>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5"/>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62" name="Google Shape;2262;p65"/>
          <p:cNvGrpSpPr/>
          <p:nvPr/>
        </p:nvGrpSpPr>
        <p:grpSpPr>
          <a:xfrm>
            <a:off x="3563607" y="1672738"/>
            <a:ext cx="579600" cy="571200"/>
            <a:chOff x="3761975" y="1079525"/>
            <a:chExt cx="579600" cy="571200"/>
          </a:xfrm>
        </p:grpSpPr>
        <p:sp>
          <p:nvSpPr>
            <p:cNvPr id="2263" name="Google Shape;2263;p65"/>
            <p:cNvSpPr/>
            <p:nvPr/>
          </p:nvSpPr>
          <p:spPr>
            <a:xfrm>
              <a:off x="4004550" y="1331600"/>
              <a:ext cx="82800" cy="59200"/>
            </a:xfrm>
            <a:custGeom>
              <a:rect b="b" l="l" r="r" t="t"/>
              <a:pathLst>
                <a:path extrusionOk="0" h="2368" w="3312">
                  <a:moveTo>
                    <a:pt x="1729" y="0"/>
                  </a:moveTo>
                  <a:cubicBezTo>
                    <a:pt x="791" y="222"/>
                    <a:pt x="1" y="2173"/>
                    <a:pt x="1655" y="2346"/>
                  </a:cubicBezTo>
                  <a:cubicBezTo>
                    <a:pt x="1798" y="2360"/>
                    <a:pt x="1928" y="2367"/>
                    <a:pt x="2046" y="2367"/>
                  </a:cubicBezTo>
                  <a:cubicBezTo>
                    <a:pt x="3312" y="2367"/>
                    <a:pt x="3193" y="1560"/>
                    <a:pt x="3013" y="815"/>
                  </a:cubicBezTo>
                  <a:cubicBezTo>
                    <a:pt x="2790" y="25"/>
                    <a:pt x="1729" y="0"/>
                    <a:pt x="1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5"/>
            <p:cNvSpPr/>
            <p:nvPr/>
          </p:nvSpPr>
          <p:spPr>
            <a:xfrm>
              <a:off x="3938500" y="1079525"/>
              <a:ext cx="224075" cy="571200"/>
            </a:xfrm>
            <a:custGeom>
              <a:rect b="b" l="l" r="r" t="t"/>
              <a:pathLst>
                <a:path extrusionOk="0" h="22848" w="8963">
                  <a:moveTo>
                    <a:pt x="3776" y="595"/>
                  </a:moveTo>
                  <a:cubicBezTo>
                    <a:pt x="4784" y="595"/>
                    <a:pt x="5989" y="1673"/>
                    <a:pt x="7284" y="8429"/>
                  </a:cubicBezTo>
                  <a:cubicBezTo>
                    <a:pt x="8395" y="14083"/>
                    <a:pt x="7827" y="20181"/>
                    <a:pt x="6543" y="21860"/>
                  </a:cubicBezTo>
                  <a:cubicBezTo>
                    <a:pt x="6395" y="22082"/>
                    <a:pt x="6173" y="22230"/>
                    <a:pt x="5926" y="22279"/>
                  </a:cubicBezTo>
                  <a:cubicBezTo>
                    <a:pt x="5880" y="22282"/>
                    <a:pt x="5832" y="22283"/>
                    <a:pt x="5784" y="22283"/>
                  </a:cubicBezTo>
                  <a:cubicBezTo>
                    <a:pt x="4462" y="22283"/>
                    <a:pt x="2673" y="21188"/>
                    <a:pt x="1482" y="12873"/>
                  </a:cubicBezTo>
                  <a:cubicBezTo>
                    <a:pt x="643" y="6997"/>
                    <a:pt x="1507" y="2800"/>
                    <a:pt x="2717" y="1244"/>
                  </a:cubicBezTo>
                  <a:cubicBezTo>
                    <a:pt x="2914" y="923"/>
                    <a:pt x="3260" y="701"/>
                    <a:pt x="3630" y="627"/>
                  </a:cubicBezTo>
                  <a:lnTo>
                    <a:pt x="3630" y="603"/>
                  </a:lnTo>
                  <a:cubicBezTo>
                    <a:pt x="3678" y="598"/>
                    <a:pt x="3727" y="595"/>
                    <a:pt x="3776" y="595"/>
                  </a:cubicBezTo>
                  <a:close/>
                  <a:moveTo>
                    <a:pt x="3798" y="1"/>
                  </a:moveTo>
                  <a:cubicBezTo>
                    <a:pt x="3735" y="1"/>
                    <a:pt x="3670" y="4"/>
                    <a:pt x="3605" y="10"/>
                  </a:cubicBezTo>
                  <a:cubicBezTo>
                    <a:pt x="3038" y="84"/>
                    <a:pt x="2569" y="405"/>
                    <a:pt x="2272" y="874"/>
                  </a:cubicBezTo>
                  <a:cubicBezTo>
                    <a:pt x="1062" y="2380"/>
                    <a:pt x="1" y="6454"/>
                    <a:pt x="914" y="12947"/>
                  </a:cubicBezTo>
                  <a:cubicBezTo>
                    <a:pt x="1902" y="19761"/>
                    <a:pt x="3408" y="22847"/>
                    <a:pt x="5778" y="22847"/>
                  </a:cubicBezTo>
                  <a:lnTo>
                    <a:pt x="6000" y="22847"/>
                  </a:lnTo>
                  <a:cubicBezTo>
                    <a:pt x="6420" y="22798"/>
                    <a:pt x="6815" y="22551"/>
                    <a:pt x="7037" y="22181"/>
                  </a:cubicBezTo>
                  <a:cubicBezTo>
                    <a:pt x="8568" y="20181"/>
                    <a:pt x="8963" y="13688"/>
                    <a:pt x="7901" y="8281"/>
                  </a:cubicBezTo>
                  <a:cubicBezTo>
                    <a:pt x="6734" y="2346"/>
                    <a:pt x="5566" y="1"/>
                    <a:pt x="3798" y="1"/>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5"/>
            <p:cNvSpPr/>
            <p:nvPr/>
          </p:nvSpPr>
          <p:spPr>
            <a:xfrm>
              <a:off x="3761975" y="1266200"/>
              <a:ext cx="579600" cy="198125"/>
            </a:xfrm>
            <a:custGeom>
              <a:rect b="b" l="l" r="r" t="t"/>
              <a:pathLst>
                <a:path extrusionOk="0" h="7925" w="23184">
                  <a:moveTo>
                    <a:pt x="14666" y="592"/>
                  </a:moveTo>
                  <a:cubicBezTo>
                    <a:pt x="18172" y="592"/>
                    <a:pt x="20665" y="1283"/>
                    <a:pt x="21776" y="2172"/>
                  </a:cubicBezTo>
                  <a:cubicBezTo>
                    <a:pt x="22097" y="2369"/>
                    <a:pt x="22320" y="2715"/>
                    <a:pt x="22394" y="3085"/>
                  </a:cubicBezTo>
                  <a:cubicBezTo>
                    <a:pt x="22492" y="4122"/>
                    <a:pt x="21653" y="5357"/>
                    <a:pt x="14617" y="6739"/>
                  </a:cubicBezTo>
                  <a:cubicBezTo>
                    <a:pt x="12515" y="7150"/>
                    <a:pt x="10355" y="7332"/>
                    <a:pt x="8383" y="7332"/>
                  </a:cubicBezTo>
                  <a:cubicBezTo>
                    <a:pt x="5029" y="7332"/>
                    <a:pt x="2219" y="6807"/>
                    <a:pt x="1161" y="5998"/>
                  </a:cubicBezTo>
                  <a:cubicBezTo>
                    <a:pt x="964" y="5850"/>
                    <a:pt x="791" y="5628"/>
                    <a:pt x="766" y="5381"/>
                  </a:cubicBezTo>
                  <a:cubicBezTo>
                    <a:pt x="667" y="4073"/>
                    <a:pt x="1532" y="2172"/>
                    <a:pt x="10148" y="937"/>
                  </a:cubicBezTo>
                  <a:cubicBezTo>
                    <a:pt x="11654" y="715"/>
                    <a:pt x="13160" y="592"/>
                    <a:pt x="14666" y="592"/>
                  </a:cubicBezTo>
                  <a:close/>
                  <a:moveTo>
                    <a:pt x="14693" y="1"/>
                  </a:moveTo>
                  <a:cubicBezTo>
                    <a:pt x="13324" y="1"/>
                    <a:pt x="11784" y="104"/>
                    <a:pt x="10074" y="345"/>
                  </a:cubicBezTo>
                  <a:cubicBezTo>
                    <a:pt x="3038" y="1357"/>
                    <a:pt x="1" y="2912"/>
                    <a:pt x="174" y="5431"/>
                  </a:cubicBezTo>
                  <a:cubicBezTo>
                    <a:pt x="223" y="5850"/>
                    <a:pt x="470" y="6221"/>
                    <a:pt x="816" y="6468"/>
                  </a:cubicBezTo>
                  <a:cubicBezTo>
                    <a:pt x="2050" y="7406"/>
                    <a:pt x="5013" y="7924"/>
                    <a:pt x="8395" y="7924"/>
                  </a:cubicBezTo>
                  <a:cubicBezTo>
                    <a:pt x="10518" y="7924"/>
                    <a:pt x="12642" y="7702"/>
                    <a:pt x="14740" y="7307"/>
                  </a:cubicBezTo>
                  <a:cubicBezTo>
                    <a:pt x="20863" y="6097"/>
                    <a:pt x="23184" y="4912"/>
                    <a:pt x="23011" y="3011"/>
                  </a:cubicBezTo>
                  <a:cubicBezTo>
                    <a:pt x="22912" y="2468"/>
                    <a:pt x="22591" y="1999"/>
                    <a:pt x="22147" y="1703"/>
                  </a:cubicBezTo>
                  <a:cubicBezTo>
                    <a:pt x="21019" y="811"/>
                    <a:pt x="18525" y="1"/>
                    <a:pt x="14693" y="1"/>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5"/>
            <p:cNvSpPr/>
            <p:nvPr/>
          </p:nvSpPr>
          <p:spPr>
            <a:xfrm>
              <a:off x="3828025" y="1137575"/>
              <a:ext cx="445050" cy="462525"/>
            </a:xfrm>
            <a:custGeom>
              <a:rect b="b" l="l" r="r" t="t"/>
              <a:pathLst>
                <a:path extrusionOk="0" h="18501" w="17802">
                  <a:moveTo>
                    <a:pt x="15268" y="598"/>
                  </a:moveTo>
                  <a:cubicBezTo>
                    <a:pt x="15512" y="598"/>
                    <a:pt x="15753" y="691"/>
                    <a:pt x="15974" y="823"/>
                  </a:cubicBezTo>
                  <a:cubicBezTo>
                    <a:pt x="16764" y="1490"/>
                    <a:pt x="17061" y="2971"/>
                    <a:pt x="13036" y="8921"/>
                  </a:cubicBezTo>
                  <a:cubicBezTo>
                    <a:pt x="9827" y="13736"/>
                    <a:pt x="5086" y="17612"/>
                    <a:pt x="3013" y="17908"/>
                  </a:cubicBezTo>
                  <a:cubicBezTo>
                    <a:pt x="2951" y="17921"/>
                    <a:pt x="2888" y="17927"/>
                    <a:pt x="2824" y="17927"/>
                  </a:cubicBezTo>
                  <a:cubicBezTo>
                    <a:pt x="2635" y="17927"/>
                    <a:pt x="2445" y="17871"/>
                    <a:pt x="2297" y="17760"/>
                  </a:cubicBezTo>
                  <a:cubicBezTo>
                    <a:pt x="1284" y="16896"/>
                    <a:pt x="568" y="14946"/>
                    <a:pt x="5802" y="7983"/>
                  </a:cubicBezTo>
                  <a:cubicBezTo>
                    <a:pt x="9358" y="3218"/>
                    <a:pt x="12938" y="848"/>
                    <a:pt x="14888" y="626"/>
                  </a:cubicBezTo>
                  <a:cubicBezTo>
                    <a:pt x="14987" y="601"/>
                    <a:pt x="15085" y="601"/>
                    <a:pt x="15184" y="601"/>
                  </a:cubicBezTo>
                  <a:cubicBezTo>
                    <a:pt x="15212" y="599"/>
                    <a:pt x="15240" y="598"/>
                    <a:pt x="15268" y="598"/>
                  </a:cubicBezTo>
                  <a:close/>
                  <a:moveTo>
                    <a:pt x="15169" y="0"/>
                  </a:moveTo>
                  <a:cubicBezTo>
                    <a:pt x="15050" y="0"/>
                    <a:pt x="14931" y="11"/>
                    <a:pt x="14814" y="33"/>
                  </a:cubicBezTo>
                  <a:cubicBezTo>
                    <a:pt x="12888" y="280"/>
                    <a:pt x="9259" y="2404"/>
                    <a:pt x="5333" y="7613"/>
                  </a:cubicBezTo>
                  <a:cubicBezTo>
                    <a:pt x="1062" y="13291"/>
                    <a:pt x="1" y="16550"/>
                    <a:pt x="1902" y="18205"/>
                  </a:cubicBezTo>
                  <a:cubicBezTo>
                    <a:pt x="2148" y="18402"/>
                    <a:pt x="2469" y="18501"/>
                    <a:pt x="2790" y="18501"/>
                  </a:cubicBezTo>
                  <a:cubicBezTo>
                    <a:pt x="2889" y="18501"/>
                    <a:pt x="2988" y="18501"/>
                    <a:pt x="3111" y="18476"/>
                  </a:cubicBezTo>
                  <a:cubicBezTo>
                    <a:pt x="5580" y="18155"/>
                    <a:pt x="10444" y="13835"/>
                    <a:pt x="13530" y="9242"/>
                  </a:cubicBezTo>
                  <a:cubicBezTo>
                    <a:pt x="17011" y="4082"/>
                    <a:pt x="17801" y="1564"/>
                    <a:pt x="16345" y="379"/>
                  </a:cubicBezTo>
                  <a:cubicBezTo>
                    <a:pt x="16000" y="130"/>
                    <a:pt x="15582" y="0"/>
                    <a:pt x="15169" y="0"/>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5"/>
            <p:cNvSpPr/>
            <p:nvPr/>
          </p:nvSpPr>
          <p:spPr>
            <a:xfrm>
              <a:off x="3815075" y="1166800"/>
              <a:ext cx="466025" cy="400750"/>
            </a:xfrm>
            <a:custGeom>
              <a:rect b="b" l="l" r="r" t="t"/>
              <a:pathLst>
                <a:path extrusionOk="0" h="16030" w="18641">
                  <a:moveTo>
                    <a:pt x="2364" y="566"/>
                  </a:moveTo>
                  <a:cubicBezTo>
                    <a:pt x="2390" y="566"/>
                    <a:pt x="2417" y="567"/>
                    <a:pt x="2444" y="568"/>
                  </a:cubicBezTo>
                  <a:cubicBezTo>
                    <a:pt x="3827" y="568"/>
                    <a:pt x="6222" y="1531"/>
                    <a:pt x="10592" y="4790"/>
                  </a:cubicBezTo>
                  <a:cubicBezTo>
                    <a:pt x="15332" y="8345"/>
                    <a:pt x="17702" y="11925"/>
                    <a:pt x="17949" y="13875"/>
                  </a:cubicBezTo>
                  <a:cubicBezTo>
                    <a:pt x="18023" y="14246"/>
                    <a:pt x="17949" y="14641"/>
                    <a:pt x="17727" y="14962"/>
                  </a:cubicBezTo>
                  <a:cubicBezTo>
                    <a:pt x="17506" y="15234"/>
                    <a:pt x="17186" y="15447"/>
                    <a:pt x="16617" y="15447"/>
                  </a:cubicBezTo>
                  <a:cubicBezTo>
                    <a:pt x="15533" y="15447"/>
                    <a:pt x="13548" y="14672"/>
                    <a:pt x="9629" y="12048"/>
                  </a:cubicBezTo>
                  <a:cubicBezTo>
                    <a:pt x="4839" y="8814"/>
                    <a:pt x="938" y="4099"/>
                    <a:pt x="667" y="2000"/>
                  </a:cubicBezTo>
                  <a:cubicBezTo>
                    <a:pt x="593" y="1753"/>
                    <a:pt x="642" y="1506"/>
                    <a:pt x="790" y="1284"/>
                  </a:cubicBezTo>
                  <a:cubicBezTo>
                    <a:pt x="1192" y="835"/>
                    <a:pt x="1753" y="566"/>
                    <a:pt x="2364" y="566"/>
                  </a:cubicBezTo>
                  <a:close/>
                  <a:moveTo>
                    <a:pt x="2448" y="1"/>
                  </a:moveTo>
                  <a:cubicBezTo>
                    <a:pt x="1573" y="1"/>
                    <a:pt x="889" y="308"/>
                    <a:pt x="370" y="914"/>
                  </a:cubicBezTo>
                  <a:cubicBezTo>
                    <a:pt x="99" y="1235"/>
                    <a:pt x="0" y="1679"/>
                    <a:pt x="99" y="2099"/>
                  </a:cubicBezTo>
                  <a:cubicBezTo>
                    <a:pt x="420" y="4568"/>
                    <a:pt x="4740" y="9431"/>
                    <a:pt x="9308" y="12517"/>
                  </a:cubicBezTo>
                  <a:cubicBezTo>
                    <a:pt x="12863" y="14912"/>
                    <a:pt x="15159" y="16023"/>
                    <a:pt x="16640" y="16023"/>
                  </a:cubicBezTo>
                  <a:cubicBezTo>
                    <a:pt x="16687" y="16027"/>
                    <a:pt x="16733" y="16029"/>
                    <a:pt x="16779" y="16029"/>
                  </a:cubicBezTo>
                  <a:cubicBezTo>
                    <a:pt x="17321" y="16029"/>
                    <a:pt x="17832" y="15766"/>
                    <a:pt x="18196" y="15357"/>
                  </a:cubicBezTo>
                  <a:cubicBezTo>
                    <a:pt x="18517" y="14912"/>
                    <a:pt x="18640" y="14344"/>
                    <a:pt x="18541" y="13801"/>
                  </a:cubicBezTo>
                  <a:cubicBezTo>
                    <a:pt x="18295" y="11876"/>
                    <a:pt x="16196" y="8246"/>
                    <a:pt x="10937" y="4321"/>
                  </a:cubicBezTo>
                  <a:cubicBezTo>
                    <a:pt x="7067" y="1410"/>
                    <a:pt x="4321" y="1"/>
                    <a:pt x="2448" y="1"/>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 name="Google Shape;2268;p65"/>
          <p:cNvGrpSpPr/>
          <p:nvPr/>
        </p:nvGrpSpPr>
        <p:grpSpPr>
          <a:xfrm>
            <a:off x="6738996" y="2529131"/>
            <a:ext cx="554925" cy="907700"/>
            <a:chOff x="5966700" y="3826200"/>
            <a:chExt cx="554925" cy="907700"/>
          </a:xfrm>
        </p:grpSpPr>
        <p:sp>
          <p:nvSpPr>
            <p:cNvPr id="2269" name="Google Shape;2269;p65"/>
            <p:cNvSpPr/>
            <p:nvPr/>
          </p:nvSpPr>
          <p:spPr>
            <a:xfrm>
              <a:off x="5966700" y="4663375"/>
              <a:ext cx="58050" cy="70525"/>
            </a:xfrm>
            <a:custGeom>
              <a:rect b="b" l="l" r="r" t="t"/>
              <a:pathLst>
                <a:path extrusionOk="0" h="2821" w="2322">
                  <a:moveTo>
                    <a:pt x="1507" y="0"/>
                  </a:moveTo>
                  <a:cubicBezTo>
                    <a:pt x="1507" y="0"/>
                    <a:pt x="1" y="2666"/>
                    <a:pt x="791" y="2815"/>
                  </a:cubicBezTo>
                  <a:cubicBezTo>
                    <a:pt x="813" y="2819"/>
                    <a:pt x="835" y="2821"/>
                    <a:pt x="857" y="2821"/>
                  </a:cubicBezTo>
                  <a:cubicBezTo>
                    <a:pt x="1622" y="2821"/>
                    <a:pt x="2322" y="395"/>
                    <a:pt x="2322" y="395"/>
                  </a:cubicBezTo>
                  <a:lnTo>
                    <a:pt x="1507" y="0"/>
                  </a:lnTo>
                  <a:close/>
                </a:path>
              </a:pathLst>
            </a:custGeom>
            <a:solidFill>
              <a:srgbClr val="003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5"/>
            <p:cNvSpPr/>
            <p:nvPr/>
          </p:nvSpPr>
          <p:spPr>
            <a:xfrm>
              <a:off x="5978425" y="4523250"/>
              <a:ext cx="156800" cy="170500"/>
            </a:xfrm>
            <a:custGeom>
              <a:rect b="b" l="l" r="r" t="t"/>
              <a:pathLst>
                <a:path extrusionOk="0" h="6820" w="6272">
                  <a:moveTo>
                    <a:pt x="865" y="1"/>
                  </a:moveTo>
                  <a:cubicBezTo>
                    <a:pt x="865" y="1"/>
                    <a:pt x="1" y="6346"/>
                    <a:pt x="939" y="6790"/>
                  </a:cubicBezTo>
                  <a:cubicBezTo>
                    <a:pt x="981" y="6810"/>
                    <a:pt x="1031" y="6820"/>
                    <a:pt x="1087" y="6820"/>
                  </a:cubicBezTo>
                  <a:cubicBezTo>
                    <a:pt x="2266" y="6820"/>
                    <a:pt x="6272" y="2544"/>
                    <a:pt x="6272" y="2544"/>
                  </a:cubicBezTo>
                  <a:lnTo>
                    <a:pt x="8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5"/>
            <p:cNvSpPr/>
            <p:nvPr/>
          </p:nvSpPr>
          <p:spPr>
            <a:xfrm>
              <a:off x="6000025" y="4167725"/>
              <a:ext cx="316050" cy="419125"/>
            </a:xfrm>
            <a:custGeom>
              <a:rect b="b" l="l" r="r" t="t"/>
              <a:pathLst>
                <a:path extrusionOk="0" h="16765" w="12642">
                  <a:moveTo>
                    <a:pt x="6766" y="1"/>
                  </a:moveTo>
                  <a:cubicBezTo>
                    <a:pt x="6766" y="1"/>
                    <a:pt x="5926" y="1137"/>
                    <a:pt x="4643" y="4099"/>
                  </a:cubicBezTo>
                  <a:cubicBezTo>
                    <a:pt x="3334" y="7062"/>
                    <a:pt x="1" y="14222"/>
                    <a:pt x="1" y="14222"/>
                  </a:cubicBezTo>
                  <a:lnTo>
                    <a:pt x="5408" y="16765"/>
                  </a:lnTo>
                  <a:cubicBezTo>
                    <a:pt x="5408" y="16765"/>
                    <a:pt x="6000" y="16049"/>
                    <a:pt x="7827" y="12518"/>
                  </a:cubicBezTo>
                  <a:cubicBezTo>
                    <a:pt x="9975" y="8370"/>
                    <a:pt x="12642" y="2445"/>
                    <a:pt x="12642" y="2445"/>
                  </a:cubicBezTo>
                  <a:lnTo>
                    <a:pt x="6766" y="1"/>
                  </a:ln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5"/>
            <p:cNvSpPr/>
            <p:nvPr/>
          </p:nvSpPr>
          <p:spPr>
            <a:xfrm>
              <a:off x="6052500" y="4204250"/>
              <a:ext cx="146225" cy="292500"/>
            </a:xfrm>
            <a:custGeom>
              <a:rect b="b" l="l" r="r" t="t"/>
              <a:pathLst>
                <a:path extrusionOk="0" h="11700" w="5849">
                  <a:moveTo>
                    <a:pt x="5285" y="1"/>
                  </a:moveTo>
                  <a:cubicBezTo>
                    <a:pt x="5137" y="1"/>
                    <a:pt x="4991" y="79"/>
                    <a:pt x="4914" y="268"/>
                  </a:cubicBezTo>
                  <a:lnTo>
                    <a:pt x="99" y="11082"/>
                  </a:lnTo>
                  <a:cubicBezTo>
                    <a:pt x="1" y="11304"/>
                    <a:pt x="99" y="11551"/>
                    <a:pt x="322" y="11650"/>
                  </a:cubicBezTo>
                  <a:cubicBezTo>
                    <a:pt x="396" y="11674"/>
                    <a:pt x="445" y="11674"/>
                    <a:pt x="519" y="11699"/>
                  </a:cubicBezTo>
                  <a:cubicBezTo>
                    <a:pt x="692" y="11699"/>
                    <a:pt x="840" y="11576"/>
                    <a:pt x="914" y="11427"/>
                  </a:cubicBezTo>
                  <a:lnTo>
                    <a:pt x="5704" y="614"/>
                  </a:lnTo>
                  <a:cubicBezTo>
                    <a:pt x="5849" y="276"/>
                    <a:pt x="556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5"/>
            <p:cNvSpPr/>
            <p:nvPr/>
          </p:nvSpPr>
          <p:spPr>
            <a:xfrm>
              <a:off x="6005600" y="4560775"/>
              <a:ext cx="30650" cy="97675"/>
            </a:xfrm>
            <a:custGeom>
              <a:rect b="b" l="l" r="r" t="t"/>
              <a:pathLst>
                <a:path extrusionOk="0" h="3907" w="1226">
                  <a:moveTo>
                    <a:pt x="764" y="0"/>
                  </a:moveTo>
                  <a:cubicBezTo>
                    <a:pt x="566" y="0"/>
                    <a:pt x="369" y="126"/>
                    <a:pt x="346" y="401"/>
                  </a:cubicBezTo>
                  <a:lnTo>
                    <a:pt x="25" y="3413"/>
                  </a:lnTo>
                  <a:cubicBezTo>
                    <a:pt x="0" y="3660"/>
                    <a:pt x="173" y="3882"/>
                    <a:pt x="420" y="3907"/>
                  </a:cubicBezTo>
                  <a:lnTo>
                    <a:pt x="469" y="3907"/>
                  </a:lnTo>
                  <a:cubicBezTo>
                    <a:pt x="667" y="3882"/>
                    <a:pt x="864" y="3734"/>
                    <a:pt x="889" y="3512"/>
                  </a:cubicBezTo>
                  <a:lnTo>
                    <a:pt x="1185" y="475"/>
                  </a:lnTo>
                  <a:cubicBezTo>
                    <a:pt x="1225" y="170"/>
                    <a:pt x="994" y="0"/>
                    <a:pt x="7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5"/>
            <p:cNvSpPr/>
            <p:nvPr/>
          </p:nvSpPr>
          <p:spPr>
            <a:xfrm>
              <a:off x="6169150" y="3826200"/>
              <a:ext cx="352475" cy="470725"/>
            </a:xfrm>
            <a:custGeom>
              <a:rect b="b" l="l" r="r" t="t"/>
              <a:pathLst>
                <a:path extrusionOk="0" h="18829" w="14099">
                  <a:moveTo>
                    <a:pt x="9598" y="0"/>
                  </a:moveTo>
                  <a:cubicBezTo>
                    <a:pt x="8404" y="0"/>
                    <a:pt x="7232" y="667"/>
                    <a:pt x="6568" y="1786"/>
                  </a:cubicBezTo>
                  <a:cubicBezTo>
                    <a:pt x="5309" y="3910"/>
                    <a:pt x="1" y="13662"/>
                    <a:pt x="1" y="13662"/>
                  </a:cubicBezTo>
                  <a:lnTo>
                    <a:pt x="5877" y="16106"/>
                  </a:lnTo>
                  <a:cubicBezTo>
                    <a:pt x="5877" y="16106"/>
                    <a:pt x="10978" y="5020"/>
                    <a:pt x="11354" y="5020"/>
                  </a:cubicBezTo>
                  <a:cubicBezTo>
                    <a:pt x="11355" y="5020"/>
                    <a:pt x="11357" y="5020"/>
                    <a:pt x="11358" y="5021"/>
                  </a:cubicBezTo>
                  <a:cubicBezTo>
                    <a:pt x="11753" y="5119"/>
                    <a:pt x="6691" y="14032"/>
                    <a:pt x="6889" y="16748"/>
                  </a:cubicBezTo>
                  <a:cubicBezTo>
                    <a:pt x="6995" y="18249"/>
                    <a:pt x="7821" y="18828"/>
                    <a:pt x="8310" y="18828"/>
                  </a:cubicBezTo>
                  <a:cubicBezTo>
                    <a:pt x="8504" y="18828"/>
                    <a:pt x="8646" y="18737"/>
                    <a:pt x="8667" y="18575"/>
                  </a:cubicBezTo>
                  <a:cubicBezTo>
                    <a:pt x="8716" y="17958"/>
                    <a:pt x="7185" y="17735"/>
                    <a:pt x="7926" y="15538"/>
                  </a:cubicBezTo>
                  <a:cubicBezTo>
                    <a:pt x="10123" y="8798"/>
                    <a:pt x="14098" y="4305"/>
                    <a:pt x="12518" y="1762"/>
                  </a:cubicBezTo>
                  <a:cubicBezTo>
                    <a:pt x="11759" y="536"/>
                    <a:pt x="10670" y="0"/>
                    <a:pt x="95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5"/>
            <p:cNvSpPr/>
            <p:nvPr/>
          </p:nvSpPr>
          <p:spPr>
            <a:xfrm>
              <a:off x="6224700" y="3852175"/>
              <a:ext cx="184375" cy="277925"/>
            </a:xfrm>
            <a:custGeom>
              <a:rect b="b" l="l" r="r" t="t"/>
              <a:pathLst>
                <a:path extrusionOk="0" h="11117" w="7375">
                  <a:moveTo>
                    <a:pt x="6781" y="1"/>
                  </a:moveTo>
                  <a:cubicBezTo>
                    <a:pt x="6730" y="1"/>
                    <a:pt x="6675" y="10"/>
                    <a:pt x="6617" y="31"/>
                  </a:cubicBezTo>
                  <a:cubicBezTo>
                    <a:pt x="5704" y="426"/>
                    <a:pt x="4963" y="1118"/>
                    <a:pt x="4544" y="2007"/>
                  </a:cubicBezTo>
                  <a:cubicBezTo>
                    <a:pt x="3828" y="3389"/>
                    <a:pt x="149" y="10425"/>
                    <a:pt x="124" y="10500"/>
                  </a:cubicBezTo>
                  <a:cubicBezTo>
                    <a:pt x="1" y="10697"/>
                    <a:pt x="75" y="10969"/>
                    <a:pt x="297" y="11067"/>
                  </a:cubicBezTo>
                  <a:cubicBezTo>
                    <a:pt x="346" y="11117"/>
                    <a:pt x="420" y="11117"/>
                    <a:pt x="495" y="11117"/>
                  </a:cubicBezTo>
                  <a:cubicBezTo>
                    <a:pt x="667" y="11117"/>
                    <a:pt x="816" y="11043"/>
                    <a:pt x="890" y="10895"/>
                  </a:cubicBezTo>
                  <a:cubicBezTo>
                    <a:pt x="914" y="10821"/>
                    <a:pt x="4593" y="3784"/>
                    <a:pt x="5309" y="2402"/>
                  </a:cubicBezTo>
                  <a:cubicBezTo>
                    <a:pt x="5630" y="1710"/>
                    <a:pt x="6198" y="1167"/>
                    <a:pt x="6889" y="846"/>
                  </a:cubicBezTo>
                  <a:cubicBezTo>
                    <a:pt x="7374" y="670"/>
                    <a:pt x="7209" y="1"/>
                    <a:pt x="6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 name="Google Shape;2276;p65"/>
          <p:cNvGrpSpPr/>
          <p:nvPr/>
        </p:nvGrpSpPr>
        <p:grpSpPr>
          <a:xfrm>
            <a:off x="6775933" y="1685188"/>
            <a:ext cx="411700" cy="558750"/>
            <a:chOff x="6735775" y="2030775"/>
            <a:chExt cx="411700" cy="558750"/>
          </a:xfrm>
        </p:grpSpPr>
        <p:sp>
          <p:nvSpPr>
            <p:cNvPr id="2277" name="Google Shape;2277;p65"/>
            <p:cNvSpPr/>
            <p:nvPr/>
          </p:nvSpPr>
          <p:spPr>
            <a:xfrm>
              <a:off x="6735775" y="2031425"/>
              <a:ext cx="411700" cy="528850"/>
            </a:xfrm>
            <a:custGeom>
              <a:rect b="b" l="l" r="r" t="t"/>
              <a:pathLst>
                <a:path extrusionOk="0" h="21154" w="16468">
                  <a:moveTo>
                    <a:pt x="945" y="0"/>
                  </a:moveTo>
                  <a:cubicBezTo>
                    <a:pt x="795" y="0"/>
                    <a:pt x="677" y="143"/>
                    <a:pt x="716" y="301"/>
                  </a:cubicBezTo>
                  <a:lnTo>
                    <a:pt x="1284" y="2621"/>
                  </a:lnTo>
                  <a:cubicBezTo>
                    <a:pt x="1325" y="2787"/>
                    <a:pt x="1193" y="2935"/>
                    <a:pt x="1033" y="2935"/>
                  </a:cubicBezTo>
                  <a:cubicBezTo>
                    <a:pt x="1002" y="2935"/>
                    <a:pt x="970" y="2930"/>
                    <a:pt x="938" y="2918"/>
                  </a:cubicBezTo>
                  <a:lnTo>
                    <a:pt x="716" y="2819"/>
                  </a:lnTo>
                  <a:cubicBezTo>
                    <a:pt x="680" y="2801"/>
                    <a:pt x="644" y="2793"/>
                    <a:pt x="609" y="2793"/>
                  </a:cubicBezTo>
                  <a:cubicBezTo>
                    <a:pt x="455" y="2793"/>
                    <a:pt x="335" y="2954"/>
                    <a:pt x="395" y="3115"/>
                  </a:cubicBezTo>
                  <a:lnTo>
                    <a:pt x="1012" y="4819"/>
                  </a:lnTo>
                  <a:cubicBezTo>
                    <a:pt x="1087" y="4967"/>
                    <a:pt x="963" y="5140"/>
                    <a:pt x="790" y="5140"/>
                  </a:cubicBezTo>
                  <a:lnTo>
                    <a:pt x="445" y="5140"/>
                  </a:lnTo>
                  <a:cubicBezTo>
                    <a:pt x="247" y="5140"/>
                    <a:pt x="124" y="5362"/>
                    <a:pt x="222" y="5535"/>
                  </a:cubicBezTo>
                  <a:lnTo>
                    <a:pt x="840" y="6498"/>
                  </a:lnTo>
                  <a:cubicBezTo>
                    <a:pt x="938" y="6646"/>
                    <a:pt x="864" y="6843"/>
                    <a:pt x="692" y="6893"/>
                  </a:cubicBezTo>
                  <a:lnTo>
                    <a:pt x="247" y="6967"/>
                  </a:lnTo>
                  <a:cubicBezTo>
                    <a:pt x="74" y="7016"/>
                    <a:pt x="0" y="7189"/>
                    <a:pt x="74" y="7337"/>
                  </a:cubicBezTo>
                  <a:lnTo>
                    <a:pt x="766" y="8695"/>
                  </a:lnTo>
                  <a:cubicBezTo>
                    <a:pt x="864" y="8868"/>
                    <a:pt x="741" y="9065"/>
                    <a:pt x="543" y="9065"/>
                  </a:cubicBezTo>
                  <a:lnTo>
                    <a:pt x="50" y="9041"/>
                  </a:lnTo>
                  <a:lnTo>
                    <a:pt x="963" y="10201"/>
                  </a:lnTo>
                  <a:cubicBezTo>
                    <a:pt x="1037" y="10349"/>
                    <a:pt x="988" y="10522"/>
                    <a:pt x="840" y="10596"/>
                  </a:cubicBezTo>
                  <a:lnTo>
                    <a:pt x="420" y="10744"/>
                  </a:lnTo>
                  <a:cubicBezTo>
                    <a:pt x="247" y="10793"/>
                    <a:pt x="198" y="10991"/>
                    <a:pt x="321" y="11139"/>
                  </a:cubicBezTo>
                  <a:lnTo>
                    <a:pt x="1333" y="12324"/>
                  </a:lnTo>
                  <a:cubicBezTo>
                    <a:pt x="1482" y="12472"/>
                    <a:pt x="1383" y="12719"/>
                    <a:pt x="1185" y="12744"/>
                  </a:cubicBezTo>
                  <a:cubicBezTo>
                    <a:pt x="963" y="12744"/>
                    <a:pt x="864" y="12991"/>
                    <a:pt x="988" y="13139"/>
                  </a:cubicBezTo>
                  <a:lnTo>
                    <a:pt x="1580" y="13904"/>
                  </a:lnTo>
                  <a:cubicBezTo>
                    <a:pt x="1679" y="14028"/>
                    <a:pt x="1630" y="14225"/>
                    <a:pt x="1506" y="14275"/>
                  </a:cubicBezTo>
                  <a:lnTo>
                    <a:pt x="1087" y="14497"/>
                  </a:lnTo>
                  <a:cubicBezTo>
                    <a:pt x="914" y="14571"/>
                    <a:pt x="889" y="14818"/>
                    <a:pt x="1062" y="14916"/>
                  </a:cubicBezTo>
                  <a:lnTo>
                    <a:pt x="2395" y="15879"/>
                  </a:lnTo>
                  <a:cubicBezTo>
                    <a:pt x="2617" y="16003"/>
                    <a:pt x="2518" y="16324"/>
                    <a:pt x="2272" y="16324"/>
                  </a:cubicBezTo>
                  <a:lnTo>
                    <a:pt x="1704" y="16373"/>
                  </a:lnTo>
                  <a:cubicBezTo>
                    <a:pt x="1506" y="16398"/>
                    <a:pt x="1407" y="16620"/>
                    <a:pt x="1531" y="16793"/>
                  </a:cubicBezTo>
                  <a:cubicBezTo>
                    <a:pt x="1877" y="17213"/>
                    <a:pt x="2272" y="17608"/>
                    <a:pt x="2691" y="18003"/>
                  </a:cubicBezTo>
                  <a:cubicBezTo>
                    <a:pt x="2741" y="18003"/>
                    <a:pt x="2420" y="18175"/>
                    <a:pt x="2148" y="18348"/>
                  </a:cubicBezTo>
                  <a:cubicBezTo>
                    <a:pt x="1975" y="18472"/>
                    <a:pt x="1975" y="18719"/>
                    <a:pt x="2173" y="18817"/>
                  </a:cubicBezTo>
                  <a:cubicBezTo>
                    <a:pt x="2756" y="19051"/>
                    <a:pt x="3803" y="19439"/>
                    <a:pt x="4521" y="19439"/>
                  </a:cubicBezTo>
                  <a:cubicBezTo>
                    <a:pt x="4562" y="19439"/>
                    <a:pt x="4603" y="19437"/>
                    <a:pt x="4642" y="19435"/>
                  </a:cubicBezTo>
                  <a:cubicBezTo>
                    <a:pt x="4704" y="19430"/>
                    <a:pt x="4754" y="19428"/>
                    <a:pt x="4794" y="19428"/>
                  </a:cubicBezTo>
                  <a:cubicBezTo>
                    <a:pt x="5170" y="19428"/>
                    <a:pt x="4639" y="19624"/>
                    <a:pt x="4148" y="19780"/>
                  </a:cubicBezTo>
                  <a:cubicBezTo>
                    <a:pt x="3926" y="19854"/>
                    <a:pt x="3926" y="20175"/>
                    <a:pt x="4148" y="20249"/>
                  </a:cubicBezTo>
                  <a:cubicBezTo>
                    <a:pt x="4642" y="20397"/>
                    <a:pt x="6098" y="21039"/>
                    <a:pt x="7432" y="21138"/>
                  </a:cubicBezTo>
                  <a:cubicBezTo>
                    <a:pt x="7601" y="21149"/>
                    <a:pt x="7771" y="21154"/>
                    <a:pt x="7940" y="21154"/>
                  </a:cubicBezTo>
                  <a:cubicBezTo>
                    <a:pt x="9369" y="21154"/>
                    <a:pt x="10763" y="20783"/>
                    <a:pt x="11999" y="20076"/>
                  </a:cubicBezTo>
                  <a:cubicBezTo>
                    <a:pt x="11999" y="20076"/>
                    <a:pt x="14740" y="19212"/>
                    <a:pt x="15702" y="15262"/>
                  </a:cubicBezTo>
                  <a:cubicBezTo>
                    <a:pt x="16468" y="12275"/>
                    <a:pt x="15826" y="10892"/>
                    <a:pt x="15851" y="10201"/>
                  </a:cubicBezTo>
                  <a:cubicBezTo>
                    <a:pt x="15851" y="10054"/>
                    <a:pt x="15744" y="9943"/>
                    <a:pt x="15606" y="9943"/>
                  </a:cubicBezTo>
                  <a:cubicBezTo>
                    <a:pt x="15581" y="9943"/>
                    <a:pt x="15556" y="9947"/>
                    <a:pt x="15530" y="9954"/>
                  </a:cubicBezTo>
                  <a:lnTo>
                    <a:pt x="15184" y="10028"/>
                  </a:lnTo>
                  <a:cubicBezTo>
                    <a:pt x="15168" y="10031"/>
                    <a:pt x="15152" y="10033"/>
                    <a:pt x="15136" y="10033"/>
                  </a:cubicBezTo>
                  <a:cubicBezTo>
                    <a:pt x="15030" y="10033"/>
                    <a:pt x="14934" y="9963"/>
                    <a:pt x="14912" y="9855"/>
                  </a:cubicBezTo>
                  <a:lnTo>
                    <a:pt x="14493" y="8695"/>
                  </a:lnTo>
                  <a:cubicBezTo>
                    <a:pt x="14452" y="8586"/>
                    <a:pt x="14351" y="8530"/>
                    <a:pt x="14253" y="8530"/>
                  </a:cubicBezTo>
                  <a:cubicBezTo>
                    <a:pt x="14172" y="8530"/>
                    <a:pt x="14093" y="8568"/>
                    <a:pt x="14048" y="8645"/>
                  </a:cubicBezTo>
                  <a:lnTo>
                    <a:pt x="13727" y="9139"/>
                  </a:lnTo>
                  <a:lnTo>
                    <a:pt x="13332" y="7139"/>
                  </a:lnTo>
                  <a:cubicBezTo>
                    <a:pt x="13299" y="7008"/>
                    <a:pt x="13190" y="6931"/>
                    <a:pt x="13076" y="6931"/>
                  </a:cubicBezTo>
                  <a:cubicBezTo>
                    <a:pt x="13020" y="6931"/>
                    <a:pt x="12962" y="6950"/>
                    <a:pt x="12913" y="6991"/>
                  </a:cubicBezTo>
                  <a:lnTo>
                    <a:pt x="12764" y="7115"/>
                  </a:lnTo>
                  <a:cubicBezTo>
                    <a:pt x="12714" y="7157"/>
                    <a:pt x="12657" y="7176"/>
                    <a:pt x="12603" y="7176"/>
                  </a:cubicBezTo>
                  <a:cubicBezTo>
                    <a:pt x="12499" y="7176"/>
                    <a:pt x="12402" y="7105"/>
                    <a:pt x="12369" y="6991"/>
                  </a:cubicBezTo>
                  <a:lnTo>
                    <a:pt x="11851" y="5263"/>
                  </a:lnTo>
                  <a:cubicBezTo>
                    <a:pt x="11808" y="5148"/>
                    <a:pt x="11698" y="5083"/>
                    <a:pt x="11594" y="5083"/>
                  </a:cubicBezTo>
                  <a:cubicBezTo>
                    <a:pt x="11519" y="5083"/>
                    <a:pt x="11448" y="5117"/>
                    <a:pt x="11407" y="5189"/>
                  </a:cubicBezTo>
                  <a:lnTo>
                    <a:pt x="11357" y="5263"/>
                  </a:lnTo>
                  <a:cubicBezTo>
                    <a:pt x="11306" y="5335"/>
                    <a:pt x="11228" y="5369"/>
                    <a:pt x="11152" y="5369"/>
                  </a:cubicBezTo>
                  <a:cubicBezTo>
                    <a:pt x="11045" y="5369"/>
                    <a:pt x="10941" y="5304"/>
                    <a:pt x="10913" y="5189"/>
                  </a:cubicBezTo>
                  <a:lnTo>
                    <a:pt x="10542" y="4078"/>
                  </a:lnTo>
                  <a:cubicBezTo>
                    <a:pt x="10511" y="3969"/>
                    <a:pt x="10412" y="3900"/>
                    <a:pt x="10306" y="3900"/>
                  </a:cubicBezTo>
                  <a:cubicBezTo>
                    <a:pt x="10243" y="3900"/>
                    <a:pt x="10178" y="3924"/>
                    <a:pt x="10123" y="3979"/>
                  </a:cubicBezTo>
                  <a:lnTo>
                    <a:pt x="9826" y="4300"/>
                  </a:lnTo>
                  <a:cubicBezTo>
                    <a:pt x="9771" y="4345"/>
                    <a:pt x="9700" y="4369"/>
                    <a:pt x="9633" y="4369"/>
                  </a:cubicBezTo>
                  <a:cubicBezTo>
                    <a:pt x="9550" y="4369"/>
                    <a:pt x="9472" y="4332"/>
                    <a:pt x="9431" y="4251"/>
                  </a:cubicBezTo>
                  <a:lnTo>
                    <a:pt x="8271" y="2449"/>
                  </a:lnTo>
                  <a:lnTo>
                    <a:pt x="8172" y="2942"/>
                  </a:lnTo>
                  <a:cubicBezTo>
                    <a:pt x="8157" y="3068"/>
                    <a:pt x="8050" y="3144"/>
                    <a:pt x="7937" y="3144"/>
                  </a:cubicBezTo>
                  <a:cubicBezTo>
                    <a:pt x="7873" y="3144"/>
                    <a:pt x="7806" y="3119"/>
                    <a:pt x="7753" y="3066"/>
                  </a:cubicBezTo>
                  <a:lnTo>
                    <a:pt x="6963" y="2226"/>
                  </a:lnTo>
                  <a:cubicBezTo>
                    <a:pt x="6911" y="2164"/>
                    <a:pt x="6842" y="2137"/>
                    <a:pt x="6774" y="2137"/>
                  </a:cubicBezTo>
                  <a:cubicBezTo>
                    <a:pt x="6679" y="2137"/>
                    <a:pt x="6586" y="2190"/>
                    <a:pt x="6543" y="2276"/>
                  </a:cubicBezTo>
                  <a:lnTo>
                    <a:pt x="6518" y="2350"/>
                  </a:lnTo>
                  <a:cubicBezTo>
                    <a:pt x="6460" y="2451"/>
                    <a:pt x="6361" y="2501"/>
                    <a:pt x="6268" y="2501"/>
                  </a:cubicBezTo>
                  <a:cubicBezTo>
                    <a:pt x="6202" y="2501"/>
                    <a:pt x="6140" y="2475"/>
                    <a:pt x="6098" y="2424"/>
                  </a:cubicBezTo>
                  <a:lnTo>
                    <a:pt x="5037" y="1189"/>
                  </a:lnTo>
                  <a:cubicBezTo>
                    <a:pt x="4982" y="1124"/>
                    <a:pt x="4908" y="1092"/>
                    <a:pt x="4836" y="1092"/>
                  </a:cubicBezTo>
                  <a:cubicBezTo>
                    <a:pt x="4746" y="1092"/>
                    <a:pt x="4658" y="1142"/>
                    <a:pt x="4617" y="1239"/>
                  </a:cubicBezTo>
                  <a:lnTo>
                    <a:pt x="4543" y="1387"/>
                  </a:lnTo>
                  <a:cubicBezTo>
                    <a:pt x="4499" y="1476"/>
                    <a:pt x="4410" y="1520"/>
                    <a:pt x="4319" y="1520"/>
                  </a:cubicBezTo>
                  <a:cubicBezTo>
                    <a:pt x="4259" y="1520"/>
                    <a:pt x="4197" y="1501"/>
                    <a:pt x="4148" y="1461"/>
                  </a:cubicBezTo>
                  <a:lnTo>
                    <a:pt x="2815" y="227"/>
                  </a:lnTo>
                  <a:lnTo>
                    <a:pt x="2543" y="745"/>
                  </a:lnTo>
                  <a:lnTo>
                    <a:pt x="1062" y="29"/>
                  </a:lnTo>
                  <a:cubicBezTo>
                    <a:pt x="1022" y="9"/>
                    <a:pt x="983" y="0"/>
                    <a:pt x="945" y="0"/>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5"/>
            <p:cNvSpPr/>
            <p:nvPr/>
          </p:nvSpPr>
          <p:spPr>
            <a:xfrm>
              <a:off x="6751750" y="2030775"/>
              <a:ext cx="294500" cy="558750"/>
            </a:xfrm>
            <a:custGeom>
              <a:rect b="b" l="l" r="r" t="t"/>
              <a:pathLst>
                <a:path extrusionOk="0" h="22350" w="11780">
                  <a:moveTo>
                    <a:pt x="409" y="0"/>
                  </a:moveTo>
                  <a:cubicBezTo>
                    <a:pt x="177" y="0"/>
                    <a:pt x="1" y="343"/>
                    <a:pt x="275" y="499"/>
                  </a:cubicBezTo>
                  <a:cubicBezTo>
                    <a:pt x="324" y="524"/>
                    <a:pt x="3805" y="3166"/>
                    <a:pt x="7558" y="9807"/>
                  </a:cubicBezTo>
                  <a:cubicBezTo>
                    <a:pt x="11286" y="16449"/>
                    <a:pt x="11261" y="22028"/>
                    <a:pt x="11261" y="22078"/>
                  </a:cubicBezTo>
                  <a:cubicBezTo>
                    <a:pt x="11261" y="22201"/>
                    <a:pt x="11335" y="22324"/>
                    <a:pt x="11459" y="22349"/>
                  </a:cubicBezTo>
                  <a:lnTo>
                    <a:pt x="11508" y="22349"/>
                  </a:lnTo>
                  <a:cubicBezTo>
                    <a:pt x="11656" y="22349"/>
                    <a:pt x="11780" y="22226"/>
                    <a:pt x="11780" y="22078"/>
                  </a:cubicBezTo>
                  <a:cubicBezTo>
                    <a:pt x="11755" y="20843"/>
                    <a:pt x="11607" y="19609"/>
                    <a:pt x="11335" y="18374"/>
                  </a:cubicBezTo>
                  <a:cubicBezTo>
                    <a:pt x="10693" y="15288"/>
                    <a:pt x="9558" y="12301"/>
                    <a:pt x="8002" y="9560"/>
                  </a:cubicBezTo>
                  <a:cubicBezTo>
                    <a:pt x="4176" y="2796"/>
                    <a:pt x="744" y="178"/>
                    <a:pt x="596" y="80"/>
                  </a:cubicBezTo>
                  <a:cubicBezTo>
                    <a:pt x="534" y="23"/>
                    <a:pt x="470" y="0"/>
                    <a:pt x="4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5"/>
            <p:cNvSpPr/>
            <p:nvPr/>
          </p:nvSpPr>
          <p:spPr>
            <a:xfrm>
              <a:off x="6835550" y="2151025"/>
              <a:ext cx="103650" cy="88525"/>
            </a:xfrm>
            <a:custGeom>
              <a:rect b="b" l="l" r="r" t="t"/>
              <a:pathLst>
                <a:path extrusionOk="0" h="3541" w="4146">
                  <a:moveTo>
                    <a:pt x="3867" y="1"/>
                  </a:moveTo>
                  <a:cubicBezTo>
                    <a:pt x="3757" y="1"/>
                    <a:pt x="3646" y="65"/>
                    <a:pt x="3613" y="208"/>
                  </a:cubicBezTo>
                  <a:lnTo>
                    <a:pt x="3218" y="2973"/>
                  </a:lnTo>
                  <a:lnTo>
                    <a:pt x="3218" y="2997"/>
                  </a:lnTo>
                  <a:lnTo>
                    <a:pt x="429" y="2405"/>
                  </a:lnTo>
                  <a:cubicBezTo>
                    <a:pt x="413" y="2402"/>
                    <a:pt x="397" y="2401"/>
                    <a:pt x="382" y="2401"/>
                  </a:cubicBezTo>
                  <a:cubicBezTo>
                    <a:pt x="96" y="2401"/>
                    <a:pt x="0" y="2829"/>
                    <a:pt x="305" y="2923"/>
                  </a:cubicBezTo>
                  <a:lnTo>
                    <a:pt x="330" y="2923"/>
                  </a:lnTo>
                  <a:lnTo>
                    <a:pt x="3194" y="3541"/>
                  </a:lnTo>
                  <a:lnTo>
                    <a:pt x="3243" y="3541"/>
                  </a:lnTo>
                  <a:cubicBezTo>
                    <a:pt x="3367" y="3541"/>
                    <a:pt x="3515" y="3491"/>
                    <a:pt x="3613" y="3392"/>
                  </a:cubicBezTo>
                  <a:cubicBezTo>
                    <a:pt x="3687" y="3294"/>
                    <a:pt x="3737" y="3170"/>
                    <a:pt x="3762" y="3047"/>
                  </a:cubicBezTo>
                  <a:lnTo>
                    <a:pt x="4132" y="282"/>
                  </a:lnTo>
                  <a:cubicBezTo>
                    <a:pt x="4146" y="103"/>
                    <a:pt x="4006" y="1"/>
                    <a:pt x="38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5"/>
            <p:cNvSpPr/>
            <p:nvPr/>
          </p:nvSpPr>
          <p:spPr>
            <a:xfrm>
              <a:off x="6853650" y="2217550"/>
              <a:ext cx="143350" cy="86925"/>
            </a:xfrm>
            <a:custGeom>
              <a:rect b="b" l="l" r="r" t="t"/>
              <a:pathLst>
                <a:path extrusionOk="0" h="3477" w="5734">
                  <a:moveTo>
                    <a:pt x="5402" y="0"/>
                  </a:moveTo>
                  <a:cubicBezTo>
                    <a:pt x="5308" y="0"/>
                    <a:pt x="5214" y="49"/>
                    <a:pt x="5161" y="164"/>
                  </a:cubicBezTo>
                  <a:lnTo>
                    <a:pt x="4074" y="2953"/>
                  </a:lnTo>
                  <a:lnTo>
                    <a:pt x="297" y="2484"/>
                  </a:lnTo>
                  <a:cubicBezTo>
                    <a:pt x="284" y="2482"/>
                    <a:pt x="272" y="2481"/>
                    <a:pt x="259" y="2481"/>
                  </a:cubicBezTo>
                  <a:cubicBezTo>
                    <a:pt x="128" y="2481"/>
                    <a:pt x="23" y="2596"/>
                    <a:pt x="1" y="2731"/>
                  </a:cubicBezTo>
                  <a:cubicBezTo>
                    <a:pt x="1" y="2855"/>
                    <a:pt x="75" y="2978"/>
                    <a:pt x="198" y="3003"/>
                  </a:cubicBezTo>
                  <a:lnTo>
                    <a:pt x="248" y="3003"/>
                  </a:lnTo>
                  <a:lnTo>
                    <a:pt x="4223" y="3472"/>
                  </a:lnTo>
                  <a:cubicBezTo>
                    <a:pt x="4239" y="3475"/>
                    <a:pt x="4254" y="3477"/>
                    <a:pt x="4269" y="3477"/>
                  </a:cubicBezTo>
                  <a:cubicBezTo>
                    <a:pt x="4371" y="3477"/>
                    <a:pt x="4451" y="3407"/>
                    <a:pt x="4494" y="3299"/>
                  </a:cubicBezTo>
                  <a:lnTo>
                    <a:pt x="5655" y="361"/>
                  </a:lnTo>
                  <a:cubicBezTo>
                    <a:pt x="5734" y="155"/>
                    <a:pt x="5569" y="0"/>
                    <a:pt x="54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5"/>
            <p:cNvSpPr/>
            <p:nvPr/>
          </p:nvSpPr>
          <p:spPr>
            <a:xfrm>
              <a:off x="6848725" y="2276700"/>
              <a:ext cx="189500" cy="95200"/>
            </a:xfrm>
            <a:custGeom>
              <a:rect b="b" l="l" r="r" t="t"/>
              <a:pathLst>
                <a:path extrusionOk="0" h="3808" w="7580">
                  <a:moveTo>
                    <a:pt x="7283" y="1"/>
                  </a:moveTo>
                  <a:cubicBezTo>
                    <a:pt x="7187" y="1"/>
                    <a:pt x="7092" y="51"/>
                    <a:pt x="7037" y="143"/>
                  </a:cubicBezTo>
                  <a:lnTo>
                    <a:pt x="5555" y="3279"/>
                  </a:lnTo>
                  <a:lnTo>
                    <a:pt x="5531" y="3279"/>
                  </a:lnTo>
                  <a:lnTo>
                    <a:pt x="321" y="2711"/>
                  </a:lnTo>
                  <a:cubicBezTo>
                    <a:pt x="306" y="2708"/>
                    <a:pt x="291" y="2707"/>
                    <a:pt x="276" y="2707"/>
                  </a:cubicBezTo>
                  <a:cubicBezTo>
                    <a:pt x="144" y="2707"/>
                    <a:pt x="25" y="2800"/>
                    <a:pt x="25" y="2933"/>
                  </a:cubicBezTo>
                  <a:cubicBezTo>
                    <a:pt x="0" y="3056"/>
                    <a:pt x="74" y="3180"/>
                    <a:pt x="223" y="3229"/>
                  </a:cubicBezTo>
                  <a:lnTo>
                    <a:pt x="247" y="3229"/>
                  </a:lnTo>
                  <a:lnTo>
                    <a:pt x="5457" y="3797"/>
                  </a:lnTo>
                  <a:cubicBezTo>
                    <a:pt x="5490" y="3804"/>
                    <a:pt x="5523" y="3808"/>
                    <a:pt x="5557" y="3808"/>
                  </a:cubicBezTo>
                  <a:cubicBezTo>
                    <a:pt x="5749" y="3808"/>
                    <a:pt x="5940" y="3693"/>
                    <a:pt x="6024" y="3525"/>
                  </a:cubicBezTo>
                  <a:lnTo>
                    <a:pt x="7506" y="365"/>
                  </a:lnTo>
                  <a:cubicBezTo>
                    <a:pt x="7580" y="242"/>
                    <a:pt x="7530" y="94"/>
                    <a:pt x="7382" y="20"/>
                  </a:cubicBezTo>
                  <a:cubicBezTo>
                    <a:pt x="7350" y="7"/>
                    <a:pt x="7317" y="1"/>
                    <a:pt x="72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5"/>
            <p:cNvSpPr/>
            <p:nvPr/>
          </p:nvSpPr>
          <p:spPr>
            <a:xfrm>
              <a:off x="6864975" y="2341325"/>
              <a:ext cx="222025" cy="122550"/>
            </a:xfrm>
            <a:custGeom>
              <a:rect b="b" l="l" r="r" t="t"/>
              <a:pathLst>
                <a:path extrusionOk="0" h="4902" w="8881">
                  <a:moveTo>
                    <a:pt x="8530" y="0"/>
                  </a:moveTo>
                  <a:cubicBezTo>
                    <a:pt x="8445" y="0"/>
                    <a:pt x="8361" y="44"/>
                    <a:pt x="8312" y="150"/>
                  </a:cubicBezTo>
                  <a:lnTo>
                    <a:pt x="6115" y="4347"/>
                  </a:lnTo>
                  <a:lnTo>
                    <a:pt x="412" y="3113"/>
                  </a:lnTo>
                  <a:cubicBezTo>
                    <a:pt x="403" y="3112"/>
                    <a:pt x="395" y="3112"/>
                    <a:pt x="386" y="3112"/>
                  </a:cubicBezTo>
                  <a:cubicBezTo>
                    <a:pt x="86" y="3112"/>
                    <a:pt x="0" y="3535"/>
                    <a:pt x="288" y="3631"/>
                  </a:cubicBezTo>
                  <a:lnTo>
                    <a:pt x="313" y="3631"/>
                  </a:lnTo>
                  <a:lnTo>
                    <a:pt x="6016" y="4891"/>
                  </a:lnTo>
                  <a:cubicBezTo>
                    <a:pt x="6049" y="4898"/>
                    <a:pt x="6083" y="4902"/>
                    <a:pt x="6117" y="4902"/>
                  </a:cubicBezTo>
                  <a:cubicBezTo>
                    <a:pt x="6309" y="4902"/>
                    <a:pt x="6500" y="4787"/>
                    <a:pt x="6584" y="4619"/>
                  </a:cubicBezTo>
                  <a:lnTo>
                    <a:pt x="8781" y="397"/>
                  </a:lnTo>
                  <a:cubicBezTo>
                    <a:pt x="8881" y="182"/>
                    <a:pt x="8703" y="0"/>
                    <a:pt x="85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3" name="Google Shape;2283;p65"/>
          <p:cNvGrpSpPr/>
          <p:nvPr/>
        </p:nvGrpSpPr>
        <p:grpSpPr>
          <a:xfrm>
            <a:off x="7814769" y="4108631"/>
            <a:ext cx="609225" cy="480325"/>
            <a:chOff x="6572200" y="4237575"/>
            <a:chExt cx="609225" cy="480325"/>
          </a:xfrm>
        </p:grpSpPr>
        <p:sp>
          <p:nvSpPr>
            <p:cNvPr id="2284" name="Google Shape;2284;p65"/>
            <p:cNvSpPr/>
            <p:nvPr/>
          </p:nvSpPr>
          <p:spPr>
            <a:xfrm>
              <a:off x="6572200" y="4237575"/>
              <a:ext cx="609225" cy="480325"/>
            </a:xfrm>
            <a:custGeom>
              <a:rect b="b" l="l" r="r" t="t"/>
              <a:pathLst>
                <a:path extrusionOk="0" h="19213" w="24369">
                  <a:moveTo>
                    <a:pt x="16759" y="2605"/>
                  </a:moveTo>
                  <a:cubicBezTo>
                    <a:pt x="17850" y="2605"/>
                    <a:pt x="18404" y="3505"/>
                    <a:pt x="18295" y="4391"/>
                  </a:cubicBezTo>
                  <a:cubicBezTo>
                    <a:pt x="18199" y="5115"/>
                    <a:pt x="18126" y="6146"/>
                    <a:pt x="16094" y="6146"/>
                  </a:cubicBezTo>
                  <a:cubicBezTo>
                    <a:pt x="16047" y="6146"/>
                    <a:pt x="15999" y="6145"/>
                    <a:pt x="15950" y="6144"/>
                  </a:cubicBezTo>
                  <a:cubicBezTo>
                    <a:pt x="13752" y="6070"/>
                    <a:pt x="13357" y="4070"/>
                    <a:pt x="15357" y="3009"/>
                  </a:cubicBezTo>
                  <a:cubicBezTo>
                    <a:pt x="15892" y="2725"/>
                    <a:pt x="16361" y="2605"/>
                    <a:pt x="16759" y="2605"/>
                  </a:cubicBezTo>
                  <a:close/>
                  <a:moveTo>
                    <a:pt x="16978" y="0"/>
                  </a:moveTo>
                  <a:cubicBezTo>
                    <a:pt x="16209" y="0"/>
                    <a:pt x="15504" y="227"/>
                    <a:pt x="14863" y="737"/>
                  </a:cubicBezTo>
                  <a:cubicBezTo>
                    <a:pt x="14083" y="1369"/>
                    <a:pt x="13883" y="1966"/>
                    <a:pt x="13174" y="1966"/>
                  </a:cubicBezTo>
                  <a:cubicBezTo>
                    <a:pt x="12829" y="1966"/>
                    <a:pt x="12364" y="1825"/>
                    <a:pt x="11654" y="1478"/>
                  </a:cubicBezTo>
                  <a:cubicBezTo>
                    <a:pt x="10932" y="1113"/>
                    <a:pt x="10050" y="865"/>
                    <a:pt x="9098" y="865"/>
                  </a:cubicBezTo>
                  <a:cubicBezTo>
                    <a:pt x="7216" y="865"/>
                    <a:pt x="5064" y="1835"/>
                    <a:pt x="3358" y="4786"/>
                  </a:cubicBezTo>
                  <a:cubicBezTo>
                    <a:pt x="791" y="9230"/>
                    <a:pt x="1" y="16637"/>
                    <a:pt x="6469" y="18538"/>
                  </a:cubicBezTo>
                  <a:cubicBezTo>
                    <a:pt x="7988" y="18990"/>
                    <a:pt x="9472" y="19212"/>
                    <a:pt x="10890" y="19212"/>
                  </a:cubicBezTo>
                  <a:cubicBezTo>
                    <a:pt x="15508" y="19212"/>
                    <a:pt x="19425" y="16855"/>
                    <a:pt x="21579" y="12415"/>
                  </a:cubicBezTo>
                  <a:cubicBezTo>
                    <a:pt x="24369" y="6613"/>
                    <a:pt x="23134" y="2638"/>
                    <a:pt x="20764" y="1280"/>
                  </a:cubicBezTo>
                  <a:cubicBezTo>
                    <a:pt x="19369" y="488"/>
                    <a:pt x="18106" y="0"/>
                    <a:pt x="16978" y="0"/>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5"/>
            <p:cNvSpPr/>
            <p:nvPr/>
          </p:nvSpPr>
          <p:spPr>
            <a:xfrm>
              <a:off x="6967225" y="4400850"/>
              <a:ext cx="154325" cy="130050"/>
            </a:xfrm>
            <a:custGeom>
              <a:rect b="b" l="l" r="r" t="t"/>
              <a:pathLst>
                <a:path extrusionOk="0" h="5202" w="6173">
                  <a:moveTo>
                    <a:pt x="4177" y="1"/>
                  </a:moveTo>
                  <a:cubicBezTo>
                    <a:pt x="3252" y="1"/>
                    <a:pt x="3823" y="798"/>
                    <a:pt x="3309" y="798"/>
                  </a:cubicBezTo>
                  <a:cubicBezTo>
                    <a:pt x="1926" y="798"/>
                    <a:pt x="1902" y="2033"/>
                    <a:pt x="939" y="2033"/>
                  </a:cubicBezTo>
                  <a:cubicBezTo>
                    <a:pt x="1" y="2033"/>
                    <a:pt x="568" y="3687"/>
                    <a:pt x="1136" y="4798"/>
                  </a:cubicBezTo>
                  <a:cubicBezTo>
                    <a:pt x="1279" y="5097"/>
                    <a:pt x="1411" y="5201"/>
                    <a:pt x="1543" y="5201"/>
                  </a:cubicBezTo>
                  <a:cubicBezTo>
                    <a:pt x="1842" y="5201"/>
                    <a:pt x="2147" y="4671"/>
                    <a:pt x="2608" y="4671"/>
                  </a:cubicBezTo>
                  <a:cubicBezTo>
                    <a:pt x="2717" y="4671"/>
                    <a:pt x="2835" y="4700"/>
                    <a:pt x="2963" y="4773"/>
                  </a:cubicBezTo>
                  <a:cubicBezTo>
                    <a:pt x="3266" y="4950"/>
                    <a:pt x="3503" y="5035"/>
                    <a:pt x="3687" y="5035"/>
                  </a:cubicBezTo>
                  <a:cubicBezTo>
                    <a:pt x="4042" y="5035"/>
                    <a:pt x="4198" y="4717"/>
                    <a:pt x="4247" y="4131"/>
                  </a:cubicBezTo>
                  <a:cubicBezTo>
                    <a:pt x="4346" y="3242"/>
                    <a:pt x="4346" y="3144"/>
                    <a:pt x="5259" y="2724"/>
                  </a:cubicBezTo>
                  <a:cubicBezTo>
                    <a:pt x="6173" y="2304"/>
                    <a:pt x="5506" y="107"/>
                    <a:pt x="4346" y="8"/>
                  </a:cubicBezTo>
                  <a:cubicBezTo>
                    <a:pt x="4285" y="3"/>
                    <a:pt x="4229" y="1"/>
                    <a:pt x="4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5"/>
            <p:cNvSpPr/>
            <p:nvPr/>
          </p:nvSpPr>
          <p:spPr>
            <a:xfrm>
              <a:off x="6915375" y="4562700"/>
              <a:ext cx="135200" cy="69725"/>
            </a:xfrm>
            <a:custGeom>
              <a:rect b="b" l="l" r="r" t="t"/>
              <a:pathLst>
                <a:path extrusionOk="0" h="2789" w="5408">
                  <a:moveTo>
                    <a:pt x="3315" y="0"/>
                  </a:moveTo>
                  <a:cubicBezTo>
                    <a:pt x="3174" y="0"/>
                    <a:pt x="3011" y="38"/>
                    <a:pt x="2815" y="126"/>
                  </a:cubicBezTo>
                  <a:cubicBezTo>
                    <a:pt x="2285" y="359"/>
                    <a:pt x="1969" y="411"/>
                    <a:pt x="1720" y="411"/>
                  </a:cubicBezTo>
                  <a:cubicBezTo>
                    <a:pt x="1526" y="411"/>
                    <a:pt x="1373" y="379"/>
                    <a:pt x="1191" y="379"/>
                  </a:cubicBezTo>
                  <a:cubicBezTo>
                    <a:pt x="1063" y="379"/>
                    <a:pt x="922" y="395"/>
                    <a:pt x="741" y="447"/>
                  </a:cubicBezTo>
                  <a:cubicBezTo>
                    <a:pt x="1" y="669"/>
                    <a:pt x="25" y="1904"/>
                    <a:pt x="569" y="2447"/>
                  </a:cubicBezTo>
                  <a:cubicBezTo>
                    <a:pt x="796" y="2696"/>
                    <a:pt x="986" y="2789"/>
                    <a:pt x="1204" y="2789"/>
                  </a:cubicBezTo>
                  <a:cubicBezTo>
                    <a:pt x="1483" y="2789"/>
                    <a:pt x="1809" y="2638"/>
                    <a:pt x="2321" y="2472"/>
                  </a:cubicBezTo>
                  <a:cubicBezTo>
                    <a:pt x="2453" y="2431"/>
                    <a:pt x="2565" y="2415"/>
                    <a:pt x="2663" y="2415"/>
                  </a:cubicBezTo>
                  <a:cubicBezTo>
                    <a:pt x="3100" y="2415"/>
                    <a:pt x="3257" y="2743"/>
                    <a:pt x="3609" y="2743"/>
                  </a:cubicBezTo>
                  <a:cubicBezTo>
                    <a:pt x="3711" y="2743"/>
                    <a:pt x="3829" y="2715"/>
                    <a:pt x="3976" y="2644"/>
                  </a:cubicBezTo>
                  <a:cubicBezTo>
                    <a:pt x="4741" y="2249"/>
                    <a:pt x="5408" y="1608"/>
                    <a:pt x="4667" y="1015"/>
                  </a:cubicBezTo>
                  <a:cubicBezTo>
                    <a:pt x="4081" y="546"/>
                    <a:pt x="3850" y="0"/>
                    <a:pt x="33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5"/>
            <p:cNvSpPr/>
            <p:nvPr/>
          </p:nvSpPr>
          <p:spPr>
            <a:xfrm>
              <a:off x="6755525" y="4580175"/>
              <a:ext cx="150000" cy="102350"/>
            </a:xfrm>
            <a:custGeom>
              <a:rect b="b" l="l" r="r" t="t"/>
              <a:pathLst>
                <a:path extrusionOk="0" h="4094" w="6000">
                  <a:moveTo>
                    <a:pt x="1653" y="0"/>
                  </a:moveTo>
                  <a:cubicBezTo>
                    <a:pt x="1291" y="0"/>
                    <a:pt x="981" y="363"/>
                    <a:pt x="543" y="662"/>
                  </a:cubicBezTo>
                  <a:cubicBezTo>
                    <a:pt x="0" y="1057"/>
                    <a:pt x="198" y="1279"/>
                    <a:pt x="420" y="2069"/>
                  </a:cubicBezTo>
                  <a:cubicBezTo>
                    <a:pt x="642" y="2834"/>
                    <a:pt x="1235" y="2563"/>
                    <a:pt x="1679" y="3328"/>
                  </a:cubicBezTo>
                  <a:cubicBezTo>
                    <a:pt x="2148" y="4093"/>
                    <a:pt x="2420" y="4044"/>
                    <a:pt x="3383" y="4069"/>
                  </a:cubicBezTo>
                  <a:cubicBezTo>
                    <a:pt x="3397" y="4069"/>
                    <a:pt x="3410" y="4069"/>
                    <a:pt x="3424" y="4069"/>
                  </a:cubicBezTo>
                  <a:cubicBezTo>
                    <a:pt x="4301" y="4069"/>
                    <a:pt x="3669" y="3277"/>
                    <a:pt x="4617" y="3155"/>
                  </a:cubicBezTo>
                  <a:cubicBezTo>
                    <a:pt x="5580" y="3032"/>
                    <a:pt x="6000" y="2415"/>
                    <a:pt x="5753" y="1378"/>
                  </a:cubicBezTo>
                  <a:cubicBezTo>
                    <a:pt x="5584" y="650"/>
                    <a:pt x="4789" y="410"/>
                    <a:pt x="4043" y="410"/>
                  </a:cubicBezTo>
                  <a:cubicBezTo>
                    <a:pt x="3700" y="410"/>
                    <a:pt x="3368" y="460"/>
                    <a:pt x="3111" y="538"/>
                  </a:cubicBezTo>
                  <a:cubicBezTo>
                    <a:pt x="2864" y="608"/>
                    <a:pt x="2691" y="637"/>
                    <a:pt x="2566" y="637"/>
                  </a:cubicBezTo>
                  <a:cubicBezTo>
                    <a:pt x="2116" y="637"/>
                    <a:pt x="2293" y="262"/>
                    <a:pt x="1926" y="69"/>
                  </a:cubicBezTo>
                  <a:cubicBezTo>
                    <a:pt x="1830" y="21"/>
                    <a:pt x="1740" y="0"/>
                    <a:pt x="16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5"/>
            <p:cNvSpPr/>
            <p:nvPr/>
          </p:nvSpPr>
          <p:spPr>
            <a:xfrm>
              <a:off x="6646300" y="4531200"/>
              <a:ext cx="102900" cy="120075"/>
            </a:xfrm>
            <a:custGeom>
              <a:rect b="b" l="l" r="r" t="t"/>
              <a:pathLst>
                <a:path extrusionOk="0" h="4803" w="4116">
                  <a:moveTo>
                    <a:pt x="633" y="0"/>
                  </a:moveTo>
                  <a:cubicBezTo>
                    <a:pt x="1" y="0"/>
                    <a:pt x="445" y="1216"/>
                    <a:pt x="493" y="2152"/>
                  </a:cubicBezTo>
                  <a:cubicBezTo>
                    <a:pt x="493" y="2868"/>
                    <a:pt x="691" y="3584"/>
                    <a:pt x="1110" y="4176"/>
                  </a:cubicBezTo>
                  <a:cubicBezTo>
                    <a:pt x="1376" y="4606"/>
                    <a:pt x="1752" y="4803"/>
                    <a:pt x="2055" y="4803"/>
                  </a:cubicBezTo>
                  <a:cubicBezTo>
                    <a:pt x="2344" y="4803"/>
                    <a:pt x="2567" y="4625"/>
                    <a:pt x="2567" y="4299"/>
                  </a:cubicBezTo>
                  <a:cubicBezTo>
                    <a:pt x="2592" y="3534"/>
                    <a:pt x="2962" y="2818"/>
                    <a:pt x="3555" y="2349"/>
                  </a:cubicBezTo>
                  <a:cubicBezTo>
                    <a:pt x="4116" y="1896"/>
                    <a:pt x="3639" y="820"/>
                    <a:pt x="3115" y="820"/>
                  </a:cubicBezTo>
                  <a:cubicBezTo>
                    <a:pt x="3039" y="820"/>
                    <a:pt x="2963" y="843"/>
                    <a:pt x="2888" y="892"/>
                  </a:cubicBezTo>
                  <a:cubicBezTo>
                    <a:pt x="2584" y="1106"/>
                    <a:pt x="2342" y="1190"/>
                    <a:pt x="2142" y="1190"/>
                  </a:cubicBezTo>
                  <a:cubicBezTo>
                    <a:pt x="1419" y="1190"/>
                    <a:pt x="1252" y="81"/>
                    <a:pt x="691" y="4"/>
                  </a:cubicBezTo>
                  <a:cubicBezTo>
                    <a:pt x="670" y="2"/>
                    <a:pt x="651" y="0"/>
                    <a:pt x="6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5"/>
            <p:cNvSpPr/>
            <p:nvPr/>
          </p:nvSpPr>
          <p:spPr>
            <a:xfrm>
              <a:off x="6637500" y="4394725"/>
              <a:ext cx="148825" cy="115050"/>
            </a:xfrm>
            <a:custGeom>
              <a:rect b="b" l="l" r="r" t="t"/>
              <a:pathLst>
                <a:path extrusionOk="0" h="4602" w="5953">
                  <a:moveTo>
                    <a:pt x="2865" y="1"/>
                  </a:moveTo>
                  <a:cubicBezTo>
                    <a:pt x="2767" y="1"/>
                    <a:pt x="2721" y="77"/>
                    <a:pt x="2771" y="253"/>
                  </a:cubicBezTo>
                  <a:cubicBezTo>
                    <a:pt x="2894" y="683"/>
                    <a:pt x="2473" y="926"/>
                    <a:pt x="1664" y="926"/>
                  </a:cubicBezTo>
                  <a:cubicBezTo>
                    <a:pt x="1497" y="926"/>
                    <a:pt x="1315" y="916"/>
                    <a:pt x="1117" y="895"/>
                  </a:cubicBezTo>
                  <a:cubicBezTo>
                    <a:pt x="1079" y="892"/>
                    <a:pt x="1042" y="890"/>
                    <a:pt x="1007" y="890"/>
                  </a:cubicBezTo>
                  <a:cubicBezTo>
                    <a:pt x="1" y="890"/>
                    <a:pt x="284" y="2231"/>
                    <a:pt x="475" y="3018"/>
                  </a:cubicBezTo>
                  <a:cubicBezTo>
                    <a:pt x="697" y="3833"/>
                    <a:pt x="1240" y="3537"/>
                    <a:pt x="2055" y="4253"/>
                  </a:cubicBezTo>
                  <a:cubicBezTo>
                    <a:pt x="2359" y="4520"/>
                    <a:pt x="2539" y="4601"/>
                    <a:pt x="2693" y="4601"/>
                  </a:cubicBezTo>
                  <a:cubicBezTo>
                    <a:pt x="2935" y="4601"/>
                    <a:pt x="3113" y="4398"/>
                    <a:pt x="3606" y="4398"/>
                  </a:cubicBezTo>
                  <a:cubicBezTo>
                    <a:pt x="3639" y="4398"/>
                    <a:pt x="3673" y="4399"/>
                    <a:pt x="3709" y="4401"/>
                  </a:cubicBezTo>
                  <a:cubicBezTo>
                    <a:pt x="3728" y="4403"/>
                    <a:pt x="3748" y="4403"/>
                    <a:pt x="3767" y="4403"/>
                  </a:cubicBezTo>
                  <a:cubicBezTo>
                    <a:pt x="4701" y="4403"/>
                    <a:pt x="5953" y="2708"/>
                    <a:pt x="4647" y="2031"/>
                  </a:cubicBezTo>
                  <a:cubicBezTo>
                    <a:pt x="3586" y="1512"/>
                    <a:pt x="4055" y="1315"/>
                    <a:pt x="3684" y="698"/>
                  </a:cubicBezTo>
                  <a:cubicBezTo>
                    <a:pt x="3440" y="290"/>
                    <a:pt x="3055" y="1"/>
                    <a:pt x="28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5"/>
            <p:cNvSpPr/>
            <p:nvPr/>
          </p:nvSpPr>
          <p:spPr>
            <a:xfrm>
              <a:off x="6741325" y="4314450"/>
              <a:ext cx="116050" cy="91000"/>
            </a:xfrm>
            <a:custGeom>
              <a:rect b="b" l="l" r="r" t="t"/>
              <a:pathLst>
                <a:path extrusionOk="0" h="3640" w="4642">
                  <a:moveTo>
                    <a:pt x="1770" y="1"/>
                  </a:moveTo>
                  <a:cubicBezTo>
                    <a:pt x="1712" y="1"/>
                    <a:pt x="1665" y="32"/>
                    <a:pt x="1630" y="107"/>
                  </a:cubicBezTo>
                  <a:cubicBezTo>
                    <a:pt x="1432" y="403"/>
                    <a:pt x="1185" y="674"/>
                    <a:pt x="889" y="897"/>
                  </a:cubicBezTo>
                  <a:cubicBezTo>
                    <a:pt x="395" y="995"/>
                    <a:pt x="25" y="1415"/>
                    <a:pt x="25" y="1934"/>
                  </a:cubicBezTo>
                  <a:cubicBezTo>
                    <a:pt x="0" y="2847"/>
                    <a:pt x="173" y="2724"/>
                    <a:pt x="1309" y="3464"/>
                  </a:cubicBezTo>
                  <a:cubicBezTo>
                    <a:pt x="1510" y="3589"/>
                    <a:pt x="1646" y="3640"/>
                    <a:pt x="1738" y="3640"/>
                  </a:cubicBezTo>
                  <a:cubicBezTo>
                    <a:pt x="2180" y="3640"/>
                    <a:pt x="1660" y="2477"/>
                    <a:pt x="2741" y="2477"/>
                  </a:cubicBezTo>
                  <a:cubicBezTo>
                    <a:pt x="4049" y="2452"/>
                    <a:pt x="4642" y="798"/>
                    <a:pt x="3210" y="699"/>
                  </a:cubicBezTo>
                  <a:cubicBezTo>
                    <a:pt x="2540" y="658"/>
                    <a:pt x="2038" y="1"/>
                    <a:pt x="17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 name="Google Shape;2291;p65"/>
          <p:cNvGrpSpPr/>
          <p:nvPr/>
        </p:nvGrpSpPr>
        <p:grpSpPr>
          <a:xfrm>
            <a:off x="3385969" y="3597531"/>
            <a:ext cx="934875" cy="991425"/>
            <a:chOff x="2330875" y="3779350"/>
            <a:chExt cx="934875" cy="991425"/>
          </a:xfrm>
        </p:grpSpPr>
        <p:sp>
          <p:nvSpPr>
            <p:cNvPr id="2292" name="Google Shape;2292;p65"/>
            <p:cNvSpPr/>
            <p:nvPr/>
          </p:nvSpPr>
          <p:spPr>
            <a:xfrm>
              <a:off x="3038600" y="4108475"/>
              <a:ext cx="85825" cy="68550"/>
            </a:xfrm>
            <a:custGeom>
              <a:rect b="b" l="l" r="r" t="t"/>
              <a:pathLst>
                <a:path extrusionOk="0" h="2742" w="3433">
                  <a:moveTo>
                    <a:pt x="2519" y="1"/>
                  </a:moveTo>
                  <a:lnTo>
                    <a:pt x="0" y="1531"/>
                  </a:lnTo>
                  <a:lnTo>
                    <a:pt x="766" y="2741"/>
                  </a:lnTo>
                  <a:lnTo>
                    <a:pt x="3432" y="1926"/>
                  </a:lnTo>
                  <a:lnTo>
                    <a:pt x="2519" y="1"/>
                  </a:ln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5"/>
            <p:cNvSpPr/>
            <p:nvPr/>
          </p:nvSpPr>
          <p:spPr>
            <a:xfrm>
              <a:off x="3048475" y="4025750"/>
              <a:ext cx="217275" cy="219150"/>
            </a:xfrm>
            <a:custGeom>
              <a:rect b="b" l="l" r="r" t="t"/>
              <a:pathLst>
                <a:path extrusionOk="0" h="8766" w="8691">
                  <a:moveTo>
                    <a:pt x="2379" y="0"/>
                  </a:moveTo>
                  <a:cubicBezTo>
                    <a:pt x="1055" y="0"/>
                    <a:pt x="0" y="396"/>
                    <a:pt x="0" y="396"/>
                  </a:cubicBezTo>
                  <a:cubicBezTo>
                    <a:pt x="0" y="396"/>
                    <a:pt x="1185" y="1828"/>
                    <a:pt x="2667" y="5038"/>
                  </a:cubicBezTo>
                  <a:cubicBezTo>
                    <a:pt x="4173" y="8223"/>
                    <a:pt x="4321" y="8766"/>
                    <a:pt x="4321" y="8766"/>
                  </a:cubicBezTo>
                  <a:cubicBezTo>
                    <a:pt x="4321" y="8766"/>
                    <a:pt x="8691" y="5803"/>
                    <a:pt x="6568" y="2273"/>
                  </a:cubicBezTo>
                  <a:cubicBezTo>
                    <a:pt x="5488" y="444"/>
                    <a:pt x="3782" y="0"/>
                    <a:pt x="23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5"/>
            <p:cNvSpPr/>
            <p:nvPr/>
          </p:nvSpPr>
          <p:spPr>
            <a:xfrm>
              <a:off x="3097850" y="4049150"/>
              <a:ext cx="77875" cy="36525"/>
            </a:xfrm>
            <a:custGeom>
              <a:rect b="b" l="l" r="r" t="t"/>
              <a:pathLst>
                <a:path extrusionOk="0" h="1461" w="3115">
                  <a:moveTo>
                    <a:pt x="771" y="0"/>
                  </a:moveTo>
                  <a:cubicBezTo>
                    <a:pt x="582" y="0"/>
                    <a:pt x="393" y="19"/>
                    <a:pt x="198" y="53"/>
                  </a:cubicBezTo>
                  <a:cubicBezTo>
                    <a:pt x="75" y="102"/>
                    <a:pt x="1" y="226"/>
                    <a:pt x="25" y="374"/>
                  </a:cubicBezTo>
                  <a:cubicBezTo>
                    <a:pt x="68" y="503"/>
                    <a:pt x="187" y="576"/>
                    <a:pt x="298" y="576"/>
                  </a:cubicBezTo>
                  <a:cubicBezTo>
                    <a:pt x="314" y="576"/>
                    <a:pt x="330" y="575"/>
                    <a:pt x="346" y="571"/>
                  </a:cubicBezTo>
                  <a:cubicBezTo>
                    <a:pt x="481" y="540"/>
                    <a:pt x="619" y="527"/>
                    <a:pt x="759" y="527"/>
                  </a:cubicBezTo>
                  <a:cubicBezTo>
                    <a:pt x="952" y="527"/>
                    <a:pt x="1147" y="553"/>
                    <a:pt x="1334" y="596"/>
                  </a:cubicBezTo>
                  <a:cubicBezTo>
                    <a:pt x="1803" y="744"/>
                    <a:pt x="2247" y="1016"/>
                    <a:pt x="2568" y="1386"/>
                  </a:cubicBezTo>
                  <a:cubicBezTo>
                    <a:pt x="2626" y="1439"/>
                    <a:pt x="2690" y="1461"/>
                    <a:pt x="2751" y="1461"/>
                  </a:cubicBezTo>
                  <a:cubicBezTo>
                    <a:pt x="2948" y="1461"/>
                    <a:pt x="3114" y="1229"/>
                    <a:pt x="2963" y="1040"/>
                  </a:cubicBezTo>
                  <a:cubicBezTo>
                    <a:pt x="2543" y="571"/>
                    <a:pt x="2025" y="250"/>
                    <a:pt x="1432" y="78"/>
                  </a:cubicBezTo>
                  <a:cubicBezTo>
                    <a:pt x="1208" y="25"/>
                    <a:pt x="990" y="0"/>
                    <a:pt x="7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5"/>
            <p:cNvSpPr/>
            <p:nvPr/>
          </p:nvSpPr>
          <p:spPr>
            <a:xfrm>
              <a:off x="2355325" y="4398575"/>
              <a:ext cx="138900" cy="84250"/>
            </a:xfrm>
            <a:custGeom>
              <a:rect b="b" l="l" r="r" t="t"/>
              <a:pathLst>
                <a:path extrusionOk="0" h="3370" w="5556">
                  <a:moveTo>
                    <a:pt x="4198" y="0"/>
                  </a:moveTo>
                  <a:cubicBezTo>
                    <a:pt x="4198" y="0"/>
                    <a:pt x="1" y="1926"/>
                    <a:pt x="741" y="2988"/>
                  </a:cubicBezTo>
                  <a:cubicBezTo>
                    <a:pt x="925" y="3266"/>
                    <a:pt x="1329" y="3369"/>
                    <a:pt x="1830" y="3369"/>
                  </a:cubicBezTo>
                  <a:cubicBezTo>
                    <a:pt x="3286" y="3369"/>
                    <a:pt x="5556" y="2494"/>
                    <a:pt x="5556" y="2494"/>
                  </a:cubicBezTo>
                  <a:lnTo>
                    <a:pt x="4198" y="0"/>
                  </a:ln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5"/>
            <p:cNvSpPr/>
            <p:nvPr/>
          </p:nvSpPr>
          <p:spPr>
            <a:xfrm>
              <a:off x="2330875" y="4448250"/>
              <a:ext cx="58425" cy="60225"/>
            </a:xfrm>
            <a:custGeom>
              <a:rect b="b" l="l" r="r" t="t"/>
              <a:pathLst>
                <a:path extrusionOk="0" h="2409" w="2337">
                  <a:moveTo>
                    <a:pt x="347" y="0"/>
                  </a:moveTo>
                  <a:cubicBezTo>
                    <a:pt x="129" y="0"/>
                    <a:pt x="1" y="119"/>
                    <a:pt x="65" y="359"/>
                  </a:cubicBezTo>
                  <a:cubicBezTo>
                    <a:pt x="226" y="956"/>
                    <a:pt x="1263" y="2409"/>
                    <a:pt x="1824" y="2409"/>
                  </a:cubicBezTo>
                  <a:cubicBezTo>
                    <a:pt x="1866" y="2409"/>
                    <a:pt x="1906" y="2401"/>
                    <a:pt x="1942" y="2383"/>
                  </a:cubicBezTo>
                  <a:cubicBezTo>
                    <a:pt x="1942" y="2383"/>
                    <a:pt x="2337" y="2087"/>
                    <a:pt x="1719" y="1001"/>
                  </a:cubicBezTo>
                  <a:cubicBezTo>
                    <a:pt x="1333" y="336"/>
                    <a:pt x="713" y="0"/>
                    <a:pt x="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5"/>
            <p:cNvSpPr/>
            <p:nvPr/>
          </p:nvSpPr>
          <p:spPr>
            <a:xfrm>
              <a:off x="2793550" y="3956650"/>
              <a:ext cx="55575" cy="74075"/>
            </a:xfrm>
            <a:custGeom>
              <a:rect b="b" l="l" r="r" t="t"/>
              <a:pathLst>
                <a:path extrusionOk="0" h="2963" w="2223">
                  <a:moveTo>
                    <a:pt x="124" y="0"/>
                  </a:moveTo>
                  <a:lnTo>
                    <a:pt x="1" y="2913"/>
                  </a:lnTo>
                  <a:lnTo>
                    <a:pt x="1457" y="2963"/>
                  </a:lnTo>
                  <a:lnTo>
                    <a:pt x="2223" y="296"/>
                  </a:lnTo>
                  <a:lnTo>
                    <a:pt x="124" y="0"/>
                  </a:ln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5"/>
            <p:cNvSpPr/>
            <p:nvPr/>
          </p:nvSpPr>
          <p:spPr>
            <a:xfrm>
              <a:off x="2707150" y="3848425"/>
              <a:ext cx="233325" cy="137250"/>
            </a:xfrm>
            <a:custGeom>
              <a:rect b="b" l="l" r="r" t="t"/>
              <a:pathLst>
                <a:path extrusionOk="0" h="5490" w="9333">
                  <a:moveTo>
                    <a:pt x="4878" y="1"/>
                  </a:moveTo>
                  <a:cubicBezTo>
                    <a:pt x="990" y="1"/>
                    <a:pt x="0" y="4453"/>
                    <a:pt x="0" y="4453"/>
                  </a:cubicBezTo>
                  <a:cubicBezTo>
                    <a:pt x="0" y="4453"/>
                    <a:pt x="297" y="4425"/>
                    <a:pt x="873" y="4425"/>
                  </a:cubicBezTo>
                  <a:cubicBezTo>
                    <a:pt x="1738" y="4425"/>
                    <a:pt x="3235" y="4487"/>
                    <a:pt x="5309" y="4798"/>
                  </a:cubicBezTo>
                  <a:cubicBezTo>
                    <a:pt x="8790" y="5317"/>
                    <a:pt x="9333" y="5490"/>
                    <a:pt x="9333" y="5490"/>
                  </a:cubicBezTo>
                  <a:cubicBezTo>
                    <a:pt x="9333" y="5490"/>
                    <a:pt x="9283" y="231"/>
                    <a:pt x="5160" y="9"/>
                  </a:cubicBezTo>
                  <a:cubicBezTo>
                    <a:pt x="5064" y="3"/>
                    <a:pt x="4970" y="1"/>
                    <a:pt x="48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5"/>
            <p:cNvSpPr/>
            <p:nvPr/>
          </p:nvSpPr>
          <p:spPr>
            <a:xfrm>
              <a:off x="2373850" y="4014050"/>
              <a:ext cx="723400" cy="622250"/>
            </a:xfrm>
            <a:custGeom>
              <a:rect b="b" l="l" r="r" t="t"/>
              <a:pathLst>
                <a:path extrusionOk="0" h="24890" w="28936">
                  <a:moveTo>
                    <a:pt x="17036" y="0"/>
                  </a:moveTo>
                  <a:cubicBezTo>
                    <a:pt x="14197" y="0"/>
                    <a:pt x="8271" y="247"/>
                    <a:pt x="4123" y="7901"/>
                  </a:cubicBezTo>
                  <a:cubicBezTo>
                    <a:pt x="0" y="15554"/>
                    <a:pt x="6592" y="23479"/>
                    <a:pt x="13900" y="24714"/>
                  </a:cubicBezTo>
                  <a:cubicBezTo>
                    <a:pt x="14595" y="24831"/>
                    <a:pt x="15293" y="24889"/>
                    <a:pt x="15987" y="24889"/>
                  </a:cubicBezTo>
                  <a:cubicBezTo>
                    <a:pt x="22586" y="24889"/>
                    <a:pt x="28817" y="19641"/>
                    <a:pt x="28862" y="10370"/>
                  </a:cubicBezTo>
                  <a:cubicBezTo>
                    <a:pt x="28936" y="148"/>
                    <a:pt x="17036" y="0"/>
                    <a:pt x="170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5"/>
            <p:cNvSpPr/>
            <p:nvPr/>
          </p:nvSpPr>
          <p:spPr>
            <a:xfrm>
              <a:off x="2489875" y="4074525"/>
              <a:ext cx="553675" cy="504150"/>
            </a:xfrm>
            <a:custGeom>
              <a:rect b="b" l="l" r="r" t="t"/>
              <a:pathLst>
                <a:path extrusionOk="0" h="20166" w="22147">
                  <a:moveTo>
                    <a:pt x="11330" y="1"/>
                  </a:moveTo>
                  <a:cubicBezTo>
                    <a:pt x="8711" y="1"/>
                    <a:pt x="2855" y="1819"/>
                    <a:pt x="1359" y="7852"/>
                  </a:cubicBezTo>
                  <a:cubicBezTo>
                    <a:pt x="1" y="13382"/>
                    <a:pt x="2593" y="17974"/>
                    <a:pt x="8765" y="19703"/>
                  </a:cubicBezTo>
                  <a:cubicBezTo>
                    <a:pt x="9880" y="20015"/>
                    <a:pt x="10937" y="20166"/>
                    <a:pt x="11930" y="20166"/>
                  </a:cubicBezTo>
                  <a:cubicBezTo>
                    <a:pt x="16434" y="20166"/>
                    <a:pt x="19607" y="17053"/>
                    <a:pt x="20740" y="11753"/>
                  </a:cubicBezTo>
                  <a:cubicBezTo>
                    <a:pt x="22147" y="5284"/>
                    <a:pt x="18295" y="50"/>
                    <a:pt x="11382" y="1"/>
                  </a:cubicBezTo>
                  <a:cubicBezTo>
                    <a:pt x="11365" y="1"/>
                    <a:pt x="11347" y="1"/>
                    <a:pt x="11330" y="1"/>
                  </a:cubicBez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5"/>
            <p:cNvSpPr/>
            <p:nvPr/>
          </p:nvSpPr>
          <p:spPr>
            <a:xfrm>
              <a:off x="2748500" y="3878775"/>
              <a:ext cx="67300" cy="52350"/>
            </a:xfrm>
            <a:custGeom>
              <a:rect b="b" l="l" r="r" t="t"/>
              <a:pathLst>
                <a:path extrusionOk="0" h="2094" w="2692">
                  <a:moveTo>
                    <a:pt x="2410" y="1"/>
                  </a:moveTo>
                  <a:cubicBezTo>
                    <a:pt x="2397" y="1"/>
                    <a:pt x="2384" y="2"/>
                    <a:pt x="2371" y="4"/>
                  </a:cubicBezTo>
                  <a:cubicBezTo>
                    <a:pt x="1753" y="78"/>
                    <a:pt x="1186" y="350"/>
                    <a:pt x="717" y="770"/>
                  </a:cubicBezTo>
                  <a:cubicBezTo>
                    <a:pt x="420" y="1041"/>
                    <a:pt x="173" y="1387"/>
                    <a:pt x="25" y="1757"/>
                  </a:cubicBezTo>
                  <a:cubicBezTo>
                    <a:pt x="1" y="1807"/>
                    <a:pt x="1" y="1856"/>
                    <a:pt x="25" y="1930"/>
                  </a:cubicBezTo>
                  <a:cubicBezTo>
                    <a:pt x="50" y="2004"/>
                    <a:pt x="124" y="2054"/>
                    <a:pt x="198" y="2078"/>
                  </a:cubicBezTo>
                  <a:cubicBezTo>
                    <a:pt x="224" y="2089"/>
                    <a:pt x="252" y="2094"/>
                    <a:pt x="279" y="2094"/>
                  </a:cubicBezTo>
                  <a:cubicBezTo>
                    <a:pt x="380" y="2094"/>
                    <a:pt x="480" y="2027"/>
                    <a:pt x="519" y="1930"/>
                  </a:cubicBezTo>
                  <a:cubicBezTo>
                    <a:pt x="667" y="1634"/>
                    <a:pt x="840" y="1362"/>
                    <a:pt x="1087" y="1140"/>
                  </a:cubicBezTo>
                  <a:cubicBezTo>
                    <a:pt x="1482" y="819"/>
                    <a:pt x="1951" y="597"/>
                    <a:pt x="2445" y="523"/>
                  </a:cubicBezTo>
                  <a:cubicBezTo>
                    <a:pt x="2593" y="498"/>
                    <a:pt x="2692" y="350"/>
                    <a:pt x="2642" y="202"/>
                  </a:cubicBezTo>
                  <a:cubicBezTo>
                    <a:pt x="2642" y="91"/>
                    <a:pt x="2523" y="1"/>
                    <a:pt x="24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5"/>
            <p:cNvSpPr/>
            <p:nvPr/>
          </p:nvSpPr>
          <p:spPr>
            <a:xfrm>
              <a:off x="2822125" y="3796775"/>
              <a:ext cx="48000" cy="53100"/>
            </a:xfrm>
            <a:custGeom>
              <a:rect b="b" l="l" r="r" t="t"/>
              <a:pathLst>
                <a:path extrusionOk="0" h="2124" w="1920">
                  <a:moveTo>
                    <a:pt x="940" y="1"/>
                  </a:moveTo>
                  <a:cubicBezTo>
                    <a:pt x="0" y="1"/>
                    <a:pt x="561" y="2075"/>
                    <a:pt x="561" y="2075"/>
                  </a:cubicBezTo>
                  <a:lnTo>
                    <a:pt x="1006" y="2124"/>
                  </a:lnTo>
                  <a:cubicBezTo>
                    <a:pt x="1006" y="2124"/>
                    <a:pt x="1919" y="1"/>
                    <a:pt x="956" y="1"/>
                  </a:cubicBezTo>
                  <a:cubicBezTo>
                    <a:pt x="951" y="1"/>
                    <a:pt x="945" y="1"/>
                    <a:pt x="940" y="1"/>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5"/>
            <p:cNvSpPr/>
            <p:nvPr/>
          </p:nvSpPr>
          <p:spPr>
            <a:xfrm>
              <a:off x="2849250" y="3779350"/>
              <a:ext cx="393050" cy="294625"/>
            </a:xfrm>
            <a:custGeom>
              <a:rect b="b" l="l" r="r" t="t"/>
              <a:pathLst>
                <a:path extrusionOk="0" h="11785" w="15722">
                  <a:moveTo>
                    <a:pt x="4723" y="0"/>
                  </a:moveTo>
                  <a:cubicBezTo>
                    <a:pt x="4622" y="0"/>
                    <a:pt x="4529" y="52"/>
                    <a:pt x="4488" y="155"/>
                  </a:cubicBezTo>
                  <a:cubicBezTo>
                    <a:pt x="4464" y="179"/>
                    <a:pt x="3871" y="1661"/>
                    <a:pt x="2488" y="1661"/>
                  </a:cubicBezTo>
                  <a:cubicBezTo>
                    <a:pt x="2462" y="1661"/>
                    <a:pt x="2435" y="1661"/>
                    <a:pt x="2409" y="1661"/>
                  </a:cubicBezTo>
                  <a:cubicBezTo>
                    <a:pt x="1108" y="1661"/>
                    <a:pt x="538" y="1068"/>
                    <a:pt x="513" y="1043"/>
                  </a:cubicBezTo>
                  <a:cubicBezTo>
                    <a:pt x="454" y="976"/>
                    <a:pt x="380" y="947"/>
                    <a:pt x="310" y="947"/>
                  </a:cubicBezTo>
                  <a:cubicBezTo>
                    <a:pt x="147" y="947"/>
                    <a:pt x="0" y="1101"/>
                    <a:pt x="69" y="1290"/>
                  </a:cubicBezTo>
                  <a:cubicBezTo>
                    <a:pt x="69" y="1315"/>
                    <a:pt x="94" y="1340"/>
                    <a:pt x="118" y="1389"/>
                  </a:cubicBezTo>
                  <a:cubicBezTo>
                    <a:pt x="143" y="1414"/>
                    <a:pt x="859" y="2204"/>
                    <a:pt x="2488" y="2204"/>
                  </a:cubicBezTo>
                  <a:cubicBezTo>
                    <a:pt x="3822" y="2179"/>
                    <a:pt x="4587" y="1068"/>
                    <a:pt x="4834" y="574"/>
                  </a:cubicBezTo>
                  <a:cubicBezTo>
                    <a:pt x="6537" y="1142"/>
                    <a:pt x="8192" y="1858"/>
                    <a:pt x="9772" y="2722"/>
                  </a:cubicBezTo>
                  <a:cubicBezTo>
                    <a:pt x="11648" y="3809"/>
                    <a:pt x="13376" y="5142"/>
                    <a:pt x="14907" y="6697"/>
                  </a:cubicBezTo>
                  <a:cubicBezTo>
                    <a:pt x="14537" y="7413"/>
                    <a:pt x="14339" y="8203"/>
                    <a:pt x="14290" y="8993"/>
                  </a:cubicBezTo>
                  <a:cubicBezTo>
                    <a:pt x="14166" y="10005"/>
                    <a:pt x="14537" y="11018"/>
                    <a:pt x="15253" y="11734"/>
                  </a:cubicBezTo>
                  <a:cubicBezTo>
                    <a:pt x="15307" y="11766"/>
                    <a:pt x="15365" y="11784"/>
                    <a:pt x="15422" y="11784"/>
                  </a:cubicBezTo>
                  <a:cubicBezTo>
                    <a:pt x="15496" y="11784"/>
                    <a:pt x="15567" y="11754"/>
                    <a:pt x="15623" y="11684"/>
                  </a:cubicBezTo>
                  <a:cubicBezTo>
                    <a:pt x="15722" y="11586"/>
                    <a:pt x="15697" y="11413"/>
                    <a:pt x="15598" y="11339"/>
                  </a:cubicBezTo>
                  <a:cubicBezTo>
                    <a:pt x="15006" y="10721"/>
                    <a:pt x="14709" y="9882"/>
                    <a:pt x="14808" y="9043"/>
                  </a:cubicBezTo>
                  <a:cubicBezTo>
                    <a:pt x="14932" y="7537"/>
                    <a:pt x="15450" y="6821"/>
                    <a:pt x="15450" y="6821"/>
                  </a:cubicBezTo>
                  <a:cubicBezTo>
                    <a:pt x="15524" y="6722"/>
                    <a:pt x="15524" y="6574"/>
                    <a:pt x="15425" y="6475"/>
                  </a:cubicBezTo>
                  <a:cubicBezTo>
                    <a:pt x="13845" y="4846"/>
                    <a:pt x="12018" y="3414"/>
                    <a:pt x="10043" y="2278"/>
                  </a:cubicBezTo>
                  <a:cubicBezTo>
                    <a:pt x="8364" y="1364"/>
                    <a:pt x="6587" y="599"/>
                    <a:pt x="4785" y="6"/>
                  </a:cubicBezTo>
                  <a:cubicBezTo>
                    <a:pt x="4764" y="2"/>
                    <a:pt x="4743" y="0"/>
                    <a:pt x="4723" y="0"/>
                  </a:cubicBezTo>
                  <a:close/>
                </a:path>
              </a:pathLst>
            </a:custGeom>
            <a:solidFill>
              <a:srgbClr val="003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5"/>
            <p:cNvSpPr/>
            <p:nvPr/>
          </p:nvSpPr>
          <p:spPr>
            <a:xfrm>
              <a:off x="2812625" y="4141175"/>
              <a:ext cx="88325" cy="84450"/>
            </a:xfrm>
            <a:custGeom>
              <a:rect b="b" l="l" r="r" t="t"/>
              <a:pathLst>
                <a:path extrusionOk="0" h="3378" w="3533">
                  <a:moveTo>
                    <a:pt x="2603" y="1"/>
                  </a:moveTo>
                  <a:cubicBezTo>
                    <a:pt x="1724" y="1"/>
                    <a:pt x="1" y="2904"/>
                    <a:pt x="522" y="3334"/>
                  </a:cubicBezTo>
                  <a:cubicBezTo>
                    <a:pt x="561" y="3364"/>
                    <a:pt x="609" y="3378"/>
                    <a:pt x="664" y="3378"/>
                  </a:cubicBezTo>
                  <a:cubicBezTo>
                    <a:pt x="1429" y="3378"/>
                    <a:pt x="3532" y="651"/>
                    <a:pt x="2818" y="75"/>
                  </a:cubicBezTo>
                  <a:cubicBezTo>
                    <a:pt x="2755" y="24"/>
                    <a:pt x="2682" y="1"/>
                    <a:pt x="2603" y="1"/>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5"/>
            <p:cNvSpPr/>
            <p:nvPr/>
          </p:nvSpPr>
          <p:spPr>
            <a:xfrm>
              <a:off x="2853825" y="4394650"/>
              <a:ext cx="97450" cy="54450"/>
            </a:xfrm>
            <a:custGeom>
              <a:rect b="b" l="l" r="r" t="t"/>
              <a:pathLst>
                <a:path extrusionOk="0" h="2178" w="3898">
                  <a:moveTo>
                    <a:pt x="1216" y="1"/>
                  </a:moveTo>
                  <a:cubicBezTo>
                    <a:pt x="964" y="1"/>
                    <a:pt x="746" y="83"/>
                    <a:pt x="602" y="281"/>
                  </a:cubicBezTo>
                  <a:cubicBezTo>
                    <a:pt x="0" y="1083"/>
                    <a:pt x="2020" y="2178"/>
                    <a:pt x="3038" y="2178"/>
                  </a:cubicBezTo>
                  <a:cubicBezTo>
                    <a:pt x="3274" y="2178"/>
                    <a:pt x="3456" y="2119"/>
                    <a:pt x="3540" y="1984"/>
                  </a:cubicBezTo>
                  <a:cubicBezTo>
                    <a:pt x="3898" y="1408"/>
                    <a:pt x="2256" y="1"/>
                    <a:pt x="1216" y="1"/>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5"/>
            <p:cNvSpPr/>
            <p:nvPr/>
          </p:nvSpPr>
          <p:spPr>
            <a:xfrm>
              <a:off x="2572275" y="4218075"/>
              <a:ext cx="92950" cy="47625"/>
            </a:xfrm>
            <a:custGeom>
              <a:rect b="b" l="l" r="r" t="t"/>
              <a:pathLst>
                <a:path extrusionOk="0" h="1905" w="3718">
                  <a:moveTo>
                    <a:pt x="1086" y="0"/>
                  </a:moveTo>
                  <a:cubicBezTo>
                    <a:pt x="730" y="0"/>
                    <a:pt x="442" y="92"/>
                    <a:pt x="334" y="308"/>
                  </a:cubicBezTo>
                  <a:cubicBezTo>
                    <a:pt x="0" y="939"/>
                    <a:pt x="1340" y="1905"/>
                    <a:pt x="2341" y="1905"/>
                  </a:cubicBezTo>
                  <a:cubicBezTo>
                    <a:pt x="2672" y="1905"/>
                    <a:pt x="2965" y="1799"/>
                    <a:pt x="3149" y="1542"/>
                  </a:cubicBezTo>
                  <a:cubicBezTo>
                    <a:pt x="3718" y="771"/>
                    <a:pt x="2117" y="0"/>
                    <a:pt x="1086" y="0"/>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5"/>
            <p:cNvSpPr/>
            <p:nvPr/>
          </p:nvSpPr>
          <p:spPr>
            <a:xfrm>
              <a:off x="2638700" y="4435025"/>
              <a:ext cx="76850" cy="63950"/>
            </a:xfrm>
            <a:custGeom>
              <a:rect b="b" l="l" r="r" t="t"/>
              <a:pathLst>
                <a:path extrusionOk="0" h="2558" w="3074">
                  <a:moveTo>
                    <a:pt x="2161" y="0"/>
                  </a:moveTo>
                  <a:cubicBezTo>
                    <a:pt x="1346" y="0"/>
                    <a:pt x="0" y="1852"/>
                    <a:pt x="788" y="2443"/>
                  </a:cubicBezTo>
                  <a:cubicBezTo>
                    <a:pt x="893" y="2522"/>
                    <a:pt x="1007" y="2558"/>
                    <a:pt x="1124" y="2558"/>
                  </a:cubicBezTo>
                  <a:cubicBezTo>
                    <a:pt x="1997" y="2558"/>
                    <a:pt x="3073" y="599"/>
                    <a:pt x="2442" y="98"/>
                  </a:cubicBezTo>
                  <a:cubicBezTo>
                    <a:pt x="2361" y="31"/>
                    <a:pt x="2265" y="0"/>
                    <a:pt x="2161" y="0"/>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5"/>
            <p:cNvSpPr/>
            <p:nvPr/>
          </p:nvSpPr>
          <p:spPr>
            <a:xfrm>
              <a:off x="2701600" y="4107750"/>
              <a:ext cx="79300" cy="230775"/>
            </a:xfrm>
            <a:custGeom>
              <a:rect b="b" l="l" r="r" t="t"/>
              <a:pathLst>
                <a:path extrusionOk="0" h="9231" w="3172">
                  <a:moveTo>
                    <a:pt x="271" y="0"/>
                  </a:moveTo>
                  <a:cubicBezTo>
                    <a:pt x="255" y="0"/>
                    <a:pt x="238" y="2"/>
                    <a:pt x="222" y="5"/>
                  </a:cubicBezTo>
                  <a:cubicBezTo>
                    <a:pt x="74" y="54"/>
                    <a:pt x="0" y="202"/>
                    <a:pt x="50" y="326"/>
                  </a:cubicBezTo>
                  <a:lnTo>
                    <a:pt x="2642" y="9041"/>
                  </a:lnTo>
                  <a:lnTo>
                    <a:pt x="2617" y="9041"/>
                  </a:lnTo>
                  <a:cubicBezTo>
                    <a:pt x="2655" y="9175"/>
                    <a:pt x="2753" y="9231"/>
                    <a:pt x="2852" y="9231"/>
                  </a:cubicBezTo>
                  <a:cubicBezTo>
                    <a:pt x="3009" y="9231"/>
                    <a:pt x="3172" y="9090"/>
                    <a:pt x="3111" y="8893"/>
                  </a:cubicBezTo>
                  <a:lnTo>
                    <a:pt x="519" y="178"/>
                  </a:lnTo>
                  <a:cubicBezTo>
                    <a:pt x="497" y="70"/>
                    <a:pt x="382" y="0"/>
                    <a:pt x="271" y="0"/>
                  </a:cubicBezTo>
                  <a:close/>
                </a:path>
              </a:pathLst>
            </a:custGeom>
            <a:solidFill>
              <a:srgbClr val="003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5"/>
            <p:cNvSpPr/>
            <p:nvPr/>
          </p:nvSpPr>
          <p:spPr>
            <a:xfrm>
              <a:off x="2783675" y="4270200"/>
              <a:ext cx="153725" cy="70375"/>
            </a:xfrm>
            <a:custGeom>
              <a:rect b="b" l="l" r="r" t="t"/>
              <a:pathLst>
                <a:path extrusionOk="0" h="2815" w="6149">
                  <a:moveTo>
                    <a:pt x="6099" y="0"/>
                  </a:moveTo>
                  <a:lnTo>
                    <a:pt x="1" y="1877"/>
                  </a:lnTo>
                  <a:lnTo>
                    <a:pt x="100" y="2815"/>
                  </a:lnTo>
                  <a:lnTo>
                    <a:pt x="6148" y="840"/>
                  </a:lnTo>
                  <a:lnTo>
                    <a:pt x="6099" y="0"/>
                  </a:lnTo>
                  <a:close/>
                </a:path>
              </a:pathLst>
            </a:custGeom>
            <a:solidFill>
              <a:srgbClr val="003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5"/>
            <p:cNvSpPr/>
            <p:nvPr/>
          </p:nvSpPr>
          <p:spPr>
            <a:xfrm>
              <a:off x="2749975" y="4303275"/>
              <a:ext cx="67675" cy="53875"/>
            </a:xfrm>
            <a:custGeom>
              <a:rect b="b" l="l" r="r" t="t"/>
              <a:pathLst>
                <a:path extrusionOk="0" h="2155" w="2707">
                  <a:moveTo>
                    <a:pt x="1034" y="0"/>
                  </a:moveTo>
                  <a:cubicBezTo>
                    <a:pt x="393" y="0"/>
                    <a:pt x="127" y="633"/>
                    <a:pt x="65" y="1146"/>
                  </a:cubicBezTo>
                  <a:cubicBezTo>
                    <a:pt x="1" y="1871"/>
                    <a:pt x="514" y="2154"/>
                    <a:pt x="1084" y="2154"/>
                  </a:cubicBezTo>
                  <a:cubicBezTo>
                    <a:pt x="1388" y="2154"/>
                    <a:pt x="1708" y="2074"/>
                    <a:pt x="1966" y="1936"/>
                  </a:cubicBezTo>
                  <a:cubicBezTo>
                    <a:pt x="2707" y="1516"/>
                    <a:pt x="2435" y="430"/>
                    <a:pt x="1472" y="84"/>
                  </a:cubicBezTo>
                  <a:cubicBezTo>
                    <a:pt x="1310" y="26"/>
                    <a:pt x="1165" y="0"/>
                    <a:pt x="1034" y="0"/>
                  </a:cubicBezTo>
                  <a:close/>
                </a:path>
              </a:pathLst>
            </a:custGeom>
            <a:solidFill>
              <a:srgbClr val="003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5"/>
            <p:cNvSpPr/>
            <p:nvPr/>
          </p:nvSpPr>
          <p:spPr>
            <a:xfrm>
              <a:off x="2618275" y="4043050"/>
              <a:ext cx="133950" cy="51075"/>
            </a:xfrm>
            <a:custGeom>
              <a:rect b="b" l="l" r="r" t="t"/>
              <a:pathLst>
                <a:path extrusionOk="0" h="2043" w="5358">
                  <a:moveTo>
                    <a:pt x="5061" y="1"/>
                  </a:moveTo>
                  <a:cubicBezTo>
                    <a:pt x="3284" y="50"/>
                    <a:pt x="1580" y="593"/>
                    <a:pt x="124" y="1581"/>
                  </a:cubicBezTo>
                  <a:cubicBezTo>
                    <a:pt x="25" y="1630"/>
                    <a:pt x="0" y="1778"/>
                    <a:pt x="50" y="1877"/>
                  </a:cubicBezTo>
                  <a:cubicBezTo>
                    <a:pt x="50" y="1902"/>
                    <a:pt x="50" y="1926"/>
                    <a:pt x="50" y="1926"/>
                  </a:cubicBezTo>
                  <a:cubicBezTo>
                    <a:pt x="111" y="2004"/>
                    <a:pt x="192" y="2042"/>
                    <a:pt x="275" y="2042"/>
                  </a:cubicBezTo>
                  <a:cubicBezTo>
                    <a:pt x="324" y="2042"/>
                    <a:pt x="374" y="2028"/>
                    <a:pt x="420" y="2000"/>
                  </a:cubicBezTo>
                  <a:cubicBezTo>
                    <a:pt x="1802" y="1087"/>
                    <a:pt x="3407" y="568"/>
                    <a:pt x="5061" y="519"/>
                  </a:cubicBezTo>
                  <a:cubicBezTo>
                    <a:pt x="5358" y="494"/>
                    <a:pt x="5358" y="25"/>
                    <a:pt x="50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5"/>
            <p:cNvSpPr/>
            <p:nvPr/>
          </p:nvSpPr>
          <p:spPr>
            <a:xfrm>
              <a:off x="2768875" y="4628800"/>
              <a:ext cx="90125" cy="114200"/>
            </a:xfrm>
            <a:custGeom>
              <a:rect b="b" l="l" r="r" t="t"/>
              <a:pathLst>
                <a:path extrusionOk="0" h="4568" w="3605">
                  <a:moveTo>
                    <a:pt x="2864" y="0"/>
                  </a:moveTo>
                  <a:lnTo>
                    <a:pt x="0" y="321"/>
                  </a:lnTo>
                  <a:cubicBezTo>
                    <a:pt x="0" y="321"/>
                    <a:pt x="1037" y="4568"/>
                    <a:pt x="2321" y="4568"/>
                  </a:cubicBezTo>
                  <a:cubicBezTo>
                    <a:pt x="3605" y="4568"/>
                    <a:pt x="2864" y="1"/>
                    <a:pt x="2864" y="0"/>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5"/>
            <p:cNvSpPr/>
            <p:nvPr/>
          </p:nvSpPr>
          <p:spPr>
            <a:xfrm>
              <a:off x="2795400" y="4742700"/>
              <a:ext cx="82975" cy="28075"/>
            </a:xfrm>
            <a:custGeom>
              <a:rect b="b" l="l" r="r" t="t"/>
              <a:pathLst>
                <a:path extrusionOk="0" h="1123" w="3319">
                  <a:moveTo>
                    <a:pt x="1494" y="0"/>
                  </a:moveTo>
                  <a:cubicBezTo>
                    <a:pt x="1418" y="0"/>
                    <a:pt x="1340" y="4"/>
                    <a:pt x="1260" y="12"/>
                  </a:cubicBezTo>
                  <a:cubicBezTo>
                    <a:pt x="26" y="111"/>
                    <a:pt x="1" y="604"/>
                    <a:pt x="1" y="604"/>
                  </a:cubicBezTo>
                  <a:cubicBezTo>
                    <a:pt x="49" y="972"/>
                    <a:pt x="914" y="1122"/>
                    <a:pt x="1693" y="1122"/>
                  </a:cubicBezTo>
                  <a:cubicBezTo>
                    <a:pt x="2117" y="1122"/>
                    <a:pt x="2515" y="1078"/>
                    <a:pt x="2741" y="999"/>
                  </a:cubicBezTo>
                  <a:cubicBezTo>
                    <a:pt x="3319" y="792"/>
                    <a:pt x="2600" y="0"/>
                    <a:pt x="14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 name="Google Shape;2314;p65"/>
          <p:cNvGrpSpPr/>
          <p:nvPr/>
        </p:nvGrpSpPr>
        <p:grpSpPr>
          <a:xfrm>
            <a:off x="4874841" y="1440438"/>
            <a:ext cx="1219650" cy="803500"/>
            <a:chOff x="5943250" y="1110450"/>
            <a:chExt cx="1219650" cy="803500"/>
          </a:xfrm>
        </p:grpSpPr>
        <p:sp>
          <p:nvSpPr>
            <p:cNvPr id="2315" name="Google Shape;2315;p65"/>
            <p:cNvSpPr/>
            <p:nvPr/>
          </p:nvSpPr>
          <p:spPr>
            <a:xfrm>
              <a:off x="5943250" y="1110450"/>
              <a:ext cx="1219650" cy="803500"/>
            </a:xfrm>
            <a:custGeom>
              <a:rect b="b" l="l" r="r" t="t"/>
              <a:pathLst>
                <a:path extrusionOk="0" h="32140" w="48786">
                  <a:moveTo>
                    <a:pt x="42273" y="0"/>
                  </a:moveTo>
                  <a:cubicBezTo>
                    <a:pt x="41751" y="0"/>
                    <a:pt x="41160" y="34"/>
                    <a:pt x="40490" y="106"/>
                  </a:cubicBezTo>
                  <a:cubicBezTo>
                    <a:pt x="33800" y="872"/>
                    <a:pt x="8617" y="3094"/>
                    <a:pt x="5432" y="3439"/>
                  </a:cubicBezTo>
                  <a:cubicBezTo>
                    <a:pt x="2223" y="3785"/>
                    <a:pt x="1" y="4007"/>
                    <a:pt x="593" y="8920"/>
                  </a:cubicBezTo>
                  <a:cubicBezTo>
                    <a:pt x="1161" y="13833"/>
                    <a:pt x="2149" y="25561"/>
                    <a:pt x="2247" y="28227"/>
                  </a:cubicBezTo>
                  <a:cubicBezTo>
                    <a:pt x="2338" y="30671"/>
                    <a:pt x="4005" y="32140"/>
                    <a:pt x="6012" y="32140"/>
                  </a:cubicBezTo>
                  <a:cubicBezTo>
                    <a:pt x="6195" y="32140"/>
                    <a:pt x="6380" y="32128"/>
                    <a:pt x="6568" y="32103"/>
                  </a:cubicBezTo>
                  <a:cubicBezTo>
                    <a:pt x="9136" y="31807"/>
                    <a:pt x="37997" y="27807"/>
                    <a:pt x="42614" y="26622"/>
                  </a:cubicBezTo>
                  <a:cubicBezTo>
                    <a:pt x="47231" y="25437"/>
                    <a:pt x="48786" y="24104"/>
                    <a:pt x="48169" y="18845"/>
                  </a:cubicBezTo>
                  <a:cubicBezTo>
                    <a:pt x="47552" y="13414"/>
                    <a:pt x="47082" y="6007"/>
                    <a:pt x="46613" y="4032"/>
                  </a:cubicBezTo>
                  <a:cubicBezTo>
                    <a:pt x="46173" y="2271"/>
                    <a:pt x="46557" y="0"/>
                    <a:pt x="42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5"/>
            <p:cNvSpPr/>
            <p:nvPr/>
          </p:nvSpPr>
          <p:spPr>
            <a:xfrm>
              <a:off x="6004975" y="1185425"/>
              <a:ext cx="1089425" cy="654625"/>
            </a:xfrm>
            <a:custGeom>
              <a:rect b="b" l="l" r="r" t="t"/>
              <a:pathLst>
                <a:path extrusionOk="0" h="26185" w="43577">
                  <a:moveTo>
                    <a:pt x="40181" y="0"/>
                  </a:moveTo>
                  <a:cubicBezTo>
                    <a:pt x="39900" y="0"/>
                    <a:pt x="39530" y="54"/>
                    <a:pt x="39034" y="95"/>
                  </a:cubicBezTo>
                  <a:cubicBezTo>
                    <a:pt x="36935" y="292"/>
                    <a:pt x="34442" y="613"/>
                    <a:pt x="25875" y="1329"/>
                  </a:cubicBezTo>
                  <a:cubicBezTo>
                    <a:pt x="17332" y="2045"/>
                    <a:pt x="6099" y="2662"/>
                    <a:pt x="3037" y="2958"/>
                  </a:cubicBezTo>
                  <a:cubicBezTo>
                    <a:pt x="0" y="3230"/>
                    <a:pt x="544" y="5131"/>
                    <a:pt x="815" y="6983"/>
                  </a:cubicBezTo>
                  <a:cubicBezTo>
                    <a:pt x="1136" y="9279"/>
                    <a:pt x="1482" y="16883"/>
                    <a:pt x="1902" y="21475"/>
                  </a:cubicBezTo>
                  <a:cubicBezTo>
                    <a:pt x="2219" y="25009"/>
                    <a:pt x="3044" y="26185"/>
                    <a:pt x="5138" y="26185"/>
                  </a:cubicBezTo>
                  <a:cubicBezTo>
                    <a:pt x="5488" y="26185"/>
                    <a:pt x="5872" y="26152"/>
                    <a:pt x="6296" y="26092"/>
                  </a:cubicBezTo>
                  <a:cubicBezTo>
                    <a:pt x="9259" y="25648"/>
                    <a:pt x="39330" y="21031"/>
                    <a:pt x="41157" y="20809"/>
                  </a:cubicBezTo>
                  <a:cubicBezTo>
                    <a:pt x="42959" y="20562"/>
                    <a:pt x="43577" y="18833"/>
                    <a:pt x="43428" y="17599"/>
                  </a:cubicBezTo>
                  <a:cubicBezTo>
                    <a:pt x="43280" y="16365"/>
                    <a:pt x="41898" y="8217"/>
                    <a:pt x="41429" y="3872"/>
                  </a:cubicBezTo>
                  <a:cubicBezTo>
                    <a:pt x="41071" y="555"/>
                    <a:pt x="41086" y="0"/>
                    <a:pt x="401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5"/>
            <p:cNvSpPr/>
            <p:nvPr/>
          </p:nvSpPr>
          <p:spPr>
            <a:xfrm>
              <a:off x="6148800" y="1360000"/>
              <a:ext cx="211600" cy="326000"/>
            </a:xfrm>
            <a:custGeom>
              <a:rect b="b" l="l" r="r" t="t"/>
              <a:pathLst>
                <a:path extrusionOk="0" h="13040" w="8464">
                  <a:moveTo>
                    <a:pt x="6073" y="0"/>
                  </a:moveTo>
                  <a:cubicBezTo>
                    <a:pt x="5816" y="0"/>
                    <a:pt x="5554" y="77"/>
                    <a:pt x="5333" y="222"/>
                  </a:cubicBezTo>
                  <a:cubicBezTo>
                    <a:pt x="4617" y="716"/>
                    <a:pt x="2099" y="3432"/>
                    <a:pt x="1234" y="4296"/>
                  </a:cubicBezTo>
                  <a:cubicBezTo>
                    <a:pt x="370" y="5135"/>
                    <a:pt x="0" y="5579"/>
                    <a:pt x="765" y="6024"/>
                  </a:cubicBezTo>
                  <a:cubicBezTo>
                    <a:pt x="1136" y="6345"/>
                    <a:pt x="1605" y="6518"/>
                    <a:pt x="2099" y="6518"/>
                  </a:cubicBezTo>
                  <a:cubicBezTo>
                    <a:pt x="2836" y="6518"/>
                    <a:pt x="4583" y="3830"/>
                    <a:pt x="5019" y="3830"/>
                  </a:cubicBezTo>
                  <a:cubicBezTo>
                    <a:pt x="5065" y="3830"/>
                    <a:pt x="5097" y="3859"/>
                    <a:pt x="5111" y="3925"/>
                  </a:cubicBezTo>
                  <a:cubicBezTo>
                    <a:pt x="5308" y="4987"/>
                    <a:pt x="5802" y="12739"/>
                    <a:pt x="6617" y="12961"/>
                  </a:cubicBezTo>
                  <a:cubicBezTo>
                    <a:pt x="6789" y="13014"/>
                    <a:pt x="6971" y="13039"/>
                    <a:pt x="7150" y="13039"/>
                  </a:cubicBezTo>
                  <a:cubicBezTo>
                    <a:pt x="7822" y="13039"/>
                    <a:pt x="8463" y="12680"/>
                    <a:pt x="8444" y="11999"/>
                  </a:cubicBezTo>
                  <a:cubicBezTo>
                    <a:pt x="8394" y="11159"/>
                    <a:pt x="7308" y="2469"/>
                    <a:pt x="7234" y="1234"/>
                  </a:cubicBezTo>
                  <a:cubicBezTo>
                    <a:pt x="7200" y="382"/>
                    <a:pt x="6648" y="0"/>
                    <a:pt x="60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5"/>
            <p:cNvSpPr/>
            <p:nvPr/>
          </p:nvSpPr>
          <p:spPr>
            <a:xfrm>
              <a:off x="6413575" y="1335650"/>
              <a:ext cx="231475" cy="321325"/>
            </a:xfrm>
            <a:custGeom>
              <a:rect b="b" l="l" r="r" t="t"/>
              <a:pathLst>
                <a:path extrusionOk="0" h="12853" w="9259">
                  <a:moveTo>
                    <a:pt x="4410" y="1"/>
                  </a:moveTo>
                  <a:cubicBezTo>
                    <a:pt x="4219" y="1"/>
                    <a:pt x="4016" y="12"/>
                    <a:pt x="3803" y="36"/>
                  </a:cubicBezTo>
                  <a:cubicBezTo>
                    <a:pt x="1" y="455"/>
                    <a:pt x="692" y="4554"/>
                    <a:pt x="939" y="5319"/>
                  </a:cubicBezTo>
                  <a:cubicBezTo>
                    <a:pt x="939" y="5319"/>
                    <a:pt x="1785" y="5601"/>
                    <a:pt x="2356" y="5601"/>
                  </a:cubicBezTo>
                  <a:cubicBezTo>
                    <a:pt x="2663" y="5601"/>
                    <a:pt x="2890" y="5520"/>
                    <a:pt x="2865" y="5270"/>
                  </a:cubicBezTo>
                  <a:cubicBezTo>
                    <a:pt x="2758" y="4272"/>
                    <a:pt x="2981" y="2799"/>
                    <a:pt x="3878" y="2799"/>
                  </a:cubicBezTo>
                  <a:cubicBezTo>
                    <a:pt x="4024" y="2799"/>
                    <a:pt x="4187" y="2838"/>
                    <a:pt x="4371" y="2924"/>
                  </a:cubicBezTo>
                  <a:cubicBezTo>
                    <a:pt x="5975" y="3714"/>
                    <a:pt x="1902" y="9491"/>
                    <a:pt x="1507" y="9985"/>
                  </a:cubicBezTo>
                  <a:cubicBezTo>
                    <a:pt x="1136" y="10479"/>
                    <a:pt x="1309" y="12429"/>
                    <a:pt x="2469" y="12775"/>
                  </a:cubicBezTo>
                  <a:cubicBezTo>
                    <a:pt x="2659" y="12829"/>
                    <a:pt x="2955" y="12852"/>
                    <a:pt x="3318" y="12852"/>
                  </a:cubicBezTo>
                  <a:cubicBezTo>
                    <a:pt x="5125" y="12852"/>
                    <a:pt x="8588" y="12273"/>
                    <a:pt x="8815" y="11985"/>
                  </a:cubicBezTo>
                  <a:cubicBezTo>
                    <a:pt x="9111" y="11664"/>
                    <a:pt x="9259" y="9886"/>
                    <a:pt x="8815" y="9566"/>
                  </a:cubicBezTo>
                  <a:cubicBezTo>
                    <a:pt x="8766" y="9526"/>
                    <a:pt x="8675" y="9508"/>
                    <a:pt x="8550" y="9508"/>
                  </a:cubicBezTo>
                  <a:cubicBezTo>
                    <a:pt x="7775" y="9508"/>
                    <a:pt x="5732" y="10179"/>
                    <a:pt x="4990" y="10179"/>
                  </a:cubicBezTo>
                  <a:cubicBezTo>
                    <a:pt x="4822" y="10179"/>
                    <a:pt x="4720" y="10144"/>
                    <a:pt x="4716" y="10059"/>
                  </a:cubicBezTo>
                  <a:cubicBezTo>
                    <a:pt x="4667" y="9516"/>
                    <a:pt x="6938" y="6010"/>
                    <a:pt x="7383" y="4554"/>
                  </a:cubicBezTo>
                  <a:cubicBezTo>
                    <a:pt x="7802" y="3202"/>
                    <a:pt x="7650" y="1"/>
                    <a:pt x="44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5"/>
            <p:cNvSpPr/>
            <p:nvPr/>
          </p:nvSpPr>
          <p:spPr>
            <a:xfrm>
              <a:off x="6681450" y="1301050"/>
              <a:ext cx="219150" cy="326775"/>
            </a:xfrm>
            <a:custGeom>
              <a:rect b="b" l="l" r="r" t="t"/>
              <a:pathLst>
                <a:path extrusionOk="0" h="13071" w="8766">
                  <a:moveTo>
                    <a:pt x="3704" y="0"/>
                  </a:moveTo>
                  <a:cubicBezTo>
                    <a:pt x="2879" y="0"/>
                    <a:pt x="2063" y="296"/>
                    <a:pt x="1507" y="778"/>
                  </a:cubicBezTo>
                  <a:cubicBezTo>
                    <a:pt x="1" y="2136"/>
                    <a:pt x="1" y="3493"/>
                    <a:pt x="1" y="3493"/>
                  </a:cubicBezTo>
                  <a:cubicBezTo>
                    <a:pt x="532" y="4061"/>
                    <a:pt x="1117" y="4643"/>
                    <a:pt x="1536" y="4643"/>
                  </a:cubicBezTo>
                  <a:cubicBezTo>
                    <a:pt x="1681" y="4643"/>
                    <a:pt x="1806" y="4573"/>
                    <a:pt x="1902" y="4407"/>
                  </a:cubicBezTo>
                  <a:cubicBezTo>
                    <a:pt x="2259" y="3826"/>
                    <a:pt x="2778" y="2356"/>
                    <a:pt x="3807" y="2356"/>
                  </a:cubicBezTo>
                  <a:cubicBezTo>
                    <a:pt x="3915" y="2356"/>
                    <a:pt x="4029" y="2372"/>
                    <a:pt x="4148" y="2407"/>
                  </a:cubicBezTo>
                  <a:cubicBezTo>
                    <a:pt x="5827" y="2926"/>
                    <a:pt x="4667" y="4654"/>
                    <a:pt x="3901" y="5419"/>
                  </a:cubicBezTo>
                  <a:cubicBezTo>
                    <a:pt x="3136" y="6185"/>
                    <a:pt x="2790" y="5617"/>
                    <a:pt x="3087" y="6728"/>
                  </a:cubicBezTo>
                  <a:cubicBezTo>
                    <a:pt x="3383" y="7814"/>
                    <a:pt x="4000" y="7049"/>
                    <a:pt x="5210" y="7789"/>
                  </a:cubicBezTo>
                  <a:cubicBezTo>
                    <a:pt x="6868" y="8799"/>
                    <a:pt x="5743" y="10954"/>
                    <a:pt x="4634" y="10954"/>
                  </a:cubicBezTo>
                  <a:cubicBezTo>
                    <a:pt x="4604" y="10954"/>
                    <a:pt x="4574" y="10953"/>
                    <a:pt x="4543" y="10950"/>
                  </a:cubicBezTo>
                  <a:cubicBezTo>
                    <a:pt x="2865" y="10752"/>
                    <a:pt x="2692" y="9888"/>
                    <a:pt x="2297" y="9592"/>
                  </a:cubicBezTo>
                  <a:cubicBezTo>
                    <a:pt x="2243" y="9554"/>
                    <a:pt x="2163" y="9538"/>
                    <a:pt x="2068" y="9538"/>
                  </a:cubicBezTo>
                  <a:cubicBezTo>
                    <a:pt x="1465" y="9538"/>
                    <a:pt x="207" y="10206"/>
                    <a:pt x="420" y="10653"/>
                  </a:cubicBezTo>
                  <a:cubicBezTo>
                    <a:pt x="1297" y="12182"/>
                    <a:pt x="2913" y="13071"/>
                    <a:pt x="4631" y="13071"/>
                  </a:cubicBezTo>
                  <a:cubicBezTo>
                    <a:pt x="4994" y="13071"/>
                    <a:pt x="5362" y="13031"/>
                    <a:pt x="5728" y="12949"/>
                  </a:cubicBezTo>
                  <a:cubicBezTo>
                    <a:pt x="8494" y="12332"/>
                    <a:pt x="8765" y="9123"/>
                    <a:pt x="8074" y="7789"/>
                  </a:cubicBezTo>
                  <a:cubicBezTo>
                    <a:pt x="7605" y="6950"/>
                    <a:pt x="6815" y="6357"/>
                    <a:pt x="5901" y="6135"/>
                  </a:cubicBezTo>
                  <a:cubicBezTo>
                    <a:pt x="5901" y="6135"/>
                    <a:pt x="7383" y="3963"/>
                    <a:pt x="6420" y="1765"/>
                  </a:cubicBezTo>
                  <a:cubicBezTo>
                    <a:pt x="5874" y="506"/>
                    <a:pt x="4782" y="0"/>
                    <a:pt x="3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5"/>
            <p:cNvSpPr/>
            <p:nvPr/>
          </p:nvSpPr>
          <p:spPr>
            <a:xfrm>
              <a:off x="6844400" y="1698650"/>
              <a:ext cx="170700" cy="67275"/>
            </a:xfrm>
            <a:custGeom>
              <a:rect b="b" l="l" r="r" t="t"/>
              <a:pathLst>
                <a:path extrusionOk="0" h="2691" w="6828">
                  <a:moveTo>
                    <a:pt x="4374" y="0"/>
                  </a:moveTo>
                  <a:cubicBezTo>
                    <a:pt x="3978" y="0"/>
                    <a:pt x="3526" y="40"/>
                    <a:pt x="3013" y="131"/>
                  </a:cubicBezTo>
                  <a:cubicBezTo>
                    <a:pt x="99" y="650"/>
                    <a:pt x="0" y="1835"/>
                    <a:pt x="420" y="2452"/>
                  </a:cubicBezTo>
                  <a:cubicBezTo>
                    <a:pt x="534" y="2620"/>
                    <a:pt x="935" y="2690"/>
                    <a:pt x="1481" y="2690"/>
                  </a:cubicBezTo>
                  <a:cubicBezTo>
                    <a:pt x="3184" y="2690"/>
                    <a:pt x="6300" y="2007"/>
                    <a:pt x="6543" y="1465"/>
                  </a:cubicBezTo>
                  <a:cubicBezTo>
                    <a:pt x="6828" y="875"/>
                    <a:pt x="6224" y="0"/>
                    <a:pt x="43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1" name="Google Shape;2321;p65"/>
          <p:cNvSpPr/>
          <p:nvPr/>
        </p:nvSpPr>
        <p:spPr>
          <a:xfrm>
            <a:off x="1937257" y="3436813"/>
            <a:ext cx="268525" cy="417975"/>
          </a:xfrm>
          <a:custGeom>
            <a:rect b="b" l="l" r="r" t="t"/>
            <a:pathLst>
              <a:path extrusionOk="0" h="16719" w="10741">
                <a:moveTo>
                  <a:pt x="2648" y="0"/>
                </a:moveTo>
                <a:cubicBezTo>
                  <a:pt x="2309" y="0"/>
                  <a:pt x="1977" y="79"/>
                  <a:pt x="1679" y="224"/>
                </a:cubicBezTo>
                <a:cubicBezTo>
                  <a:pt x="741" y="693"/>
                  <a:pt x="1" y="2026"/>
                  <a:pt x="1013" y="4199"/>
                </a:cubicBezTo>
                <a:cubicBezTo>
                  <a:pt x="1309" y="4841"/>
                  <a:pt x="1605" y="5483"/>
                  <a:pt x="1902" y="6149"/>
                </a:cubicBezTo>
                <a:cubicBezTo>
                  <a:pt x="3432" y="9606"/>
                  <a:pt x="4889" y="12865"/>
                  <a:pt x="6370" y="13432"/>
                </a:cubicBezTo>
                <a:cubicBezTo>
                  <a:pt x="6504" y="13488"/>
                  <a:pt x="6647" y="13514"/>
                  <a:pt x="6789" y="13514"/>
                </a:cubicBezTo>
                <a:cubicBezTo>
                  <a:pt x="6963" y="13514"/>
                  <a:pt x="7135" y="13476"/>
                  <a:pt x="7284" y="13408"/>
                </a:cubicBezTo>
                <a:cubicBezTo>
                  <a:pt x="7555" y="13284"/>
                  <a:pt x="7753" y="13062"/>
                  <a:pt x="7827" y="12791"/>
                </a:cubicBezTo>
                <a:cubicBezTo>
                  <a:pt x="8469" y="10865"/>
                  <a:pt x="5185" y="5112"/>
                  <a:pt x="5037" y="4865"/>
                </a:cubicBezTo>
                <a:cubicBezTo>
                  <a:pt x="4990" y="4763"/>
                  <a:pt x="4912" y="4721"/>
                  <a:pt x="4834" y="4721"/>
                </a:cubicBezTo>
                <a:cubicBezTo>
                  <a:pt x="4668" y="4721"/>
                  <a:pt x="4500" y="4911"/>
                  <a:pt x="4617" y="5112"/>
                </a:cubicBezTo>
                <a:cubicBezTo>
                  <a:pt x="5531" y="6717"/>
                  <a:pt x="7827" y="11210"/>
                  <a:pt x="7358" y="12642"/>
                </a:cubicBezTo>
                <a:cubicBezTo>
                  <a:pt x="7333" y="12791"/>
                  <a:pt x="7234" y="12889"/>
                  <a:pt x="7111" y="12963"/>
                </a:cubicBezTo>
                <a:cubicBezTo>
                  <a:pt x="7012" y="13000"/>
                  <a:pt x="6913" y="13019"/>
                  <a:pt x="6818" y="13019"/>
                </a:cubicBezTo>
                <a:cubicBezTo>
                  <a:pt x="6722" y="13019"/>
                  <a:pt x="6629" y="13000"/>
                  <a:pt x="6543" y="12963"/>
                </a:cubicBezTo>
                <a:cubicBezTo>
                  <a:pt x="5259" y="12470"/>
                  <a:pt x="3778" y="9137"/>
                  <a:pt x="2346" y="5927"/>
                </a:cubicBezTo>
                <a:cubicBezTo>
                  <a:pt x="2050" y="5260"/>
                  <a:pt x="1753" y="4618"/>
                  <a:pt x="1457" y="3977"/>
                </a:cubicBezTo>
                <a:cubicBezTo>
                  <a:pt x="593" y="2125"/>
                  <a:pt x="1186" y="1014"/>
                  <a:pt x="1902" y="644"/>
                </a:cubicBezTo>
                <a:cubicBezTo>
                  <a:pt x="2117" y="540"/>
                  <a:pt x="2366" y="482"/>
                  <a:pt x="2624" y="482"/>
                </a:cubicBezTo>
                <a:cubicBezTo>
                  <a:pt x="3224" y="482"/>
                  <a:pt x="3875" y="790"/>
                  <a:pt x="4272" y="1532"/>
                </a:cubicBezTo>
                <a:cubicBezTo>
                  <a:pt x="5309" y="3433"/>
                  <a:pt x="8494" y="9976"/>
                  <a:pt x="9629" y="13210"/>
                </a:cubicBezTo>
                <a:cubicBezTo>
                  <a:pt x="10074" y="14494"/>
                  <a:pt x="9703" y="15506"/>
                  <a:pt x="8617" y="16000"/>
                </a:cubicBezTo>
                <a:cubicBezTo>
                  <a:pt x="8261" y="16158"/>
                  <a:pt x="7860" y="16243"/>
                  <a:pt x="7456" y="16243"/>
                </a:cubicBezTo>
                <a:cubicBezTo>
                  <a:pt x="6599" y="16243"/>
                  <a:pt x="5729" y="15861"/>
                  <a:pt x="5259" y="14988"/>
                </a:cubicBezTo>
                <a:cubicBezTo>
                  <a:pt x="4593" y="13704"/>
                  <a:pt x="1507" y="6865"/>
                  <a:pt x="1457" y="6791"/>
                </a:cubicBezTo>
                <a:cubicBezTo>
                  <a:pt x="1416" y="6701"/>
                  <a:pt x="1339" y="6662"/>
                  <a:pt x="1260" y="6662"/>
                </a:cubicBezTo>
                <a:cubicBezTo>
                  <a:pt x="1101" y="6662"/>
                  <a:pt x="930" y="6816"/>
                  <a:pt x="1013" y="7013"/>
                </a:cubicBezTo>
                <a:cubicBezTo>
                  <a:pt x="1136" y="7285"/>
                  <a:pt x="4148" y="13926"/>
                  <a:pt x="4840" y="15210"/>
                </a:cubicBezTo>
                <a:cubicBezTo>
                  <a:pt x="5338" y="16136"/>
                  <a:pt x="6315" y="16719"/>
                  <a:pt x="7355" y="16719"/>
                </a:cubicBezTo>
                <a:cubicBezTo>
                  <a:pt x="7397" y="16719"/>
                  <a:pt x="7439" y="16718"/>
                  <a:pt x="7481" y="16716"/>
                </a:cubicBezTo>
                <a:cubicBezTo>
                  <a:pt x="7950" y="16716"/>
                  <a:pt x="8395" y="16642"/>
                  <a:pt x="8814" y="16469"/>
                </a:cubicBezTo>
                <a:cubicBezTo>
                  <a:pt x="9851" y="16025"/>
                  <a:pt x="10740" y="14889"/>
                  <a:pt x="10098" y="13062"/>
                </a:cubicBezTo>
                <a:cubicBezTo>
                  <a:pt x="8913" y="9754"/>
                  <a:pt x="5778" y="3285"/>
                  <a:pt x="4716" y="1335"/>
                </a:cubicBezTo>
                <a:cubicBezTo>
                  <a:pt x="4204" y="396"/>
                  <a:pt x="3409" y="0"/>
                  <a:pt x="26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2" name="Google Shape;2322;p65"/>
          <p:cNvGrpSpPr/>
          <p:nvPr/>
        </p:nvGrpSpPr>
        <p:grpSpPr>
          <a:xfrm>
            <a:off x="6638196" y="3691356"/>
            <a:ext cx="687175" cy="897600"/>
            <a:chOff x="6171000" y="3876200"/>
            <a:chExt cx="687175" cy="897600"/>
          </a:xfrm>
        </p:grpSpPr>
        <p:sp>
          <p:nvSpPr>
            <p:cNvPr id="2323" name="Google Shape;2323;p65"/>
            <p:cNvSpPr/>
            <p:nvPr/>
          </p:nvSpPr>
          <p:spPr>
            <a:xfrm>
              <a:off x="6685775" y="3876200"/>
              <a:ext cx="172400" cy="203600"/>
            </a:xfrm>
            <a:custGeom>
              <a:rect b="b" l="l" r="r" t="t"/>
              <a:pathLst>
                <a:path extrusionOk="0" h="8144" w="6896">
                  <a:moveTo>
                    <a:pt x="6849" y="1"/>
                  </a:moveTo>
                  <a:cubicBezTo>
                    <a:pt x="6843" y="1"/>
                    <a:pt x="6839" y="33"/>
                    <a:pt x="6839" y="33"/>
                  </a:cubicBezTo>
                  <a:cubicBezTo>
                    <a:pt x="5753" y="774"/>
                    <a:pt x="4568" y="1317"/>
                    <a:pt x="3284" y="1638"/>
                  </a:cubicBezTo>
                  <a:cubicBezTo>
                    <a:pt x="1260" y="2083"/>
                    <a:pt x="0" y="5391"/>
                    <a:pt x="420" y="6872"/>
                  </a:cubicBezTo>
                  <a:cubicBezTo>
                    <a:pt x="743" y="8012"/>
                    <a:pt x="1489" y="8143"/>
                    <a:pt x="1817" y="8143"/>
                  </a:cubicBezTo>
                  <a:cubicBezTo>
                    <a:pt x="1915" y="8143"/>
                    <a:pt x="1976" y="8131"/>
                    <a:pt x="1976" y="8131"/>
                  </a:cubicBezTo>
                  <a:cubicBezTo>
                    <a:pt x="1976" y="8131"/>
                    <a:pt x="6741" y="7144"/>
                    <a:pt x="6839" y="3292"/>
                  </a:cubicBezTo>
                  <a:cubicBezTo>
                    <a:pt x="6896" y="347"/>
                    <a:pt x="6866" y="1"/>
                    <a:pt x="68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5"/>
            <p:cNvSpPr/>
            <p:nvPr/>
          </p:nvSpPr>
          <p:spPr>
            <a:xfrm>
              <a:off x="6171000" y="4060325"/>
              <a:ext cx="570975" cy="713475"/>
            </a:xfrm>
            <a:custGeom>
              <a:rect b="b" l="l" r="r" t="t"/>
              <a:pathLst>
                <a:path extrusionOk="0" h="28539" w="22839">
                  <a:moveTo>
                    <a:pt x="21209" y="1"/>
                  </a:moveTo>
                  <a:cubicBezTo>
                    <a:pt x="21209" y="1"/>
                    <a:pt x="17258" y="2914"/>
                    <a:pt x="13259" y="8296"/>
                  </a:cubicBezTo>
                  <a:cubicBezTo>
                    <a:pt x="9284" y="13679"/>
                    <a:pt x="1" y="27825"/>
                    <a:pt x="964" y="28517"/>
                  </a:cubicBezTo>
                  <a:cubicBezTo>
                    <a:pt x="983" y="28531"/>
                    <a:pt x="1009" y="28539"/>
                    <a:pt x="1040" y="28539"/>
                  </a:cubicBezTo>
                  <a:cubicBezTo>
                    <a:pt x="2518" y="28539"/>
                    <a:pt x="16558" y="12040"/>
                    <a:pt x="19653" y="6864"/>
                  </a:cubicBezTo>
                  <a:cubicBezTo>
                    <a:pt x="22838" y="1556"/>
                    <a:pt x="22567" y="766"/>
                    <a:pt x="22567" y="766"/>
                  </a:cubicBezTo>
                  <a:lnTo>
                    <a:pt x="212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5"/>
            <p:cNvSpPr/>
            <p:nvPr/>
          </p:nvSpPr>
          <p:spPr>
            <a:xfrm>
              <a:off x="6561700" y="4079625"/>
              <a:ext cx="143600" cy="151100"/>
            </a:xfrm>
            <a:custGeom>
              <a:rect b="b" l="l" r="r" t="t"/>
              <a:pathLst>
                <a:path extrusionOk="0" h="6044" w="5744">
                  <a:moveTo>
                    <a:pt x="5230" y="1"/>
                  </a:moveTo>
                  <a:cubicBezTo>
                    <a:pt x="5166" y="1"/>
                    <a:pt x="5106" y="28"/>
                    <a:pt x="5062" y="93"/>
                  </a:cubicBezTo>
                  <a:lnTo>
                    <a:pt x="100" y="5525"/>
                  </a:lnTo>
                  <a:cubicBezTo>
                    <a:pt x="1" y="5648"/>
                    <a:pt x="1" y="5846"/>
                    <a:pt x="124" y="5969"/>
                  </a:cubicBezTo>
                  <a:cubicBezTo>
                    <a:pt x="174" y="6018"/>
                    <a:pt x="248" y="6043"/>
                    <a:pt x="322" y="6043"/>
                  </a:cubicBezTo>
                  <a:cubicBezTo>
                    <a:pt x="421" y="6043"/>
                    <a:pt x="495" y="6018"/>
                    <a:pt x="544" y="5944"/>
                  </a:cubicBezTo>
                  <a:lnTo>
                    <a:pt x="5531" y="513"/>
                  </a:lnTo>
                  <a:cubicBezTo>
                    <a:pt x="5743" y="339"/>
                    <a:pt x="5459" y="1"/>
                    <a:pt x="52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5"/>
            <p:cNvSpPr/>
            <p:nvPr/>
          </p:nvSpPr>
          <p:spPr>
            <a:xfrm>
              <a:off x="6240750" y="4269650"/>
              <a:ext cx="293425" cy="426450"/>
            </a:xfrm>
            <a:custGeom>
              <a:rect b="b" l="l" r="r" t="t"/>
              <a:pathLst>
                <a:path extrusionOk="0" h="17058" w="11737">
                  <a:moveTo>
                    <a:pt x="11229" y="1"/>
                  </a:moveTo>
                  <a:cubicBezTo>
                    <a:pt x="11148" y="1"/>
                    <a:pt x="11076" y="36"/>
                    <a:pt x="11037" y="121"/>
                  </a:cubicBezTo>
                  <a:lnTo>
                    <a:pt x="99" y="16588"/>
                  </a:lnTo>
                  <a:cubicBezTo>
                    <a:pt x="1" y="16712"/>
                    <a:pt x="50" y="16909"/>
                    <a:pt x="174" y="17008"/>
                  </a:cubicBezTo>
                  <a:cubicBezTo>
                    <a:pt x="223" y="17033"/>
                    <a:pt x="297" y="17058"/>
                    <a:pt x="346" y="17058"/>
                  </a:cubicBezTo>
                  <a:cubicBezTo>
                    <a:pt x="445" y="17058"/>
                    <a:pt x="544" y="17008"/>
                    <a:pt x="618" y="16909"/>
                  </a:cubicBezTo>
                  <a:lnTo>
                    <a:pt x="11555" y="467"/>
                  </a:lnTo>
                  <a:cubicBezTo>
                    <a:pt x="11736" y="267"/>
                    <a:pt x="11452" y="1"/>
                    <a:pt x="11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5"/>
            <p:cNvSpPr/>
            <p:nvPr/>
          </p:nvSpPr>
          <p:spPr>
            <a:xfrm>
              <a:off x="6703675" y="3938175"/>
              <a:ext cx="88175" cy="79975"/>
            </a:xfrm>
            <a:custGeom>
              <a:rect b="b" l="l" r="r" t="t"/>
              <a:pathLst>
                <a:path extrusionOk="0" h="3199" w="3527">
                  <a:moveTo>
                    <a:pt x="2490" y="1"/>
                  </a:moveTo>
                  <a:cubicBezTo>
                    <a:pt x="1576" y="1"/>
                    <a:pt x="1" y="2521"/>
                    <a:pt x="1013" y="3159"/>
                  </a:cubicBezTo>
                  <a:cubicBezTo>
                    <a:pt x="1054" y="3185"/>
                    <a:pt x="1102" y="3198"/>
                    <a:pt x="1155" y="3198"/>
                  </a:cubicBezTo>
                  <a:cubicBezTo>
                    <a:pt x="1882" y="3198"/>
                    <a:pt x="3527" y="812"/>
                    <a:pt x="2790" y="122"/>
                  </a:cubicBezTo>
                  <a:cubicBezTo>
                    <a:pt x="2704" y="39"/>
                    <a:pt x="2602" y="1"/>
                    <a:pt x="2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 name="Google Shape;2328;p65"/>
          <p:cNvGrpSpPr/>
          <p:nvPr/>
        </p:nvGrpSpPr>
        <p:grpSpPr>
          <a:xfrm>
            <a:off x="749400" y="1618288"/>
            <a:ext cx="1065975" cy="625650"/>
            <a:chOff x="2642950" y="1184925"/>
            <a:chExt cx="1065975" cy="625650"/>
          </a:xfrm>
        </p:grpSpPr>
        <p:sp>
          <p:nvSpPr>
            <p:cNvPr id="2329" name="Google Shape;2329;p65"/>
            <p:cNvSpPr/>
            <p:nvPr/>
          </p:nvSpPr>
          <p:spPr>
            <a:xfrm>
              <a:off x="2642950" y="1351500"/>
              <a:ext cx="372225" cy="459075"/>
            </a:xfrm>
            <a:custGeom>
              <a:rect b="b" l="l" r="r" t="t"/>
              <a:pathLst>
                <a:path extrusionOk="0" h="18363" w="14889">
                  <a:moveTo>
                    <a:pt x="3578" y="5733"/>
                  </a:moveTo>
                  <a:cubicBezTo>
                    <a:pt x="4116" y="5733"/>
                    <a:pt x="5550" y="7616"/>
                    <a:pt x="5951" y="7993"/>
                  </a:cubicBezTo>
                  <a:cubicBezTo>
                    <a:pt x="6370" y="8388"/>
                    <a:pt x="6198" y="8685"/>
                    <a:pt x="5901" y="8833"/>
                  </a:cubicBezTo>
                  <a:lnTo>
                    <a:pt x="5901" y="8857"/>
                  </a:lnTo>
                  <a:lnTo>
                    <a:pt x="4519" y="9598"/>
                  </a:lnTo>
                  <a:cubicBezTo>
                    <a:pt x="4474" y="9622"/>
                    <a:pt x="4432" y="9634"/>
                    <a:pt x="4393" y="9634"/>
                  </a:cubicBezTo>
                  <a:cubicBezTo>
                    <a:pt x="4111" y="9634"/>
                    <a:pt x="3970" y="9030"/>
                    <a:pt x="3753" y="8141"/>
                  </a:cubicBezTo>
                  <a:cubicBezTo>
                    <a:pt x="3655" y="7697"/>
                    <a:pt x="3161" y="5870"/>
                    <a:pt x="3507" y="5747"/>
                  </a:cubicBezTo>
                  <a:cubicBezTo>
                    <a:pt x="3528" y="5738"/>
                    <a:pt x="3552" y="5733"/>
                    <a:pt x="3578" y="5733"/>
                  </a:cubicBezTo>
                  <a:close/>
                  <a:moveTo>
                    <a:pt x="1566" y="1"/>
                  </a:moveTo>
                  <a:cubicBezTo>
                    <a:pt x="773" y="1"/>
                    <a:pt x="372" y="766"/>
                    <a:pt x="223" y="2241"/>
                  </a:cubicBezTo>
                  <a:cubicBezTo>
                    <a:pt x="1" y="4685"/>
                    <a:pt x="470" y="13721"/>
                    <a:pt x="692" y="15869"/>
                  </a:cubicBezTo>
                  <a:cubicBezTo>
                    <a:pt x="939" y="18017"/>
                    <a:pt x="1087" y="18363"/>
                    <a:pt x="1531" y="18363"/>
                  </a:cubicBezTo>
                  <a:cubicBezTo>
                    <a:pt x="2001" y="18363"/>
                    <a:pt x="3951" y="17770"/>
                    <a:pt x="5111" y="17178"/>
                  </a:cubicBezTo>
                  <a:cubicBezTo>
                    <a:pt x="6272" y="16610"/>
                    <a:pt x="6568" y="16264"/>
                    <a:pt x="6395" y="15647"/>
                  </a:cubicBezTo>
                  <a:cubicBezTo>
                    <a:pt x="6222" y="15005"/>
                    <a:pt x="5679" y="13647"/>
                    <a:pt x="5457" y="12832"/>
                  </a:cubicBezTo>
                  <a:cubicBezTo>
                    <a:pt x="5284" y="12215"/>
                    <a:pt x="5136" y="11993"/>
                    <a:pt x="5383" y="11721"/>
                  </a:cubicBezTo>
                  <a:cubicBezTo>
                    <a:pt x="5605" y="11475"/>
                    <a:pt x="7111" y="10783"/>
                    <a:pt x="7358" y="10635"/>
                  </a:cubicBezTo>
                  <a:cubicBezTo>
                    <a:pt x="7455" y="10575"/>
                    <a:pt x="7557" y="10508"/>
                    <a:pt x="7674" y="10508"/>
                  </a:cubicBezTo>
                  <a:cubicBezTo>
                    <a:pt x="7796" y="10508"/>
                    <a:pt x="7935" y="10581"/>
                    <a:pt x="8099" y="10808"/>
                  </a:cubicBezTo>
                  <a:cubicBezTo>
                    <a:pt x="8716" y="11697"/>
                    <a:pt x="9679" y="12906"/>
                    <a:pt x="10000" y="13301"/>
                  </a:cubicBezTo>
                  <a:cubicBezTo>
                    <a:pt x="10367" y="13780"/>
                    <a:pt x="10672" y="13949"/>
                    <a:pt x="10928" y="13949"/>
                  </a:cubicBezTo>
                  <a:cubicBezTo>
                    <a:pt x="11069" y="13949"/>
                    <a:pt x="11195" y="13899"/>
                    <a:pt x="11308" y="13820"/>
                  </a:cubicBezTo>
                  <a:cubicBezTo>
                    <a:pt x="11654" y="13598"/>
                    <a:pt x="13086" y="12684"/>
                    <a:pt x="13530" y="12388"/>
                  </a:cubicBezTo>
                  <a:cubicBezTo>
                    <a:pt x="13999" y="12116"/>
                    <a:pt x="14888" y="11697"/>
                    <a:pt x="14073" y="10709"/>
                  </a:cubicBezTo>
                  <a:cubicBezTo>
                    <a:pt x="13283" y="9697"/>
                    <a:pt x="6346" y="2982"/>
                    <a:pt x="3679" y="1006"/>
                  </a:cubicBezTo>
                  <a:cubicBezTo>
                    <a:pt x="2779" y="331"/>
                    <a:pt x="2088" y="1"/>
                    <a:pt x="15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5"/>
            <p:cNvSpPr/>
            <p:nvPr/>
          </p:nvSpPr>
          <p:spPr>
            <a:xfrm>
              <a:off x="2955900" y="1184925"/>
              <a:ext cx="380850" cy="433025"/>
            </a:xfrm>
            <a:custGeom>
              <a:rect b="b" l="l" r="r" t="t"/>
              <a:pathLst>
                <a:path extrusionOk="0" h="17321" w="15234">
                  <a:moveTo>
                    <a:pt x="5369" y="3392"/>
                  </a:moveTo>
                  <a:cubicBezTo>
                    <a:pt x="5990" y="3392"/>
                    <a:pt x="6828" y="3645"/>
                    <a:pt x="7012" y="5003"/>
                  </a:cubicBezTo>
                  <a:cubicBezTo>
                    <a:pt x="7160" y="6114"/>
                    <a:pt x="5753" y="6336"/>
                    <a:pt x="5234" y="6361"/>
                  </a:cubicBezTo>
                  <a:cubicBezTo>
                    <a:pt x="5221" y="6364"/>
                    <a:pt x="5209" y="6366"/>
                    <a:pt x="5196" y="6366"/>
                  </a:cubicBezTo>
                  <a:cubicBezTo>
                    <a:pt x="5111" y="6366"/>
                    <a:pt x="5037" y="6296"/>
                    <a:pt x="5037" y="6188"/>
                  </a:cubicBezTo>
                  <a:lnTo>
                    <a:pt x="4691" y="3670"/>
                  </a:lnTo>
                  <a:cubicBezTo>
                    <a:pt x="4666" y="3571"/>
                    <a:pt x="4740" y="3472"/>
                    <a:pt x="4839" y="3448"/>
                  </a:cubicBezTo>
                  <a:cubicBezTo>
                    <a:pt x="4966" y="3422"/>
                    <a:pt x="5155" y="3392"/>
                    <a:pt x="5369" y="3392"/>
                  </a:cubicBezTo>
                  <a:close/>
                  <a:moveTo>
                    <a:pt x="7641" y="9672"/>
                  </a:moveTo>
                  <a:cubicBezTo>
                    <a:pt x="8566" y="9672"/>
                    <a:pt x="9471" y="9932"/>
                    <a:pt x="9629" y="10904"/>
                  </a:cubicBezTo>
                  <a:cubicBezTo>
                    <a:pt x="9950" y="12805"/>
                    <a:pt x="6913" y="13200"/>
                    <a:pt x="6098" y="13274"/>
                  </a:cubicBezTo>
                  <a:cubicBezTo>
                    <a:pt x="5999" y="13274"/>
                    <a:pt x="5901" y="13200"/>
                    <a:pt x="5901" y="13101"/>
                  </a:cubicBezTo>
                  <a:lnTo>
                    <a:pt x="5506" y="10188"/>
                  </a:lnTo>
                  <a:cubicBezTo>
                    <a:pt x="5481" y="10089"/>
                    <a:pt x="5555" y="9990"/>
                    <a:pt x="5654" y="9965"/>
                  </a:cubicBezTo>
                  <a:cubicBezTo>
                    <a:pt x="6000" y="9873"/>
                    <a:pt x="6828" y="9672"/>
                    <a:pt x="7641" y="9672"/>
                  </a:cubicBezTo>
                  <a:close/>
                  <a:moveTo>
                    <a:pt x="5896" y="1"/>
                  </a:moveTo>
                  <a:cubicBezTo>
                    <a:pt x="5423" y="1"/>
                    <a:pt x="4936" y="34"/>
                    <a:pt x="4444" y="90"/>
                  </a:cubicBezTo>
                  <a:cubicBezTo>
                    <a:pt x="1827" y="386"/>
                    <a:pt x="864" y="559"/>
                    <a:pt x="864" y="559"/>
                  </a:cubicBezTo>
                  <a:cubicBezTo>
                    <a:pt x="247" y="658"/>
                    <a:pt x="0" y="855"/>
                    <a:pt x="198" y="1991"/>
                  </a:cubicBezTo>
                  <a:cubicBezTo>
                    <a:pt x="420" y="3151"/>
                    <a:pt x="2025" y="15693"/>
                    <a:pt x="2148" y="16582"/>
                  </a:cubicBezTo>
                  <a:cubicBezTo>
                    <a:pt x="2234" y="17187"/>
                    <a:pt x="2442" y="17320"/>
                    <a:pt x="3041" y="17320"/>
                  </a:cubicBezTo>
                  <a:cubicBezTo>
                    <a:pt x="3298" y="17320"/>
                    <a:pt x="3627" y="17296"/>
                    <a:pt x="4049" y="17273"/>
                  </a:cubicBezTo>
                  <a:cubicBezTo>
                    <a:pt x="5432" y="17199"/>
                    <a:pt x="10740" y="17051"/>
                    <a:pt x="12986" y="14681"/>
                  </a:cubicBezTo>
                  <a:cubicBezTo>
                    <a:pt x="15233" y="12311"/>
                    <a:pt x="14246" y="8657"/>
                    <a:pt x="12838" y="7595"/>
                  </a:cubicBezTo>
                  <a:cubicBezTo>
                    <a:pt x="12172" y="7126"/>
                    <a:pt x="11431" y="6756"/>
                    <a:pt x="10666" y="6558"/>
                  </a:cubicBezTo>
                  <a:cubicBezTo>
                    <a:pt x="10542" y="6534"/>
                    <a:pt x="10468" y="6386"/>
                    <a:pt x="10542" y="6287"/>
                  </a:cubicBezTo>
                  <a:cubicBezTo>
                    <a:pt x="10814" y="5768"/>
                    <a:pt x="11357" y="4460"/>
                    <a:pt x="10542" y="2583"/>
                  </a:cubicBezTo>
                  <a:cubicBezTo>
                    <a:pt x="9682" y="603"/>
                    <a:pt x="7915" y="1"/>
                    <a:pt x="58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5"/>
            <p:cNvSpPr/>
            <p:nvPr/>
          </p:nvSpPr>
          <p:spPr>
            <a:xfrm>
              <a:off x="3305850" y="1194400"/>
              <a:ext cx="403075" cy="426450"/>
            </a:xfrm>
            <a:custGeom>
              <a:rect b="b" l="l" r="r" t="t"/>
              <a:pathLst>
                <a:path extrusionOk="0" h="17058" w="16123">
                  <a:moveTo>
                    <a:pt x="8790" y="1"/>
                  </a:moveTo>
                  <a:cubicBezTo>
                    <a:pt x="4205" y="1"/>
                    <a:pt x="2196" y="4506"/>
                    <a:pt x="1383" y="7340"/>
                  </a:cubicBezTo>
                  <a:cubicBezTo>
                    <a:pt x="1" y="12228"/>
                    <a:pt x="1704" y="15932"/>
                    <a:pt x="6963" y="16919"/>
                  </a:cubicBezTo>
                  <a:cubicBezTo>
                    <a:pt x="7489" y="17014"/>
                    <a:pt x="7977" y="17058"/>
                    <a:pt x="8431" y="17058"/>
                  </a:cubicBezTo>
                  <a:cubicBezTo>
                    <a:pt x="12330" y="17058"/>
                    <a:pt x="13687" y="13857"/>
                    <a:pt x="13975" y="12796"/>
                  </a:cubicBezTo>
                  <a:cubicBezTo>
                    <a:pt x="14024" y="12623"/>
                    <a:pt x="13925" y="12475"/>
                    <a:pt x="13752" y="12426"/>
                  </a:cubicBezTo>
                  <a:lnTo>
                    <a:pt x="10197" y="11364"/>
                  </a:lnTo>
                  <a:cubicBezTo>
                    <a:pt x="10175" y="11361"/>
                    <a:pt x="10154" y="11359"/>
                    <a:pt x="10133" y="11359"/>
                  </a:cubicBezTo>
                  <a:cubicBezTo>
                    <a:pt x="9988" y="11359"/>
                    <a:pt x="9867" y="11432"/>
                    <a:pt x="9802" y="11562"/>
                  </a:cubicBezTo>
                  <a:cubicBezTo>
                    <a:pt x="9672" y="11920"/>
                    <a:pt x="9123" y="12418"/>
                    <a:pt x="8268" y="12418"/>
                  </a:cubicBezTo>
                  <a:cubicBezTo>
                    <a:pt x="7827" y="12418"/>
                    <a:pt x="7304" y="12285"/>
                    <a:pt x="6716" y="11932"/>
                  </a:cubicBezTo>
                  <a:cubicBezTo>
                    <a:pt x="4074" y="10327"/>
                    <a:pt x="5482" y="5834"/>
                    <a:pt x="7556" y="4723"/>
                  </a:cubicBezTo>
                  <a:cubicBezTo>
                    <a:pt x="8169" y="4383"/>
                    <a:pt x="8704" y="4251"/>
                    <a:pt x="9159" y="4251"/>
                  </a:cubicBezTo>
                  <a:cubicBezTo>
                    <a:pt x="10225" y="4251"/>
                    <a:pt x="10861" y="4972"/>
                    <a:pt x="11086" y="5439"/>
                  </a:cubicBezTo>
                  <a:cubicBezTo>
                    <a:pt x="11259" y="5908"/>
                    <a:pt x="11382" y="6377"/>
                    <a:pt x="11407" y="6871"/>
                  </a:cubicBezTo>
                  <a:cubicBezTo>
                    <a:pt x="11407" y="6994"/>
                    <a:pt x="11506" y="7118"/>
                    <a:pt x="11629" y="7142"/>
                  </a:cubicBezTo>
                  <a:lnTo>
                    <a:pt x="14444" y="7982"/>
                  </a:lnTo>
                  <a:cubicBezTo>
                    <a:pt x="14475" y="7992"/>
                    <a:pt x="14507" y="7997"/>
                    <a:pt x="14538" y="7997"/>
                  </a:cubicBezTo>
                  <a:cubicBezTo>
                    <a:pt x="14659" y="7997"/>
                    <a:pt x="14775" y="7926"/>
                    <a:pt x="14814" y="7809"/>
                  </a:cubicBezTo>
                  <a:cubicBezTo>
                    <a:pt x="15308" y="6698"/>
                    <a:pt x="16123" y="2032"/>
                    <a:pt x="11604" y="501"/>
                  </a:cubicBezTo>
                  <a:cubicBezTo>
                    <a:pt x="10573" y="154"/>
                    <a:pt x="9637" y="1"/>
                    <a:pt x="87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 name="Google Shape;2332;p65"/>
          <p:cNvGrpSpPr/>
          <p:nvPr/>
        </p:nvGrpSpPr>
        <p:grpSpPr>
          <a:xfrm>
            <a:off x="8560901" y="4439850"/>
            <a:ext cx="311725" cy="427800"/>
            <a:chOff x="3192275" y="4301425"/>
            <a:chExt cx="311725" cy="427800"/>
          </a:xfrm>
        </p:grpSpPr>
        <p:sp>
          <p:nvSpPr>
            <p:cNvPr id="2333" name="Google Shape;2333;p65"/>
            <p:cNvSpPr/>
            <p:nvPr/>
          </p:nvSpPr>
          <p:spPr>
            <a:xfrm>
              <a:off x="3413875" y="4315250"/>
              <a:ext cx="90125" cy="224700"/>
            </a:xfrm>
            <a:custGeom>
              <a:rect b="b" l="l" r="r" t="t"/>
              <a:pathLst>
                <a:path extrusionOk="0" h="8988" w="3605">
                  <a:moveTo>
                    <a:pt x="2049" y="0"/>
                  </a:moveTo>
                  <a:lnTo>
                    <a:pt x="1087" y="395"/>
                  </a:lnTo>
                  <a:lnTo>
                    <a:pt x="0" y="6889"/>
                  </a:lnTo>
                  <a:lnTo>
                    <a:pt x="1259" y="8987"/>
                  </a:lnTo>
                  <a:cubicBezTo>
                    <a:pt x="1259" y="8987"/>
                    <a:pt x="3605" y="4222"/>
                    <a:pt x="3284" y="2889"/>
                  </a:cubicBezTo>
                  <a:cubicBezTo>
                    <a:pt x="2988" y="1877"/>
                    <a:pt x="2568" y="914"/>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5"/>
            <p:cNvSpPr/>
            <p:nvPr/>
          </p:nvSpPr>
          <p:spPr>
            <a:xfrm>
              <a:off x="3237350" y="4301425"/>
              <a:ext cx="239875" cy="203950"/>
            </a:xfrm>
            <a:custGeom>
              <a:rect b="b" l="l" r="r" t="t"/>
              <a:pathLst>
                <a:path extrusionOk="0" h="8158" w="9595">
                  <a:moveTo>
                    <a:pt x="8295" y="0"/>
                  </a:moveTo>
                  <a:cubicBezTo>
                    <a:pt x="8239" y="0"/>
                    <a:pt x="8182" y="4"/>
                    <a:pt x="8123" y="10"/>
                  </a:cubicBezTo>
                  <a:cubicBezTo>
                    <a:pt x="7259" y="84"/>
                    <a:pt x="6543" y="109"/>
                    <a:pt x="4963" y="331"/>
                  </a:cubicBezTo>
                  <a:cubicBezTo>
                    <a:pt x="3383" y="553"/>
                    <a:pt x="2691" y="1269"/>
                    <a:pt x="2272" y="2455"/>
                  </a:cubicBezTo>
                  <a:lnTo>
                    <a:pt x="0" y="8158"/>
                  </a:lnTo>
                  <a:lnTo>
                    <a:pt x="7061" y="7442"/>
                  </a:lnTo>
                  <a:cubicBezTo>
                    <a:pt x="7061" y="7442"/>
                    <a:pt x="7876" y="5121"/>
                    <a:pt x="8765" y="2825"/>
                  </a:cubicBezTo>
                  <a:cubicBezTo>
                    <a:pt x="9595" y="680"/>
                    <a:pt x="9090" y="0"/>
                    <a:pt x="82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5"/>
            <p:cNvSpPr/>
            <p:nvPr/>
          </p:nvSpPr>
          <p:spPr>
            <a:xfrm>
              <a:off x="3193525" y="4582325"/>
              <a:ext cx="179025" cy="146900"/>
            </a:xfrm>
            <a:custGeom>
              <a:rect b="b" l="l" r="r" t="t"/>
              <a:pathLst>
                <a:path extrusionOk="0" h="5876" w="7161">
                  <a:moveTo>
                    <a:pt x="1078" y="0"/>
                  </a:moveTo>
                  <a:cubicBezTo>
                    <a:pt x="718" y="0"/>
                    <a:pt x="465" y="80"/>
                    <a:pt x="395" y="279"/>
                  </a:cubicBezTo>
                  <a:cubicBezTo>
                    <a:pt x="25" y="1292"/>
                    <a:pt x="0" y="2230"/>
                    <a:pt x="198" y="3489"/>
                  </a:cubicBezTo>
                  <a:cubicBezTo>
                    <a:pt x="383" y="4693"/>
                    <a:pt x="460" y="5875"/>
                    <a:pt x="2851" y="5875"/>
                  </a:cubicBezTo>
                  <a:cubicBezTo>
                    <a:pt x="3009" y="5875"/>
                    <a:pt x="3178" y="5870"/>
                    <a:pt x="3358" y="5859"/>
                  </a:cubicBezTo>
                  <a:cubicBezTo>
                    <a:pt x="6271" y="5686"/>
                    <a:pt x="7160" y="4254"/>
                    <a:pt x="7160" y="4254"/>
                  </a:cubicBezTo>
                  <a:lnTo>
                    <a:pt x="5580" y="1242"/>
                  </a:lnTo>
                  <a:cubicBezTo>
                    <a:pt x="5580" y="1242"/>
                    <a:pt x="2499" y="0"/>
                    <a:pt x="10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5"/>
            <p:cNvSpPr/>
            <p:nvPr/>
          </p:nvSpPr>
          <p:spPr>
            <a:xfrm>
              <a:off x="3192275" y="4487450"/>
              <a:ext cx="223475" cy="159500"/>
            </a:xfrm>
            <a:custGeom>
              <a:rect b="b" l="l" r="r" t="t"/>
              <a:pathLst>
                <a:path extrusionOk="0" h="6380" w="8939">
                  <a:moveTo>
                    <a:pt x="8840" y="1"/>
                  </a:moveTo>
                  <a:lnTo>
                    <a:pt x="1803" y="717"/>
                  </a:lnTo>
                  <a:cubicBezTo>
                    <a:pt x="1803" y="717"/>
                    <a:pt x="1" y="4445"/>
                    <a:pt x="149" y="5556"/>
                  </a:cubicBezTo>
                  <a:cubicBezTo>
                    <a:pt x="210" y="6108"/>
                    <a:pt x="1450" y="6380"/>
                    <a:pt x="2805" y="6380"/>
                  </a:cubicBezTo>
                  <a:cubicBezTo>
                    <a:pt x="4175" y="6380"/>
                    <a:pt x="5664" y="6102"/>
                    <a:pt x="6173" y="5556"/>
                  </a:cubicBezTo>
                  <a:cubicBezTo>
                    <a:pt x="7185" y="4469"/>
                    <a:pt x="8938" y="2124"/>
                    <a:pt x="8938" y="2124"/>
                  </a:cubicBezTo>
                  <a:lnTo>
                    <a:pt x="884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5"/>
            <p:cNvSpPr/>
            <p:nvPr/>
          </p:nvSpPr>
          <p:spPr>
            <a:xfrm>
              <a:off x="3334125" y="4487450"/>
              <a:ext cx="111250" cy="204325"/>
            </a:xfrm>
            <a:custGeom>
              <a:rect b="b" l="l" r="r" t="t"/>
              <a:pathLst>
                <a:path extrusionOk="0" h="8173" w="4450">
                  <a:moveTo>
                    <a:pt x="3190" y="1"/>
                  </a:moveTo>
                  <a:cubicBezTo>
                    <a:pt x="3190" y="1"/>
                    <a:pt x="1042" y="4766"/>
                    <a:pt x="499" y="5556"/>
                  </a:cubicBezTo>
                  <a:cubicBezTo>
                    <a:pt x="1" y="6227"/>
                    <a:pt x="567" y="8172"/>
                    <a:pt x="1247" y="8172"/>
                  </a:cubicBezTo>
                  <a:cubicBezTo>
                    <a:pt x="1342" y="8172"/>
                    <a:pt x="1439" y="8134"/>
                    <a:pt x="1536" y="8049"/>
                  </a:cubicBezTo>
                  <a:cubicBezTo>
                    <a:pt x="2326" y="7358"/>
                    <a:pt x="4449" y="2099"/>
                    <a:pt x="4449" y="2099"/>
                  </a:cubicBezTo>
                  <a:lnTo>
                    <a:pt x="31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 name="Google Shape;2338;p65"/>
          <p:cNvGrpSpPr/>
          <p:nvPr/>
        </p:nvGrpSpPr>
        <p:grpSpPr>
          <a:xfrm>
            <a:off x="5045916" y="2444331"/>
            <a:ext cx="946850" cy="1077300"/>
            <a:chOff x="6164825" y="2517425"/>
            <a:chExt cx="946850" cy="1077300"/>
          </a:xfrm>
        </p:grpSpPr>
        <p:sp>
          <p:nvSpPr>
            <p:cNvPr id="2339" name="Google Shape;2339;p65"/>
            <p:cNvSpPr/>
            <p:nvPr/>
          </p:nvSpPr>
          <p:spPr>
            <a:xfrm>
              <a:off x="6235825" y="3039450"/>
              <a:ext cx="790675" cy="555275"/>
            </a:xfrm>
            <a:custGeom>
              <a:rect b="b" l="l" r="r" t="t"/>
              <a:pathLst>
                <a:path extrusionOk="0" h="22211" w="31627">
                  <a:moveTo>
                    <a:pt x="5333" y="0"/>
                  </a:moveTo>
                  <a:lnTo>
                    <a:pt x="0" y="1901"/>
                  </a:lnTo>
                  <a:cubicBezTo>
                    <a:pt x="0" y="1901"/>
                    <a:pt x="4642" y="12345"/>
                    <a:pt x="6567" y="16986"/>
                  </a:cubicBezTo>
                  <a:cubicBezTo>
                    <a:pt x="8468" y="21603"/>
                    <a:pt x="9061" y="22196"/>
                    <a:pt x="9061" y="22196"/>
                  </a:cubicBezTo>
                  <a:cubicBezTo>
                    <a:pt x="9061" y="22196"/>
                    <a:pt x="9071" y="22211"/>
                    <a:pt x="9151" y="22211"/>
                  </a:cubicBezTo>
                  <a:cubicBezTo>
                    <a:pt x="9530" y="22211"/>
                    <a:pt x="11482" y="21875"/>
                    <a:pt x="21405" y="18023"/>
                  </a:cubicBezTo>
                  <a:cubicBezTo>
                    <a:pt x="25874" y="16295"/>
                    <a:pt x="30219" y="14863"/>
                    <a:pt x="31306" y="14221"/>
                  </a:cubicBezTo>
                  <a:cubicBezTo>
                    <a:pt x="31528" y="14098"/>
                    <a:pt x="31627" y="13851"/>
                    <a:pt x="31528" y="13604"/>
                  </a:cubicBezTo>
                  <a:lnTo>
                    <a:pt x="27133" y="5605"/>
                  </a:lnTo>
                  <a:lnTo>
                    <a:pt x="53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5"/>
            <p:cNvSpPr/>
            <p:nvPr/>
          </p:nvSpPr>
          <p:spPr>
            <a:xfrm>
              <a:off x="6164825" y="3004875"/>
              <a:ext cx="272850" cy="564800"/>
            </a:xfrm>
            <a:custGeom>
              <a:rect b="b" l="l" r="r" t="t"/>
              <a:pathLst>
                <a:path extrusionOk="0" h="22592" w="10914">
                  <a:moveTo>
                    <a:pt x="1260" y="1"/>
                  </a:moveTo>
                  <a:cubicBezTo>
                    <a:pt x="1260" y="1"/>
                    <a:pt x="1" y="593"/>
                    <a:pt x="495" y="2346"/>
                  </a:cubicBezTo>
                  <a:cubicBezTo>
                    <a:pt x="1013" y="4075"/>
                    <a:pt x="10099" y="22591"/>
                    <a:pt x="10099" y="22591"/>
                  </a:cubicBezTo>
                  <a:lnTo>
                    <a:pt x="10913" y="20690"/>
                  </a:lnTo>
                  <a:lnTo>
                    <a:pt x="6124" y="5778"/>
                  </a:lnTo>
                  <a:lnTo>
                    <a:pt x="12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5"/>
            <p:cNvSpPr/>
            <p:nvPr/>
          </p:nvSpPr>
          <p:spPr>
            <a:xfrm>
              <a:off x="6437650" y="3300525"/>
              <a:ext cx="576500" cy="293225"/>
            </a:xfrm>
            <a:custGeom>
              <a:rect b="b" l="l" r="r" t="t"/>
              <a:pathLst>
                <a:path extrusionOk="0" h="11729" w="23060">
                  <a:moveTo>
                    <a:pt x="16814" y="1"/>
                  </a:moveTo>
                  <a:lnTo>
                    <a:pt x="0" y="8864"/>
                  </a:lnTo>
                  <a:lnTo>
                    <a:pt x="1013" y="11728"/>
                  </a:lnTo>
                  <a:lnTo>
                    <a:pt x="23060" y="3284"/>
                  </a:lnTo>
                  <a:cubicBezTo>
                    <a:pt x="22443" y="2964"/>
                    <a:pt x="21949" y="2445"/>
                    <a:pt x="21677" y="1828"/>
                  </a:cubicBezTo>
                  <a:cubicBezTo>
                    <a:pt x="21085" y="544"/>
                    <a:pt x="21208" y="1"/>
                    <a:pt x="21208" y="1"/>
                  </a:cubicBez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5"/>
            <p:cNvSpPr/>
            <p:nvPr/>
          </p:nvSpPr>
          <p:spPr>
            <a:xfrm>
              <a:off x="6196325" y="2953650"/>
              <a:ext cx="799325" cy="568500"/>
            </a:xfrm>
            <a:custGeom>
              <a:rect b="b" l="l" r="r" t="t"/>
              <a:pathLst>
                <a:path extrusionOk="0" h="22740" w="31973">
                  <a:moveTo>
                    <a:pt x="5259" y="1"/>
                  </a:moveTo>
                  <a:lnTo>
                    <a:pt x="0" y="2050"/>
                  </a:lnTo>
                  <a:cubicBezTo>
                    <a:pt x="0" y="2050"/>
                    <a:pt x="4987" y="12345"/>
                    <a:pt x="7036" y="16913"/>
                  </a:cubicBezTo>
                  <a:cubicBezTo>
                    <a:pt x="9086" y="21480"/>
                    <a:pt x="9653" y="22739"/>
                    <a:pt x="9653" y="22739"/>
                  </a:cubicBezTo>
                  <a:cubicBezTo>
                    <a:pt x="9653" y="22739"/>
                    <a:pt x="16961" y="19406"/>
                    <a:pt x="22368" y="17184"/>
                  </a:cubicBezTo>
                  <a:cubicBezTo>
                    <a:pt x="26812" y="15382"/>
                    <a:pt x="30590" y="14049"/>
                    <a:pt x="31676" y="13382"/>
                  </a:cubicBezTo>
                  <a:cubicBezTo>
                    <a:pt x="31874" y="13234"/>
                    <a:pt x="31972" y="12987"/>
                    <a:pt x="31874" y="12765"/>
                  </a:cubicBezTo>
                  <a:lnTo>
                    <a:pt x="28318" y="5161"/>
                  </a:lnTo>
                  <a:lnTo>
                    <a:pt x="52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5"/>
            <p:cNvSpPr/>
            <p:nvPr/>
          </p:nvSpPr>
          <p:spPr>
            <a:xfrm>
              <a:off x="6407400" y="3522125"/>
              <a:ext cx="54950" cy="72025"/>
            </a:xfrm>
            <a:custGeom>
              <a:rect b="b" l="l" r="r" t="t"/>
              <a:pathLst>
                <a:path extrusionOk="0" h="2881" w="2198">
                  <a:moveTo>
                    <a:pt x="1186" y="0"/>
                  </a:moveTo>
                  <a:cubicBezTo>
                    <a:pt x="1186" y="0"/>
                    <a:pt x="1" y="741"/>
                    <a:pt x="396" y="1901"/>
                  </a:cubicBezTo>
                  <a:cubicBezTo>
                    <a:pt x="683" y="2763"/>
                    <a:pt x="1506" y="2881"/>
                    <a:pt x="1933" y="2881"/>
                  </a:cubicBezTo>
                  <a:cubicBezTo>
                    <a:pt x="2093" y="2881"/>
                    <a:pt x="2198" y="2864"/>
                    <a:pt x="2198" y="2864"/>
                  </a:cubicBezTo>
                  <a:lnTo>
                    <a:pt x="118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5"/>
            <p:cNvSpPr/>
            <p:nvPr/>
          </p:nvSpPr>
          <p:spPr>
            <a:xfrm>
              <a:off x="6416675" y="3093675"/>
              <a:ext cx="137900" cy="61825"/>
            </a:xfrm>
            <a:custGeom>
              <a:rect b="b" l="l" r="r" t="t"/>
              <a:pathLst>
                <a:path extrusionOk="0" h="2473" w="5516">
                  <a:moveTo>
                    <a:pt x="5088" y="0"/>
                  </a:moveTo>
                  <a:cubicBezTo>
                    <a:pt x="5071" y="0"/>
                    <a:pt x="5054" y="1"/>
                    <a:pt x="5037" y="4"/>
                  </a:cubicBezTo>
                  <a:lnTo>
                    <a:pt x="272" y="1905"/>
                  </a:lnTo>
                  <a:cubicBezTo>
                    <a:pt x="0" y="2053"/>
                    <a:pt x="74" y="2448"/>
                    <a:pt x="370" y="2473"/>
                  </a:cubicBezTo>
                  <a:lnTo>
                    <a:pt x="494" y="2473"/>
                  </a:lnTo>
                  <a:lnTo>
                    <a:pt x="5259" y="572"/>
                  </a:lnTo>
                  <a:cubicBezTo>
                    <a:pt x="5515" y="385"/>
                    <a:pt x="5375" y="0"/>
                    <a:pt x="50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5"/>
            <p:cNvSpPr/>
            <p:nvPr/>
          </p:nvSpPr>
          <p:spPr>
            <a:xfrm>
              <a:off x="6440125" y="3141525"/>
              <a:ext cx="152475" cy="63975"/>
            </a:xfrm>
            <a:custGeom>
              <a:rect b="b" l="l" r="r" t="t"/>
              <a:pathLst>
                <a:path extrusionOk="0" h="2559" w="6099">
                  <a:moveTo>
                    <a:pt x="5749" y="1"/>
                  </a:moveTo>
                  <a:cubicBezTo>
                    <a:pt x="5717" y="1"/>
                    <a:pt x="5685" y="5"/>
                    <a:pt x="5654" y="16"/>
                  </a:cubicBezTo>
                  <a:lnTo>
                    <a:pt x="296" y="1966"/>
                  </a:lnTo>
                  <a:cubicBezTo>
                    <a:pt x="0" y="2090"/>
                    <a:pt x="74" y="2509"/>
                    <a:pt x="395" y="2559"/>
                  </a:cubicBezTo>
                  <a:cubicBezTo>
                    <a:pt x="420" y="2534"/>
                    <a:pt x="469" y="2534"/>
                    <a:pt x="494" y="2534"/>
                  </a:cubicBezTo>
                  <a:lnTo>
                    <a:pt x="5851" y="584"/>
                  </a:lnTo>
                  <a:cubicBezTo>
                    <a:pt x="6024" y="510"/>
                    <a:pt x="6098" y="337"/>
                    <a:pt x="6049" y="189"/>
                  </a:cubicBezTo>
                  <a:cubicBezTo>
                    <a:pt x="5990" y="71"/>
                    <a:pt x="5870" y="1"/>
                    <a:pt x="5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5"/>
            <p:cNvSpPr/>
            <p:nvPr/>
          </p:nvSpPr>
          <p:spPr>
            <a:xfrm>
              <a:off x="6467900" y="3176025"/>
              <a:ext cx="174700" cy="77625"/>
            </a:xfrm>
            <a:custGeom>
              <a:rect b="b" l="l" r="r" t="t"/>
              <a:pathLst>
                <a:path extrusionOk="0" h="3105" w="6988">
                  <a:moveTo>
                    <a:pt x="6538" y="0"/>
                  </a:moveTo>
                  <a:cubicBezTo>
                    <a:pt x="6499" y="0"/>
                    <a:pt x="6459" y="13"/>
                    <a:pt x="6419" y="43"/>
                  </a:cubicBezTo>
                  <a:cubicBezTo>
                    <a:pt x="6370" y="68"/>
                    <a:pt x="1704" y="2117"/>
                    <a:pt x="296" y="2512"/>
                  </a:cubicBezTo>
                  <a:cubicBezTo>
                    <a:pt x="0" y="2635"/>
                    <a:pt x="74" y="3080"/>
                    <a:pt x="395" y="3104"/>
                  </a:cubicBezTo>
                  <a:cubicBezTo>
                    <a:pt x="420" y="3104"/>
                    <a:pt x="445" y="3104"/>
                    <a:pt x="469" y="3080"/>
                  </a:cubicBezTo>
                  <a:cubicBezTo>
                    <a:pt x="1901" y="2685"/>
                    <a:pt x="6469" y="685"/>
                    <a:pt x="6666" y="611"/>
                  </a:cubicBezTo>
                  <a:cubicBezTo>
                    <a:pt x="6987" y="547"/>
                    <a:pt x="6789" y="0"/>
                    <a:pt x="6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5"/>
            <p:cNvSpPr/>
            <p:nvPr/>
          </p:nvSpPr>
          <p:spPr>
            <a:xfrm>
              <a:off x="6266050" y="2615425"/>
              <a:ext cx="845625" cy="624350"/>
            </a:xfrm>
            <a:custGeom>
              <a:rect b="b" l="l" r="r" t="t"/>
              <a:pathLst>
                <a:path extrusionOk="0" h="24974" w="33825">
                  <a:moveTo>
                    <a:pt x="16073" y="0"/>
                  </a:moveTo>
                  <a:cubicBezTo>
                    <a:pt x="16073" y="0"/>
                    <a:pt x="9827" y="3333"/>
                    <a:pt x="4963" y="7086"/>
                  </a:cubicBezTo>
                  <a:cubicBezTo>
                    <a:pt x="75" y="10863"/>
                    <a:pt x="1" y="11604"/>
                    <a:pt x="1" y="11604"/>
                  </a:cubicBezTo>
                  <a:cubicBezTo>
                    <a:pt x="1" y="11604"/>
                    <a:pt x="6939" y="17184"/>
                    <a:pt x="12049" y="20368"/>
                  </a:cubicBezTo>
                  <a:cubicBezTo>
                    <a:pt x="14222" y="21677"/>
                    <a:pt x="16246" y="23158"/>
                    <a:pt x="18172" y="24812"/>
                  </a:cubicBezTo>
                  <a:cubicBezTo>
                    <a:pt x="18303" y="24917"/>
                    <a:pt x="18462" y="24974"/>
                    <a:pt x="18623" y="24974"/>
                  </a:cubicBezTo>
                  <a:cubicBezTo>
                    <a:pt x="18765" y="24974"/>
                    <a:pt x="18909" y="24930"/>
                    <a:pt x="19036" y="24837"/>
                  </a:cubicBezTo>
                  <a:lnTo>
                    <a:pt x="33701" y="14542"/>
                  </a:lnTo>
                  <a:cubicBezTo>
                    <a:pt x="33825" y="14443"/>
                    <a:pt x="33825" y="14246"/>
                    <a:pt x="33701" y="14147"/>
                  </a:cubicBezTo>
                  <a:lnTo>
                    <a:pt x="1607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5"/>
            <p:cNvSpPr/>
            <p:nvPr/>
          </p:nvSpPr>
          <p:spPr>
            <a:xfrm>
              <a:off x="6206200" y="2785775"/>
              <a:ext cx="504900" cy="451825"/>
            </a:xfrm>
            <a:custGeom>
              <a:rect b="b" l="l" r="r" t="t"/>
              <a:pathLst>
                <a:path extrusionOk="0" h="18073" w="20196">
                  <a:moveTo>
                    <a:pt x="2494" y="0"/>
                  </a:moveTo>
                  <a:cubicBezTo>
                    <a:pt x="2494" y="0"/>
                    <a:pt x="395" y="1210"/>
                    <a:pt x="148" y="3185"/>
                  </a:cubicBezTo>
                  <a:cubicBezTo>
                    <a:pt x="0" y="4395"/>
                    <a:pt x="469" y="4790"/>
                    <a:pt x="469" y="4790"/>
                  </a:cubicBezTo>
                  <a:lnTo>
                    <a:pt x="19381" y="18073"/>
                  </a:lnTo>
                  <a:lnTo>
                    <a:pt x="20196" y="14172"/>
                  </a:lnTo>
                  <a:lnTo>
                    <a:pt x="8394" y="4148"/>
                  </a:lnTo>
                  <a:lnTo>
                    <a:pt x="24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5"/>
            <p:cNvSpPr/>
            <p:nvPr/>
          </p:nvSpPr>
          <p:spPr>
            <a:xfrm>
              <a:off x="6654900" y="3148075"/>
              <a:ext cx="75950" cy="93625"/>
            </a:xfrm>
            <a:custGeom>
              <a:rect b="b" l="l" r="r" t="t"/>
              <a:pathLst>
                <a:path extrusionOk="0" h="3745" w="3038">
                  <a:moveTo>
                    <a:pt x="2149" y="1"/>
                  </a:moveTo>
                  <a:cubicBezTo>
                    <a:pt x="2149" y="1"/>
                    <a:pt x="1" y="766"/>
                    <a:pt x="791" y="2766"/>
                  </a:cubicBezTo>
                  <a:cubicBezTo>
                    <a:pt x="1102" y="3550"/>
                    <a:pt x="1670" y="3744"/>
                    <a:pt x="2157" y="3744"/>
                  </a:cubicBezTo>
                  <a:cubicBezTo>
                    <a:pt x="2637" y="3744"/>
                    <a:pt x="3038" y="3556"/>
                    <a:pt x="3038" y="3556"/>
                  </a:cubicBezTo>
                  <a:lnTo>
                    <a:pt x="214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5"/>
            <p:cNvSpPr/>
            <p:nvPr/>
          </p:nvSpPr>
          <p:spPr>
            <a:xfrm>
              <a:off x="6677125" y="2889450"/>
              <a:ext cx="422225" cy="347525"/>
            </a:xfrm>
            <a:custGeom>
              <a:rect b="b" l="l" r="r" t="t"/>
              <a:pathLst>
                <a:path extrusionOk="0" h="13901" w="16889">
                  <a:moveTo>
                    <a:pt x="16172" y="1"/>
                  </a:moveTo>
                  <a:cubicBezTo>
                    <a:pt x="16171" y="2"/>
                    <a:pt x="2519" y="8198"/>
                    <a:pt x="1260" y="10346"/>
                  </a:cubicBezTo>
                  <a:cubicBezTo>
                    <a:pt x="1" y="12518"/>
                    <a:pt x="2149" y="13901"/>
                    <a:pt x="2149" y="13901"/>
                  </a:cubicBezTo>
                  <a:lnTo>
                    <a:pt x="16888" y="3457"/>
                  </a:lnTo>
                  <a:cubicBezTo>
                    <a:pt x="16888" y="3457"/>
                    <a:pt x="16073" y="3309"/>
                    <a:pt x="15777" y="2100"/>
                  </a:cubicBezTo>
                  <a:cubicBezTo>
                    <a:pt x="15629" y="1384"/>
                    <a:pt x="15752" y="618"/>
                    <a:pt x="16172" y="1"/>
                  </a:cubicBez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5"/>
            <p:cNvSpPr/>
            <p:nvPr/>
          </p:nvSpPr>
          <p:spPr>
            <a:xfrm>
              <a:off x="6240750" y="2517425"/>
              <a:ext cx="849325" cy="631850"/>
            </a:xfrm>
            <a:custGeom>
              <a:rect b="b" l="l" r="r" t="t"/>
              <a:pathLst>
                <a:path extrusionOk="0" h="25274" w="33973">
                  <a:moveTo>
                    <a:pt x="16206" y="1"/>
                  </a:moveTo>
                  <a:cubicBezTo>
                    <a:pt x="16145" y="1"/>
                    <a:pt x="16082" y="15"/>
                    <a:pt x="16024" y="44"/>
                  </a:cubicBezTo>
                  <a:cubicBezTo>
                    <a:pt x="14839" y="686"/>
                    <a:pt x="9382" y="3723"/>
                    <a:pt x="4988" y="7130"/>
                  </a:cubicBezTo>
                  <a:cubicBezTo>
                    <a:pt x="1655" y="9697"/>
                    <a:pt x="519" y="10882"/>
                    <a:pt x="124" y="11376"/>
                  </a:cubicBezTo>
                  <a:cubicBezTo>
                    <a:pt x="1" y="11549"/>
                    <a:pt x="25" y="11796"/>
                    <a:pt x="198" y="11944"/>
                  </a:cubicBezTo>
                  <a:cubicBezTo>
                    <a:pt x="1531" y="13006"/>
                    <a:pt x="7580" y="17771"/>
                    <a:pt x="12172" y="20610"/>
                  </a:cubicBezTo>
                  <a:cubicBezTo>
                    <a:pt x="16271" y="23128"/>
                    <a:pt x="18024" y="24634"/>
                    <a:pt x="18591" y="25177"/>
                  </a:cubicBezTo>
                  <a:cubicBezTo>
                    <a:pt x="18670" y="25242"/>
                    <a:pt x="18762" y="25273"/>
                    <a:pt x="18853" y="25273"/>
                  </a:cubicBezTo>
                  <a:cubicBezTo>
                    <a:pt x="18934" y="25273"/>
                    <a:pt x="19015" y="25249"/>
                    <a:pt x="19085" y="25202"/>
                  </a:cubicBezTo>
                  <a:lnTo>
                    <a:pt x="33750" y="15030"/>
                  </a:lnTo>
                  <a:cubicBezTo>
                    <a:pt x="33973" y="14857"/>
                    <a:pt x="33973" y="14561"/>
                    <a:pt x="33775" y="14413"/>
                  </a:cubicBezTo>
                  <a:lnTo>
                    <a:pt x="16468" y="93"/>
                  </a:lnTo>
                  <a:cubicBezTo>
                    <a:pt x="16393" y="34"/>
                    <a:pt x="16301" y="1"/>
                    <a:pt x="16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5"/>
            <p:cNvSpPr/>
            <p:nvPr/>
          </p:nvSpPr>
          <p:spPr>
            <a:xfrm>
              <a:off x="6512325" y="2717650"/>
              <a:ext cx="135550" cy="108275"/>
            </a:xfrm>
            <a:custGeom>
              <a:rect b="b" l="l" r="r" t="t"/>
              <a:pathLst>
                <a:path extrusionOk="0" h="4331" w="5422">
                  <a:moveTo>
                    <a:pt x="5003" y="0"/>
                  </a:moveTo>
                  <a:cubicBezTo>
                    <a:pt x="4958" y="0"/>
                    <a:pt x="4911" y="11"/>
                    <a:pt x="4865" y="34"/>
                  </a:cubicBezTo>
                  <a:lnTo>
                    <a:pt x="198" y="3787"/>
                  </a:lnTo>
                  <a:cubicBezTo>
                    <a:pt x="1" y="3960"/>
                    <a:pt x="124" y="4305"/>
                    <a:pt x="396" y="4330"/>
                  </a:cubicBezTo>
                  <a:cubicBezTo>
                    <a:pt x="470" y="4305"/>
                    <a:pt x="544" y="4305"/>
                    <a:pt x="593" y="4256"/>
                  </a:cubicBezTo>
                  <a:lnTo>
                    <a:pt x="5235" y="503"/>
                  </a:lnTo>
                  <a:cubicBezTo>
                    <a:pt x="5422" y="295"/>
                    <a:pt x="5242" y="0"/>
                    <a:pt x="50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5"/>
            <p:cNvSpPr/>
            <p:nvPr/>
          </p:nvSpPr>
          <p:spPr>
            <a:xfrm>
              <a:off x="6553075" y="2750100"/>
              <a:ext cx="139250" cy="112850"/>
            </a:xfrm>
            <a:custGeom>
              <a:rect b="b" l="l" r="r" t="t"/>
              <a:pathLst>
                <a:path extrusionOk="0" h="4514" w="5570">
                  <a:moveTo>
                    <a:pt x="5167" y="0"/>
                  </a:moveTo>
                  <a:cubicBezTo>
                    <a:pt x="5117" y="0"/>
                    <a:pt x="5065" y="14"/>
                    <a:pt x="5012" y="45"/>
                  </a:cubicBezTo>
                  <a:lnTo>
                    <a:pt x="148" y="3970"/>
                  </a:lnTo>
                  <a:cubicBezTo>
                    <a:pt x="25" y="4069"/>
                    <a:pt x="0" y="4266"/>
                    <a:pt x="99" y="4390"/>
                  </a:cubicBezTo>
                  <a:cubicBezTo>
                    <a:pt x="148" y="4464"/>
                    <a:pt x="247" y="4489"/>
                    <a:pt x="346" y="4513"/>
                  </a:cubicBezTo>
                  <a:cubicBezTo>
                    <a:pt x="395" y="4489"/>
                    <a:pt x="469" y="4464"/>
                    <a:pt x="519" y="4439"/>
                  </a:cubicBezTo>
                  <a:lnTo>
                    <a:pt x="5407" y="514"/>
                  </a:lnTo>
                  <a:cubicBezTo>
                    <a:pt x="5570" y="290"/>
                    <a:pt x="5398" y="0"/>
                    <a:pt x="5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5"/>
            <p:cNvSpPr/>
            <p:nvPr/>
          </p:nvSpPr>
          <p:spPr>
            <a:xfrm>
              <a:off x="6798100" y="3062900"/>
              <a:ext cx="95700" cy="234000"/>
            </a:xfrm>
            <a:custGeom>
              <a:rect b="b" l="l" r="r" t="t"/>
              <a:pathLst>
                <a:path extrusionOk="0" h="9360" w="3828">
                  <a:moveTo>
                    <a:pt x="3087" y="1"/>
                  </a:moveTo>
                  <a:lnTo>
                    <a:pt x="1" y="2124"/>
                  </a:lnTo>
                  <a:cubicBezTo>
                    <a:pt x="1" y="2124"/>
                    <a:pt x="40" y="2109"/>
                    <a:pt x="99" y="2109"/>
                  </a:cubicBezTo>
                  <a:cubicBezTo>
                    <a:pt x="291" y="2109"/>
                    <a:pt x="694" y="2268"/>
                    <a:pt x="618" y="3630"/>
                  </a:cubicBezTo>
                  <a:cubicBezTo>
                    <a:pt x="569" y="5556"/>
                    <a:pt x="643" y="7457"/>
                    <a:pt x="816" y="9358"/>
                  </a:cubicBezTo>
                  <a:cubicBezTo>
                    <a:pt x="816" y="9359"/>
                    <a:pt x="817" y="9359"/>
                    <a:pt x="818" y="9359"/>
                  </a:cubicBezTo>
                  <a:cubicBezTo>
                    <a:pt x="898" y="9359"/>
                    <a:pt x="1976" y="6988"/>
                    <a:pt x="1976" y="6988"/>
                  </a:cubicBezTo>
                  <a:lnTo>
                    <a:pt x="3581" y="7926"/>
                  </a:lnTo>
                  <a:cubicBezTo>
                    <a:pt x="3581" y="7926"/>
                    <a:pt x="3309" y="4025"/>
                    <a:pt x="3581" y="2099"/>
                  </a:cubicBezTo>
                  <a:cubicBezTo>
                    <a:pt x="3828" y="198"/>
                    <a:pt x="3087" y="1"/>
                    <a:pt x="30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5"/>
            <p:cNvSpPr/>
            <p:nvPr/>
          </p:nvSpPr>
          <p:spPr>
            <a:xfrm>
              <a:off x="6606150" y="2791400"/>
              <a:ext cx="130875" cy="111675"/>
            </a:xfrm>
            <a:custGeom>
              <a:rect b="b" l="l" r="r" t="t"/>
              <a:pathLst>
                <a:path extrusionOk="0" h="4467" w="5235">
                  <a:moveTo>
                    <a:pt x="4907" y="0"/>
                  </a:moveTo>
                  <a:cubicBezTo>
                    <a:pt x="4837" y="0"/>
                    <a:pt x="4761" y="25"/>
                    <a:pt x="4691" y="72"/>
                  </a:cubicBezTo>
                  <a:lnTo>
                    <a:pt x="124" y="3948"/>
                  </a:lnTo>
                  <a:cubicBezTo>
                    <a:pt x="1" y="4046"/>
                    <a:pt x="1" y="4244"/>
                    <a:pt x="99" y="4367"/>
                  </a:cubicBezTo>
                  <a:cubicBezTo>
                    <a:pt x="149" y="4441"/>
                    <a:pt x="247" y="4466"/>
                    <a:pt x="321" y="4466"/>
                  </a:cubicBezTo>
                  <a:cubicBezTo>
                    <a:pt x="396" y="4466"/>
                    <a:pt x="470" y="4441"/>
                    <a:pt x="519" y="4392"/>
                  </a:cubicBezTo>
                  <a:lnTo>
                    <a:pt x="5086" y="516"/>
                  </a:lnTo>
                  <a:cubicBezTo>
                    <a:pt x="5210" y="417"/>
                    <a:pt x="5235" y="220"/>
                    <a:pt x="5111" y="96"/>
                  </a:cubicBezTo>
                  <a:cubicBezTo>
                    <a:pt x="5059" y="31"/>
                    <a:pt x="4986" y="0"/>
                    <a:pt x="49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5"/>
            <p:cNvSpPr/>
            <p:nvPr/>
          </p:nvSpPr>
          <p:spPr>
            <a:xfrm>
              <a:off x="6817250" y="3080950"/>
              <a:ext cx="70100" cy="49875"/>
            </a:xfrm>
            <a:custGeom>
              <a:rect b="b" l="l" r="r" t="t"/>
              <a:pathLst>
                <a:path extrusionOk="0" h="1995" w="2804">
                  <a:moveTo>
                    <a:pt x="2317" y="0"/>
                  </a:moveTo>
                  <a:cubicBezTo>
                    <a:pt x="2266" y="0"/>
                    <a:pt x="2216" y="21"/>
                    <a:pt x="2173" y="69"/>
                  </a:cubicBezTo>
                  <a:lnTo>
                    <a:pt x="222" y="1451"/>
                  </a:lnTo>
                  <a:cubicBezTo>
                    <a:pt x="0" y="1624"/>
                    <a:pt x="99" y="1994"/>
                    <a:pt x="395" y="1994"/>
                  </a:cubicBezTo>
                  <a:cubicBezTo>
                    <a:pt x="445" y="1994"/>
                    <a:pt x="519" y="1970"/>
                    <a:pt x="568" y="1945"/>
                  </a:cubicBezTo>
                  <a:lnTo>
                    <a:pt x="2518" y="562"/>
                  </a:lnTo>
                  <a:cubicBezTo>
                    <a:pt x="2803" y="440"/>
                    <a:pt x="2552" y="0"/>
                    <a:pt x="2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7" name="Google Shape;2357;p65"/>
          <p:cNvGrpSpPr/>
          <p:nvPr/>
        </p:nvGrpSpPr>
        <p:grpSpPr>
          <a:xfrm>
            <a:off x="2271158" y="1344438"/>
            <a:ext cx="846850" cy="899500"/>
            <a:chOff x="1707250" y="1164200"/>
            <a:chExt cx="846850" cy="899500"/>
          </a:xfrm>
        </p:grpSpPr>
        <p:sp>
          <p:nvSpPr>
            <p:cNvPr id="2358" name="Google Shape;2358;p65"/>
            <p:cNvSpPr/>
            <p:nvPr/>
          </p:nvSpPr>
          <p:spPr>
            <a:xfrm>
              <a:off x="1817100" y="1568450"/>
              <a:ext cx="735775" cy="495250"/>
            </a:xfrm>
            <a:custGeom>
              <a:rect b="b" l="l" r="r" t="t"/>
              <a:pathLst>
                <a:path extrusionOk="0" h="19810" w="29431">
                  <a:moveTo>
                    <a:pt x="27727" y="0"/>
                  </a:moveTo>
                  <a:cubicBezTo>
                    <a:pt x="27711" y="0"/>
                    <a:pt x="27695" y="2"/>
                    <a:pt x="27677" y="7"/>
                  </a:cubicBezTo>
                  <a:cubicBezTo>
                    <a:pt x="27258" y="81"/>
                    <a:pt x="25850" y="723"/>
                    <a:pt x="22098" y="4994"/>
                  </a:cubicBezTo>
                  <a:cubicBezTo>
                    <a:pt x="19110" y="8376"/>
                    <a:pt x="15802" y="11438"/>
                    <a:pt x="12222" y="14178"/>
                  </a:cubicBezTo>
                  <a:cubicBezTo>
                    <a:pt x="12193" y="14207"/>
                    <a:pt x="12156" y="14219"/>
                    <a:pt x="12115" y="14219"/>
                  </a:cubicBezTo>
                  <a:cubicBezTo>
                    <a:pt x="12086" y="14219"/>
                    <a:pt x="12055" y="14213"/>
                    <a:pt x="12024" y="14203"/>
                  </a:cubicBezTo>
                  <a:lnTo>
                    <a:pt x="1211" y="9783"/>
                  </a:lnTo>
                  <a:cubicBezTo>
                    <a:pt x="1191" y="9777"/>
                    <a:pt x="1169" y="9774"/>
                    <a:pt x="1147" y="9774"/>
                  </a:cubicBezTo>
                  <a:cubicBezTo>
                    <a:pt x="1087" y="9774"/>
                    <a:pt x="1025" y="9797"/>
                    <a:pt x="988" y="9833"/>
                  </a:cubicBezTo>
                  <a:lnTo>
                    <a:pt x="75" y="10796"/>
                  </a:lnTo>
                  <a:cubicBezTo>
                    <a:pt x="1" y="10894"/>
                    <a:pt x="1" y="11043"/>
                    <a:pt x="100" y="11117"/>
                  </a:cubicBezTo>
                  <a:cubicBezTo>
                    <a:pt x="1063" y="11857"/>
                    <a:pt x="5581" y="15363"/>
                    <a:pt x="8222" y="17363"/>
                  </a:cubicBezTo>
                  <a:cubicBezTo>
                    <a:pt x="10494" y="19067"/>
                    <a:pt x="11457" y="19634"/>
                    <a:pt x="11753" y="19782"/>
                  </a:cubicBezTo>
                  <a:cubicBezTo>
                    <a:pt x="11791" y="19801"/>
                    <a:pt x="11828" y="19809"/>
                    <a:pt x="11863" y="19809"/>
                  </a:cubicBezTo>
                  <a:cubicBezTo>
                    <a:pt x="11920" y="19809"/>
                    <a:pt x="11969" y="19788"/>
                    <a:pt x="12000" y="19758"/>
                  </a:cubicBezTo>
                  <a:cubicBezTo>
                    <a:pt x="12938" y="18820"/>
                    <a:pt x="19900" y="11783"/>
                    <a:pt x="22986" y="8895"/>
                  </a:cubicBezTo>
                  <a:cubicBezTo>
                    <a:pt x="25998" y="6105"/>
                    <a:pt x="28813" y="3414"/>
                    <a:pt x="29356" y="2871"/>
                  </a:cubicBezTo>
                  <a:cubicBezTo>
                    <a:pt x="29405" y="2821"/>
                    <a:pt x="29430" y="2722"/>
                    <a:pt x="29405" y="2648"/>
                  </a:cubicBezTo>
                  <a:cubicBezTo>
                    <a:pt x="29208" y="2155"/>
                    <a:pt x="28961" y="1685"/>
                    <a:pt x="28665" y="1241"/>
                  </a:cubicBezTo>
                  <a:cubicBezTo>
                    <a:pt x="28245" y="649"/>
                    <a:pt x="27998" y="254"/>
                    <a:pt x="27899" y="105"/>
                  </a:cubicBezTo>
                  <a:cubicBezTo>
                    <a:pt x="27859" y="44"/>
                    <a:pt x="27801" y="0"/>
                    <a:pt x="277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5"/>
            <p:cNvSpPr/>
            <p:nvPr/>
          </p:nvSpPr>
          <p:spPr>
            <a:xfrm>
              <a:off x="1793650" y="1245025"/>
              <a:ext cx="760450" cy="725475"/>
            </a:xfrm>
            <a:custGeom>
              <a:rect b="b" l="l" r="r" t="t"/>
              <a:pathLst>
                <a:path extrusionOk="0" h="29019" w="30418">
                  <a:moveTo>
                    <a:pt x="17061" y="0"/>
                  </a:moveTo>
                  <a:cubicBezTo>
                    <a:pt x="17018" y="0"/>
                    <a:pt x="16974" y="19"/>
                    <a:pt x="16937" y="56"/>
                  </a:cubicBezTo>
                  <a:lnTo>
                    <a:pt x="14765" y="1908"/>
                  </a:lnTo>
                  <a:lnTo>
                    <a:pt x="14740" y="1908"/>
                  </a:lnTo>
                  <a:lnTo>
                    <a:pt x="99" y="21856"/>
                  </a:lnTo>
                  <a:cubicBezTo>
                    <a:pt x="1" y="21955"/>
                    <a:pt x="25" y="22103"/>
                    <a:pt x="149" y="22153"/>
                  </a:cubicBezTo>
                  <a:lnTo>
                    <a:pt x="2050" y="23091"/>
                  </a:lnTo>
                  <a:lnTo>
                    <a:pt x="12740" y="28991"/>
                  </a:lnTo>
                  <a:cubicBezTo>
                    <a:pt x="12769" y="29010"/>
                    <a:pt x="12797" y="29018"/>
                    <a:pt x="12825" y="29018"/>
                  </a:cubicBezTo>
                  <a:cubicBezTo>
                    <a:pt x="12871" y="29018"/>
                    <a:pt x="12917" y="28997"/>
                    <a:pt x="12962" y="28967"/>
                  </a:cubicBezTo>
                  <a:cubicBezTo>
                    <a:pt x="13530" y="28498"/>
                    <a:pt x="16493" y="26053"/>
                    <a:pt x="20567" y="22276"/>
                  </a:cubicBezTo>
                  <a:cubicBezTo>
                    <a:pt x="24961" y="18202"/>
                    <a:pt x="30220" y="11931"/>
                    <a:pt x="30220" y="11931"/>
                  </a:cubicBezTo>
                  <a:cubicBezTo>
                    <a:pt x="30418" y="11759"/>
                    <a:pt x="30418" y="11462"/>
                    <a:pt x="30220" y="11289"/>
                  </a:cubicBezTo>
                  <a:cubicBezTo>
                    <a:pt x="29874" y="10919"/>
                    <a:pt x="29158" y="10228"/>
                    <a:pt x="27850" y="9067"/>
                  </a:cubicBezTo>
                  <a:cubicBezTo>
                    <a:pt x="25850" y="7315"/>
                    <a:pt x="18271" y="945"/>
                    <a:pt x="17184" y="56"/>
                  </a:cubicBezTo>
                  <a:cubicBezTo>
                    <a:pt x="17147" y="19"/>
                    <a:pt x="17104" y="0"/>
                    <a:pt x="170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5"/>
            <p:cNvSpPr/>
            <p:nvPr/>
          </p:nvSpPr>
          <p:spPr>
            <a:xfrm>
              <a:off x="2198975" y="1412325"/>
              <a:ext cx="158225" cy="133475"/>
            </a:xfrm>
            <a:custGeom>
              <a:rect b="b" l="l" r="r" t="t"/>
              <a:pathLst>
                <a:path extrusionOk="0" h="5339" w="6329">
                  <a:moveTo>
                    <a:pt x="450" y="0"/>
                  </a:moveTo>
                  <a:cubicBezTo>
                    <a:pt x="197" y="0"/>
                    <a:pt x="0" y="352"/>
                    <a:pt x="255" y="549"/>
                  </a:cubicBezTo>
                  <a:lnTo>
                    <a:pt x="5786" y="5264"/>
                  </a:lnTo>
                  <a:cubicBezTo>
                    <a:pt x="5835" y="5289"/>
                    <a:pt x="5909" y="5338"/>
                    <a:pt x="5983" y="5338"/>
                  </a:cubicBezTo>
                  <a:cubicBezTo>
                    <a:pt x="6082" y="5338"/>
                    <a:pt x="6156" y="5289"/>
                    <a:pt x="6230" y="5215"/>
                  </a:cubicBezTo>
                  <a:cubicBezTo>
                    <a:pt x="6329" y="5091"/>
                    <a:pt x="6304" y="4894"/>
                    <a:pt x="6181" y="4795"/>
                  </a:cubicBezTo>
                  <a:lnTo>
                    <a:pt x="650" y="79"/>
                  </a:lnTo>
                  <a:cubicBezTo>
                    <a:pt x="584" y="24"/>
                    <a:pt x="515" y="0"/>
                    <a:pt x="450" y="0"/>
                  </a:cubicBez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5"/>
            <p:cNvSpPr/>
            <p:nvPr/>
          </p:nvSpPr>
          <p:spPr>
            <a:xfrm>
              <a:off x="2166175" y="1447425"/>
              <a:ext cx="157700" cy="134175"/>
            </a:xfrm>
            <a:custGeom>
              <a:rect b="b" l="l" r="r" t="t"/>
              <a:pathLst>
                <a:path extrusionOk="0" h="5367" w="6308">
                  <a:moveTo>
                    <a:pt x="447" y="1"/>
                  </a:moveTo>
                  <a:cubicBezTo>
                    <a:pt x="197" y="1"/>
                    <a:pt x="1" y="338"/>
                    <a:pt x="234" y="552"/>
                  </a:cubicBezTo>
                  <a:lnTo>
                    <a:pt x="5764" y="5292"/>
                  </a:lnTo>
                  <a:cubicBezTo>
                    <a:pt x="5814" y="5317"/>
                    <a:pt x="5863" y="5341"/>
                    <a:pt x="5937" y="5366"/>
                  </a:cubicBezTo>
                  <a:cubicBezTo>
                    <a:pt x="6036" y="5366"/>
                    <a:pt x="6135" y="5317"/>
                    <a:pt x="6184" y="5243"/>
                  </a:cubicBezTo>
                  <a:cubicBezTo>
                    <a:pt x="6308" y="5119"/>
                    <a:pt x="6283" y="4922"/>
                    <a:pt x="6159" y="4823"/>
                  </a:cubicBezTo>
                  <a:lnTo>
                    <a:pt x="654" y="83"/>
                  </a:lnTo>
                  <a:cubicBezTo>
                    <a:pt x="586" y="25"/>
                    <a:pt x="515" y="1"/>
                    <a:pt x="447" y="1"/>
                  </a:cubicBez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5"/>
            <p:cNvSpPr/>
            <p:nvPr/>
          </p:nvSpPr>
          <p:spPr>
            <a:xfrm>
              <a:off x="2136075" y="1479225"/>
              <a:ext cx="161875" cy="130150"/>
            </a:xfrm>
            <a:custGeom>
              <a:rect b="b" l="l" r="r" t="t"/>
              <a:pathLst>
                <a:path extrusionOk="0" h="5206" w="6475">
                  <a:moveTo>
                    <a:pt x="456" y="0"/>
                  </a:moveTo>
                  <a:cubicBezTo>
                    <a:pt x="200" y="0"/>
                    <a:pt x="0" y="346"/>
                    <a:pt x="278" y="564"/>
                  </a:cubicBezTo>
                  <a:lnTo>
                    <a:pt x="5931" y="5131"/>
                  </a:lnTo>
                  <a:cubicBezTo>
                    <a:pt x="5981" y="5180"/>
                    <a:pt x="6030" y="5205"/>
                    <a:pt x="6104" y="5205"/>
                  </a:cubicBezTo>
                  <a:cubicBezTo>
                    <a:pt x="6203" y="5205"/>
                    <a:pt x="6302" y="5156"/>
                    <a:pt x="6351" y="5082"/>
                  </a:cubicBezTo>
                  <a:cubicBezTo>
                    <a:pt x="6475" y="4958"/>
                    <a:pt x="6450" y="4761"/>
                    <a:pt x="6302" y="4662"/>
                  </a:cubicBezTo>
                  <a:lnTo>
                    <a:pt x="648" y="70"/>
                  </a:lnTo>
                  <a:cubicBezTo>
                    <a:pt x="585" y="21"/>
                    <a:pt x="519" y="0"/>
                    <a:pt x="456" y="0"/>
                  </a:cubicBez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5"/>
            <p:cNvSpPr/>
            <p:nvPr/>
          </p:nvSpPr>
          <p:spPr>
            <a:xfrm>
              <a:off x="2110900" y="1509800"/>
              <a:ext cx="151875" cy="129975"/>
            </a:xfrm>
            <a:custGeom>
              <a:rect b="b" l="l" r="r" t="t"/>
              <a:pathLst>
                <a:path extrusionOk="0" h="5199" w="6075">
                  <a:moveTo>
                    <a:pt x="346" y="0"/>
                  </a:moveTo>
                  <a:cubicBezTo>
                    <a:pt x="258" y="0"/>
                    <a:pt x="167" y="38"/>
                    <a:pt x="100" y="106"/>
                  </a:cubicBezTo>
                  <a:cubicBezTo>
                    <a:pt x="1" y="229"/>
                    <a:pt x="1" y="427"/>
                    <a:pt x="149" y="550"/>
                  </a:cubicBezTo>
                  <a:lnTo>
                    <a:pt x="5531" y="5143"/>
                  </a:lnTo>
                  <a:cubicBezTo>
                    <a:pt x="5581" y="5167"/>
                    <a:pt x="5655" y="5192"/>
                    <a:pt x="5729" y="5192"/>
                  </a:cubicBezTo>
                  <a:cubicBezTo>
                    <a:pt x="5742" y="5196"/>
                    <a:pt x="5756" y="5198"/>
                    <a:pt x="5770" y="5198"/>
                  </a:cubicBezTo>
                  <a:cubicBezTo>
                    <a:pt x="5836" y="5198"/>
                    <a:pt x="5910" y="5154"/>
                    <a:pt x="5951" y="5093"/>
                  </a:cubicBezTo>
                  <a:cubicBezTo>
                    <a:pt x="6074" y="4970"/>
                    <a:pt x="6050" y="4772"/>
                    <a:pt x="5926" y="4649"/>
                  </a:cubicBezTo>
                  <a:lnTo>
                    <a:pt x="544" y="81"/>
                  </a:lnTo>
                  <a:cubicBezTo>
                    <a:pt x="488" y="26"/>
                    <a:pt x="418" y="0"/>
                    <a:pt x="346" y="0"/>
                  </a:cubicBez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5"/>
            <p:cNvSpPr/>
            <p:nvPr/>
          </p:nvSpPr>
          <p:spPr>
            <a:xfrm>
              <a:off x="1707250" y="1164200"/>
              <a:ext cx="493175" cy="616875"/>
            </a:xfrm>
            <a:custGeom>
              <a:rect b="b" l="l" r="r" t="t"/>
              <a:pathLst>
                <a:path extrusionOk="0" h="24675" w="19727">
                  <a:moveTo>
                    <a:pt x="9653" y="0"/>
                  </a:moveTo>
                  <a:cubicBezTo>
                    <a:pt x="9502" y="0"/>
                    <a:pt x="9354" y="2"/>
                    <a:pt x="9209" y="5"/>
                  </a:cubicBezTo>
                  <a:cubicBezTo>
                    <a:pt x="6197" y="79"/>
                    <a:pt x="3210" y="326"/>
                    <a:pt x="222" y="746"/>
                  </a:cubicBezTo>
                  <a:cubicBezTo>
                    <a:pt x="99" y="771"/>
                    <a:pt x="0" y="870"/>
                    <a:pt x="0" y="993"/>
                  </a:cubicBezTo>
                  <a:lnTo>
                    <a:pt x="1580" y="23435"/>
                  </a:lnTo>
                  <a:cubicBezTo>
                    <a:pt x="1605" y="23534"/>
                    <a:pt x="1654" y="23633"/>
                    <a:pt x="1778" y="23657"/>
                  </a:cubicBezTo>
                  <a:cubicBezTo>
                    <a:pt x="4316" y="24322"/>
                    <a:pt x="6936" y="24675"/>
                    <a:pt x="9571" y="24675"/>
                  </a:cubicBezTo>
                  <a:cubicBezTo>
                    <a:pt x="10166" y="24675"/>
                    <a:pt x="10762" y="24657"/>
                    <a:pt x="11357" y="24620"/>
                  </a:cubicBezTo>
                  <a:cubicBezTo>
                    <a:pt x="16196" y="24349"/>
                    <a:pt x="18887" y="23262"/>
                    <a:pt x="19505" y="22991"/>
                  </a:cubicBezTo>
                  <a:cubicBezTo>
                    <a:pt x="19579" y="22941"/>
                    <a:pt x="19628" y="22867"/>
                    <a:pt x="19628" y="22769"/>
                  </a:cubicBezTo>
                  <a:cubicBezTo>
                    <a:pt x="19653" y="22127"/>
                    <a:pt x="19727" y="19238"/>
                    <a:pt x="19406" y="14152"/>
                  </a:cubicBezTo>
                  <a:cubicBezTo>
                    <a:pt x="19085" y="9387"/>
                    <a:pt x="18245" y="2277"/>
                    <a:pt x="18097" y="1067"/>
                  </a:cubicBezTo>
                  <a:cubicBezTo>
                    <a:pt x="18097" y="968"/>
                    <a:pt x="17999" y="894"/>
                    <a:pt x="17900" y="870"/>
                  </a:cubicBezTo>
                  <a:cubicBezTo>
                    <a:pt x="17005" y="705"/>
                    <a:pt x="12783" y="0"/>
                    <a:pt x="96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5"/>
            <p:cNvSpPr/>
            <p:nvPr/>
          </p:nvSpPr>
          <p:spPr>
            <a:xfrm>
              <a:off x="1840575" y="1292675"/>
              <a:ext cx="207200" cy="25975"/>
            </a:xfrm>
            <a:custGeom>
              <a:rect b="b" l="l" r="r" t="t"/>
              <a:pathLst>
                <a:path extrusionOk="0" h="1039" w="8288">
                  <a:moveTo>
                    <a:pt x="7875" y="1"/>
                  </a:moveTo>
                  <a:cubicBezTo>
                    <a:pt x="7867" y="1"/>
                    <a:pt x="7859" y="1"/>
                    <a:pt x="7851" y="2"/>
                  </a:cubicBezTo>
                  <a:lnTo>
                    <a:pt x="420" y="421"/>
                  </a:lnTo>
                  <a:cubicBezTo>
                    <a:pt x="0" y="421"/>
                    <a:pt x="0" y="1039"/>
                    <a:pt x="420" y="1039"/>
                  </a:cubicBezTo>
                  <a:lnTo>
                    <a:pt x="444" y="1039"/>
                  </a:lnTo>
                  <a:lnTo>
                    <a:pt x="7901" y="619"/>
                  </a:lnTo>
                  <a:cubicBezTo>
                    <a:pt x="8288" y="595"/>
                    <a:pt x="8272" y="1"/>
                    <a:pt x="78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5"/>
            <p:cNvSpPr/>
            <p:nvPr/>
          </p:nvSpPr>
          <p:spPr>
            <a:xfrm>
              <a:off x="1843650" y="1340225"/>
              <a:ext cx="207825" cy="25325"/>
            </a:xfrm>
            <a:custGeom>
              <a:rect b="b" l="l" r="r" t="t"/>
              <a:pathLst>
                <a:path extrusionOk="0" h="1013" w="8313">
                  <a:moveTo>
                    <a:pt x="7901" y="0"/>
                  </a:moveTo>
                  <a:cubicBezTo>
                    <a:pt x="7893" y="0"/>
                    <a:pt x="7885" y="0"/>
                    <a:pt x="7876" y="1"/>
                  </a:cubicBezTo>
                  <a:lnTo>
                    <a:pt x="420" y="396"/>
                  </a:lnTo>
                  <a:cubicBezTo>
                    <a:pt x="1" y="396"/>
                    <a:pt x="1" y="1013"/>
                    <a:pt x="420" y="1013"/>
                  </a:cubicBezTo>
                  <a:lnTo>
                    <a:pt x="445" y="1013"/>
                  </a:lnTo>
                  <a:lnTo>
                    <a:pt x="7901" y="618"/>
                  </a:lnTo>
                  <a:cubicBezTo>
                    <a:pt x="8312" y="594"/>
                    <a:pt x="8297" y="0"/>
                    <a:pt x="79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5"/>
            <p:cNvSpPr/>
            <p:nvPr/>
          </p:nvSpPr>
          <p:spPr>
            <a:xfrm>
              <a:off x="1846125" y="1376625"/>
              <a:ext cx="207825" cy="30900"/>
            </a:xfrm>
            <a:custGeom>
              <a:rect b="b" l="l" r="r" t="t"/>
              <a:pathLst>
                <a:path extrusionOk="0" h="1236" w="8313">
                  <a:moveTo>
                    <a:pt x="7899" y="1"/>
                  </a:moveTo>
                  <a:cubicBezTo>
                    <a:pt x="7891" y="1"/>
                    <a:pt x="7884" y="1"/>
                    <a:pt x="7876" y="1"/>
                  </a:cubicBezTo>
                  <a:lnTo>
                    <a:pt x="420" y="619"/>
                  </a:lnTo>
                  <a:cubicBezTo>
                    <a:pt x="0" y="619"/>
                    <a:pt x="25" y="1236"/>
                    <a:pt x="445" y="1236"/>
                  </a:cubicBezTo>
                  <a:lnTo>
                    <a:pt x="469" y="1236"/>
                  </a:lnTo>
                  <a:lnTo>
                    <a:pt x="7925" y="619"/>
                  </a:lnTo>
                  <a:cubicBezTo>
                    <a:pt x="8313" y="594"/>
                    <a:pt x="8273" y="1"/>
                    <a:pt x="78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5"/>
            <p:cNvSpPr/>
            <p:nvPr/>
          </p:nvSpPr>
          <p:spPr>
            <a:xfrm>
              <a:off x="1849825" y="1421675"/>
              <a:ext cx="202875" cy="25975"/>
            </a:xfrm>
            <a:custGeom>
              <a:rect b="b" l="l" r="r" t="t"/>
              <a:pathLst>
                <a:path extrusionOk="0" h="1039" w="8115">
                  <a:moveTo>
                    <a:pt x="7703" y="1"/>
                  </a:moveTo>
                  <a:cubicBezTo>
                    <a:pt x="7695" y="1"/>
                    <a:pt x="7687" y="1"/>
                    <a:pt x="7679" y="2"/>
                  </a:cubicBezTo>
                  <a:lnTo>
                    <a:pt x="420" y="421"/>
                  </a:lnTo>
                  <a:cubicBezTo>
                    <a:pt x="0" y="421"/>
                    <a:pt x="0" y="1039"/>
                    <a:pt x="420" y="1039"/>
                  </a:cubicBezTo>
                  <a:lnTo>
                    <a:pt x="7703" y="619"/>
                  </a:lnTo>
                  <a:cubicBezTo>
                    <a:pt x="8115" y="595"/>
                    <a:pt x="8099" y="1"/>
                    <a:pt x="7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9" name="Google Shape;2369;p65"/>
          <p:cNvGrpSpPr/>
          <p:nvPr/>
        </p:nvGrpSpPr>
        <p:grpSpPr>
          <a:xfrm>
            <a:off x="2453245" y="4118906"/>
            <a:ext cx="482675" cy="470050"/>
            <a:chOff x="1675775" y="4224050"/>
            <a:chExt cx="482675" cy="470050"/>
          </a:xfrm>
        </p:grpSpPr>
        <p:sp>
          <p:nvSpPr>
            <p:cNvPr id="2370" name="Google Shape;2370;p65"/>
            <p:cNvSpPr/>
            <p:nvPr/>
          </p:nvSpPr>
          <p:spPr>
            <a:xfrm>
              <a:off x="1675775" y="4232475"/>
              <a:ext cx="475900" cy="461625"/>
            </a:xfrm>
            <a:custGeom>
              <a:rect b="b" l="l" r="r" t="t"/>
              <a:pathLst>
                <a:path extrusionOk="0" h="18465" w="19036">
                  <a:moveTo>
                    <a:pt x="10099" y="1"/>
                  </a:moveTo>
                  <a:cubicBezTo>
                    <a:pt x="9498" y="1"/>
                    <a:pt x="8864" y="49"/>
                    <a:pt x="8197" y="151"/>
                  </a:cubicBezTo>
                  <a:cubicBezTo>
                    <a:pt x="642" y="1312"/>
                    <a:pt x="25" y="7632"/>
                    <a:pt x="25" y="9533"/>
                  </a:cubicBezTo>
                  <a:cubicBezTo>
                    <a:pt x="0" y="10397"/>
                    <a:pt x="148" y="11286"/>
                    <a:pt x="469" y="12101"/>
                  </a:cubicBezTo>
                  <a:cubicBezTo>
                    <a:pt x="939" y="13298"/>
                    <a:pt x="2412" y="18464"/>
                    <a:pt x="9298" y="18464"/>
                  </a:cubicBezTo>
                  <a:cubicBezTo>
                    <a:pt x="9657" y="18464"/>
                    <a:pt x="10030" y="18450"/>
                    <a:pt x="10419" y="18421"/>
                  </a:cubicBezTo>
                  <a:cubicBezTo>
                    <a:pt x="18270" y="17829"/>
                    <a:pt x="19035" y="11508"/>
                    <a:pt x="19011" y="8151"/>
                  </a:cubicBezTo>
                  <a:cubicBezTo>
                    <a:pt x="18988" y="5112"/>
                    <a:pt x="16298" y="1"/>
                    <a:pt x="100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5"/>
            <p:cNvSpPr/>
            <p:nvPr/>
          </p:nvSpPr>
          <p:spPr>
            <a:xfrm>
              <a:off x="1830700" y="4360925"/>
              <a:ext cx="170975" cy="159275"/>
            </a:xfrm>
            <a:custGeom>
              <a:rect b="b" l="l" r="r" t="t"/>
              <a:pathLst>
                <a:path extrusionOk="0" h="6371" w="6839">
                  <a:moveTo>
                    <a:pt x="3407" y="0"/>
                  </a:moveTo>
                  <a:lnTo>
                    <a:pt x="0" y="2371"/>
                  </a:lnTo>
                  <a:lnTo>
                    <a:pt x="1358" y="6370"/>
                  </a:lnTo>
                  <a:lnTo>
                    <a:pt x="5654" y="6370"/>
                  </a:lnTo>
                  <a:lnTo>
                    <a:pt x="6839" y="2222"/>
                  </a:lnTo>
                  <a:lnTo>
                    <a:pt x="34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5"/>
            <p:cNvSpPr/>
            <p:nvPr/>
          </p:nvSpPr>
          <p:spPr>
            <a:xfrm>
              <a:off x="1678850" y="4319575"/>
              <a:ext cx="75325" cy="149400"/>
            </a:xfrm>
            <a:custGeom>
              <a:rect b="b" l="l" r="r" t="t"/>
              <a:pathLst>
                <a:path extrusionOk="0" h="5976" w="3013">
                  <a:moveTo>
                    <a:pt x="2840" y="0"/>
                  </a:moveTo>
                  <a:lnTo>
                    <a:pt x="1062" y="790"/>
                  </a:lnTo>
                  <a:cubicBezTo>
                    <a:pt x="914" y="1333"/>
                    <a:pt x="717" y="1877"/>
                    <a:pt x="494" y="2420"/>
                  </a:cubicBezTo>
                  <a:cubicBezTo>
                    <a:pt x="198" y="3259"/>
                    <a:pt x="25" y="4148"/>
                    <a:pt x="1" y="5062"/>
                  </a:cubicBezTo>
                  <a:lnTo>
                    <a:pt x="939" y="5975"/>
                  </a:lnTo>
                  <a:lnTo>
                    <a:pt x="3013" y="3037"/>
                  </a:lnTo>
                  <a:lnTo>
                    <a:pt x="28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5"/>
            <p:cNvSpPr/>
            <p:nvPr/>
          </p:nvSpPr>
          <p:spPr>
            <a:xfrm>
              <a:off x="1836850" y="4224050"/>
              <a:ext cx="158050" cy="54200"/>
            </a:xfrm>
            <a:custGeom>
              <a:rect b="b" l="l" r="r" t="t"/>
              <a:pathLst>
                <a:path extrusionOk="0" h="2168" w="6322">
                  <a:moveTo>
                    <a:pt x="3563" y="0"/>
                  </a:moveTo>
                  <a:cubicBezTo>
                    <a:pt x="3429" y="0"/>
                    <a:pt x="3295" y="6"/>
                    <a:pt x="3161" y="19"/>
                  </a:cubicBezTo>
                  <a:cubicBezTo>
                    <a:pt x="2174" y="44"/>
                    <a:pt x="1309" y="143"/>
                    <a:pt x="1309" y="143"/>
                  </a:cubicBezTo>
                  <a:lnTo>
                    <a:pt x="1" y="1328"/>
                  </a:lnTo>
                  <a:lnTo>
                    <a:pt x="3260" y="2167"/>
                  </a:lnTo>
                  <a:lnTo>
                    <a:pt x="6321" y="1180"/>
                  </a:lnTo>
                  <a:lnTo>
                    <a:pt x="4692" y="143"/>
                  </a:lnTo>
                  <a:cubicBezTo>
                    <a:pt x="4326" y="51"/>
                    <a:pt x="3946" y="0"/>
                    <a:pt x="35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5"/>
            <p:cNvSpPr/>
            <p:nvPr/>
          </p:nvSpPr>
          <p:spPr>
            <a:xfrm>
              <a:off x="1730700" y="4571400"/>
              <a:ext cx="133350" cy="119775"/>
            </a:xfrm>
            <a:custGeom>
              <a:rect b="b" l="l" r="r" t="t"/>
              <a:pathLst>
                <a:path extrusionOk="0" h="4791" w="5334">
                  <a:moveTo>
                    <a:pt x="0" y="0"/>
                  </a:moveTo>
                  <a:lnTo>
                    <a:pt x="173" y="2395"/>
                  </a:lnTo>
                  <a:cubicBezTo>
                    <a:pt x="618" y="2938"/>
                    <a:pt x="1136" y="3432"/>
                    <a:pt x="1704" y="3852"/>
                  </a:cubicBezTo>
                  <a:cubicBezTo>
                    <a:pt x="2321" y="4321"/>
                    <a:pt x="3013" y="4642"/>
                    <a:pt x="3778" y="4790"/>
                  </a:cubicBezTo>
                  <a:lnTo>
                    <a:pt x="5333" y="3852"/>
                  </a:lnTo>
                  <a:lnTo>
                    <a:pt x="3432" y="939"/>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5"/>
            <p:cNvSpPr/>
            <p:nvPr/>
          </p:nvSpPr>
          <p:spPr>
            <a:xfrm>
              <a:off x="1968950" y="4570775"/>
              <a:ext cx="130875" cy="120400"/>
            </a:xfrm>
            <a:custGeom>
              <a:rect b="b" l="l" r="r" t="t"/>
              <a:pathLst>
                <a:path extrusionOk="0" h="4816" w="5235">
                  <a:moveTo>
                    <a:pt x="5062" y="1"/>
                  </a:moveTo>
                  <a:lnTo>
                    <a:pt x="2099" y="890"/>
                  </a:lnTo>
                  <a:lnTo>
                    <a:pt x="0" y="3976"/>
                  </a:lnTo>
                  <a:lnTo>
                    <a:pt x="1926" y="4815"/>
                  </a:lnTo>
                  <a:cubicBezTo>
                    <a:pt x="2568" y="4618"/>
                    <a:pt x="3136" y="4297"/>
                    <a:pt x="3654" y="3877"/>
                  </a:cubicBezTo>
                  <a:cubicBezTo>
                    <a:pt x="4247" y="3408"/>
                    <a:pt x="4790" y="2840"/>
                    <a:pt x="5234" y="2223"/>
                  </a:cubicBezTo>
                  <a:lnTo>
                    <a:pt x="50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5"/>
            <p:cNvSpPr/>
            <p:nvPr/>
          </p:nvSpPr>
          <p:spPr>
            <a:xfrm>
              <a:off x="2082525" y="4319575"/>
              <a:ext cx="75925" cy="154325"/>
            </a:xfrm>
            <a:custGeom>
              <a:rect b="b" l="l" r="r" t="t"/>
              <a:pathLst>
                <a:path extrusionOk="0" h="6173" w="3037">
                  <a:moveTo>
                    <a:pt x="0" y="0"/>
                  </a:moveTo>
                  <a:lnTo>
                    <a:pt x="0" y="3037"/>
                  </a:lnTo>
                  <a:lnTo>
                    <a:pt x="2000" y="6173"/>
                  </a:lnTo>
                  <a:lnTo>
                    <a:pt x="3012" y="4839"/>
                  </a:lnTo>
                  <a:cubicBezTo>
                    <a:pt x="3012" y="4839"/>
                    <a:pt x="3037" y="4444"/>
                    <a:pt x="2518" y="2815"/>
                  </a:cubicBezTo>
                  <a:cubicBezTo>
                    <a:pt x="2025" y="1185"/>
                    <a:pt x="1457" y="618"/>
                    <a:pt x="1457" y="618"/>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7" name="Google Shape;2377;p65"/>
          <p:cNvGrpSpPr/>
          <p:nvPr/>
        </p:nvGrpSpPr>
        <p:grpSpPr>
          <a:xfrm>
            <a:off x="877400" y="3722006"/>
            <a:ext cx="809975" cy="866950"/>
            <a:chOff x="1700925" y="3357325"/>
            <a:chExt cx="809975" cy="866950"/>
          </a:xfrm>
        </p:grpSpPr>
        <p:sp>
          <p:nvSpPr>
            <p:cNvPr id="2378" name="Google Shape;2378;p65"/>
            <p:cNvSpPr/>
            <p:nvPr/>
          </p:nvSpPr>
          <p:spPr>
            <a:xfrm>
              <a:off x="2323850" y="3357325"/>
              <a:ext cx="187050" cy="162350"/>
            </a:xfrm>
            <a:custGeom>
              <a:rect b="b" l="l" r="r" t="t"/>
              <a:pathLst>
                <a:path extrusionOk="0" h="6494" w="7482">
                  <a:moveTo>
                    <a:pt x="1087" y="0"/>
                  </a:moveTo>
                  <a:lnTo>
                    <a:pt x="1" y="1753"/>
                  </a:lnTo>
                  <a:lnTo>
                    <a:pt x="6247" y="6493"/>
                  </a:lnTo>
                  <a:lnTo>
                    <a:pt x="7481" y="4543"/>
                  </a:lnTo>
                  <a:lnTo>
                    <a:pt x="1087" y="0"/>
                  </a:ln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5"/>
            <p:cNvSpPr/>
            <p:nvPr/>
          </p:nvSpPr>
          <p:spPr>
            <a:xfrm>
              <a:off x="1700925" y="3781350"/>
              <a:ext cx="555675" cy="442925"/>
            </a:xfrm>
            <a:custGeom>
              <a:rect b="b" l="l" r="r" t="t"/>
              <a:pathLst>
                <a:path extrusionOk="0" h="17717" w="22227">
                  <a:moveTo>
                    <a:pt x="6351" y="1"/>
                  </a:moveTo>
                  <a:cubicBezTo>
                    <a:pt x="3858" y="618"/>
                    <a:pt x="1735" y="1457"/>
                    <a:pt x="1241" y="2519"/>
                  </a:cubicBezTo>
                  <a:cubicBezTo>
                    <a:pt x="1" y="5132"/>
                    <a:pt x="15505" y="17716"/>
                    <a:pt x="20175" y="17716"/>
                  </a:cubicBezTo>
                  <a:cubicBezTo>
                    <a:pt x="20711" y="17716"/>
                    <a:pt x="21104" y="17550"/>
                    <a:pt x="21313" y="17184"/>
                  </a:cubicBezTo>
                  <a:cubicBezTo>
                    <a:pt x="22078" y="15851"/>
                    <a:pt x="22226" y="13456"/>
                    <a:pt x="22103" y="10962"/>
                  </a:cubicBezTo>
                  <a:lnTo>
                    <a:pt x="63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5"/>
            <p:cNvSpPr/>
            <p:nvPr/>
          </p:nvSpPr>
          <p:spPr>
            <a:xfrm>
              <a:off x="1859700" y="3400525"/>
              <a:ext cx="611700" cy="654900"/>
            </a:xfrm>
            <a:custGeom>
              <a:rect b="b" l="l" r="r" t="t"/>
              <a:pathLst>
                <a:path extrusionOk="0" h="26196" w="24468">
                  <a:moveTo>
                    <a:pt x="19826" y="0"/>
                  </a:moveTo>
                  <a:lnTo>
                    <a:pt x="9851" y="13703"/>
                  </a:lnTo>
                  <a:cubicBezTo>
                    <a:pt x="9851" y="13703"/>
                    <a:pt x="4346" y="14147"/>
                    <a:pt x="0" y="15258"/>
                  </a:cubicBezTo>
                  <a:lnTo>
                    <a:pt x="15777" y="26195"/>
                  </a:lnTo>
                  <a:cubicBezTo>
                    <a:pt x="15579" y="23332"/>
                    <a:pt x="15209" y="20492"/>
                    <a:pt x="14641" y="17702"/>
                  </a:cubicBezTo>
                  <a:lnTo>
                    <a:pt x="24467" y="3013"/>
                  </a:lnTo>
                  <a:lnTo>
                    <a:pt x="19826" y="0"/>
                  </a:ln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5"/>
            <p:cNvSpPr/>
            <p:nvPr/>
          </p:nvSpPr>
          <p:spPr>
            <a:xfrm>
              <a:off x="2123250" y="3451450"/>
              <a:ext cx="246525" cy="322525"/>
            </a:xfrm>
            <a:custGeom>
              <a:rect b="b" l="l" r="r" t="t"/>
              <a:pathLst>
                <a:path extrusionOk="0" h="12901" w="9861">
                  <a:moveTo>
                    <a:pt x="9264" y="0"/>
                  </a:moveTo>
                  <a:cubicBezTo>
                    <a:pt x="9146" y="0"/>
                    <a:pt x="9028" y="54"/>
                    <a:pt x="8938" y="185"/>
                  </a:cubicBezTo>
                  <a:lnTo>
                    <a:pt x="198" y="12234"/>
                  </a:lnTo>
                  <a:cubicBezTo>
                    <a:pt x="1" y="12505"/>
                    <a:pt x="198" y="12900"/>
                    <a:pt x="544" y="12900"/>
                  </a:cubicBezTo>
                  <a:cubicBezTo>
                    <a:pt x="692" y="12900"/>
                    <a:pt x="815" y="12826"/>
                    <a:pt x="914" y="12727"/>
                  </a:cubicBezTo>
                  <a:lnTo>
                    <a:pt x="9629" y="679"/>
                  </a:lnTo>
                  <a:cubicBezTo>
                    <a:pt x="9861" y="359"/>
                    <a:pt x="9566" y="0"/>
                    <a:pt x="92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5"/>
            <p:cNvSpPr/>
            <p:nvPr/>
          </p:nvSpPr>
          <p:spPr>
            <a:xfrm>
              <a:off x="1775150" y="3782350"/>
              <a:ext cx="315425" cy="73700"/>
            </a:xfrm>
            <a:custGeom>
              <a:rect b="b" l="l" r="r" t="t"/>
              <a:pathLst>
                <a:path extrusionOk="0" h="2948" w="12617">
                  <a:moveTo>
                    <a:pt x="12159" y="0"/>
                  </a:moveTo>
                  <a:cubicBezTo>
                    <a:pt x="12130" y="0"/>
                    <a:pt x="12102" y="4"/>
                    <a:pt x="12073" y="10"/>
                  </a:cubicBezTo>
                  <a:lnTo>
                    <a:pt x="494" y="2108"/>
                  </a:lnTo>
                  <a:cubicBezTo>
                    <a:pt x="0" y="2207"/>
                    <a:pt x="74" y="2923"/>
                    <a:pt x="568" y="2948"/>
                  </a:cubicBezTo>
                  <a:lnTo>
                    <a:pt x="642" y="2948"/>
                  </a:lnTo>
                  <a:lnTo>
                    <a:pt x="12221" y="849"/>
                  </a:lnTo>
                  <a:cubicBezTo>
                    <a:pt x="12443" y="800"/>
                    <a:pt x="12616" y="578"/>
                    <a:pt x="12567" y="356"/>
                  </a:cubicBezTo>
                  <a:cubicBezTo>
                    <a:pt x="12524" y="141"/>
                    <a:pt x="12350" y="0"/>
                    <a:pt x="121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5"/>
            <p:cNvSpPr/>
            <p:nvPr/>
          </p:nvSpPr>
          <p:spPr>
            <a:xfrm>
              <a:off x="1862775" y="3882975"/>
              <a:ext cx="68300" cy="54875"/>
            </a:xfrm>
            <a:custGeom>
              <a:rect b="b" l="l" r="r" t="t"/>
              <a:pathLst>
                <a:path extrusionOk="0" h="2195" w="2732">
                  <a:moveTo>
                    <a:pt x="1379" y="1"/>
                  </a:moveTo>
                  <a:cubicBezTo>
                    <a:pt x="1206" y="1"/>
                    <a:pt x="1030" y="43"/>
                    <a:pt x="865" y="133"/>
                  </a:cubicBezTo>
                  <a:cubicBezTo>
                    <a:pt x="1" y="577"/>
                    <a:pt x="100" y="1836"/>
                    <a:pt x="1038" y="2132"/>
                  </a:cubicBezTo>
                  <a:cubicBezTo>
                    <a:pt x="1159" y="2175"/>
                    <a:pt x="1278" y="2194"/>
                    <a:pt x="1393" y="2194"/>
                  </a:cubicBezTo>
                  <a:cubicBezTo>
                    <a:pt x="2151" y="2194"/>
                    <a:pt x="2732" y="1352"/>
                    <a:pt x="2346" y="602"/>
                  </a:cubicBezTo>
                  <a:cubicBezTo>
                    <a:pt x="2157" y="223"/>
                    <a:pt x="1776" y="1"/>
                    <a:pt x="1379" y="1"/>
                  </a:cubicBez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5"/>
            <p:cNvSpPr/>
            <p:nvPr/>
          </p:nvSpPr>
          <p:spPr>
            <a:xfrm>
              <a:off x="1943650" y="3983875"/>
              <a:ext cx="58750" cy="47350"/>
            </a:xfrm>
            <a:custGeom>
              <a:rect b="b" l="l" r="r" t="t"/>
              <a:pathLst>
                <a:path extrusionOk="0" h="1894" w="2350">
                  <a:moveTo>
                    <a:pt x="1166" y="0"/>
                  </a:moveTo>
                  <a:cubicBezTo>
                    <a:pt x="1023" y="0"/>
                    <a:pt x="878" y="31"/>
                    <a:pt x="741" y="96"/>
                  </a:cubicBezTo>
                  <a:cubicBezTo>
                    <a:pt x="0" y="491"/>
                    <a:pt x="74" y="1578"/>
                    <a:pt x="889" y="1849"/>
                  </a:cubicBezTo>
                  <a:cubicBezTo>
                    <a:pt x="985" y="1879"/>
                    <a:pt x="1080" y="1893"/>
                    <a:pt x="1172" y="1893"/>
                  </a:cubicBezTo>
                  <a:cubicBezTo>
                    <a:pt x="1837" y="1893"/>
                    <a:pt x="2350" y="1166"/>
                    <a:pt x="2025" y="516"/>
                  </a:cubicBezTo>
                  <a:cubicBezTo>
                    <a:pt x="1850" y="184"/>
                    <a:pt x="1514" y="0"/>
                    <a:pt x="1166" y="0"/>
                  </a:cubicBez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5"/>
            <p:cNvSpPr/>
            <p:nvPr/>
          </p:nvSpPr>
          <p:spPr>
            <a:xfrm>
              <a:off x="2093000" y="4015325"/>
              <a:ext cx="55025" cy="44350"/>
            </a:xfrm>
            <a:custGeom>
              <a:rect b="b" l="l" r="r" t="t"/>
              <a:pathLst>
                <a:path extrusionOk="0" h="1774" w="2201">
                  <a:moveTo>
                    <a:pt x="1095" y="1"/>
                  </a:moveTo>
                  <a:cubicBezTo>
                    <a:pt x="961" y="1"/>
                    <a:pt x="823" y="32"/>
                    <a:pt x="692" y="97"/>
                  </a:cubicBezTo>
                  <a:cubicBezTo>
                    <a:pt x="1" y="468"/>
                    <a:pt x="75" y="1480"/>
                    <a:pt x="816" y="1727"/>
                  </a:cubicBezTo>
                  <a:cubicBezTo>
                    <a:pt x="914" y="1758"/>
                    <a:pt x="1010" y="1773"/>
                    <a:pt x="1103" y="1773"/>
                  </a:cubicBezTo>
                  <a:cubicBezTo>
                    <a:pt x="1735" y="1773"/>
                    <a:pt x="2200" y="1095"/>
                    <a:pt x="1877" y="492"/>
                  </a:cubicBezTo>
                  <a:cubicBezTo>
                    <a:pt x="1721" y="179"/>
                    <a:pt x="1417" y="1"/>
                    <a:pt x="1095" y="1"/>
                  </a:cubicBezTo>
                  <a:close/>
                </a:path>
              </a:pathLst>
            </a:custGeom>
            <a:solidFill>
              <a:srgbClr val="EAD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6" name="Google Shape;2386;p65"/>
          <p:cNvGrpSpPr/>
          <p:nvPr/>
        </p:nvGrpSpPr>
        <p:grpSpPr>
          <a:xfrm>
            <a:off x="2358295" y="2708619"/>
            <a:ext cx="741925" cy="548725"/>
            <a:chOff x="1706625" y="3083275"/>
            <a:chExt cx="741925" cy="548725"/>
          </a:xfrm>
        </p:grpSpPr>
        <p:sp>
          <p:nvSpPr>
            <p:cNvPr id="2387" name="Google Shape;2387;p65"/>
            <p:cNvSpPr/>
            <p:nvPr/>
          </p:nvSpPr>
          <p:spPr>
            <a:xfrm>
              <a:off x="1706625" y="3083275"/>
              <a:ext cx="741925" cy="186425"/>
            </a:xfrm>
            <a:custGeom>
              <a:rect b="b" l="l" r="r" t="t"/>
              <a:pathLst>
                <a:path extrusionOk="0" h="7457" w="29677">
                  <a:moveTo>
                    <a:pt x="28739" y="0"/>
                  </a:moveTo>
                  <a:lnTo>
                    <a:pt x="371" y="6395"/>
                  </a:lnTo>
                  <a:lnTo>
                    <a:pt x="1" y="7456"/>
                  </a:lnTo>
                  <a:cubicBezTo>
                    <a:pt x="1" y="7456"/>
                    <a:pt x="10049" y="5950"/>
                    <a:pt x="10197" y="5950"/>
                  </a:cubicBezTo>
                  <a:cubicBezTo>
                    <a:pt x="10345" y="5950"/>
                    <a:pt x="29677" y="1013"/>
                    <a:pt x="29677" y="1013"/>
                  </a:cubicBezTo>
                  <a:lnTo>
                    <a:pt x="28739" y="0"/>
                  </a:lnTo>
                  <a:close/>
                </a:path>
              </a:pathLst>
            </a:custGeom>
            <a:solidFill>
              <a:srgbClr val="DF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5"/>
            <p:cNvSpPr/>
            <p:nvPr/>
          </p:nvSpPr>
          <p:spPr>
            <a:xfrm>
              <a:off x="1815875" y="3296825"/>
              <a:ext cx="103725" cy="191975"/>
            </a:xfrm>
            <a:custGeom>
              <a:rect b="b" l="l" r="r" t="t"/>
              <a:pathLst>
                <a:path extrusionOk="0" h="7679" w="4149">
                  <a:moveTo>
                    <a:pt x="1457" y="1"/>
                  </a:moveTo>
                  <a:lnTo>
                    <a:pt x="1" y="1803"/>
                  </a:lnTo>
                  <a:lnTo>
                    <a:pt x="3901" y="7679"/>
                  </a:lnTo>
                  <a:lnTo>
                    <a:pt x="4148" y="4815"/>
                  </a:lnTo>
                  <a:lnTo>
                    <a:pt x="1457" y="1"/>
                  </a:lnTo>
                  <a:close/>
                </a:path>
              </a:pathLst>
            </a:custGeom>
            <a:solidFill>
              <a:srgbClr val="DF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5"/>
            <p:cNvSpPr/>
            <p:nvPr/>
          </p:nvSpPr>
          <p:spPr>
            <a:xfrm>
              <a:off x="1913400" y="3196850"/>
              <a:ext cx="330850" cy="291950"/>
            </a:xfrm>
            <a:custGeom>
              <a:rect b="b" l="l" r="r" t="t"/>
              <a:pathLst>
                <a:path extrusionOk="0" h="11678" w="13234">
                  <a:moveTo>
                    <a:pt x="12616" y="0"/>
                  </a:moveTo>
                  <a:lnTo>
                    <a:pt x="247" y="8814"/>
                  </a:lnTo>
                  <a:lnTo>
                    <a:pt x="0" y="11678"/>
                  </a:lnTo>
                  <a:lnTo>
                    <a:pt x="12370" y="2913"/>
                  </a:lnTo>
                  <a:lnTo>
                    <a:pt x="13234" y="519"/>
                  </a:lnTo>
                  <a:lnTo>
                    <a:pt x="12616" y="0"/>
                  </a:lnTo>
                  <a:close/>
                </a:path>
              </a:pathLst>
            </a:custGeom>
            <a:solidFill>
              <a:srgbClr val="DF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5"/>
            <p:cNvSpPr/>
            <p:nvPr/>
          </p:nvSpPr>
          <p:spPr>
            <a:xfrm>
              <a:off x="1706625" y="3109200"/>
              <a:ext cx="741925" cy="522800"/>
            </a:xfrm>
            <a:custGeom>
              <a:rect b="b" l="l" r="r" t="t"/>
              <a:pathLst>
                <a:path extrusionOk="0" h="20912" w="29677">
                  <a:moveTo>
                    <a:pt x="20794" y="4642"/>
                  </a:moveTo>
                  <a:cubicBezTo>
                    <a:pt x="20877" y="4642"/>
                    <a:pt x="20911" y="4658"/>
                    <a:pt x="20887" y="4691"/>
                  </a:cubicBezTo>
                  <a:cubicBezTo>
                    <a:pt x="20517" y="5259"/>
                    <a:pt x="8296" y="14666"/>
                    <a:pt x="8296" y="14666"/>
                  </a:cubicBezTo>
                  <a:lnTo>
                    <a:pt x="5185" y="8691"/>
                  </a:lnTo>
                  <a:cubicBezTo>
                    <a:pt x="5185" y="8691"/>
                    <a:pt x="19453" y="4642"/>
                    <a:pt x="20794" y="4642"/>
                  </a:cubicBezTo>
                  <a:close/>
                  <a:moveTo>
                    <a:pt x="29677" y="0"/>
                  </a:moveTo>
                  <a:cubicBezTo>
                    <a:pt x="29676" y="0"/>
                    <a:pt x="8839" y="4000"/>
                    <a:pt x="4840" y="5111"/>
                  </a:cubicBezTo>
                  <a:cubicBezTo>
                    <a:pt x="840" y="6247"/>
                    <a:pt x="1" y="6419"/>
                    <a:pt x="1" y="6419"/>
                  </a:cubicBezTo>
                  <a:lnTo>
                    <a:pt x="7531" y="20912"/>
                  </a:lnTo>
                  <a:cubicBezTo>
                    <a:pt x="7531" y="20912"/>
                    <a:pt x="20097" y="10617"/>
                    <a:pt x="24838" y="5481"/>
                  </a:cubicBezTo>
                  <a:cubicBezTo>
                    <a:pt x="29578" y="346"/>
                    <a:pt x="29677" y="0"/>
                    <a:pt x="29677" y="0"/>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5"/>
            <p:cNvSpPr/>
            <p:nvPr/>
          </p:nvSpPr>
          <p:spPr>
            <a:xfrm>
              <a:off x="1909625" y="3555825"/>
              <a:ext cx="56875" cy="55200"/>
            </a:xfrm>
            <a:custGeom>
              <a:rect b="b" l="l" r="r" t="t"/>
              <a:pathLst>
                <a:path extrusionOk="0" h="2208" w="2275">
                  <a:moveTo>
                    <a:pt x="610" y="0"/>
                  </a:moveTo>
                  <a:cubicBezTo>
                    <a:pt x="334" y="0"/>
                    <a:pt x="0" y="391"/>
                    <a:pt x="250" y="603"/>
                  </a:cubicBezTo>
                  <a:lnTo>
                    <a:pt x="1583" y="2084"/>
                  </a:lnTo>
                  <a:cubicBezTo>
                    <a:pt x="1633" y="2158"/>
                    <a:pt x="1756" y="2207"/>
                    <a:pt x="1855" y="2207"/>
                  </a:cubicBezTo>
                  <a:cubicBezTo>
                    <a:pt x="1929" y="2207"/>
                    <a:pt x="2028" y="2183"/>
                    <a:pt x="2102" y="2109"/>
                  </a:cubicBezTo>
                  <a:cubicBezTo>
                    <a:pt x="2250" y="1985"/>
                    <a:pt x="2275" y="1738"/>
                    <a:pt x="2127" y="1590"/>
                  </a:cubicBezTo>
                  <a:lnTo>
                    <a:pt x="818" y="109"/>
                  </a:lnTo>
                  <a:cubicBezTo>
                    <a:pt x="763" y="32"/>
                    <a:pt x="689" y="0"/>
                    <a:pt x="6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5"/>
            <p:cNvSpPr/>
            <p:nvPr/>
          </p:nvSpPr>
          <p:spPr>
            <a:xfrm>
              <a:off x="1945175" y="3521300"/>
              <a:ext cx="56500" cy="55775"/>
            </a:xfrm>
            <a:custGeom>
              <a:rect b="b" l="l" r="r" t="t"/>
              <a:pathLst>
                <a:path extrusionOk="0" h="2231" w="2260">
                  <a:moveTo>
                    <a:pt x="534" y="1"/>
                  </a:moveTo>
                  <a:cubicBezTo>
                    <a:pt x="255" y="1"/>
                    <a:pt x="1" y="348"/>
                    <a:pt x="260" y="626"/>
                  </a:cubicBezTo>
                  <a:lnTo>
                    <a:pt x="1569" y="2107"/>
                  </a:lnTo>
                  <a:cubicBezTo>
                    <a:pt x="1643" y="2181"/>
                    <a:pt x="1741" y="2230"/>
                    <a:pt x="1865" y="2230"/>
                  </a:cubicBezTo>
                  <a:cubicBezTo>
                    <a:pt x="1939" y="2230"/>
                    <a:pt x="2038" y="2206"/>
                    <a:pt x="2112" y="2132"/>
                  </a:cubicBezTo>
                  <a:cubicBezTo>
                    <a:pt x="2260" y="2008"/>
                    <a:pt x="2260" y="1761"/>
                    <a:pt x="2136" y="1613"/>
                  </a:cubicBezTo>
                  <a:lnTo>
                    <a:pt x="803" y="132"/>
                  </a:lnTo>
                  <a:cubicBezTo>
                    <a:pt x="723" y="39"/>
                    <a:pt x="627"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5"/>
            <p:cNvSpPr/>
            <p:nvPr/>
          </p:nvSpPr>
          <p:spPr>
            <a:xfrm>
              <a:off x="1979975" y="3487450"/>
              <a:ext cx="57500" cy="56300"/>
            </a:xfrm>
            <a:custGeom>
              <a:rect b="b" l="l" r="r" t="t"/>
              <a:pathLst>
                <a:path extrusionOk="0" h="2252" w="2300">
                  <a:moveTo>
                    <a:pt x="559" y="1"/>
                  </a:moveTo>
                  <a:cubicBezTo>
                    <a:pt x="270" y="1"/>
                    <a:pt x="0" y="371"/>
                    <a:pt x="275" y="647"/>
                  </a:cubicBezTo>
                  <a:lnTo>
                    <a:pt x="1609" y="2128"/>
                  </a:lnTo>
                  <a:cubicBezTo>
                    <a:pt x="1683" y="2202"/>
                    <a:pt x="1781" y="2251"/>
                    <a:pt x="1880" y="2251"/>
                  </a:cubicBezTo>
                  <a:cubicBezTo>
                    <a:pt x="1979" y="2251"/>
                    <a:pt x="2053" y="2227"/>
                    <a:pt x="2127" y="2153"/>
                  </a:cubicBezTo>
                  <a:cubicBezTo>
                    <a:pt x="2275" y="2029"/>
                    <a:pt x="2300" y="1782"/>
                    <a:pt x="2152" y="1634"/>
                  </a:cubicBezTo>
                  <a:lnTo>
                    <a:pt x="843" y="153"/>
                  </a:lnTo>
                  <a:cubicBezTo>
                    <a:pt x="761" y="45"/>
                    <a:pt x="659" y="1"/>
                    <a:pt x="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5"/>
            <p:cNvSpPr/>
            <p:nvPr/>
          </p:nvSpPr>
          <p:spPr>
            <a:xfrm>
              <a:off x="2020800" y="3453825"/>
              <a:ext cx="53725" cy="55975"/>
            </a:xfrm>
            <a:custGeom>
              <a:rect b="b" l="l" r="r" t="t"/>
              <a:pathLst>
                <a:path extrusionOk="0" h="2239" w="2149">
                  <a:moveTo>
                    <a:pt x="428" y="1"/>
                  </a:moveTo>
                  <a:cubicBezTo>
                    <a:pt x="337" y="1"/>
                    <a:pt x="244" y="32"/>
                    <a:pt x="173" y="90"/>
                  </a:cubicBezTo>
                  <a:cubicBezTo>
                    <a:pt x="0" y="239"/>
                    <a:pt x="0" y="461"/>
                    <a:pt x="148" y="634"/>
                  </a:cubicBezTo>
                  <a:lnTo>
                    <a:pt x="1457" y="2115"/>
                  </a:lnTo>
                  <a:cubicBezTo>
                    <a:pt x="1531" y="2189"/>
                    <a:pt x="1630" y="2238"/>
                    <a:pt x="1728" y="2238"/>
                  </a:cubicBezTo>
                  <a:cubicBezTo>
                    <a:pt x="1827" y="2238"/>
                    <a:pt x="1926" y="2189"/>
                    <a:pt x="1975" y="2140"/>
                  </a:cubicBezTo>
                  <a:cubicBezTo>
                    <a:pt x="2148" y="1992"/>
                    <a:pt x="2148" y="1769"/>
                    <a:pt x="2025" y="1596"/>
                  </a:cubicBezTo>
                  <a:lnTo>
                    <a:pt x="692" y="115"/>
                  </a:lnTo>
                  <a:cubicBezTo>
                    <a:pt x="627" y="38"/>
                    <a:pt x="529" y="1"/>
                    <a:pt x="4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5"/>
            <p:cNvSpPr/>
            <p:nvPr/>
          </p:nvSpPr>
          <p:spPr>
            <a:xfrm>
              <a:off x="2054650" y="3418950"/>
              <a:ext cx="56900" cy="56275"/>
            </a:xfrm>
            <a:custGeom>
              <a:rect b="b" l="l" r="r" t="t"/>
              <a:pathLst>
                <a:path extrusionOk="0" h="2251" w="2276">
                  <a:moveTo>
                    <a:pt x="549" y="0"/>
                  </a:moveTo>
                  <a:cubicBezTo>
                    <a:pt x="257" y="0"/>
                    <a:pt x="1" y="371"/>
                    <a:pt x="276" y="646"/>
                  </a:cubicBezTo>
                  <a:lnTo>
                    <a:pt x="1584" y="2127"/>
                  </a:lnTo>
                  <a:cubicBezTo>
                    <a:pt x="1658" y="2201"/>
                    <a:pt x="1757" y="2251"/>
                    <a:pt x="1881" y="2251"/>
                  </a:cubicBezTo>
                  <a:cubicBezTo>
                    <a:pt x="1955" y="2251"/>
                    <a:pt x="2053" y="2226"/>
                    <a:pt x="2127" y="2152"/>
                  </a:cubicBezTo>
                  <a:cubicBezTo>
                    <a:pt x="2276" y="2029"/>
                    <a:pt x="2276" y="1782"/>
                    <a:pt x="2152" y="1634"/>
                  </a:cubicBezTo>
                  <a:lnTo>
                    <a:pt x="844" y="152"/>
                  </a:lnTo>
                  <a:cubicBezTo>
                    <a:pt x="755" y="44"/>
                    <a:pt x="650" y="0"/>
                    <a:pt x="5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5"/>
            <p:cNvSpPr/>
            <p:nvPr/>
          </p:nvSpPr>
          <p:spPr>
            <a:xfrm>
              <a:off x="2094850" y="3385325"/>
              <a:ext cx="54350" cy="55950"/>
            </a:xfrm>
            <a:custGeom>
              <a:rect b="b" l="l" r="r" t="t"/>
              <a:pathLst>
                <a:path extrusionOk="0" h="2238" w="2174">
                  <a:moveTo>
                    <a:pt x="442" y="0"/>
                  </a:moveTo>
                  <a:cubicBezTo>
                    <a:pt x="350" y="0"/>
                    <a:pt x="256" y="31"/>
                    <a:pt x="174" y="90"/>
                  </a:cubicBezTo>
                  <a:cubicBezTo>
                    <a:pt x="26" y="238"/>
                    <a:pt x="1" y="460"/>
                    <a:pt x="149" y="633"/>
                  </a:cubicBezTo>
                  <a:lnTo>
                    <a:pt x="1458" y="2114"/>
                  </a:lnTo>
                  <a:cubicBezTo>
                    <a:pt x="1532" y="2189"/>
                    <a:pt x="1630" y="2238"/>
                    <a:pt x="1754" y="2238"/>
                  </a:cubicBezTo>
                  <a:cubicBezTo>
                    <a:pt x="1853" y="2238"/>
                    <a:pt x="1927" y="2189"/>
                    <a:pt x="2001" y="2139"/>
                  </a:cubicBezTo>
                  <a:cubicBezTo>
                    <a:pt x="2174" y="1991"/>
                    <a:pt x="2174" y="1744"/>
                    <a:pt x="2050" y="1596"/>
                  </a:cubicBezTo>
                  <a:lnTo>
                    <a:pt x="717" y="115"/>
                  </a:lnTo>
                  <a:cubicBezTo>
                    <a:pt x="639" y="37"/>
                    <a:pt x="542" y="0"/>
                    <a:pt x="4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5"/>
            <p:cNvSpPr/>
            <p:nvPr/>
          </p:nvSpPr>
          <p:spPr>
            <a:xfrm>
              <a:off x="2128725" y="3350425"/>
              <a:ext cx="57500" cy="56300"/>
            </a:xfrm>
            <a:custGeom>
              <a:rect b="b" l="l" r="r" t="t"/>
              <a:pathLst>
                <a:path extrusionOk="0" h="2252" w="2300">
                  <a:moveTo>
                    <a:pt x="559" y="1"/>
                  </a:moveTo>
                  <a:cubicBezTo>
                    <a:pt x="270" y="1"/>
                    <a:pt x="0" y="371"/>
                    <a:pt x="275" y="647"/>
                  </a:cubicBezTo>
                  <a:lnTo>
                    <a:pt x="1609" y="2128"/>
                  </a:lnTo>
                  <a:cubicBezTo>
                    <a:pt x="1683" y="2202"/>
                    <a:pt x="1781" y="2251"/>
                    <a:pt x="1880" y="2251"/>
                  </a:cubicBezTo>
                  <a:cubicBezTo>
                    <a:pt x="1979" y="2251"/>
                    <a:pt x="2053" y="2227"/>
                    <a:pt x="2127" y="2177"/>
                  </a:cubicBezTo>
                  <a:cubicBezTo>
                    <a:pt x="2275" y="2029"/>
                    <a:pt x="2300" y="1782"/>
                    <a:pt x="2152" y="1634"/>
                  </a:cubicBezTo>
                  <a:lnTo>
                    <a:pt x="843" y="153"/>
                  </a:lnTo>
                  <a:cubicBezTo>
                    <a:pt x="761" y="45"/>
                    <a:pt x="659" y="1"/>
                    <a:pt x="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5"/>
            <p:cNvSpPr/>
            <p:nvPr/>
          </p:nvSpPr>
          <p:spPr>
            <a:xfrm>
              <a:off x="2203400" y="3281925"/>
              <a:ext cx="57525" cy="56900"/>
            </a:xfrm>
            <a:custGeom>
              <a:rect b="b" l="l" r="r" t="t"/>
              <a:pathLst>
                <a:path extrusionOk="0" h="2276" w="2301">
                  <a:moveTo>
                    <a:pt x="549" y="0"/>
                  </a:moveTo>
                  <a:cubicBezTo>
                    <a:pt x="257" y="0"/>
                    <a:pt x="1" y="371"/>
                    <a:pt x="276" y="646"/>
                  </a:cubicBezTo>
                  <a:lnTo>
                    <a:pt x="1584" y="2127"/>
                  </a:lnTo>
                  <a:cubicBezTo>
                    <a:pt x="1658" y="2226"/>
                    <a:pt x="1757" y="2251"/>
                    <a:pt x="1881" y="2276"/>
                  </a:cubicBezTo>
                  <a:cubicBezTo>
                    <a:pt x="1955" y="2276"/>
                    <a:pt x="2053" y="2226"/>
                    <a:pt x="2127" y="2177"/>
                  </a:cubicBezTo>
                  <a:cubicBezTo>
                    <a:pt x="2276" y="2029"/>
                    <a:pt x="2300" y="1782"/>
                    <a:pt x="2152" y="1634"/>
                  </a:cubicBezTo>
                  <a:lnTo>
                    <a:pt x="844" y="152"/>
                  </a:lnTo>
                  <a:cubicBezTo>
                    <a:pt x="755" y="44"/>
                    <a:pt x="650" y="0"/>
                    <a:pt x="5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5"/>
            <p:cNvSpPr/>
            <p:nvPr/>
          </p:nvSpPr>
          <p:spPr>
            <a:xfrm>
              <a:off x="2240875" y="3248225"/>
              <a:ext cx="57075" cy="56025"/>
            </a:xfrm>
            <a:custGeom>
              <a:rect b="b" l="l" r="r" t="t"/>
              <a:pathLst>
                <a:path extrusionOk="0" h="2241" w="2283">
                  <a:moveTo>
                    <a:pt x="539" y="1"/>
                  </a:moveTo>
                  <a:cubicBezTo>
                    <a:pt x="251" y="1"/>
                    <a:pt x="0" y="360"/>
                    <a:pt x="258" y="636"/>
                  </a:cubicBezTo>
                  <a:lnTo>
                    <a:pt x="1567" y="2118"/>
                  </a:lnTo>
                  <a:cubicBezTo>
                    <a:pt x="1641" y="2192"/>
                    <a:pt x="1739" y="2241"/>
                    <a:pt x="1863" y="2241"/>
                  </a:cubicBezTo>
                  <a:cubicBezTo>
                    <a:pt x="1962" y="2241"/>
                    <a:pt x="2036" y="2216"/>
                    <a:pt x="2110" y="2142"/>
                  </a:cubicBezTo>
                  <a:cubicBezTo>
                    <a:pt x="2258" y="2019"/>
                    <a:pt x="2283" y="1772"/>
                    <a:pt x="2134" y="1624"/>
                  </a:cubicBezTo>
                  <a:lnTo>
                    <a:pt x="826" y="142"/>
                  </a:lnTo>
                  <a:cubicBezTo>
                    <a:pt x="738" y="42"/>
                    <a:pt x="636" y="1"/>
                    <a:pt x="5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5"/>
            <p:cNvSpPr/>
            <p:nvPr/>
          </p:nvSpPr>
          <p:spPr>
            <a:xfrm>
              <a:off x="2277575" y="3213675"/>
              <a:ext cx="57400" cy="56650"/>
            </a:xfrm>
            <a:custGeom>
              <a:rect b="b" l="l" r="r" t="t"/>
              <a:pathLst>
                <a:path extrusionOk="0" h="2266" w="2296">
                  <a:moveTo>
                    <a:pt x="561" y="1"/>
                  </a:moveTo>
                  <a:cubicBezTo>
                    <a:pt x="271" y="1"/>
                    <a:pt x="1" y="365"/>
                    <a:pt x="296" y="660"/>
                  </a:cubicBezTo>
                  <a:lnTo>
                    <a:pt x="1605" y="2117"/>
                  </a:lnTo>
                  <a:cubicBezTo>
                    <a:pt x="1679" y="2216"/>
                    <a:pt x="1777" y="2265"/>
                    <a:pt x="1876" y="2265"/>
                  </a:cubicBezTo>
                  <a:cubicBezTo>
                    <a:pt x="1975" y="2265"/>
                    <a:pt x="2074" y="2216"/>
                    <a:pt x="2123" y="2166"/>
                  </a:cubicBezTo>
                  <a:cubicBezTo>
                    <a:pt x="2296" y="2018"/>
                    <a:pt x="2296" y="1796"/>
                    <a:pt x="2173" y="1623"/>
                  </a:cubicBezTo>
                  <a:lnTo>
                    <a:pt x="839" y="142"/>
                  </a:lnTo>
                  <a:cubicBezTo>
                    <a:pt x="758" y="42"/>
                    <a:pt x="658" y="1"/>
                    <a:pt x="5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5"/>
            <p:cNvSpPr/>
            <p:nvPr/>
          </p:nvSpPr>
          <p:spPr>
            <a:xfrm>
              <a:off x="2315525" y="3179975"/>
              <a:ext cx="57100" cy="55775"/>
            </a:xfrm>
            <a:custGeom>
              <a:rect b="b" l="l" r="r" t="t"/>
              <a:pathLst>
                <a:path extrusionOk="0" h="2231" w="2284">
                  <a:moveTo>
                    <a:pt x="544" y="1"/>
                  </a:moveTo>
                  <a:cubicBezTo>
                    <a:pt x="255" y="1"/>
                    <a:pt x="0" y="348"/>
                    <a:pt x="259" y="626"/>
                  </a:cubicBezTo>
                  <a:lnTo>
                    <a:pt x="1568" y="2107"/>
                  </a:lnTo>
                  <a:cubicBezTo>
                    <a:pt x="1642" y="2181"/>
                    <a:pt x="1741" y="2230"/>
                    <a:pt x="1864" y="2230"/>
                  </a:cubicBezTo>
                  <a:cubicBezTo>
                    <a:pt x="1938" y="2230"/>
                    <a:pt x="2037" y="2206"/>
                    <a:pt x="2111" y="2132"/>
                  </a:cubicBezTo>
                  <a:cubicBezTo>
                    <a:pt x="2259" y="2008"/>
                    <a:pt x="2284" y="1761"/>
                    <a:pt x="2136" y="1613"/>
                  </a:cubicBezTo>
                  <a:lnTo>
                    <a:pt x="827" y="132"/>
                  </a:lnTo>
                  <a:cubicBezTo>
                    <a:pt x="741" y="39"/>
                    <a:pt x="641" y="1"/>
                    <a:pt x="5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5"/>
            <p:cNvSpPr/>
            <p:nvPr/>
          </p:nvSpPr>
          <p:spPr>
            <a:xfrm>
              <a:off x="2352150" y="3144900"/>
              <a:ext cx="57525" cy="56900"/>
            </a:xfrm>
            <a:custGeom>
              <a:rect b="b" l="l" r="r" t="t"/>
              <a:pathLst>
                <a:path extrusionOk="0" h="2276" w="2301">
                  <a:moveTo>
                    <a:pt x="549" y="0"/>
                  </a:moveTo>
                  <a:cubicBezTo>
                    <a:pt x="257" y="0"/>
                    <a:pt x="1" y="371"/>
                    <a:pt x="276" y="646"/>
                  </a:cubicBezTo>
                  <a:lnTo>
                    <a:pt x="1584" y="2127"/>
                  </a:lnTo>
                  <a:cubicBezTo>
                    <a:pt x="1658" y="2226"/>
                    <a:pt x="1757" y="2251"/>
                    <a:pt x="1881" y="2276"/>
                  </a:cubicBezTo>
                  <a:cubicBezTo>
                    <a:pt x="1955" y="2276"/>
                    <a:pt x="2053" y="2226"/>
                    <a:pt x="2127" y="2177"/>
                  </a:cubicBezTo>
                  <a:cubicBezTo>
                    <a:pt x="2276" y="2029"/>
                    <a:pt x="2300" y="1807"/>
                    <a:pt x="2152" y="1658"/>
                  </a:cubicBezTo>
                  <a:lnTo>
                    <a:pt x="844" y="152"/>
                  </a:lnTo>
                  <a:cubicBezTo>
                    <a:pt x="755" y="45"/>
                    <a:pt x="650" y="0"/>
                    <a:pt x="5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3" name="Google Shape;2403;p65"/>
          <p:cNvGrpSpPr/>
          <p:nvPr/>
        </p:nvGrpSpPr>
        <p:grpSpPr>
          <a:xfrm>
            <a:off x="7829169" y="1462838"/>
            <a:ext cx="580425" cy="781100"/>
            <a:chOff x="5356075" y="1132550"/>
            <a:chExt cx="580425" cy="781100"/>
          </a:xfrm>
        </p:grpSpPr>
        <p:sp>
          <p:nvSpPr>
            <p:cNvPr id="2404" name="Google Shape;2404;p65"/>
            <p:cNvSpPr/>
            <p:nvPr/>
          </p:nvSpPr>
          <p:spPr>
            <a:xfrm>
              <a:off x="5763650" y="1132550"/>
              <a:ext cx="86425" cy="555200"/>
            </a:xfrm>
            <a:custGeom>
              <a:rect b="b" l="l" r="r" t="t"/>
              <a:pathLst>
                <a:path extrusionOk="0" h="22208" w="3457">
                  <a:moveTo>
                    <a:pt x="97" y="1"/>
                  </a:moveTo>
                  <a:cubicBezTo>
                    <a:pt x="50" y="1"/>
                    <a:pt x="0" y="39"/>
                    <a:pt x="0" y="111"/>
                  </a:cubicBezTo>
                  <a:lnTo>
                    <a:pt x="346" y="19714"/>
                  </a:lnTo>
                  <a:lnTo>
                    <a:pt x="1136" y="22208"/>
                  </a:lnTo>
                  <a:lnTo>
                    <a:pt x="3457" y="21393"/>
                  </a:lnTo>
                  <a:lnTo>
                    <a:pt x="2148" y="5691"/>
                  </a:lnTo>
                  <a:lnTo>
                    <a:pt x="173" y="62"/>
                  </a:lnTo>
                  <a:cubicBezTo>
                    <a:pt x="163" y="20"/>
                    <a:pt x="131" y="1"/>
                    <a:pt x="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5"/>
            <p:cNvSpPr/>
            <p:nvPr/>
          </p:nvSpPr>
          <p:spPr>
            <a:xfrm>
              <a:off x="5820425" y="1763025"/>
              <a:ext cx="116075" cy="150625"/>
            </a:xfrm>
            <a:custGeom>
              <a:rect b="b" l="l" r="r" t="t"/>
              <a:pathLst>
                <a:path extrusionOk="0" h="6025" w="4643">
                  <a:moveTo>
                    <a:pt x="1778" y="1"/>
                  </a:moveTo>
                  <a:lnTo>
                    <a:pt x="0" y="544"/>
                  </a:lnTo>
                  <a:lnTo>
                    <a:pt x="1926" y="6025"/>
                  </a:lnTo>
                  <a:lnTo>
                    <a:pt x="4642" y="4914"/>
                  </a:lnTo>
                  <a:lnTo>
                    <a:pt x="17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5"/>
            <p:cNvSpPr/>
            <p:nvPr/>
          </p:nvSpPr>
          <p:spPr>
            <a:xfrm>
              <a:off x="5356075" y="1336950"/>
              <a:ext cx="508825" cy="439675"/>
            </a:xfrm>
            <a:custGeom>
              <a:rect b="b" l="l" r="r" t="t"/>
              <a:pathLst>
                <a:path extrusionOk="0" h="17587" w="20353">
                  <a:moveTo>
                    <a:pt x="157" y="0"/>
                  </a:moveTo>
                  <a:cubicBezTo>
                    <a:pt x="75" y="0"/>
                    <a:pt x="1" y="105"/>
                    <a:pt x="58" y="181"/>
                  </a:cubicBezTo>
                  <a:lnTo>
                    <a:pt x="2872" y="4230"/>
                  </a:lnTo>
                  <a:lnTo>
                    <a:pt x="18574" y="17587"/>
                  </a:lnTo>
                  <a:lnTo>
                    <a:pt x="20352" y="17044"/>
                  </a:lnTo>
                  <a:lnTo>
                    <a:pt x="19611" y="11711"/>
                  </a:lnTo>
                  <a:lnTo>
                    <a:pt x="16649" y="11538"/>
                  </a:lnTo>
                  <a:lnTo>
                    <a:pt x="231" y="33"/>
                  </a:lnTo>
                  <a:cubicBezTo>
                    <a:pt x="208" y="10"/>
                    <a:pt x="182" y="0"/>
                    <a:pt x="1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5"/>
            <p:cNvSpPr/>
            <p:nvPr/>
          </p:nvSpPr>
          <p:spPr>
            <a:xfrm>
              <a:off x="5764575" y="1676600"/>
              <a:ext cx="75625" cy="48200"/>
            </a:xfrm>
            <a:custGeom>
              <a:rect b="b" l="l" r="r" t="t"/>
              <a:pathLst>
                <a:path extrusionOk="0" h="1928" w="3025">
                  <a:moveTo>
                    <a:pt x="1490" y="1"/>
                  </a:moveTo>
                  <a:cubicBezTo>
                    <a:pt x="1" y="1"/>
                    <a:pt x="290" y="1927"/>
                    <a:pt x="1738" y="1927"/>
                  </a:cubicBezTo>
                  <a:cubicBezTo>
                    <a:pt x="1747" y="1927"/>
                    <a:pt x="1756" y="1927"/>
                    <a:pt x="1765" y="1927"/>
                  </a:cubicBezTo>
                  <a:cubicBezTo>
                    <a:pt x="2802" y="1927"/>
                    <a:pt x="3025" y="26"/>
                    <a:pt x="1519" y="1"/>
                  </a:cubicBezTo>
                  <a:cubicBezTo>
                    <a:pt x="1509" y="1"/>
                    <a:pt x="1500" y="1"/>
                    <a:pt x="14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5"/>
            <p:cNvSpPr/>
            <p:nvPr/>
          </p:nvSpPr>
          <p:spPr>
            <a:xfrm>
              <a:off x="5538975" y="1496825"/>
              <a:ext cx="302500" cy="158825"/>
            </a:xfrm>
            <a:custGeom>
              <a:rect b="b" l="l" r="r" t="t"/>
              <a:pathLst>
                <a:path extrusionOk="0" h="6353" w="12100">
                  <a:moveTo>
                    <a:pt x="11603" y="0"/>
                  </a:moveTo>
                  <a:cubicBezTo>
                    <a:pt x="11556" y="0"/>
                    <a:pt x="11507" y="10"/>
                    <a:pt x="11456" y="32"/>
                  </a:cubicBezTo>
                  <a:lnTo>
                    <a:pt x="321" y="5686"/>
                  </a:lnTo>
                  <a:cubicBezTo>
                    <a:pt x="0" y="5859"/>
                    <a:pt x="124" y="6353"/>
                    <a:pt x="469" y="6353"/>
                  </a:cubicBezTo>
                  <a:cubicBezTo>
                    <a:pt x="543" y="6353"/>
                    <a:pt x="593" y="6328"/>
                    <a:pt x="642" y="6303"/>
                  </a:cubicBezTo>
                  <a:lnTo>
                    <a:pt x="11777" y="650"/>
                  </a:lnTo>
                  <a:cubicBezTo>
                    <a:pt x="12100" y="456"/>
                    <a:pt x="11916" y="0"/>
                    <a:pt x="11603" y="0"/>
                  </a:cubicBezTo>
                  <a:close/>
                </a:path>
              </a:pathLst>
            </a:custGeom>
            <a:solidFill>
              <a:srgbClr val="003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9" name="Google Shape;2409;p65"/>
          <p:cNvGrpSpPr/>
          <p:nvPr/>
        </p:nvGrpSpPr>
        <p:grpSpPr>
          <a:xfrm>
            <a:off x="7920731" y="2679306"/>
            <a:ext cx="466650" cy="607350"/>
            <a:chOff x="6182125" y="1972600"/>
            <a:chExt cx="466650" cy="607350"/>
          </a:xfrm>
        </p:grpSpPr>
        <p:sp>
          <p:nvSpPr>
            <p:cNvPr id="2410" name="Google Shape;2410;p65"/>
            <p:cNvSpPr/>
            <p:nvPr/>
          </p:nvSpPr>
          <p:spPr>
            <a:xfrm>
              <a:off x="6213600" y="2409250"/>
              <a:ext cx="177175" cy="141225"/>
            </a:xfrm>
            <a:custGeom>
              <a:rect b="b" l="l" r="r" t="t"/>
              <a:pathLst>
                <a:path extrusionOk="0" h="5649" w="7087">
                  <a:moveTo>
                    <a:pt x="4716" y="1"/>
                  </a:moveTo>
                  <a:lnTo>
                    <a:pt x="198" y="3235"/>
                  </a:lnTo>
                  <a:cubicBezTo>
                    <a:pt x="198" y="3235"/>
                    <a:pt x="0" y="3334"/>
                    <a:pt x="1432" y="4643"/>
                  </a:cubicBezTo>
                  <a:cubicBezTo>
                    <a:pt x="2149" y="5286"/>
                    <a:pt x="3038" y="5649"/>
                    <a:pt x="3878" y="5649"/>
                  </a:cubicBezTo>
                  <a:cubicBezTo>
                    <a:pt x="4745" y="5649"/>
                    <a:pt x="5559" y="5261"/>
                    <a:pt x="6074" y="4396"/>
                  </a:cubicBezTo>
                  <a:cubicBezTo>
                    <a:pt x="7086" y="2692"/>
                    <a:pt x="4716" y="1"/>
                    <a:pt x="4716" y="1"/>
                  </a:cubicBezTo>
                  <a:close/>
                </a:path>
              </a:pathLst>
            </a:custGeom>
            <a:solidFill>
              <a:srgbClr val="E8D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5"/>
            <p:cNvSpPr/>
            <p:nvPr/>
          </p:nvSpPr>
          <p:spPr>
            <a:xfrm>
              <a:off x="6425925" y="2298150"/>
              <a:ext cx="192600" cy="131800"/>
            </a:xfrm>
            <a:custGeom>
              <a:rect b="b" l="l" r="r" t="t"/>
              <a:pathLst>
                <a:path extrusionOk="0" h="5272" w="7704">
                  <a:moveTo>
                    <a:pt x="5383" y="1"/>
                  </a:moveTo>
                  <a:lnTo>
                    <a:pt x="0" y="2495"/>
                  </a:lnTo>
                  <a:cubicBezTo>
                    <a:pt x="0" y="2495"/>
                    <a:pt x="1372" y="5271"/>
                    <a:pt x="3399" y="5271"/>
                  </a:cubicBezTo>
                  <a:cubicBezTo>
                    <a:pt x="3864" y="5271"/>
                    <a:pt x="4364" y="5125"/>
                    <a:pt x="4889" y="4766"/>
                  </a:cubicBezTo>
                  <a:cubicBezTo>
                    <a:pt x="7703" y="2865"/>
                    <a:pt x="5383" y="1"/>
                    <a:pt x="5383" y="1"/>
                  </a:cubicBezTo>
                  <a:close/>
                </a:path>
              </a:pathLst>
            </a:custGeom>
            <a:solidFill>
              <a:srgbClr val="E8D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5"/>
            <p:cNvSpPr/>
            <p:nvPr/>
          </p:nvSpPr>
          <p:spPr>
            <a:xfrm>
              <a:off x="6182125" y="2197700"/>
              <a:ext cx="154325" cy="286900"/>
            </a:xfrm>
            <a:custGeom>
              <a:rect b="b" l="l" r="r" t="t"/>
              <a:pathLst>
                <a:path extrusionOk="0" h="11476" w="6173">
                  <a:moveTo>
                    <a:pt x="4064" y="1"/>
                  </a:moveTo>
                  <a:cubicBezTo>
                    <a:pt x="3221" y="1"/>
                    <a:pt x="2321" y="551"/>
                    <a:pt x="2000" y="1698"/>
                  </a:cubicBezTo>
                  <a:cubicBezTo>
                    <a:pt x="1482" y="3575"/>
                    <a:pt x="0" y="11475"/>
                    <a:pt x="0" y="11475"/>
                  </a:cubicBezTo>
                  <a:lnTo>
                    <a:pt x="1803" y="9821"/>
                  </a:lnTo>
                  <a:lnTo>
                    <a:pt x="2988" y="3229"/>
                  </a:lnTo>
                  <a:cubicBezTo>
                    <a:pt x="3284" y="2291"/>
                    <a:pt x="3383" y="1624"/>
                    <a:pt x="4000" y="1599"/>
                  </a:cubicBezTo>
                  <a:cubicBezTo>
                    <a:pt x="4012" y="1599"/>
                    <a:pt x="4025" y="1599"/>
                    <a:pt x="4037" y="1599"/>
                  </a:cubicBezTo>
                  <a:cubicBezTo>
                    <a:pt x="4613" y="1599"/>
                    <a:pt x="4529" y="2171"/>
                    <a:pt x="5061" y="2340"/>
                  </a:cubicBezTo>
                  <a:cubicBezTo>
                    <a:pt x="5107" y="2355"/>
                    <a:pt x="5154" y="2363"/>
                    <a:pt x="5201" y="2363"/>
                  </a:cubicBezTo>
                  <a:cubicBezTo>
                    <a:pt x="5686" y="2363"/>
                    <a:pt x="6172" y="1580"/>
                    <a:pt x="5407" y="612"/>
                  </a:cubicBezTo>
                  <a:cubicBezTo>
                    <a:pt x="5078" y="208"/>
                    <a:pt x="4582" y="1"/>
                    <a:pt x="40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5"/>
            <p:cNvSpPr/>
            <p:nvPr/>
          </p:nvSpPr>
          <p:spPr>
            <a:xfrm>
              <a:off x="6559400" y="1972600"/>
              <a:ext cx="89375" cy="321875"/>
            </a:xfrm>
            <a:custGeom>
              <a:rect b="b" l="l" r="r" t="t"/>
              <a:pathLst>
                <a:path extrusionOk="0" h="12875" w="3575">
                  <a:moveTo>
                    <a:pt x="1483" y="0"/>
                  </a:moveTo>
                  <a:cubicBezTo>
                    <a:pt x="641" y="0"/>
                    <a:pt x="0" y="848"/>
                    <a:pt x="19" y="2185"/>
                  </a:cubicBezTo>
                  <a:cubicBezTo>
                    <a:pt x="19" y="3937"/>
                    <a:pt x="784" y="11640"/>
                    <a:pt x="784" y="11640"/>
                  </a:cubicBezTo>
                  <a:lnTo>
                    <a:pt x="1747" y="12875"/>
                  </a:lnTo>
                  <a:cubicBezTo>
                    <a:pt x="1747" y="12875"/>
                    <a:pt x="1624" y="6777"/>
                    <a:pt x="1327" y="4851"/>
                  </a:cubicBezTo>
                  <a:cubicBezTo>
                    <a:pt x="1056" y="2950"/>
                    <a:pt x="710" y="1444"/>
                    <a:pt x="1574" y="1320"/>
                  </a:cubicBezTo>
                  <a:cubicBezTo>
                    <a:pt x="1621" y="1312"/>
                    <a:pt x="1665" y="1308"/>
                    <a:pt x="1705" y="1308"/>
                  </a:cubicBezTo>
                  <a:cubicBezTo>
                    <a:pt x="2386" y="1308"/>
                    <a:pt x="2306" y="2383"/>
                    <a:pt x="2895" y="2383"/>
                  </a:cubicBezTo>
                  <a:cubicBezTo>
                    <a:pt x="2907" y="2383"/>
                    <a:pt x="2919" y="2383"/>
                    <a:pt x="2932" y="2382"/>
                  </a:cubicBezTo>
                  <a:cubicBezTo>
                    <a:pt x="3574" y="2333"/>
                    <a:pt x="3525" y="999"/>
                    <a:pt x="2315" y="259"/>
                  </a:cubicBezTo>
                  <a:cubicBezTo>
                    <a:pt x="2027" y="83"/>
                    <a:pt x="1745" y="0"/>
                    <a:pt x="14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5"/>
            <p:cNvSpPr/>
            <p:nvPr/>
          </p:nvSpPr>
          <p:spPr>
            <a:xfrm>
              <a:off x="6182725" y="2263600"/>
              <a:ext cx="440125" cy="316350"/>
            </a:xfrm>
            <a:custGeom>
              <a:rect b="b" l="l" r="r" t="t"/>
              <a:pathLst>
                <a:path extrusionOk="0" h="12654" w="17605">
                  <a:moveTo>
                    <a:pt x="15111" y="1383"/>
                  </a:moveTo>
                  <a:cubicBezTo>
                    <a:pt x="15111" y="1383"/>
                    <a:pt x="17431" y="4247"/>
                    <a:pt x="14617" y="6148"/>
                  </a:cubicBezTo>
                  <a:cubicBezTo>
                    <a:pt x="14087" y="6507"/>
                    <a:pt x="13585" y="6653"/>
                    <a:pt x="13118" y="6653"/>
                  </a:cubicBezTo>
                  <a:cubicBezTo>
                    <a:pt x="11084" y="6653"/>
                    <a:pt x="9728" y="3877"/>
                    <a:pt x="9728" y="3877"/>
                  </a:cubicBezTo>
                  <a:lnTo>
                    <a:pt x="15111" y="1383"/>
                  </a:lnTo>
                  <a:close/>
                  <a:moveTo>
                    <a:pt x="5951" y="5827"/>
                  </a:moveTo>
                  <a:cubicBezTo>
                    <a:pt x="5951" y="5827"/>
                    <a:pt x="8321" y="8518"/>
                    <a:pt x="7309" y="10222"/>
                  </a:cubicBezTo>
                  <a:cubicBezTo>
                    <a:pt x="6794" y="11087"/>
                    <a:pt x="5980" y="11475"/>
                    <a:pt x="5113" y="11475"/>
                  </a:cubicBezTo>
                  <a:cubicBezTo>
                    <a:pt x="4273" y="11475"/>
                    <a:pt x="3384" y="11112"/>
                    <a:pt x="2667" y="10469"/>
                  </a:cubicBezTo>
                  <a:cubicBezTo>
                    <a:pt x="1235" y="9160"/>
                    <a:pt x="1433" y="9061"/>
                    <a:pt x="1433" y="9061"/>
                  </a:cubicBezTo>
                  <a:lnTo>
                    <a:pt x="5951" y="5827"/>
                  </a:lnTo>
                  <a:close/>
                  <a:moveTo>
                    <a:pt x="15851" y="0"/>
                  </a:moveTo>
                  <a:cubicBezTo>
                    <a:pt x="15851" y="0"/>
                    <a:pt x="12271" y="346"/>
                    <a:pt x="6741" y="3679"/>
                  </a:cubicBezTo>
                  <a:cubicBezTo>
                    <a:pt x="1186" y="6987"/>
                    <a:pt x="1803" y="7185"/>
                    <a:pt x="1803" y="7185"/>
                  </a:cubicBezTo>
                  <a:lnTo>
                    <a:pt x="1" y="8839"/>
                  </a:lnTo>
                  <a:cubicBezTo>
                    <a:pt x="1" y="8839"/>
                    <a:pt x="1087" y="11999"/>
                    <a:pt x="3729" y="12542"/>
                  </a:cubicBezTo>
                  <a:cubicBezTo>
                    <a:pt x="4100" y="12618"/>
                    <a:pt x="4472" y="12654"/>
                    <a:pt x="4836" y="12654"/>
                  </a:cubicBezTo>
                  <a:cubicBezTo>
                    <a:pt x="7088" y="12654"/>
                    <a:pt x="9076" y="11284"/>
                    <a:pt x="9161" y="9456"/>
                  </a:cubicBezTo>
                  <a:cubicBezTo>
                    <a:pt x="9235" y="7333"/>
                    <a:pt x="7136" y="5309"/>
                    <a:pt x="7136" y="5309"/>
                  </a:cubicBezTo>
                  <a:lnTo>
                    <a:pt x="8741" y="4395"/>
                  </a:lnTo>
                  <a:cubicBezTo>
                    <a:pt x="8741" y="4395"/>
                    <a:pt x="9778" y="7629"/>
                    <a:pt x="11802" y="8049"/>
                  </a:cubicBezTo>
                  <a:cubicBezTo>
                    <a:pt x="11962" y="8082"/>
                    <a:pt x="12131" y="8098"/>
                    <a:pt x="12306" y="8098"/>
                  </a:cubicBezTo>
                  <a:cubicBezTo>
                    <a:pt x="14352" y="8098"/>
                    <a:pt x="17299" y="5952"/>
                    <a:pt x="17481" y="4247"/>
                  </a:cubicBezTo>
                  <a:cubicBezTo>
                    <a:pt x="17604" y="3210"/>
                    <a:pt x="17382" y="2148"/>
                    <a:pt x="16814" y="1235"/>
                  </a:cubicBezTo>
                  <a:lnTo>
                    <a:pt x="158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5"/>
            <p:cNvSpPr/>
            <p:nvPr/>
          </p:nvSpPr>
          <p:spPr>
            <a:xfrm>
              <a:off x="6458500" y="2355225"/>
              <a:ext cx="23000" cy="34800"/>
            </a:xfrm>
            <a:custGeom>
              <a:rect b="b" l="l" r="r" t="t"/>
              <a:pathLst>
                <a:path extrusionOk="0" h="1392" w="920">
                  <a:moveTo>
                    <a:pt x="288" y="1"/>
                  </a:moveTo>
                  <a:cubicBezTo>
                    <a:pt x="147" y="1"/>
                    <a:pt x="0" y="135"/>
                    <a:pt x="80" y="310"/>
                  </a:cubicBezTo>
                  <a:lnTo>
                    <a:pt x="500" y="1273"/>
                  </a:lnTo>
                  <a:cubicBezTo>
                    <a:pt x="536" y="1345"/>
                    <a:pt x="612" y="1391"/>
                    <a:pt x="688" y="1391"/>
                  </a:cubicBezTo>
                  <a:cubicBezTo>
                    <a:pt x="717" y="1391"/>
                    <a:pt x="745" y="1385"/>
                    <a:pt x="771" y="1372"/>
                  </a:cubicBezTo>
                  <a:cubicBezTo>
                    <a:pt x="870" y="1323"/>
                    <a:pt x="919" y="1199"/>
                    <a:pt x="870" y="1100"/>
                  </a:cubicBezTo>
                  <a:lnTo>
                    <a:pt x="475" y="138"/>
                  </a:lnTo>
                  <a:cubicBezTo>
                    <a:pt x="440" y="41"/>
                    <a:pt x="365" y="1"/>
                    <a:pt x="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5"/>
            <p:cNvSpPr/>
            <p:nvPr/>
          </p:nvSpPr>
          <p:spPr>
            <a:xfrm>
              <a:off x="6252550" y="2477450"/>
              <a:ext cx="25250" cy="40000"/>
            </a:xfrm>
            <a:custGeom>
              <a:rect b="b" l="l" r="r" t="t"/>
              <a:pathLst>
                <a:path extrusionOk="0" h="1600" w="1010">
                  <a:moveTo>
                    <a:pt x="280" y="0"/>
                  </a:moveTo>
                  <a:cubicBezTo>
                    <a:pt x="142" y="0"/>
                    <a:pt x="1" y="134"/>
                    <a:pt x="97" y="310"/>
                  </a:cubicBezTo>
                  <a:lnTo>
                    <a:pt x="590" y="1470"/>
                  </a:lnTo>
                  <a:cubicBezTo>
                    <a:pt x="631" y="1552"/>
                    <a:pt x="723" y="1600"/>
                    <a:pt x="809" y="1600"/>
                  </a:cubicBezTo>
                  <a:cubicBezTo>
                    <a:pt x="827" y="1600"/>
                    <a:pt x="845" y="1598"/>
                    <a:pt x="862" y="1594"/>
                  </a:cubicBezTo>
                  <a:cubicBezTo>
                    <a:pt x="961" y="1544"/>
                    <a:pt x="1010" y="1421"/>
                    <a:pt x="961" y="1322"/>
                  </a:cubicBezTo>
                  <a:lnTo>
                    <a:pt x="467" y="137"/>
                  </a:lnTo>
                  <a:cubicBezTo>
                    <a:pt x="432" y="41"/>
                    <a:pt x="357" y="0"/>
                    <a:pt x="2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7" name="Google Shape;2417;p65"/>
          <p:cNvGrpSpPr/>
          <p:nvPr/>
        </p:nvGrpSpPr>
        <p:grpSpPr>
          <a:xfrm>
            <a:off x="970175" y="2719944"/>
            <a:ext cx="693775" cy="526075"/>
            <a:chOff x="1675150" y="2114675"/>
            <a:chExt cx="693775" cy="526075"/>
          </a:xfrm>
        </p:grpSpPr>
        <p:sp>
          <p:nvSpPr>
            <p:cNvPr id="2418" name="Google Shape;2418;p65"/>
            <p:cNvSpPr/>
            <p:nvPr/>
          </p:nvSpPr>
          <p:spPr>
            <a:xfrm>
              <a:off x="2107200" y="2330875"/>
              <a:ext cx="125950" cy="309875"/>
            </a:xfrm>
            <a:custGeom>
              <a:rect b="b" l="l" r="r" t="t"/>
              <a:pathLst>
                <a:path extrusionOk="0" h="12395" w="5038">
                  <a:moveTo>
                    <a:pt x="4371" y="1"/>
                  </a:moveTo>
                  <a:lnTo>
                    <a:pt x="3235" y="2371"/>
                  </a:lnTo>
                  <a:lnTo>
                    <a:pt x="99" y="11827"/>
                  </a:lnTo>
                  <a:lnTo>
                    <a:pt x="1" y="12394"/>
                  </a:lnTo>
                  <a:cubicBezTo>
                    <a:pt x="1" y="12394"/>
                    <a:pt x="1408" y="11925"/>
                    <a:pt x="3507" y="7778"/>
                  </a:cubicBezTo>
                  <a:cubicBezTo>
                    <a:pt x="4741" y="5383"/>
                    <a:pt x="5037" y="2618"/>
                    <a:pt x="4371" y="1"/>
                  </a:cubicBezTo>
                  <a:close/>
                </a:path>
              </a:pathLst>
            </a:custGeom>
            <a:solidFill>
              <a:srgbClr val="DD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5"/>
            <p:cNvSpPr/>
            <p:nvPr/>
          </p:nvSpPr>
          <p:spPr>
            <a:xfrm>
              <a:off x="1768350" y="2158050"/>
              <a:ext cx="314800" cy="107425"/>
            </a:xfrm>
            <a:custGeom>
              <a:rect b="b" l="l" r="r" t="t"/>
              <a:pathLst>
                <a:path extrusionOk="0" h="4297" w="12592">
                  <a:moveTo>
                    <a:pt x="6247" y="1"/>
                  </a:moveTo>
                  <a:cubicBezTo>
                    <a:pt x="6247" y="1"/>
                    <a:pt x="2766" y="1087"/>
                    <a:pt x="2667" y="1235"/>
                  </a:cubicBezTo>
                  <a:cubicBezTo>
                    <a:pt x="2568" y="1358"/>
                    <a:pt x="371" y="2544"/>
                    <a:pt x="371" y="2544"/>
                  </a:cubicBezTo>
                  <a:lnTo>
                    <a:pt x="0" y="4025"/>
                  </a:lnTo>
                  <a:lnTo>
                    <a:pt x="1383" y="4296"/>
                  </a:lnTo>
                  <a:cubicBezTo>
                    <a:pt x="2938" y="2889"/>
                    <a:pt x="4938" y="2025"/>
                    <a:pt x="7037" y="1852"/>
                  </a:cubicBezTo>
                  <a:cubicBezTo>
                    <a:pt x="7305" y="1833"/>
                    <a:pt x="7566" y="1824"/>
                    <a:pt x="7819" y="1824"/>
                  </a:cubicBezTo>
                  <a:cubicBezTo>
                    <a:pt x="10750" y="1824"/>
                    <a:pt x="12592" y="3037"/>
                    <a:pt x="12592" y="3037"/>
                  </a:cubicBezTo>
                  <a:lnTo>
                    <a:pt x="11703" y="1235"/>
                  </a:lnTo>
                  <a:lnTo>
                    <a:pt x="6247" y="1"/>
                  </a:lnTo>
                  <a:close/>
                </a:path>
              </a:pathLst>
            </a:custGeom>
            <a:solidFill>
              <a:srgbClr val="DD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5"/>
            <p:cNvSpPr/>
            <p:nvPr/>
          </p:nvSpPr>
          <p:spPr>
            <a:xfrm>
              <a:off x="1675150" y="2114675"/>
              <a:ext cx="693775" cy="511875"/>
            </a:xfrm>
            <a:custGeom>
              <a:rect b="b" l="l" r="r" t="t"/>
              <a:pathLst>
                <a:path extrusionOk="0" h="20475" w="27751">
                  <a:moveTo>
                    <a:pt x="11183" y="3237"/>
                  </a:moveTo>
                  <a:cubicBezTo>
                    <a:pt x="12468" y="3237"/>
                    <a:pt x="13893" y="3507"/>
                    <a:pt x="15406" y="4229"/>
                  </a:cubicBezTo>
                  <a:cubicBezTo>
                    <a:pt x="21134" y="6994"/>
                    <a:pt x="17184" y="15710"/>
                    <a:pt x="17184" y="15710"/>
                  </a:cubicBezTo>
                  <a:lnTo>
                    <a:pt x="4790" y="5612"/>
                  </a:lnTo>
                  <a:cubicBezTo>
                    <a:pt x="4790" y="5612"/>
                    <a:pt x="7372" y="3237"/>
                    <a:pt x="11183" y="3237"/>
                  </a:cubicBezTo>
                  <a:close/>
                  <a:moveTo>
                    <a:pt x="11419" y="0"/>
                  </a:moveTo>
                  <a:cubicBezTo>
                    <a:pt x="4956" y="0"/>
                    <a:pt x="0" y="6229"/>
                    <a:pt x="0" y="6229"/>
                  </a:cubicBezTo>
                  <a:lnTo>
                    <a:pt x="17357" y="20475"/>
                  </a:lnTo>
                  <a:cubicBezTo>
                    <a:pt x="17357" y="20475"/>
                    <a:pt x="27751" y="9834"/>
                    <a:pt x="18147" y="2452"/>
                  </a:cubicBezTo>
                  <a:cubicBezTo>
                    <a:pt x="15823" y="671"/>
                    <a:pt x="13540" y="0"/>
                    <a:pt x="11419" y="0"/>
                  </a:cubicBezTo>
                  <a:close/>
                </a:path>
              </a:pathLst>
            </a:custGeom>
            <a:solidFill>
              <a:srgbClr val="FD9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5"/>
            <p:cNvSpPr/>
            <p:nvPr/>
          </p:nvSpPr>
          <p:spPr>
            <a:xfrm>
              <a:off x="1675775" y="2270375"/>
              <a:ext cx="433300" cy="370375"/>
            </a:xfrm>
            <a:custGeom>
              <a:rect b="b" l="l" r="r" t="t"/>
              <a:pathLst>
                <a:path extrusionOk="0" h="14815" w="17332">
                  <a:moveTo>
                    <a:pt x="0" y="1"/>
                  </a:moveTo>
                  <a:lnTo>
                    <a:pt x="74" y="618"/>
                  </a:lnTo>
                  <a:lnTo>
                    <a:pt x="17258" y="14814"/>
                  </a:lnTo>
                  <a:lnTo>
                    <a:pt x="17332" y="14247"/>
                  </a:lnTo>
                  <a:lnTo>
                    <a:pt x="17332" y="14247"/>
                  </a:lnTo>
                  <a:lnTo>
                    <a:pt x="0" y="1"/>
                  </a:lnTo>
                  <a:close/>
                </a:path>
              </a:pathLst>
            </a:custGeom>
            <a:solidFill>
              <a:srgbClr val="DD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5"/>
            <p:cNvSpPr/>
            <p:nvPr/>
          </p:nvSpPr>
          <p:spPr>
            <a:xfrm>
              <a:off x="1679475" y="2254350"/>
              <a:ext cx="45300" cy="46925"/>
            </a:xfrm>
            <a:custGeom>
              <a:rect b="b" l="l" r="r" t="t"/>
              <a:pathLst>
                <a:path extrusionOk="0" h="1877" w="1812">
                  <a:moveTo>
                    <a:pt x="1408" y="0"/>
                  </a:moveTo>
                  <a:cubicBezTo>
                    <a:pt x="1342" y="0"/>
                    <a:pt x="1273" y="22"/>
                    <a:pt x="1210" y="74"/>
                  </a:cubicBezTo>
                  <a:lnTo>
                    <a:pt x="124" y="1383"/>
                  </a:lnTo>
                  <a:cubicBezTo>
                    <a:pt x="0" y="1506"/>
                    <a:pt x="25" y="1679"/>
                    <a:pt x="148" y="1802"/>
                  </a:cubicBezTo>
                  <a:cubicBezTo>
                    <a:pt x="198" y="1852"/>
                    <a:pt x="272" y="1876"/>
                    <a:pt x="346" y="1876"/>
                  </a:cubicBezTo>
                  <a:cubicBezTo>
                    <a:pt x="420" y="1876"/>
                    <a:pt x="519" y="1852"/>
                    <a:pt x="568" y="1778"/>
                  </a:cubicBezTo>
                  <a:lnTo>
                    <a:pt x="1679" y="469"/>
                  </a:lnTo>
                  <a:cubicBezTo>
                    <a:pt x="1812" y="242"/>
                    <a:pt x="1625" y="0"/>
                    <a:pt x="14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5"/>
            <p:cNvSpPr/>
            <p:nvPr/>
          </p:nvSpPr>
          <p:spPr>
            <a:xfrm>
              <a:off x="1712800" y="2280875"/>
              <a:ext cx="44700" cy="46325"/>
            </a:xfrm>
            <a:custGeom>
              <a:rect b="b" l="l" r="r" t="t"/>
              <a:pathLst>
                <a:path extrusionOk="0" h="1853" w="1788">
                  <a:moveTo>
                    <a:pt x="1383" y="1"/>
                  </a:moveTo>
                  <a:cubicBezTo>
                    <a:pt x="1317" y="1"/>
                    <a:pt x="1249" y="23"/>
                    <a:pt x="1186" y="75"/>
                  </a:cubicBezTo>
                  <a:lnTo>
                    <a:pt x="99" y="1359"/>
                  </a:lnTo>
                  <a:cubicBezTo>
                    <a:pt x="0" y="1482"/>
                    <a:pt x="0" y="1680"/>
                    <a:pt x="124" y="1778"/>
                  </a:cubicBezTo>
                  <a:cubicBezTo>
                    <a:pt x="173" y="1828"/>
                    <a:pt x="247" y="1852"/>
                    <a:pt x="321" y="1852"/>
                  </a:cubicBezTo>
                  <a:cubicBezTo>
                    <a:pt x="420" y="1852"/>
                    <a:pt x="494" y="1828"/>
                    <a:pt x="544" y="1754"/>
                  </a:cubicBezTo>
                  <a:lnTo>
                    <a:pt x="1655" y="470"/>
                  </a:lnTo>
                  <a:cubicBezTo>
                    <a:pt x="1787" y="243"/>
                    <a:pt x="1600" y="1"/>
                    <a:pt x="1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5"/>
            <p:cNvSpPr/>
            <p:nvPr/>
          </p:nvSpPr>
          <p:spPr>
            <a:xfrm>
              <a:off x="1744900" y="2306025"/>
              <a:ext cx="47675" cy="47700"/>
            </a:xfrm>
            <a:custGeom>
              <a:rect b="b" l="l" r="r" t="t"/>
              <a:pathLst>
                <a:path extrusionOk="0" h="1908" w="1907">
                  <a:moveTo>
                    <a:pt x="1394" y="0"/>
                  </a:moveTo>
                  <a:cubicBezTo>
                    <a:pt x="1328" y="0"/>
                    <a:pt x="1269" y="31"/>
                    <a:pt x="1235" y="106"/>
                  </a:cubicBezTo>
                  <a:lnTo>
                    <a:pt x="99" y="1414"/>
                  </a:lnTo>
                  <a:cubicBezTo>
                    <a:pt x="0" y="1538"/>
                    <a:pt x="25" y="1710"/>
                    <a:pt x="148" y="1834"/>
                  </a:cubicBezTo>
                  <a:cubicBezTo>
                    <a:pt x="198" y="1883"/>
                    <a:pt x="272" y="1908"/>
                    <a:pt x="346" y="1908"/>
                  </a:cubicBezTo>
                  <a:cubicBezTo>
                    <a:pt x="420" y="1908"/>
                    <a:pt x="519" y="1859"/>
                    <a:pt x="568" y="1809"/>
                  </a:cubicBezTo>
                  <a:lnTo>
                    <a:pt x="1679" y="501"/>
                  </a:lnTo>
                  <a:cubicBezTo>
                    <a:pt x="1906" y="330"/>
                    <a:pt x="1611" y="0"/>
                    <a:pt x="13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5"/>
            <p:cNvSpPr/>
            <p:nvPr/>
          </p:nvSpPr>
          <p:spPr>
            <a:xfrm>
              <a:off x="1778225" y="2333800"/>
              <a:ext cx="47675" cy="47700"/>
            </a:xfrm>
            <a:custGeom>
              <a:rect b="b" l="l" r="r" t="t"/>
              <a:pathLst>
                <a:path extrusionOk="0" h="1908" w="1907">
                  <a:moveTo>
                    <a:pt x="1383" y="0"/>
                  </a:moveTo>
                  <a:cubicBezTo>
                    <a:pt x="1314" y="0"/>
                    <a:pt x="1251" y="31"/>
                    <a:pt x="1210" y="106"/>
                  </a:cubicBezTo>
                  <a:lnTo>
                    <a:pt x="99" y="1390"/>
                  </a:lnTo>
                  <a:cubicBezTo>
                    <a:pt x="1" y="1538"/>
                    <a:pt x="25" y="1710"/>
                    <a:pt x="149" y="1834"/>
                  </a:cubicBezTo>
                  <a:cubicBezTo>
                    <a:pt x="198" y="1859"/>
                    <a:pt x="272" y="1908"/>
                    <a:pt x="346" y="1908"/>
                  </a:cubicBezTo>
                  <a:cubicBezTo>
                    <a:pt x="420" y="1883"/>
                    <a:pt x="519" y="1859"/>
                    <a:pt x="568" y="1785"/>
                  </a:cubicBezTo>
                  <a:lnTo>
                    <a:pt x="1679" y="501"/>
                  </a:lnTo>
                  <a:cubicBezTo>
                    <a:pt x="1907" y="330"/>
                    <a:pt x="1611" y="0"/>
                    <a:pt x="1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5"/>
            <p:cNvSpPr/>
            <p:nvPr/>
          </p:nvSpPr>
          <p:spPr>
            <a:xfrm>
              <a:off x="1811550" y="2361575"/>
              <a:ext cx="47675" cy="47100"/>
            </a:xfrm>
            <a:custGeom>
              <a:rect b="b" l="l" r="r" t="t"/>
              <a:pathLst>
                <a:path extrusionOk="0" h="1884" w="1907">
                  <a:moveTo>
                    <a:pt x="1383" y="0"/>
                  </a:moveTo>
                  <a:cubicBezTo>
                    <a:pt x="1314" y="0"/>
                    <a:pt x="1251" y="31"/>
                    <a:pt x="1210" y="106"/>
                  </a:cubicBezTo>
                  <a:lnTo>
                    <a:pt x="99" y="1390"/>
                  </a:lnTo>
                  <a:cubicBezTo>
                    <a:pt x="1" y="1513"/>
                    <a:pt x="25" y="1710"/>
                    <a:pt x="149" y="1809"/>
                  </a:cubicBezTo>
                  <a:cubicBezTo>
                    <a:pt x="198" y="1859"/>
                    <a:pt x="272" y="1883"/>
                    <a:pt x="346" y="1883"/>
                  </a:cubicBezTo>
                  <a:cubicBezTo>
                    <a:pt x="420" y="1883"/>
                    <a:pt x="519" y="1859"/>
                    <a:pt x="569" y="1785"/>
                  </a:cubicBezTo>
                  <a:lnTo>
                    <a:pt x="1680" y="501"/>
                  </a:lnTo>
                  <a:cubicBezTo>
                    <a:pt x="1907" y="330"/>
                    <a:pt x="1611" y="0"/>
                    <a:pt x="1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5"/>
            <p:cNvSpPr/>
            <p:nvPr/>
          </p:nvSpPr>
          <p:spPr>
            <a:xfrm>
              <a:off x="1844875" y="2389100"/>
              <a:ext cx="47650" cy="47350"/>
            </a:xfrm>
            <a:custGeom>
              <a:rect b="b" l="l" r="r" t="t"/>
              <a:pathLst>
                <a:path extrusionOk="0" h="1894" w="1906">
                  <a:moveTo>
                    <a:pt x="1388" y="0"/>
                  </a:moveTo>
                  <a:cubicBezTo>
                    <a:pt x="1317" y="0"/>
                    <a:pt x="1252" y="33"/>
                    <a:pt x="1211" y="116"/>
                  </a:cubicBezTo>
                  <a:lnTo>
                    <a:pt x="100" y="1400"/>
                  </a:lnTo>
                  <a:cubicBezTo>
                    <a:pt x="1" y="1523"/>
                    <a:pt x="26" y="1720"/>
                    <a:pt x="149" y="1819"/>
                  </a:cubicBezTo>
                  <a:cubicBezTo>
                    <a:pt x="198" y="1869"/>
                    <a:pt x="272" y="1893"/>
                    <a:pt x="347" y="1893"/>
                  </a:cubicBezTo>
                  <a:cubicBezTo>
                    <a:pt x="421" y="1893"/>
                    <a:pt x="519" y="1844"/>
                    <a:pt x="569" y="1795"/>
                  </a:cubicBezTo>
                  <a:lnTo>
                    <a:pt x="1680" y="511"/>
                  </a:lnTo>
                  <a:cubicBezTo>
                    <a:pt x="1906" y="341"/>
                    <a:pt x="1615" y="0"/>
                    <a:pt x="13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5"/>
            <p:cNvSpPr/>
            <p:nvPr/>
          </p:nvSpPr>
          <p:spPr>
            <a:xfrm>
              <a:off x="1878225" y="2416500"/>
              <a:ext cx="47675" cy="47725"/>
            </a:xfrm>
            <a:custGeom>
              <a:rect b="b" l="l" r="r" t="t"/>
              <a:pathLst>
                <a:path extrusionOk="0" h="1909" w="1907">
                  <a:moveTo>
                    <a:pt x="1383" y="1"/>
                  </a:moveTo>
                  <a:cubicBezTo>
                    <a:pt x="1313" y="1"/>
                    <a:pt x="1250" y="31"/>
                    <a:pt x="1210" y="106"/>
                  </a:cubicBezTo>
                  <a:lnTo>
                    <a:pt x="99" y="1415"/>
                  </a:lnTo>
                  <a:cubicBezTo>
                    <a:pt x="0" y="1538"/>
                    <a:pt x="25" y="1711"/>
                    <a:pt x="148" y="1834"/>
                  </a:cubicBezTo>
                  <a:cubicBezTo>
                    <a:pt x="198" y="1884"/>
                    <a:pt x="272" y="1908"/>
                    <a:pt x="346" y="1908"/>
                  </a:cubicBezTo>
                  <a:cubicBezTo>
                    <a:pt x="420" y="1908"/>
                    <a:pt x="519" y="1859"/>
                    <a:pt x="568" y="1810"/>
                  </a:cubicBezTo>
                  <a:lnTo>
                    <a:pt x="1679" y="501"/>
                  </a:lnTo>
                  <a:cubicBezTo>
                    <a:pt x="1906" y="331"/>
                    <a:pt x="1611" y="1"/>
                    <a:pt x="1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5"/>
            <p:cNvSpPr/>
            <p:nvPr/>
          </p:nvSpPr>
          <p:spPr>
            <a:xfrm>
              <a:off x="1911550" y="2444100"/>
              <a:ext cx="47550" cy="47900"/>
            </a:xfrm>
            <a:custGeom>
              <a:rect b="b" l="l" r="r" t="t"/>
              <a:pathLst>
                <a:path extrusionOk="0" h="1916" w="1902">
                  <a:moveTo>
                    <a:pt x="1381" y="1"/>
                  </a:moveTo>
                  <a:cubicBezTo>
                    <a:pt x="1313" y="1"/>
                    <a:pt x="1250" y="33"/>
                    <a:pt x="1210" y="113"/>
                  </a:cubicBezTo>
                  <a:lnTo>
                    <a:pt x="99" y="1397"/>
                  </a:lnTo>
                  <a:cubicBezTo>
                    <a:pt x="0" y="1545"/>
                    <a:pt x="25" y="1718"/>
                    <a:pt x="148" y="1841"/>
                  </a:cubicBezTo>
                  <a:cubicBezTo>
                    <a:pt x="198" y="1866"/>
                    <a:pt x="272" y="1915"/>
                    <a:pt x="346" y="1915"/>
                  </a:cubicBezTo>
                  <a:cubicBezTo>
                    <a:pt x="420" y="1891"/>
                    <a:pt x="494" y="1866"/>
                    <a:pt x="543" y="1792"/>
                  </a:cubicBezTo>
                  <a:lnTo>
                    <a:pt x="1654" y="508"/>
                  </a:lnTo>
                  <a:cubicBezTo>
                    <a:pt x="1901" y="356"/>
                    <a:pt x="1608" y="1"/>
                    <a:pt x="13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5"/>
            <p:cNvSpPr/>
            <p:nvPr/>
          </p:nvSpPr>
          <p:spPr>
            <a:xfrm>
              <a:off x="1944875" y="2472050"/>
              <a:ext cx="47525" cy="47100"/>
            </a:xfrm>
            <a:custGeom>
              <a:rect b="b" l="l" r="r" t="t"/>
              <a:pathLst>
                <a:path extrusionOk="0" h="1884" w="1901">
                  <a:moveTo>
                    <a:pt x="1383" y="1"/>
                  </a:moveTo>
                  <a:cubicBezTo>
                    <a:pt x="1314" y="1"/>
                    <a:pt x="1251" y="31"/>
                    <a:pt x="1210" y="106"/>
                  </a:cubicBezTo>
                  <a:lnTo>
                    <a:pt x="99" y="1415"/>
                  </a:lnTo>
                  <a:cubicBezTo>
                    <a:pt x="1" y="1538"/>
                    <a:pt x="25" y="1711"/>
                    <a:pt x="149" y="1810"/>
                  </a:cubicBezTo>
                  <a:cubicBezTo>
                    <a:pt x="198" y="1859"/>
                    <a:pt x="272" y="1884"/>
                    <a:pt x="346" y="1884"/>
                  </a:cubicBezTo>
                  <a:cubicBezTo>
                    <a:pt x="420" y="1884"/>
                    <a:pt x="494" y="1859"/>
                    <a:pt x="568" y="1785"/>
                  </a:cubicBezTo>
                  <a:lnTo>
                    <a:pt x="1655" y="501"/>
                  </a:lnTo>
                  <a:cubicBezTo>
                    <a:pt x="1901" y="331"/>
                    <a:pt x="1610" y="1"/>
                    <a:pt x="1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5"/>
            <p:cNvSpPr/>
            <p:nvPr/>
          </p:nvSpPr>
          <p:spPr>
            <a:xfrm>
              <a:off x="1978200" y="2499575"/>
              <a:ext cx="47500" cy="47350"/>
            </a:xfrm>
            <a:custGeom>
              <a:rect b="b" l="l" r="r" t="t"/>
              <a:pathLst>
                <a:path extrusionOk="0" h="1894" w="1900">
                  <a:moveTo>
                    <a:pt x="1387" y="0"/>
                  </a:moveTo>
                  <a:cubicBezTo>
                    <a:pt x="1317" y="0"/>
                    <a:pt x="1252" y="34"/>
                    <a:pt x="1210" y="116"/>
                  </a:cubicBezTo>
                  <a:lnTo>
                    <a:pt x="99" y="1400"/>
                  </a:lnTo>
                  <a:cubicBezTo>
                    <a:pt x="1" y="1523"/>
                    <a:pt x="25" y="1721"/>
                    <a:pt x="149" y="1820"/>
                  </a:cubicBezTo>
                  <a:cubicBezTo>
                    <a:pt x="198" y="1869"/>
                    <a:pt x="272" y="1894"/>
                    <a:pt x="346" y="1894"/>
                  </a:cubicBezTo>
                  <a:cubicBezTo>
                    <a:pt x="420" y="1894"/>
                    <a:pt x="519" y="1844"/>
                    <a:pt x="569" y="1795"/>
                  </a:cubicBezTo>
                  <a:lnTo>
                    <a:pt x="1655" y="511"/>
                  </a:lnTo>
                  <a:cubicBezTo>
                    <a:pt x="1899" y="342"/>
                    <a:pt x="1614" y="0"/>
                    <a:pt x="13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5"/>
            <p:cNvSpPr/>
            <p:nvPr/>
          </p:nvSpPr>
          <p:spPr>
            <a:xfrm>
              <a:off x="2011525" y="2527350"/>
              <a:ext cx="47650" cy="47350"/>
            </a:xfrm>
            <a:custGeom>
              <a:rect b="b" l="l" r="r" t="t"/>
              <a:pathLst>
                <a:path extrusionOk="0" h="1894" w="1906">
                  <a:moveTo>
                    <a:pt x="1379" y="0"/>
                  </a:moveTo>
                  <a:cubicBezTo>
                    <a:pt x="1308" y="0"/>
                    <a:pt x="1246" y="33"/>
                    <a:pt x="1211" y="116"/>
                  </a:cubicBezTo>
                  <a:lnTo>
                    <a:pt x="100" y="1400"/>
                  </a:lnTo>
                  <a:cubicBezTo>
                    <a:pt x="1" y="1523"/>
                    <a:pt x="26" y="1696"/>
                    <a:pt x="149" y="1820"/>
                  </a:cubicBezTo>
                  <a:cubicBezTo>
                    <a:pt x="198" y="1869"/>
                    <a:pt x="273" y="1894"/>
                    <a:pt x="347" y="1894"/>
                  </a:cubicBezTo>
                  <a:cubicBezTo>
                    <a:pt x="421" y="1894"/>
                    <a:pt x="519" y="1844"/>
                    <a:pt x="569" y="1795"/>
                  </a:cubicBezTo>
                  <a:lnTo>
                    <a:pt x="1680" y="486"/>
                  </a:lnTo>
                  <a:cubicBezTo>
                    <a:pt x="1905" y="336"/>
                    <a:pt x="1602" y="0"/>
                    <a:pt x="1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5"/>
            <p:cNvSpPr/>
            <p:nvPr/>
          </p:nvSpPr>
          <p:spPr>
            <a:xfrm>
              <a:off x="2044875" y="2554750"/>
              <a:ext cx="47050" cy="47725"/>
            </a:xfrm>
            <a:custGeom>
              <a:rect b="b" l="l" r="r" t="t"/>
              <a:pathLst>
                <a:path extrusionOk="0" h="1909" w="1882">
                  <a:moveTo>
                    <a:pt x="1379" y="1"/>
                  </a:moveTo>
                  <a:cubicBezTo>
                    <a:pt x="1312" y="1"/>
                    <a:pt x="1250" y="31"/>
                    <a:pt x="1210" y="106"/>
                  </a:cubicBezTo>
                  <a:lnTo>
                    <a:pt x="99" y="1390"/>
                  </a:lnTo>
                  <a:cubicBezTo>
                    <a:pt x="0" y="1538"/>
                    <a:pt x="0" y="1711"/>
                    <a:pt x="148" y="1835"/>
                  </a:cubicBezTo>
                  <a:cubicBezTo>
                    <a:pt x="198" y="1859"/>
                    <a:pt x="272" y="1909"/>
                    <a:pt x="346" y="1909"/>
                  </a:cubicBezTo>
                  <a:cubicBezTo>
                    <a:pt x="420" y="1909"/>
                    <a:pt x="494" y="1859"/>
                    <a:pt x="568" y="1810"/>
                  </a:cubicBezTo>
                  <a:lnTo>
                    <a:pt x="1654" y="501"/>
                  </a:lnTo>
                  <a:cubicBezTo>
                    <a:pt x="1881" y="331"/>
                    <a:pt x="1601" y="1"/>
                    <a:pt x="1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5"/>
            <p:cNvSpPr/>
            <p:nvPr/>
          </p:nvSpPr>
          <p:spPr>
            <a:xfrm>
              <a:off x="2078200" y="2582525"/>
              <a:ext cx="44450" cy="47100"/>
            </a:xfrm>
            <a:custGeom>
              <a:rect b="b" l="l" r="r" t="t"/>
              <a:pathLst>
                <a:path extrusionOk="0" h="1884" w="1778">
                  <a:moveTo>
                    <a:pt x="1434" y="1"/>
                  </a:moveTo>
                  <a:cubicBezTo>
                    <a:pt x="1348" y="1"/>
                    <a:pt x="1264" y="39"/>
                    <a:pt x="1210" y="106"/>
                  </a:cubicBezTo>
                  <a:lnTo>
                    <a:pt x="99" y="1390"/>
                  </a:lnTo>
                  <a:cubicBezTo>
                    <a:pt x="0" y="1514"/>
                    <a:pt x="25" y="1711"/>
                    <a:pt x="148" y="1810"/>
                  </a:cubicBezTo>
                  <a:cubicBezTo>
                    <a:pt x="198" y="1859"/>
                    <a:pt x="272" y="1884"/>
                    <a:pt x="346" y="1884"/>
                  </a:cubicBezTo>
                  <a:cubicBezTo>
                    <a:pt x="420" y="1884"/>
                    <a:pt x="519" y="1859"/>
                    <a:pt x="568" y="1785"/>
                  </a:cubicBezTo>
                  <a:lnTo>
                    <a:pt x="1679" y="501"/>
                  </a:lnTo>
                  <a:cubicBezTo>
                    <a:pt x="1778" y="378"/>
                    <a:pt x="1753" y="180"/>
                    <a:pt x="1630" y="82"/>
                  </a:cubicBezTo>
                  <a:cubicBezTo>
                    <a:pt x="1574" y="26"/>
                    <a:pt x="1504"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5" name="Google Shape;2435;p65"/>
          <p:cNvGrpSpPr/>
          <p:nvPr/>
        </p:nvGrpSpPr>
        <p:grpSpPr>
          <a:xfrm>
            <a:off x="465863" y="4439838"/>
            <a:ext cx="498450" cy="511975"/>
            <a:chOff x="1643350" y="2623175"/>
            <a:chExt cx="498450" cy="511975"/>
          </a:xfrm>
        </p:grpSpPr>
        <p:sp>
          <p:nvSpPr>
            <p:cNvPr id="2436" name="Google Shape;2436;p65"/>
            <p:cNvSpPr/>
            <p:nvPr/>
          </p:nvSpPr>
          <p:spPr>
            <a:xfrm>
              <a:off x="1643350" y="2623175"/>
              <a:ext cx="498450" cy="412325"/>
            </a:xfrm>
            <a:custGeom>
              <a:rect b="b" l="l" r="r" t="t"/>
              <a:pathLst>
                <a:path extrusionOk="0" h="16493" w="19938">
                  <a:moveTo>
                    <a:pt x="1401" y="0"/>
                  </a:moveTo>
                  <a:cubicBezTo>
                    <a:pt x="1308" y="0"/>
                    <a:pt x="1229" y="97"/>
                    <a:pt x="1248" y="209"/>
                  </a:cubicBezTo>
                  <a:cubicBezTo>
                    <a:pt x="1445" y="826"/>
                    <a:pt x="1618" y="1813"/>
                    <a:pt x="1075" y="2677"/>
                  </a:cubicBezTo>
                  <a:lnTo>
                    <a:pt x="285" y="3912"/>
                  </a:lnTo>
                  <a:cubicBezTo>
                    <a:pt x="236" y="3986"/>
                    <a:pt x="260" y="4085"/>
                    <a:pt x="334" y="4134"/>
                  </a:cubicBezTo>
                  <a:cubicBezTo>
                    <a:pt x="902" y="4504"/>
                    <a:pt x="3025" y="6060"/>
                    <a:pt x="2704" y="7813"/>
                  </a:cubicBezTo>
                  <a:cubicBezTo>
                    <a:pt x="2616" y="8314"/>
                    <a:pt x="2016" y="8454"/>
                    <a:pt x="1363" y="8454"/>
                  </a:cubicBezTo>
                  <a:cubicBezTo>
                    <a:pt x="924" y="8454"/>
                    <a:pt x="460" y="8391"/>
                    <a:pt x="112" y="8331"/>
                  </a:cubicBezTo>
                  <a:cubicBezTo>
                    <a:pt x="100" y="8323"/>
                    <a:pt x="89" y="8320"/>
                    <a:pt x="79" y="8320"/>
                  </a:cubicBezTo>
                  <a:cubicBezTo>
                    <a:pt x="25" y="8320"/>
                    <a:pt x="1" y="8413"/>
                    <a:pt x="63" y="8455"/>
                  </a:cubicBezTo>
                  <a:cubicBezTo>
                    <a:pt x="581" y="8702"/>
                    <a:pt x="877" y="9245"/>
                    <a:pt x="828" y="9813"/>
                  </a:cubicBezTo>
                  <a:cubicBezTo>
                    <a:pt x="729" y="10257"/>
                    <a:pt x="482" y="10652"/>
                    <a:pt x="112" y="10948"/>
                  </a:cubicBezTo>
                  <a:cubicBezTo>
                    <a:pt x="68" y="10970"/>
                    <a:pt x="102" y="11051"/>
                    <a:pt x="163" y="11051"/>
                  </a:cubicBezTo>
                  <a:cubicBezTo>
                    <a:pt x="170" y="11051"/>
                    <a:pt x="178" y="11050"/>
                    <a:pt x="186" y="11047"/>
                  </a:cubicBezTo>
                  <a:cubicBezTo>
                    <a:pt x="252" y="11042"/>
                    <a:pt x="330" y="11038"/>
                    <a:pt x="416" y="11038"/>
                  </a:cubicBezTo>
                  <a:cubicBezTo>
                    <a:pt x="748" y="11038"/>
                    <a:pt x="1190" y="11098"/>
                    <a:pt x="1445" y="11393"/>
                  </a:cubicBezTo>
                  <a:cubicBezTo>
                    <a:pt x="1593" y="11590"/>
                    <a:pt x="1667" y="11837"/>
                    <a:pt x="1643" y="12084"/>
                  </a:cubicBezTo>
                  <a:cubicBezTo>
                    <a:pt x="1623" y="12185"/>
                    <a:pt x="1718" y="12270"/>
                    <a:pt x="1822" y="12270"/>
                  </a:cubicBezTo>
                  <a:cubicBezTo>
                    <a:pt x="1844" y="12270"/>
                    <a:pt x="1867" y="12266"/>
                    <a:pt x="1890" y="12257"/>
                  </a:cubicBezTo>
                  <a:cubicBezTo>
                    <a:pt x="2174" y="12158"/>
                    <a:pt x="2608" y="12041"/>
                    <a:pt x="3147" y="12041"/>
                  </a:cubicBezTo>
                  <a:cubicBezTo>
                    <a:pt x="3826" y="12041"/>
                    <a:pt x="4671" y="12227"/>
                    <a:pt x="5593" y="12874"/>
                  </a:cubicBezTo>
                  <a:cubicBezTo>
                    <a:pt x="7074" y="13911"/>
                    <a:pt x="7321" y="14849"/>
                    <a:pt x="7297" y="15343"/>
                  </a:cubicBezTo>
                  <a:cubicBezTo>
                    <a:pt x="7316" y="15440"/>
                    <a:pt x="7396" y="15507"/>
                    <a:pt x="7490" y="15507"/>
                  </a:cubicBezTo>
                  <a:cubicBezTo>
                    <a:pt x="7515" y="15507"/>
                    <a:pt x="7542" y="15502"/>
                    <a:pt x="7568" y="15491"/>
                  </a:cubicBezTo>
                  <a:cubicBezTo>
                    <a:pt x="7704" y="15435"/>
                    <a:pt x="7834" y="15411"/>
                    <a:pt x="7956" y="15411"/>
                  </a:cubicBezTo>
                  <a:cubicBezTo>
                    <a:pt x="8696" y="15411"/>
                    <a:pt x="9166" y="16302"/>
                    <a:pt x="9272" y="16429"/>
                  </a:cubicBezTo>
                  <a:cubicBezTo>
                    <a:pt x="9304" y="16473"/>
                    <a:pt x="9351" y="16492"/>
                    <a:pt x="9397" y="16492"/>
                  </a:cubicBezTo>
                  <a:cubicBezTo>
                    <a:pt x="9457" y="16492"/>
                    <a:pt x="9516" y="16460"/>
                    <a:pt x="9543" y="16405"/>
                  </a:cubicBezTo>
                  <a:cubicBezTo>
                    <a:pt x="9626" y="16218"/>
                    <a:pt x="10006" y="15560"/>
                    <a:pt x="10594" y="15560"/>
                  </a:cubicBezTo>
                  <a:cubicBezTo>
                    <a:pt x="10705" y="15560"/>
                    <a:pt x="10824" y="15584"/>
                    <a:pt x="10951" y="15639"/>
                  </a:cubicBezTo>
                  <a:cubicBezTo>
                    <a:pt x="10996" y="15657"/>
                    <a:pt x="11044" y="15669"/>
                    <a:pt x="11089" y="15669"/>
                  </a:cubicBezTo>
                  <a:cubicBezTo>
                    <a:pt x="11166" y="15669"/>
                    <a:pt x="11231" y="15634"/>
                    <a:pt x="11247" y="15540"/>
                  </a:cubicBezTo>
                  <a:cubicBezTo>
                    <a:pt x="11315" y="14694"/>
                    <a:pt x="11575" y="13064"/>
                    <a:pt x="12653" y="13064"/>
                  </a:cubicBezTo>
                  <a:cubicBezTo>
                    <a:pt x="12738" y="13064"/>
                    <a:pt x="12829" y="13074"/>
                    <a:pt x="12926" y="13096"/>
                  </a:cubicBezTo>
                  <a:cubicBezTo>
                    <a:pt x="14358" y="13442"/>
                    <a:pt x="15666" y="14503"/>
                    <a:pt x="16111" y="14874"/>
                  </a:cubicBezTo>
                  <a:cubicBezTo>
                    <a:pt x="16140" y="14903"/>
                    <a:pt x="16177" y="14917"/>
                    <a:pt x="16214" y="14917"/>
                  </a:cubicBezTo>
                  <a:cubicBezTo>
                    <a:pt x="16270" y="14917"/>
                    <a:pt x="16328" y="14884"/>
                    <a:pt x="16357" y="14824"/>
                  </a:cubicBezTo>
                  <a:cubicBezTo>
                    <a:pt x="16654" y="14281"/>
                    <a:pt x="17073" y="13812"/>
                    <a:pt x="17592" y="13467"/>
                  </a:cubicBezTo>
                  <a:cubicBezTo>
                    <a:pt x="18283" y="13047"/>
                    <a:pt x="19024" y="12726"/>
                    <a:pt x="19789" y="12504"/>
                  </a:cubicBezTo>
                  <a:cubicBezTo>
                    <a:pt x="19937" y="12454"/>
                    <a:pt x="19937" y="12232"/>
                    <a:pt x="19789" y="12183"/>
                  </a:cubicBezTo>
                  <a:cubicBezTo>
                    <a:pt x="19098" y="11886"/>
                    <a:pt x="17765" y="11195"/>
                    <a:pt x="17370" y="10430"/>
                  </a:cubicBezTo>
                  <a:cubicBezTo>
                    <a:pt x="17098" y="9862"/>
                    <a:pt x="16999" y="9245"/>
                    <a:pt x="17073" y="8628"/>
                  </a:cubicBezTo>
                  <a:cubicBezTo>
                    <a:pt x="17073" y="8519"/>
                    <a:pt x="16994" y="8450"/>
                    <a:pt x="16903" y="8450"/>
                  </a:cubicBezTo>
                  <a:cubicBezTo>
                    <a:pt x="16870" y="8450"/>
                    <a:pt x="16835" y="8460"/>
                    <a:pt x="16802" y="8479"/>
                  </a:cubicBezTo>
                  <a:cubicBezTo>
                    <a:pt x="16408" y="8770"/>
                    <a:pt x="15706" y="9204"/>
                    <a:pt x="15000" y="9204"/>
                  </a:cubicBezTo>
                  <a:cubicBezTo>
                    <a:pt x="14687" y="9204"/>
                    <a:pt x="14374" y="9119"/>
                    <a:pt x="14086" y="8899"/>
                  </a:cubicBezTo>
                  <a:cubicBezTo>
                    <a:pt x="13000" y="8084"/>
                    <a:pt x="14703" y="6109"/>
                    <a:pt x="15148" y="5615"/>
                  </a:cubicBezTo>
                  <a:cubicBezTo>
                    <a:pt x="15222" y="5566"/>
                    <a:pt x="15222" y="5467"/>
                    <a:pt x="15148" y="5418"/>
                  </a:cubicBezTo>
                  <a:cubicBezTo>
                    <a:pt x="14604" y="4677"/>
                    <a:pt x="14358" y="3764"/>
                    <a:pt x="14481" y="2875"/>
                  </a:cubicBezTo>
                  <a:cubicBezTo>
                    <a:pt x="14580" y="2110"/>
                    <a:pt x="14851" y="1369"/>
                    <a:pt x="15246" y="702"/>
                  </a:cubicBezTo>
                  <a:cubicBezTo>
                    <a:pt x="15322" y="590"/>
                    <a:pt x="15225" y="463"/>
                    <a:pt x="15110" y="463"/>
                  </a:cubicBezTo>
                  <a:cubicBezTo>
                    <a:pt x="15073" y="463"/>
                    <a:pt x="15035" y="475"/>
                    <a:pt x="15000" y="505"/>
                  </a:cubicBezTo>
                  <a:cubicBezTo>
                    <a:pt x="14209" y="1122"/>
                    <a:pt x="13074" y="1912"/>
                    <a:pt x="12185" y="2134"/>
                  </a:cubicBezTo>
                  <a:cubicBezTo>
                    <a:pt x="12008" y="2196"/>
                    <a:pt x="11823" y="2225"/>
                    <a:pt x="11639" y="2225"/>
                  </a:cubicBezTo>
                  <a:cubicBezTo>
                    <a:pt x="11155" y="2225"/>
                    <a:pt x="10673" y="2023"/>
                    <a:pt x="10333" y="1665"/>
                  </a:cubicBezTo>
                  <a:cubicBezTo>
                    <a:pt x="10304" y="1636"/>
                    <a:pt x="10263" y="1622"/>
                    <a:pt x="10222" y="1622"/>
                  </a:cubicBezTo>
                  <a:cubicBezTo>
                    <a:pt x="10158" y="1622"/>
                    <a:pt x="10092" y="1655"/>
                    <a:pt x="10062" y="1715"/>
                  </a:cubicBezTo>
                  <a:cubicBezTo>
                    <a:pt x="9796" y="2392"/>
                    <a:pt x="9032" y="4087"/>
                    <a:pt x="7725" y="4087"/>
                  </a:cubicBezTo>
                  <a:cubicBezTo>
                    <a:pt x="7698" y="4087"/>
                    <a:pt x="7670" y="4086"/>
                    <a:pt x="7642" y="4085"/>
                  </a:cubicBezTo>
                  <a:cubicBezTo>
                    <a:pt x="6235" y="3986"/>
                    <a:pt x="5667" y="1369"/>
                    <a:pt x="5519" y="604"/>
                  </a:cubicBezTo>
                  <a:cubicBezTo>
                    <a:pt x="5500" y="526"/>
                    <a:pt x="5435" y="464"/>
                    <a:pt x="5361" y="464"/>
                  </a:cubicBezTo>
                  <a:cubicBezTo>
                    <a:pt x="5340" y="464"/>
                    <a:pt x="5318" y="469"/>
                    <a:pt x="5297" y="480"/>
                  </a:cubicBezTo>
                  <a:cubicBezTo>
                    <a:pt x="4836" y="678"/>
                    <a:pt x="4353" y="776"/>
                    <a:pt x="3863" y="776"/>
                  </a:cubicBezTo>
                  <a:cubicBezTo>
                    <a:pt x="3618" y="776"/>
                    <a:pt x="3371" y="752"/>
                    <a:pt x="3124" y="702"/>
                  </a:cubicBezTo>
                  <a:cubicBezTo>
                    <a:pt x="2532" y="604"/>
                    <a:pt x="1988" y="357"/>
                    <a:pt x="1495" y="36"/>
                  </a:cubicBezTo>
                  <a:cubicBezTo>
                    <a:pt x="1464" y="11"/>
                    <a:pt x="1431" y="0"/>
                    <a:pt x="1401" y="0"/>
                  </a:cubicBezTo>
                  <a:close/>
                </a:path>
              </a:pathLst>
            </a:custGeom>
            <a:solidFill>
              <a:srgbClr val="FD9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5"/>
            <p:cNvSpPr/>
            <p:nvPr/>
          </p:nvSpPr>
          <p:spPr>
            <a:xfrm>
              <a:off x="1737500" y="2687625"/>
              <a:ext cx="302450" cy="254325"/>
            </a:xfrm>
            <a:custGeom>
              <a:rect b="b" l="l" r="r" t="t"/>
              <a:pathLst>
                <a:path extrusionOk="0" fill="none" h="10173" w="12098">
                  <a:moveTo>
                    <a:pt x="0" y="1"/>
                  </a:moveTo>
                  <a:cubicBezTo>
                    <a:pt x="0" y="1"/>
                    <a:pt x="494" y="5482"/>
                    <a:pt x="4024" y="7827"/>
                  </a:cubicBezTo>
                  <a:cubicBezTo>
                    <a:pt x="7530" y="10173"/>
                    <a:pt x="12098" y="8741"/>
                    <a:pt x="12098" y="8741"/>
                  </a:cubicBezTo>
                </a:path>
              </a:pathLst>
            </a:custGeom>
            <a:noFill/>
            <a:ln cap="rnd" cmpd="sng" w="12950">
              <a:solidFill>
                <a:srgbClr val="DD66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5"/>
            <p:cNvSpPr/>
            <p:nvPr/>
          </p:nvSpPr>
          <p:spPr>
            <a:xfrm>
              <a:off x="1673300" y="2709225"/>
              <a:ext cx="290125" cy="425925"/>
            </a:xfrm>
            <a:custGeom>
              <a:rect b="b" l="l" r="r" t="t"/>
              <a:pathLst>
                <a:path extrusionOk="0" fill="none" h="17037" w="11605">
                  <a:moveTo>
                    <a:pt x="11604" y="1"/>
                  </a:moveTo>
                  <a:cubicBezTo>
                    <a:pt x="11604" y="1"/>
                    <a:pt x="3062" y="10123"/>
                    <a:pt x="1531" y="13135"/>
                  </a:cubicBezTo>
                  <a:cubicBezTo>
                    <a:pt x="0" y="16172"/>
                    <a:pt x="2568" y="17036"/>
                    <a:pt x="2568" y="17036"/>
                  </a:cubicBezTo>
                </a:path>
              </a:pathLst>
            </a:custGeom>
            <a:noFill/>
            <a:ln cap="rnd" cmpd="sng" w="12950">
              <a:solidFill>
                <a:srgbClr val="DD66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5"/>
            <p:cNvSpPr/>
            <p:nvPr/>
          </p:nvSpPr>
          <p:spPr>
            <a:xfrm>
              <a:off x="1696750" y="2858600"/>
              <a:ext cx="158650" cy="129650"/>
            </a:xfrm>
            <a:custGeom>
              <a:rect b="b" l="l" r="r" t="t"/>
              <a:pathLst>
                <a:path extrusionOk="0" fill="none" h="5186" w="6346">
                  <a:moveTo>
                    <a:pt x="1" y="1284"/>
                  </a:moveTo>
                  <a:cubicBezTo>
                    <a:pt x="1" y="1284"/>
                    <a:pt x="2667" y="1"/>
                    <a:pt x="4519" y="1457"/>
                  </a:cubicBezTo>
                  <a:cubicBezTo>
                    <a:pt x="6346" y="2914"/>
                    <a:pt x="6296" y="5185"/>
                    <a:pt x="6296" y="5185"/>
                  </a:cubicBezTo>
                </a:path>
              </a:pathLst>
            </a:custGeom>
            <a:noFill/>
            <a:ln cap="rnd" cmpd="sng" w="12950">
              <a:solidFill>
                <a:srgbClr val="DD66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0" name="Google Shape;2440;p65"/>
          <p:cNvGrpSpPr/>
          <p:nvPr/>
        </p:nvGrpSpPr>
        <p:grpSpPr>
          <a:xfrm>
            <a:off x="3656619" y="2654881"/>
            <a:ext cx="462925" cy="656200"/>
            <a:chOff x="4400200" y="2424050"/>
            <a:chExt cx="462925" cy="656200"/>
          </a:xfrm>
        </p:grpSpPr>
        <p:sp>
          <p:nvSpPr>
            <p:cNvPr id="2441" name="Google Shape;2441;p65"/>
            <p:cNvSpPr/>
            <p:nvPr/>
          </p:nvSpPr>
          <p:spPr>
            <a:xfrm>
              <a:off x="4406975" y="2652475"/>
              <a:ext cx="348775" cy="402425"/>
            </a:xfrm>
            <a:custGeom>
              <a:rect b="b" l="l" r="r" t="t"/>
              <a:pathLst>
                <a:path extrusionOk="0" h="16097" w="13951">
                  <a:moveTo>
                    <a:pt x="4587" y="1"/>
                  </a:moveTo>
                  <a:cubicBezTo>
                    <a:pt x="4216" y="1"/>
                    <a:pt x="3817" y="57"/>
                    <a:pt x="3383" y="172"/>
                  </a:cubicBezTo>
                  <a:cubicBezTo>
                    <a:pt x="198" y="1012"/>
                    <a:pt x="1" y="5061"/>
                    <a:pt x="1038" y="9110"/>
                  </a:cubicBezTo>
                  <a:cubicBezTo>
                    <a:pt x="2075" y="13183"/>
                    <a:pt x="1457" y="16097"/>
                    <a:pt x="1457" y="16097"/>
                  </a:cubicBezTo>
                  <a:cubicBezTo>
                    <a:pt x="4173" y="16047"/>
                    <a:pt x="6864" y="15455"/>
                    <a:pt x="9358" y="14368"/>
                  </a:cubicBezTo>
                  <a:cubicBezTo>
                    <a:pt x="13283" y="12591"/>
                    <a:pt x="13950" y="10863"/>
                    <a:pt x="13950" y="10863"/>
                  </a:cubicBezTo>
                  <a:lnTo>
                    <a:pt x="13950" y="10863"/>
                  </a:lnTo>
                  <a:cubicBezTo>
                    <a:pt x="13950" y="10863"/>
                    <a:pt x="13949" y="10863"/>
                    <a:pt x="13948" y="10863"/>
                  </a:cubicBezTo>
                  <a:cubicBezTo>
                    <a:pt x="13874" y="10863"/>
                    <a:pt x="12079" y="10815"/>
                    <a:pt x="10000" y="6246"/>
                  </a:cubicBezTo>
                  <a:cubicBezTo>
                    <a:pt x="8168" y="2241"/>
                    <a:pt x="6924" y="1"/>
                    <a:pt x="4587" y="1"/>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5"/>
            <p:cNvSpPr/>
            <p:nvPr/>
          </p:nvSpPr>
          <p:spPr>
            <a:xfrm>
              <a:off x="4400200" y="2901750"/>
              <a:ext cx="388875" cy="178500"/>
            </a:xfrm>
            <a:custGeom>
              <a:rect b="b" l="l" r="r" t="t"/>
              <a:pathLst>
                <a:path extrusionOk="0" h="7140" w="15555">
                  <a:moveTo>
                    <a:pt x="14486" y="0"/>
                  </a:moveTo>
                  <a:cubicBezTo>
                    <a:pt x="14150" y="0"/>
                    <a:pt x="13744" y="159"/>
                    <a:pt x="13357" y="546"/>
                  </a:cubicBezTo>
                  <a:cubicBezTo>
                    <a:pt x="10715" y="3138"/>
                    <a:pt x="6049" y="5508"/>
                    <a:pt x="1802" y="5508"/>
                  </a:cubicBezTo>
                  <a:cubicBezTo>
                    <a:pt x="0" y="5508"/>
                    <a:pt x="222" y="7014"/>
                    <a:pt x="1951" y="7113"/>
                  </a:cubicBezTo>
                  <a:cubicBezTo>
                    <a:pt x="2303" y="7131"/>
                    <a:pt x="2652" y="7140"/>
                    <a:pt x="2999" y="7140"/>
                  </a:cubicBezTo>
                  <a:cubicBezTo>
                    <a:pt x="7512" y="7140"/>
                    <a:pt x="11545" y="5602"/>
                    <a:pt x="14962" y="1361"/>
                  </a:cubicBezTo>
                  <a:cubicBezTo>
                    <a:pt x="15554" y="636"/>
                    <a:pt x="15159" y="0"/>
                    <a:pt x="14486" y="0"/>
                  </a:cubicBezTo>
                  <a:close/>
                </a:path>
              </a:pathLst>
            </a:custGeom>
            <a:solidFill>
              <a:srgbClr val="DF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5"/>
            <p:cNvSpPr/>
            <p:nvPr/>
          </p:nvSpPr>
          <p:spPr>
            <a:xfrm>
              <a:off x="4445975" y="2702050"/>
              <a:ext cx="52375" cy="204700"/>
            </a:xfrm>
            <a:custGeom>
              <a:rect b="b" l="l" r="r" t="t"/>
              <a:pathLst>
                <a:path extrusionOk="0" h="8188" w="2095">
                  <a:moveTo>
                    <a:pt x="1078" y="0"/>
                  </a:moveTo>
                  <a:cubicBezTo>
                    <a:pt x="635" y="0"/>
                    <a:pt x="0" y="1288"/>
                    <a:pt x="144" y="3769"/>
                  </a:cubicBezTo>
                  <a:cubicBezTo>
                    <a:pt x="234" y="5464"/>
                    <a:pt x="786" y="8187"/>
                    <a:pt x="1329" y="8187"/>
                  </a:cubicBezTo>
                  <a:cubicBezTo>
                    <a:pt x="1387" y="8187"/>
                    <a:pt x="1445" y="8156"/>
                    <a:pt x="1502" y="8090"/>
                  </a:cubicBezTo>
                  <a:cubicBezTo>
                    <a:pt x="2095" y="7374"/>
                    <a:pt x="1403" y="2707"/>
                    <a:pt x="1478" y="1152"/>
                  </a:cubicBezTo>
                  <a:cubicBezTo>
                    <a:pt x="1504" y="379"/>
                    <a:pt x="1319" y="0"/>
                    <a:pt x="10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5"/>
            <p:cNvSpPr/>
            <p:nvPr/>
          </p:nvSpPr>
          <p:spPr>
            <a:xfrm>
              <a:off x="4623000" y="2816150"/>
              <a:ext cx="82125" cy="113450"/>
            </a:xfrm>
            <a:custGeom>
              <a:rect b="b" l="l" r="r" t="t"/>
              <a:pathLst>
                <a:path extrusionOk="0" h="4538" w="3285">
                  <a:moveTo>
                    <a:pt x="228" y="1"/>
                  </a:moveTo>
                  <a:cubicBezTo>
                    <a:pt x="202" y="1"/>
                    <a:pt x="175" y="7"/>
                    <a:pt x="149" y="20"/>
                  </a:cubicBezTo>
                  <a:cubicBezTo>
                    <a:pt x="50" y="69"/>
                    <a:pt x="1" y="168"/>
                    <a:pt x="26" y="267"/>
                  </a:cubicBezTo>
                  <a:cubicBezTo>
                    <a:pt x="100" y="415"/>
                    <a:pt x="1383" y="3748"/>
                    <a:pt x="2988" y="4513"/>
                  </a:cubicBezTo>
                  <a:cubicBezTo>
                    <a:pt x="3013" y="4538"/>
                    <a:pt x="3038" y="4538"/>
                    <a:pt x="3062" y="4538"/>
                  </a:cubicBezTo>
                  <a:cubicBezTo>
                    <a:pt x="3136" y="4538"/>
                    <a:pt x="3210" y="4488"/>
                    <a:pt x="3235" y="4439"/>
                  </a:cubicBezTo>
                  <a:cubicBezTo>
                    <a:pt x="3285" y="4340"/>
                    <a:pt x="3235" y="4217"/>
                    <a:pt x="3136" y="4167"/>
                  </a:cubicBezTo>
                  <a:cubicBezTo>
                    <a:pt x="1704" y="3476"/>
                    <a:pt x="396" y="168"/>
                    <a:pt x="396" y="143"/>
                  </a:cubicBezTo>
                  <a:cubicBezTo>
                    <a:pt x="378" y="52"/>
                    <a:pt x="305" y="1"/>
                    <a:pt x="2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5"/>
            <p:cNvSpPr/>
            <p:nvPr/>
          </p:nvSpPr>
          <p:spPr>
            <a:xfrm>
              <a:off x="4450200" y="2586750"/>
              <a:ext cx="63575" cy="89550"/>
            </a:xfrm>
            <a:custGeom>
              <a:rect b="b" l="l" r="r" t="t"/>
              <a:pathLst>
                <a:path extrusionOk="0" h="3582" w="2543">
                  <a:moveTo>
                    <a:pt x="1447" y="806"/>
                  </a:moveTo>
                  <a:cubicBezTo>
                    <a:pt x="1990" y="806"/>
                    <a:pt x="1769" y="2206"/>
                    <a:pt x="1683" y="2660"/>
                  </a:cubicBezTo>
                  <a:lnTo>
                    <a:pt x="1683" y="2660"/>
                  </a:lnTo>
                  <a:cubicBezTo>
                    <a:pt x="1411" y="1879"/>
                    <a:pt x="883" y="1020"/>
                    <a:pt x="1259" y="851"/>
                  </a:cubicBezTo>
                  <a:cubicBezTo>
                    <a:pt x="1330" y="820"/>
                    <a:pt x="1392" y="806"/>
                    <a:pt x="1447" y="806"/>
                  </a:cubicBezTo>
                  <a:close/>
                  <a:moveTo>
                    <a:pt x="1426" y="1"/>
                  </a:moveTo>
                  <a:cubicBezTo>
                    <a:pt x="1323" y="1"/>
                    <a:pt x="1210" y="27"/>
                    <a:pt x="1086" y="85"/>
                  </a:cubicBezTo>
                  <a:cubicBezTo>
                    <a:pt x="0" y="579"/>
                    <a:pt x="790" y="2727"/>
                    <a:pt x="1160" y="3567"/>
                  </a:cubicBezTo>
                  <a:cubicBezTo>
                    <a:pt x="1160" y="3576"/>
                    <a:pt x="1187" y="3581"/>
                    <a:pt x="1230" y="3581"/>
                  </a:cubicBezTo>
                  <a:cubicBezTo>
                    <a:pt x="1400" y="3581"/>
                    <a:pt x="1827" y="3502"/>
                    <a:pt x="1827" y="3344"/>
                  </a:cubicBezTo>
                  <a:cubicBezTo>
                    <a:pt x="1827" y="3176"/>
                    <a:pt x="1787" y="2987"/>
                    <a:pt x="1725" y="2789"/>
                  </a:cubicBezTo>
                  <a:lnTo>
                    <a:pt x="1725" y="2789"/>
                  </a:lnTo>
                  <a:lnTo>
                    <a:pt x="2543" y="2653"/>
                  </a:lnTo>
                  <a:cubicBezTo>
                    <a:pt x="2543" y="2653"/>
                    <a:pt x="2461" y="1"/>
                    <a:pt x="1426" y="1"/>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5"/>
            <p:cNvSpPr/>
            <p:nvPr/>
          </p:nvSpPr>
          <p:spPr>
            <a:xfrm>
              <a:off x="4481675" y="2424050"/>
              <a:ext cx="327150" cy="210525"/>
            </a:xfrm>
            <a:custGeom>
              <a:rect b="b" l="l" r="r" t="t"/>
              <a:pathLst>
                <a:path extrusionOk="0" h="8421" w="13086">
                  <a:moveTo>
                    <a:pt x="11861" y="0"/>
                  </a:moveTo>
                  <a:cubicBezTo>
                    <a:pt x="11841" y="0"/>
                    <a:pt x="11820" y="8"/>
                    <a:pt x="11801" y="26"/>
                  </a:cubicBezTo>
                  <a:lnTo>
                    <a:pt x="10962" y="693"/>
                  </a:lnTo>
                  <a:cubicBezTo>
                    <a:pt x="9876" y="1582"/>
                    <a:pt x="8592" y="2470"/>
                    <a:pt x="4938" y="3014"/>
                  </a:cubicBezTo>
                  <a:cubicBezTo>
                    <a:pt x="1284" y="3557"/>
                    <a:pt x="0" y="7359"/>
                    <a:pt x="0" y="7359"/>
                  </a:cubicBezTo>
                  <a:lnTo>
                    <a:pt x="519" y="8420"/>
                  </a:lnTo>
                  <a:cubicBezTo>
                    <a:pt x="1605" y="7803"/>
                    <a:pt x="2568" y="7038"/>
                    <a:pt x="3457" y="6174"/>
                  </a:cubicBezTo>
                  <a:cubicBezTo>
                    <a:pt x="4889" y="4742"/>
                    <a:pt x="5580" y="5334"/>
                    <a:pt x="8592" y="5087"/>
                  </a:cubicBezTo>
                  <a:cubicBezTo>
                    <a:pt x="10271" y="4964"/>
                    <a:pt x="11826" y="4273"/>
                    <a:pt x="13036" y="3088"/>
                  </a:cubicBezTo>
                  <a:cubicBezTo>
                    <a:pt x="13085" y="3038"/>
                    <a:pt x="13036" y="2915"/>
                    <a:pt x="12962" y="2915"/>
                  </a:cubicBezTo>
                  <a:lnTo>
                    <a:pt x="10666" y="2915"/>
                  </a:lnTo>
                  <a:lnTo>
                    <a:pt x="11925" y="150"/>
                  </a:lnTo>
                  <a:cubicBezTo>
                    <a:pt x="11981" y="75"/>
                    <a:pt x="11924" y="0"/>
                    <a:pt x="118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5"/>
            <p:cNvSpPr/>
            <p:nvPr/>
          </p:nvSpPr>
          <p:spPr>
            <a:xfrm>
              <a:off x="4552650" y="2508600"/>
              <a:ext cx="98150" cy="32150"/>
            </a:xfrm>
            <a:custGeom>
              <a:rect b="b" l="l" r="r" t="t"/>
              <a:pathLst>
                <a:path extrusionOk="0" h="1286" w="3926">
                  <a:moveTo>
                    <a:pt x="3547" y="1"/>
                  </a:moveTo>
                  <a:cubicBezTo>
                    <a:pt x="2357" y="1"/>
                    <a:pt x="1172" y="321"/>
                    <a:pt x="149" y="940"/>
                  </a:cubicBezTo>
                  <a:cubicBezTo>
                    <a:pt x="0" y="1039"/>
                    <a:pt x="74" y="1286"/>
                    <a:pt x="247" y="1286"/>
                  </a:cubicBezTo>
                  <a:cubicBezTo>
                    <a:pt x="297" y="1286"/>
                    <a:pt x="321" y="1286"/>
                    <a:pt x="371" y="1261"/>
                  </a:cubicBezTo>
                  <a:cubicBezTo>
                    <a:pt x="1383" y="693"/>
                    <a:pt x="2519" y="372"/>
                    <a:pt x="3679" y="372"/>
                  </a:cubicBezTo>
                  <a:cubicBezTo>
                    <a:pt x="3926" y="372"/>
                    <a:pt x="3926" y="2"/>
                    <a:pt x="3679" y="2"/>
                  </a:cubicBezTo>
                  <a:cubicBezTo>
                    <a:pt x="3635" y="1"/>
                    <a:pt x="3591" y="1"/>
                    <a:pt x="3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5"/>
            <p:cNvSpPr/>
            <p:nvPr/>
          </p:nvSpPr>
          <p:spPr>
            <a:xfrm>
              <a:off x="4491550" y="2589550"/>
              <a:ext cx="371575" cy="134050"/>
            </a:xfrm>
            <a:custGeom>
              <a:rect b="b" l="l" r="r" t="t"/>
              <a:pathLst>
                <a:path extrusionOk="0" h="5362" w="14863">
                  <a:moveTo>
                    <a:pt x="4455" y="1"/>
                  </a:moveTo>
                  <a:cubicBezTo>
                    <a:pt x="1543" y="1"/>
                    <a:pt x="124" y="1800"/>
                    <a:pt x="124" y="1800"/>
                  </a:cubicBezTo>
                  <a:lnTo>
                    <a:pt x="0" y="2689"/>
                  </a:lnTo>
                  <a:cubicBezTo>
                    <a:pt x="0" y="2689"/>
                    <a:pt x="1440" y="1832"/>
                    <a:pt x="3206" y="1832"/>
                  </a:cubicBezTo>
                  <a:cubicBezTo>
                    <a:pt x="3559" y="1832"/>
                    <a:pt x="3926" y="1866"/>
                    <a:pt x="4296" y="1949"/>
                  </a:cubicBezTo>
                  <a:cubicBezTo>
                    <a:pt x="6518" y="2418"/>
                    <a:pt x="7703" y="4245"/>
                    <a:pt x="10913" y="5084"/>
                  </a:cubicBezTo>
                  <a:cubicBezTo>
                    <a:pt x="11682" y="5285"/>
                    <a:pt x="12311" y="5362"/>
                    <a:pt x="12823" y="5362"/>
                  </a:cubicBezTo>
                  <a:cubicBezTo>
                    <a:pt x="14135" y="5362"/>
                    <a:pt x="14678" y="4860"/>
                    <a:pt x="14838" y="4664"/>
                  </a:cubicBezTo>
                  <a:cubicBezTo>
                    <a:pt x="14863" y="4640"/>
                    <a:pt x="14863" y="4566"/>
                    <a:pt x="14814" y="4541"/>
                  </a:cubicBezTo>
                  <a:lnTo>
                    <a:pt x="13703" y="3850"/>
                  </a:lnTo>
                  <a:lnTo>
                    <a:pt x="14665" y="2294"/>
                  </a:lnTo>
                  <a:cubicBezTo>
                    <a:pt x="14728" y="2232"/>
                    <a:pt x="14668" y="2135"/>
                    <a:pt x="14588" y="2135"/>
                  </a:cubicBezTo>
                  <a:cubicBezTo>
                    <a:pt x="14573" y="2135"/>
                    <a:pt x="14558" y="2138"/>
                    <a:pt x="14542" y="2146"/>
                  </a:cubicBezTo>
                  <a:cubicBezTo>
                    <a:pt x="13875" y="2492"/>
                    <a:pt x="13184" y="2739"/>
                    <a:pt x="12468" y="2887"/>
                  </a:cubicBezTo>
                  <a:cubicBezTo>
                    <a:pt x="12334" y="2916"/>
                    <a:pt x="12201" y="2930"/>
                    <a:pt x="12070" y="2930"/>
                  </a:cubicBezTo>
                  <a:cubicBezTo>
                    <a:pt x="10347" y="2930"/>
                    <a:pt x="8831" y="531"/>
                    <a:pt x="5481" y="72"/>
                  </a:cubicBezTo>
                  <a:cubicBezTo>
                    <a:pt x="5121" y="23"/>
                    <a:pt x="4779" y="1"/>
                    <a:pt x="44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5"/>
            <p:cNvSpPr/>
            <p:nvPr/>
          </p:nvSpPr>
          <p:spPr>
            <a:xfrm>
              <a:off x="4613525" y="2600500"/>
              <a:ext cx="88525" cy="47650"/>
            </a:xfrm>
            <a:custGeom>
              <a:rect b="b" l="l" r="r" t="t"/>
              <a:pathLst>
                <a:path extrusionOk="0" h="1906" w="3541">
                  <a:moveTo>
                    <a:pt x="264" y="0"/>
                  </a:moveTo>
                  <a:cubicBezTo>
                    <a:pt x="51" y="0"/>
                    <a:pt x="1" y="353"/>
                    <a:pt x="256" y="400"/>
                  </a:cubicBezTo>
                  <a:cubicBezTo>
                    <a:pt x="1343" y="646"/>
                    <a:pt x="2355" y="1140"/>
                    <a:pt x="3194" y="1856"/>
                  </a:cubicBezTo>
                  <a:cubicBezTo>
                    <a:pt x="3244" y="1881"/>
                    <a:pt x="3269" y="1906"/>
                    <a:pt x="3318" y="1906"/>
                  </a:cubicBezTo>
                  <a:cubicBezTo>
                    <a:pt x="3392" y="1906"/>
                    <a:pt x="3441" y="1881"/>
                    <a:pt x="3466" y="1832"/>
                  </a:cubicBezTo>
                  <a:cubicBezTo>
                    <a:pt x="3540" y="1733"/>
                    <a:pt x="3540" y="1609"/>
                    <a:pt x="3441" y="1560"/>
                  </a:cubicBezTo>
                  <a:cubicBezTo>
                    <a:pt x="2553" y="795"/>
                    <a:pt x="1466" y="251"/>
                    <a:pt x="306" y="5"/>
                  </a:cubicBezTo>
                  <a:cubicBezTo>
                    <a:pt x="291" y="2"/>
                    <a:pt x="278" y="0"/>
                    <a:pt x="2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0" name="Google Shape;2450;p65"/>
          <p:cNvGrpSpPr/>
          <p:nvPr/>
        </p:nvGrpSpPr>
        <p:grpSpPr>
          <a:xfrm>
            <a:off x="5161373" y="4050444"/>
            <a:ext cx="646586" cy="538513"/>
            <a:chOff x="6904639" y="3471850"/>
            <a:chExt cx="646586" cy="538513"/>
          </a:xfrm>
        </p:grpSpPr>
        <p:grpSp>
          <p:nvGrpSpPr>
            <p:cNvPr id="2451" name="Google Shape;2451;p65"/>
            <p:cNvGrpSpPr/>
            <p:nvPr/>
          </p:nvGrpSpPr>
          <p:grpSpPr>
            <a:xfrm>
              <a:off x="7369225" y="3514588"/>
              <a:ext cx="182000" cy="495775"/>
              <a:chOff x="2240525" y="2469100"/>
              <a:chExt cx="182000" cy="495775"/>
            </a:xfrm>
          </p:grpSpPr>
          <p:sp>
            <p:nvSpPr>
              <p:cNvPr id="2452" name="Google Shape;2452;p65"/>
              <p:cNvSpPr/>
              <p:nvPr/>
            </p:nvSpPr>
            <p:spPr>
              <a:xfrm>
                <a:off x="2245475" y="2469100"/>
                <a:ext cx="177050" cy="464825"/>
              </a:xfrm>
              <a:custGeom>
                <a:rect b="b" l="l" r="r" t="t"/>
                <a:pathLst>
                  <a:path extrusionOk="0" h="18593" w="7082">
                    <a:moveTo>
                      <a:pt x="5356" y="1"/>
                    </a:moveTo>
                    <a:cubicBezTo>
                      <a:pt x="5331" y="1"/>
                      <a:pt x="5307" y="1"/>
                      <a:pt x="5283" y="2"/>
                    </a:cubicBezTo>
                    <a:cubicBezTo>
                      <a:pt x="4716" y="2"/>
                      <a:pt x="4197" y="347"/>
                      <a:pt x="4000" y="915"/>
                    </a:cubicBezTo>
                    <a:lnTo>
                      <a:pt x="0" y="18049"/>
                    </a:lnTo>
                    <a:lnTo>
                      <a:pt x="2543" y="18593"/>
                    </a:lnTo>
                    <a:lnTo>
                      <a:pt x="3210" y="18222"/>
                    </a:lnTo>
                    <a:cubicBezTo>
                      <a:pt x="3210" y="18222"/>
                      <a:pt x="6864" y="3187"/>
                      <a:pt x="6962" y="1755"/>
                    </a:cubicBezTo>
                    <a:cubicBezTo>
                      <a:pt x="7082" y="348"/>
                      <a:pt x="6050" y="1"/>
                      <a:pt x="5356" y="1"/>
                    </a:cubicBezTo>
                    <a:close/>
                  </a:path>
                </a:pathLst>
              </a:custGeom>
              <a:solidFill>
                <a:srgbClr val="00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5"/>
              <p:cNvSpPr/>
              <p:nvPr/>
            </p:nvSpPr>
            <p:spPr>
              <a:xfrm>
                <a:off x="2240525" y="2883750"/>
                <a:ext cx="85625" cy="81125"/>
              </a:xfrm>
              <a:custGeom>
                <a:rect b="b" l="l" r="r" t="t"/>
                <a:pathLst>
                  <a:path extrusionOk="0" h="3245" w="3425">
                    <a:moveTo>
                      <a:pt x="1775" y="1"/>
                    </a:moveTo>
                    <a:cubicBezTo>
                      <a:pt x="1388" y="1"/>
                      <a:pt x="993" y="140"/>
                      <a:pt x="667" y="451"/>
                    </a:cubicBezTo>
                    <a:cubicBezTo>
                      <a:pt x="1" y="1068"/>
                      <a:pt x="1" y="2105"/>
                      <a:pt x="618" y="2747"/>
                    </a:cubicBezTo>
                    <a:cubicBezTo>
                      <a:pt x="945" y="3091"/>
                      <a:pt x="1359" y="3245"/>
                      <a:pt x="1767" y="3245"/>
                    </a:cubicBezTo>
                    <a:cubicBezTo>
                      <a:pt x="2591" y="3245"/>
                      <a:pt x="3391" y="2618"/>
                      <a:pt x="3408" y="1661"/>
                    </a:cubicBezTo>
                    <a:cubicBezTo>
                      <a:pt x="3425" y="663"/>
                      <a:pt x="2618" y="1"/>
                      <a:pt x="1775" y="1"/>
                    </a:cubicBezTo>
                    <a:close/>
                  </a:path>
                </a:pathLst>
              </a:custGeom>
              <a:solidFill>
                <a:srgbClr val="003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5"/>
              <p:cNvSpPr/>
              <p:nvPr/>
            </p:nvSpPr>
            <p:spPr>
              <a:xfrm>
                <a:off x="2301625" y="2504000"/>
                <a:ext cx="71450" cy="288750"/>
              </a:xfrm>
              <a:custGeom>
                <a:rect b="b" l="l" r="r" t="t"/>
                <a:pathLst>
                  <a:path extrusionOk="0" h="11550" w="2858">
                    <a:moveTo>
                      <a:pt x="2495" y="0"/>
                    </a:moveTo>
                    <a:cubicBezTo>
                      <a:pt x="2361" y="0"/>
                      <a:pt x="2230" y="80"/>
                      <a:pt x="2198" y="260"/>
                    </a:cubicBezTo>
                    <a:lnTo>
                      <a:pt x="25" y="11173"/>
                    </a:lnTo>
                    <a:cubicBezTo>
                      <a:pt x="1" y="11345"/>
                      <a:pt x="99" y="11493"/>
                      <a:pt x="272" y="11543"/>
                    </a:cubicBezTo>
                    <a:cubicBezTo>
                      <a:pt x="290" y="11547"/>
                      <a:pt x="308" y="11549"/>
                      <a:pt x="327" y="11549"/>
                    </a:cubicBezTo>
                    <a:cubicBezTo>
                      <a:pt x="413" y="11549"/>
                      <a:pt x="508" y="11505"/>
                      <a:pt x="569" y="11444"/>
                    </a:cubicBezTo>
                    <a:cubicBezTo>
                      <a:pt x="593" y="11395"/>
                      <a:pt x="643" y="11345"/>
                      <a:pt x="643" y="11296"/>
                    </a:cubicBezTo>
                    <a:lnTo>
                      <a:pt x="2815" y="383"/>
                    </a:lnTo>
                    <a:cubicBezTo>
                      <a:pt x="2858" y="143"/>
                      <a:pt x="2674" y="0"/>
                      <a:pt x="2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5" name="Google Shape;2455;p65"/>
            <p:cNvGrpSpPr/>
            <p:nvPr/>
          </p:nvGrpSpPr>
          <p:grpSpPr>
            <a:xfrm>
              <a:off x="6904639" y="3471850"/>
              <a:ext cx="464586" cy="296549"/>
              <a:chOff x="6904639" y="3471850"/>
              <a:chExt cx="464586" cy="296549"/>
            </a:xfrm>
          </p:grpSpPr>
          <p:grpSp>
            <p:nvGrpSpPr>
              <p:cNvPr id="2456" name="Google Shape;2456;p65"/>
              <p:cNvGrpSpPr/>
              <p:nvPr/>
            </p:nvGrpSpPr>
            <p:grpSpPr>
              <a:xfrm>
                <a:off x="6923575" y="3471850"/>
                <a:ext cx="445650" cy="281725"/>
                <a:chOff x="6674050" y="3510750"/>
                <a:chExt cx="445650" cy="281725"/>
              </a:xfrm>
            </p:grpSpPr>
            <p:sp>
              <p:nvSpPr>
                <p:cNvPr id="2457" name="Google Shape;2457;p65"/>
                <p:cNvSpPr/>
                <p:nvPr/>
              </p:nvSpPr>
              <p:spPr>
                <a:xfrm>
                  <a:off x="6674050" y="3510750"/>
                  <a:ext cx="445650" cy="281725"/>
                </a:xfrm>
                <a:custGeom>
                  <a:rect b="b" l="l" r="r" t="t"/>
                  <a:pathLst>
                    <a:path extrusionOk="0" h="11269" w="17826">
                      <a:moveTo>
                        <a:pt x="15840" y="1"/>
                      </a:moveTo>
                      <a:cubicBezTo>
                        <a:pt x="15660" y="1"/>
                        <a:pt x="15478" y="36"/>
                        <a:pt x="15307" y="110"/>
                      </a:cubicBezTo>
                      <a:lnTo>
                        <a:pt x="0" y="8800"/>
                      </a:lnTo>
                      <a:lnTo>
                        <a:pt x="1334" y="11047"/>
                      </a:lnTo>
                      <a:lnTo>
                        <a:pt x="2074" y="11269"/>
                      </a:lnTo>
                      <a:cubicBezTo>
                        <a:pt x="2074" y="11269"/>
                        <a:pt x="15554" y="3763"/>
                        <a:pt x="16690" y="2850"/>
                      </a:cubicBezTo>
                      <a:cubicBezTo>
                        <a:pt x="17826" y="1961"/>
                        <a:pt x="17307" y="924"/>
                        <a:pt x="16838" y="430"/>
                      </a:cubicBezTo>
                      <a:cubicBezTo>
                        <a:pt x="16573" y="149"/>
                        <a:pt x="16208" y="1"/>
                        <a:pt x="15840" y="1"/>
                      </a:cubicBezTo>
                      <a:close/>
                    </a:path>
                  </a:pathLst>
                </a:custGeom>
                <a:solidFill>
                  <a:srgbClr val="FFA0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5"/>
                <p:cNvSpPr/>
                <p:nvPr/>
              </p:nvSpPr>
              <p:spPr>
                <a:xfrm>
                  <a:off x="6806750" y="3532550"/>
                  <a:ext cx="256175" cy="161175"/>
                </a:xfrm>
                <a:custGeom>
                  <a:rect b="b" l="l" r="r" t="t"/>
                  <a:pathLst>
                    <a:path extrusionOk="0" h="6447" w="10247">
                      <a:moveTo>
                        <a:pt x="9904" y="1"/>
                      </a:moveTo>
                      <a:cubicBezTo>
                        <a:pt x="9849" y="1"/>
                        <a:pt x="9796" y="17"/>
                        <a:pt x="9753" y="52"/>
                      </a:cubicBezTo>
                      <a:lnTo>
                        <a:pt x="272" y="5879"/>
                      </a:lnTo>
                      <a:cubicBezTo>
                        <a:pt x="0" y="6027"/>
                        <a:pt x="99" y="6447"/>
                        <a:pt x="420" y="6447"/>
                      </a:cubicBezTo>
                      <a:cubicBezTo>
                        <a:pt x="470" y="6447"/>
                        <a:pt x="544" y="6422"/>
                        <a:pt x="593" y="6397"/>
                      </a:cubicBezTo>
                      <a:lnTo>
                        <a:pt x="10074" y="571"/>
                      </a:lnTo>
                      <a:cubicBezTo>
                        <a:pt x="10197" y="497"/>
                        <a:pt x="10246" y="299"/>
                        <a:pt x="10172" y="151"/>
                      </a:cubicBezTo>
                      <a:cubicBezTo>
                        <a:pt x="10109" y="55"/>
                        <a:pt x="10004" y="1"/>
                        <a:pt x="99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9" name="Google Shape;2459;p65"/>
              <p:cNvSpPr/>
              <p:nvPr/>
            </p:nvSpPr>
            <p:spPr>
              <a:xfrm>
                <a:off x="6904639" y="3687499"/>
                <a:ext cx="96175" cy="80900"/>
              </a:xfrm>
              <a:custGeom>
                <a:rect b="b" l="l" r="r" t="t"/>
                <a:pathLst>
                  <a:path extrusionOk="0" h="3236" w="3847">
                    <a:moveTo>
                      <a:pt x="1680" y="1"/>
                    </a:moveTo>
                    <a:cubicBezTo>
                      <a:pt x="832" y="1"/>
                      <a:pt x="117" y="652"/>
                      <a:pt x="69" y="1534"/>
                    </a:cubicBezTo>
                    <a:cubicBezTo>
                      <a:pt x="0" y="2536"/>
                      <a:pt x="814" y="3236"/>
                      <a:pt x="1681" y="3236"/>
                    </a:cubicBezTo>
                    <a:cubicBezTo>
                      <a:pt x="2053" y="3236"/>
                      <a:pt x="2434" y="3107"/>
                      <a:pt x="2761" y="2818"/>
                    </a:cubicBezTo>
                    <a:cubicBezTo>
                      <a:pt x="3847" y="1880"/>
                      <a:pt x="3205" y="77"/>
                      <a:pt x="1773" y="3"/>
                    </a:cubicBezTo>
                    <a:cubicBezTo>
                      <a:pt x="1742" y="2"/>
                      <a:pt x="1711" y="1"/>
                      <a:pt x="1680" y="1"/>
                    </a:cubicBezTo>
                    <a:close/>
                  </a:path>
                </a:pathLst>
              </a:custGeom>
              <a:solidFill>
                <a:srgbClr val="DF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3" name="Shape 2463"/>
        <p:cNvGrpSpPr/>
        <p:nvPr/>
      </p:nvGrpSpPr>
      <p:grpSpPr>
        <a:xfrm>
          <a:off x="0" y="0"/>
          <a:ext cx="0" cy="0"/>
          <a:chOff x="0" y="0"/>
          <a:chExt cx="0" cy="0"/>
        </a:xfrm>
      </p:grpSpPr>
      <p:sp>
        <p:nvSpPr>
          <p:cNvPr id="2464" name="Google Shape;2464;p6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2465" name="Google Shape;2465;p66"/>
          <p:cNvSpPr txBox="1"/>
          <p:nvPr>
            <p:ph idx="1" type="subTitle"/>
          </p:nvPr>
        </p:nvSpPr>
        <p:spPr>
          <a:xfrm>
            <a:off x="720000" y="1044100"/>
            <a:ext cx="7704000" cy="3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the one of this template</a:t>
            </a:r>
            <a:endParaRPr/>
          </a:p>
          <a:p>
            <a:pPr indent="0" lvl="0" marL="0" rtl="0" algn="l">
              <a:spcBef>
                <a:spcPts val="1000"/>
              </a:spcBef>
              <a:spcAft>
                <a:spcPts val="0"/>
              </a:spcAft>
              <a:buNone/>
            </a:pPr>
            <a:r>
              <a:rPr b="1" lang="en">
                <a:solidFill>
                  <a:schemeClr val="accent4"/>
                </a:solidFill>
                <a:latin typeface="Darker Grotesque"/>
                <a:ea typeface="Darker Grotesque"/>
                <a:cs typeface="Darker Grotesque"/>
                <a:sym typeface="Darker Grotesque"/>
              </a:rPr>
              <a:t>Photos</a:t>
            </a:r>
            <a:r>
              <a:rPr lang="en">
                <a:solidFill>
                  <a:schemeClr val="accent4"/>
                </a:solidFill>
              </a:rPr>
              <a:t>:</a:t>
            </a:r>
            <a:endParaRPr>
              <a:solidFill>
                <a:schemeClr val="accent4"/>
              </a:solidFill>
            </a:endParaRPr>
          </a:p>
          <a:p>
            <a:pPr indent="-317500" lvl="0" marL="457200" rtl="0" algn="l">
              <a:spcBef>
                <a:spcPts val="1000"/>
              </a:spcBef>
              <a:spcAft>
                <a:spcPts val="0"/>
              </a:spcAft>
              <a:buSzPts val="1400"/>
              <a:buChar char="●"/>
            </a:pPr>
            <a:r>
              <a:rPr lang="en">
                <a:uFill>
                  <a:noFill/>
                </a:uFill>
                <a:hlinkClick r:id="rId3"/>
              </a:rPr>
              <a:t>Medium shot teacher reading to kids </a:t>
            </a:r>
            <a:endParaRPr/>
          </a:p>
          <a:p>
            <a:pPr indent="-317500" lvl="0" marL="457200" rtl="0" algn="l">
              <a:spcBef>
                <a:spcPts val="0"/>
              </a:spcBef>
              <a:spcAft>
                <a:spcPts val="0"/>
              </a:spcAft>
              <a:buSzPts val="1400"/>
              <a:buChar char="●"/>
            </a:pPr>
            <a:r>
              <a:rPr lang="en">
                <a:uFill>
                  <a:noFill/>
                </a:uFill>
                <a:hlinkClick r:id="rId4"/>
              </a:rPr>
              <a:t>Teacher and student learning together </a:t>
            </a:r>
            <a:endParaRPr/>
          </a:p>
          <a:p>
            <a:pPr indent="-317500" lvl="0" marL="457200" rtl="0" algn="l">
              <a:spcBef>
                <a:spcPts val="0"/>
              </a:spcBef>
              <a:spcAft>
                <a:spcPts val="0"/>
              </a:spcAft>
              <a:buSzPts val="1400"/>
              <a:buChar char="●"/>
            </a:pPr>
            <a:r>
              <a:rPr lang="en">
                <a:uFill>
                  <a:noFill/>
                </a:uFill>
                <a:hlinkClick r:id="rId5"/>
              </a:rPr>
              <a:t>Little girl holding her medical mask </a:t>
            </a:r>
            <a:endParaRPr/>
          </a:p>
          <a:p>
            <a:pPr indent="-317500" lvl="0" marL="457200" rtl="0" algn="l">
              <a:spcBef>
                <a:spcPts val="0"/>
              </a:spcBef>
              <a:spcAft>
                <a:spcPts val="0"/>
              </a:spcAft>
              <a:buSzPts val="1400"/>
              <a:buChar char="●"/>
            </a:pPr>
            <a:r>
              <a:rPr lang="en">
                <a:uFill>
                  <a:noFill/>
                </a:uFill>
                <a:hlinkClick r:id="rId6"/>
              </a:rPr>
              <a:t>Young teacher helping her students in class</a:t>
            </a:r>
            <a:endParaRPr/>
          </a:p>
          <a:p>
            <a:pPr indent="0" lvl="0" marL="0" rtl="0" algn="l">
              <a:spcBef>
                <a:spcPts val="1000"/>
              </a:spcBef>
              <a:spcAft>
                <a:spcPts val="0"/>
              </a:spcAft>
              <a:buNone/>
            </a:pPr>
            <a:r>
              <a:rPr b="1" lang="en">
                <a:solidFill>
                  <a:schemeClr val="accent4"/>
                </a:solidFill>
                <a:latin typeface="Darker Grotesque"/>
                <a:ea typeface="Darker Grotesque"/>
                <a:cs typeface="Darker Grotesque"/>
                <a:sym typeface="Darker Grotesque"/>
              </a:rPr>
              <a:t>Vectors:</a:t>
            </a:r>
            <a:endParaRPr b="1">
              <a:solidFill>
                <a:schemeClr val="accent4"/>
              </a:solidFill>
              <a:latin typeface="Darker Grotesque"/>
              <a:ea typeface="Darker Grotesque"/>
              <a:cs typeface="Darker Grotesque"/>
              <a:sym typeface="Darker Grotesque"/>
            </a:endParaRPr>
          </a:p>
          <a:p>
            <a:pPr indent="-317500" lvl="0" marL="457200" rtl="0" algn="l">
              <a:spcBef>
                <a:spcPts val="1000"/>
              </a:spcBef>
              <a:spcAft>
                <a:spcPts val="0"/>
              </a:spcAft>
              <a:buSzPts val="1400"/>
              <a:buChar char="●"/>
            </a:pPr>
            <a:r>
              <a:rPr lang="en">
                <a:uFill>
                  <a:noFill/>
                </a:uFill>
                <a:hlinkClick r:id="rId7"/>
              </a:rPr>
              <a:t>Flat design sweet fruits collection Free</a:t>
            </a:r>
            <a:endParaRPr/>
          </a:p>
          <a:p>
            <a:pPr indent="-317500" lvl="0" marL="457200" rtl="0" algn="l">
              <a:spcBef>
                <a:spcPts val="0"/>
              </a:spcBef>
              <a:spcAft>
                <a:spcPts val="0"/>
              </a:spcAft>
              <a:buSzPts val="1400"/>
              <a:buChar char="●"/>
            </a:pPr>
            <a:r>
              <a:rPr lang="en">
                <a:uFill>
                  <a:noFill/>
                </a:uFill>
                <a:hlinkClick r:id="rId8"/>
              </a:rPr>
              <a:t>Flat design back to school background </a:t>
            </a:r>
            <a:endParaRPr/>
          </a:p>
        </p:txBody>
      </p:sp>
      <p:grpSp>
        <p:nvGrpSpPr>
          <p:cNvPr id="2466" name="Google Shape;2466;p66"/>
          <p:cNvGrpSpPr/>
          <p:nvPr/>
        </p:nvGrpSpPr>
        <p:grpSpPr>
          <a:xfrm>
            <a:off x="203513" y="4360575"/>
            <a:ext cx="1023150" cy="495850"/>
            <a:chOff x="7799963" y="289175"/>
            <a:chExt cx="1023150" cy="495850"/>
          </a:xfrm>
        </p:grpSpPr>
        <p:grpSp>
          <p:nvGrpSpPr>
            <p:cNvPr id="2467" name="Google Shape;2467;p66"/>
            <p:cNvGrpSpPr/>
            <p:nvPr/>
          </p:nvGrpSpPr>
          <p:grpSpPr>
            <a:xfrm>
              <a:off x="8271513" y="289175"/>
              <a:ext cx="551600" cy="495850"/>
              <a:chOff x="9838700" y="1896225"/>
              <a:chExt cx="551600" cy="495850"/>
            </a:xfrm>
          </p:grpSpPr>
          <p:sp>
            <p:nvSpPr>
              <p:cNvPr id="2468" name="Google Shape;2468;p66"/>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6"/>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6"/>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6"/>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2" name="Google Shape;2472;p66"/>
            <p:cNvGrpSpPr/>
            <p:nvPr/>
          </p:nvGrpSpPr>
          <p:grpSpPr>
            <a:xfrm flipH="1">
              <a:off x="7799963" y="289175"/>
              <a:ext cx="551600" cy="495850"/>
              <a:chOff x="9838700" y="1896225"/>
              <a:chExt cx="551600" cy="495850"/>
            </a:xfrm>
          </p:grpSpPr>
          <p:sp>
            <p:nvSpPr>
              <p:cNvPr id="2473" name="Google Shape;2473;p66"/>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6"/>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6"/>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6"/>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0" name="Shape 2480"/>
        <p:cNvGrpSpPr/>
        <p:nvPr/>
      </p:nvGrpSpPr>
      <p:grpSpPr>
        <a:xfrm>
          <a:off x="0" y="0"/>
          <a:ext cx="0" cy="0"/>
          <a:chOff x="0" y="0"/>
          <a:chExt cx="0" cy="0"/>
        </a:xfrm>
      </p:grpSpPr>
      <p:sp>
        <p:nvSpPr>
          <p:cNvPr id="2481" name="Google Shape;2481;p6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2482" name="Google Shape;2482;p67"/>
          <p:cNvSpPr txBox="1"/>
          <p:nvPr>
            <p:ph idx="1" type="subTitle"/>
          </p:nvPr>
        </p:nvSpPr>
        <p:spPr>
          <a:xfrm>
            <a:off x="720000" y="1044100"/>
            <a:ext cx="7704000" cy="3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000"/>
              </a:spcBef>
              <a:spcAft>
                <a:spcPts val="0"/>
              </a:spcAft>
              <a:buNone/>
            </a:pPr>
            <a:r>
              <a:rPr b="1" lang="en">
                <a:solidFill>
                  <a:schemeClr val="accent4"/>
                </a:solidFill>
                <a:latin typeface="Darker Grotesque"/>
                <a:ea typeface="Darker Grotesque"/>
                <a:cs typeface="Darker Grotesque"/>
                <a:sym typeface="Darker Grotesque"/>
              </a:rPr>
              <a:t>Photos:</a:t>
            </a:r>
            <a:endParaRPr b="1">
              <a:solidFill>
                <a:schemeClr val="accent4"/>
              </a:solidFill>
              <a:latin typeface="Darker Grotesque"/>
              <a:ea typeface="Darker Grotesque"/>
              <a:cs typeface="Darker Grotesque"/>
              <a:sym typeface="Darker Grotesque"/>
            </a:endParaRPr>
          </a:p>
          <a:p>
            <a:pPr indent="-317500" lvl="0" marL="457200" rtl="0" algn="l">
              <a:spcBef>
                <a:spcPts val="1000"/>
              </a:spcBef>
              <a:spcAft>
                <a:spcPts val="0"/>
              </a:spcAft>
              <a:buSzPts val="1400"/>
              <a:buChar char="●"/>
            </a:pPr>
            <a:r>
              <a:rPr lang="en">
                <a:uFill>
                  <a:noFill/>
                </a:uFill>
                <a:hlinkClick r:id="rId3"/>
              </a:rPr>
              <a:t>Front view woman holding a lion illustration</a:t>
            </a:r>
            <a:endParaRPr/>
          </a:p>
          <a:p>
            <a:pPr indent="-317500" lvl="0" marL="457200" rtl="0" algn="l">
              <a:spcBef>
                <a:spcPts val="0"/>
              </a:spcBef>
              <a:spcAft>
                <a:spcPts val="0"/>
              </a:spcAft>
              <a:buSzPts val="1400"/>
              <a:buChar char="●"/>
            </a:pPr>
            <a:r>
              <a:rPr lang="en">
                <a:uFill>
                  <a:noFill/>
                </a:uFill>
                <a:hlinkClick r:id="rId4"/>
              </a:rPr>
              <a:t>Students playing a game with their kindergarten teacher</a:t>
            </a:r>
            <a:endParaRPr/>
          </a:p>
          <a:p>
            <a:pPr indent="0" lvl="0" marL="0" rtl="0" algn="l">
              <a:spcBef>
                <a:spcPts val="1000"/>
              </a:spcBef>
              <a:spcAft>
                <a:spcPts val="0"/>
              </a:spcAft>
              <a:buNone/>
            </a:pPr>
            <a:r>
              <a:t/>
            </a:r>
            <a:endParaRPr/>
          </a:p>
          <a:p>
            <a:pPr indent="0" lvl="0" marL="0" rtl="0" algn="l">
              <a:spcBef>
                <a:spcPts val="1000"/>
              </a:spcBef>
              <a:spcAft>
                <a:spcPts val="0"/>
              </a:spcAft>
              <a:buNone/>
            </a:pPr>
            <a:r>
              <a:rPr b="1" lang="en">
                <a:solidFill>
                  <a:schemeClr val="accent4"/>
                </a:solidFill>
                <a:latin typeface="Darker Grotesque"/>
                <a:ea typeface="Darker Grotesque"/>
                <a:cs typeface="Darker Grotesque"/>
                <a:sym typeface="Darker Grotesque"/>
              </a:rPr>
              <a:t>Vectors: </a:t>
            </a:r>
            <a:endParaRPr b="1">
              <a:solidFill>
                <a:schemeClr val="accent4"/>
              </a:solidFill>
              <a:latin typeface="Darker Grotesque"/>
              <a:ea typeface="Darker Grotesque"/>
              <a:cs typeface="Darker Grotesque"/>
              <a:sym typeface="Darker Grotesque"/>
            </a:endParaRPr>
          </a:p>
          <a:p>
            <a:pPr indent="-317500" lvl="0" marL="457200" rtl="0" algn="l">
              <a:spcBef>
                <a:spcPts val="1000"/>
              </a:spcBef>
              <a:spcAft>
                <a:spcPts val="0"/>
              </a:spcAft>
              <a:buSzPts val="1400"/>
              <a:buChar char="●"/>
            </a:pPr>
            <a:r>
              <a:rPr lang="en">
                <a:uFill>
                  <a:noFill/>
                </a:uFill>
                <a:hlinkClick r:id="rId5"/>
              </a:rPr>
              <a:t>Bastille day concept</a:t>
            </a:r>
            <a:endParaRPr/>
          </a:p>
          <a:p>
            <a:pPr indent="-317500" lvl="0" marL="457200" rtl="0" algn="l">
              <a:spcBef>
                <a:spcPts val="0"/>
              </a:spcBef>
              <a:spcAft>
                <a:spcPts val="0"/>
              </a:spcAft>
              <a:buSzPts val="1400"/>
              <a:buChar char="●"/>
            </a:pPr>
            <a:r>
              <a:rPr lang="en">
                <a:uFill>
                  <a:noFill/>
                </a:uFill>
                <a:hlinkClick r:id="rId6"/>
              </a:rPr>
              <a:t>France symbol collection</a:t>
            </a:r>
            <a:endParaRPr/>
          </a:p>
        </p:txBody>
      </p:sp>
      <p:grpSp>
        <p:nvGrpSpPr>
          <p:cNvPr id="2483" name="Google Shape;2483;p67"/>
          <p:cNvGrpSpPr/>
          <p:nvPr/>
        </p:nvGrpSpPr>
        <p:grpSpPr>
          <a:xfrm>
            <a:off x="7917313" y="287075"/>
            <a:ext cx="1023150" cy="495850"/>
            <a:chOff x="7799963" y="289175"/>
            <a:chExt cx="1023150" cy="495850"/>
          </a:xfrm>
        </p:grpSpPr>
        <p:grpSp>
          <p:nvGrpSpPr>
            <p:cNvPr id="2484" name="Google Shape;2484;p67"/>
            <p:cNvGrpSpPr/>
            <p:nvPr/>
          </p:nvGrpSpPr>
          <p:grpSpPr>
            <a:xfrm>
              <a:off x="8271513" y="289175"/>
              <a:ext cx="551600" cy="495850"/>
              <a:chOff x="9838700" y="1896225"/>
              <a:chExt cx="551600" cy="495850"/>
            </a:xfrm>
          </p:grpSpPr>
          <p:sp>
            <p:nvSpPr>
              <p:cNvPr id="2485" name="Google Shape;2485;p67"/>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7"/>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7"/>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7"/>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9" name="Google Shape;2489;p67"/>
            <p:cNvGrpSpPr/>
            <p:nvPr/>
          </p:nvGrpSpPr>
          <p:grpSpPr>
            <a:xfrm flipH="1">
              <a:off x="7799963" y="289175"/>
              <a:ext cx="551600" cy="495850"/>
              <a:chOff x="9838700" y="1896225"/>
              <a:chExt cx="551600" cy="495850"/>
            </a:xfrm>
          </p:grpSpPr>
          <p:sp>
            <p:nvSpPr>
              <p:cNvPr id="2490" name="Google Shape;2490;p67"/>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7"/>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7"/>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7"/>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97" name="Shape 2497"/>
        <p:cNvGrpSpPr/>
        <p:nvPr/>
      </p:nvGrpSpPr>
      <p:grpSpPr>
        <a:xfrm>
          <a:off x="0" y="0"/>
          <a:ext cx="0" cy="0"/>
          <a:chOff x="0" y="0"/>
          <a:chExt cx="0" cy="0"/>
        </a:xfrm>
      </p:grpSpPr>
      <p:sp>
        <p:nvSpPr>
          <p:cNvPr id="2498" name="Google Shape;2498;p68"/>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499" name="Google Shape;2499;p68"/>
          <p:cNvSpPr txBox="1"/>
          <p:nvPr/>
        </p:nvSpPr>
        <p:spPr>
          <a:xfrm>
            <a:off x="1048350" y="690275"/>
            <a:ext cx="7047300" cy="4401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be a Premium user on </a:t>
            </a:r>
            <a:r>
              <a:rPr b="1" lang="en" sz="1000" u="sng">
                <a:solidFill>
                  <a:srgbClr val="869FB2"/>
                </a:solidFill>
              </a:rPr>
              <a:t>S</a:t>
            </a:r>
            <a:r>
              <a:rPr b="1" lang="en" sz="1100" u="sng">
                <a:solidFill>
                  <a:srgbClr val="869FB2"/>
                </a:solidFill>
                <a:hlinkClick r:id="rId3">
                  <a:extLst>
                    <a:ext uri="{A12FA001-AC4F-418D-AE19-62706E023703}">
                      <ahyp:hlinkClr val="tx"/>
                    </a:ext>
                  </a:extLst>
                </a:hlinkClick>
              </a:rPr>
              <a:t>lidesgo</a:t>
            </a:r>
            <a:r>
              <a:rPr lang="en" sz="1100">
                <a:solidFill>
                  <a:srgbClr val="FFFFFF"/>
                </a:solidFill>
              </a:rPr>
              <a:t>.</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500" name="Google Shape;2500;p6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04" name="Shape 2504"/>
        <p:cNvGrpSpPr/>
        <p:nvPr/>
      </p:nvGrpSpPr>
      <p:grpSpPr>
        <a:xfrm>
          <a:off x="0" y="0"/>
          <a:ext cx="0" cy="0"/>
          <a:chOff x="0" y="0"/>
          <a:chExt cx="0" cy="0"/>
        </a:xfrm>
      </p:grpSpPr>
      <p:sp>
        <p:nvSpPr>
          <p:cNvPr id="2505" name="Google Shape;2505;p69"/>
          <p:cNvSpPr txBox="1"/>
          <p:nvPr>
            <p:ph idx="4294967295" type="title"/>
          </p:nvPr>
        </p:nvSpPr>
        <p:spPr>
          <a:xfrm>
            <a:off x="1048350" y="761678"/>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506" name="Google Shape;2506;p69"/>
          <p:cNvSpPr txBox="1"/>
          <p:nvPr>
            <p:ph idx="4294967295" type="body"/>
          </p:nvPr>
        </p:nvSpPr>
        <p:spPr>
          <a:xfrm>
            <a:off x="1048350" y="1265153"/>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507" name="Google Shape;2507;p69"/>
          <p:cNvSpPr txBox="1"/>
          <p:nvPr>
            <p:ph idx="4294967295" type="body"/>
          </p:nvPr>
        </p:nvSpPr>
        <p:spPr>
          <a:xfrm>
            <a:off x="1048350" y="1726327"/>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Barriecito</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uFill>
                  <a:noFill/>
                </a:uFill>
                <a:latin typeface="Arial"/>
                <a:ea typeface="Arial"/>
                <a:cs typeface="Arial"/>
                <a:sym typeface="Arial"/>
                <a:hlinkClick r:id="rId3">
                  <a:extLst>
                    <a:ext uri="{A12FA001-AC4F-418D-AE19-62706E023703}">
                      <ahyp:hlinkClr val="tx"/>
                    </a:ext>
                  </a:extLst>
                </a:hlinkClick>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https://fonts.google.com/specimen/Barriecito</a:t>
            </a:r>
            <a:r>
              <a:rPr lang="en">
                <a:solidFill>
                  <a:schemeClr val="lt1"/>
                </a:solidFill>
                <a:uFill>
                  <a:noFill/>
                </a:uFill>
                <a:latin typeface="Arial"/>
                <a:ea typeface="Arial"/>
                <a:cs typeface="Arial"/>
                <a:sym typeface="Arial"/>
                <a:hlinkClick r:id="rId5">
                  <a:extLst>
                    <a:ext uri="{A12FA001-AC4F-418D-AE19-62706E023703}">
                      <ahyp:hlinkClr val="tx"/>
                    </a:ext>
                  </a:extLst>
                </a:hlinkClick>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Darker Grotesque</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6">
                  <a:extLst>
                    <a:ext uri="{A12FA001-AC4F-418D-AE19-62706E023703}">
                      <ahyp:hlinkClr val="tx"/>
                    </a:ext>
                  </a:extLst>
                </a:hlinkClick>
              </a:rPr>
              <a:t>https://fonts.google.com/specimen/Darker+Grotesque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2508" name="Google Shape;2508;p69"/>
          <p:cNvGrpSpPr/>
          <p:nvPr/>
        </p:nvGrpSpPr>
        <p:grpSpPr>
          <a:xfrm>
            <a:off x="3095850" y="3077553"/>
            <a:ext cx="791400" cy="754200"/>
            <a:chOff x="1378013" y="3306153"/>
            <a:chExt cx="791400" cy="754200"/>
          </a:xfrm>
        </p:grpSpPr>
        <p:sp>
          <p:nvSpPr>
            <p:cNvPr id="2509" name="Google Shape;2509;p69"/>
            <p:cNvSpPr/>
            <p:nvPr/>
          </p:nvSpPr>
          <p:spPr>
            <a:xfrm>
              <a:off x="1378013" y="3306153"/>
              <a:ext cx="791400" cy="754200"/>
            </a:xfrm>
            <a:prstGeom prst="roundRect">
              <a:avLst>
                <a:gd fmla="val 16667" name="adj"/>
              </a:avLst>
            </a:prstGeom>
            <a:solidFill>
              <a:srgbClr val="15325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9"/>
            <p:cNvSpPr txBox="1"/>
            <p:nvPr/>
          </p:nvSpPr>
          <p:spPr>
            <a:xfrm>
              <a:off x="1378013" y="346320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#15325b</a:t>
              </a:r>
              <a:endParaRPr sz="1000">
                <a:solidFill>
                  <a:srgbClr val="FFFFFF"/>
                </a:solidFill>
              </a:endParaRPr>
            </a:p>
          </p:txBody>
        </p:sp>
      </p:grpSp>
      <p:grpSp>
        <p:nvGrpSpPr>
          <p:cNvPr id="2511" name="Google Shape;2511;p69"/>
          <p:cNvGrpSpPr/>
          <p:nvPr/>
        </p:nvGrpSpPr>
        <p:grpSpPr>
          <a:xfrm>
            <a:off x="4176287" y="3077553"/>
            <a:ext cx="791405" cy="754200"/>
            <a:chOff x="2439832" y="3306153"/>
            <a:chExt cx="791405" cy="754200"/>
          </a:xfrm>
        </p:grpSpPr>
        <p:sp>
          <p:nvSpPr>
            <p:cNvPr id="2512" name="Google Shape;2512;p69"/>
            <p:cNvSpPr/>
            <p:nvPr/>
          </p:nvSpPr>
          <p:spPr>
            <a:xfrm>
              <a:off x="2439832" y="3306153"/>
              <a:ext cx="791400" cy="754200"/>
            </a:xfrm>
            <a:prstGeom prst="roundRect">
              <a:avLst>
                <a:gd fmla="val 16667" name="adj"/>
              </a:avLst>
            </a:prstGeom>
            <a:solidFill>
              <a:srgbClr val="2E599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9"/>
            <p:cNvSpPr txBox="1"/>
            <p:nvPr/>
          </p:nvSpPr>
          <p:spPr>
            <a:xfrm>
              <a:off x="2439838" y="346320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#2e599e</a:t>
              </a:r>
              <a:endParaRPr sz="1000">
                <a:solidFill>
                  <a:srgbClr val="FFFFFF"/>
                </a:solidFill>
              </a:endParaRPr>
            </a:p>
          </p:txBody>
        </p:sp>
      </p:grpSp>
      <p:grpSp>
        <p:nvGrpSpPr>
          <p:cNvPr id="2514" name="Google Shape;2514;p69"/>
          <p:cNvGrpSpPr/>
          <p:nvPr/>
        </p:nvGrpSpPr>
        <p:grpSpPr>
          <a:xfrm>
            <a:off x="5256729" y="3077553"/>
            <a:ext cx="791411" cy="754200"/>
            <a:chOff x="3501652" y="3306153"/>
            <a:chExt cx="791411" cy="754200"/>
          </a:xfrm>
        </p:grpSpPr>
        <p:sp>
          <p:nvSpPr>
            <p:cNvPr id="2515" name="Google Shape;2515;p69"/>
            <p:cNvSpPr/>
            <p:nvPr/>
          </p:nvSpPr>
          <p:spPr>
            <a:xfrm>
              <a:off x="3501652" y="3306153"/>
              <a:ext cx="791400" cy="754200"/>
            </a:xfrm>
            <a:prstGeom prst="roundRect">
              <a:avLst>
                <a:gd fmla="val 16667" name="adj"/>
              </a:avLst>
            </a:prstGeom>
            <a:solidFill>
              <a:srgbClr val="4285F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9"/>
            <p:cNvSpPr txBox="1"/>
            <p:nvPr/>
          </p:nvSpPr>
          <p:spPr>
            <a:xfrm>
              <a:off x="3501663" y="346320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#4285f4</a:t>
              </a:r>
              <a:endParaRPr sz="1000">
                <a:solidFill>
                  <a:srgbClr val="FFFFFF"/>
                </a:solidFill>
              </a:endParaRPr>
            </a:p>
          </p:txBody>
        </p:sp>
      </p:grpSp>
      <p:grpSp>
        <p:nvGrpSpPr>
          <p:cNvPr id="2517" name="Google Shape;2517;p69"/>
          <p:cNvGrpSpPr/>
          <p:nvPr/>
        </p:nvGrpSpPr>
        <p:grpSpPr>
          <a:xfrm>
            <a:off x="2015413" y="3077553"/>
            <a:ext cx="791400" cy="754200"/>
            <a:chOff x="316188" y="3306153"/>
            <a:chExt cx="791400" cy="754200"/>
          </a:xfrm>
        </p:grpSpPr>
        <p:sp>
          <p:nvSpPr>
            <p:cNvPr id="2518" name="Google Shape;2518;p69"/>
            <p:cNvSpPr/>
            <p:nvPr/>
          </p:nvSpPr>
          <p:spPr>
            <a:xfrm>
              <a:off x="316188" y="3306153"/>
              <a:ext cx="791400" cy="754200"/>
            </a:xfrm>
            <a:prstGeom prst="roundRect">
              <a:avLst>
                <a:gd fmla="val 16667" name="adj"/>
              </a:avLst>
            </a:prstGeom>
            <a:solidFill>
              <a:srgbClr val="0635A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9"/>
            <p:cNvSpPr txBox="1"/>
            <p:nvPr/>
          </p:nvSpPr>
          <p:spPr>
            <a:xfrm>
              <a:off x="316188" y="346320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#0635a5</a:t>
              </a:r>
              <a:endParaRPr sz="1000">
                <a:solidFill>
                  <a:srgbClr val="FFFFFF"/>
                </a:solidFill>
              </a:endParaRPr>
            </a:p>
          </p:txBody>
        </p:sp>
      </p:grpSp>
      <p:grpSp>
        <p:nvGrpSpPr>
          <p:cNvPr id="2520" name="Google Shape;2520;p69"/>
          <p:cNvGrpSpPr/>
          <p:nvPr/>
        </p:nvGrpSpPr>
        <p:grpSpPr>
          <a:xfrm>
            <a:off x="6337177" y="3077553"/>
            <a:ext cx="791411" cy="754200"/>
            <a:chOff x="4637952" y="3306153"/>
            <a:chExt cx="791411" cy="754200"/>
          </a:xfrm>
        </p:grpSpPr>
        <p:sp>
          <p:nvSpPr>
            <p:cNvPr id="2521" name="Google Shape;2521;p69"/>
            <p:cNvSpPr/>
            <p:nvPr/>
          </p:nvSpPr>
          <p:spPr>
            <a:xfrm>
              <a:off x="4637952" y="3306153"/>
              <a:ext cx="791400" cy="754200"/>
            </a:xfrm>
            <a:prstGeom prst="roundRect">
              <a:avLst>
                <a:gd fmla="val 16667" name="adj"/>
              </a:avLst>
            </a:prstGeom>
            <a:solidFill>
              <a:srgbClr val="C0D7E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9"/>
            <p:cNvSpPr txBox="1"/>
            <p:nvPr/>
          </p:nvSpPr>
          <p:spPr>
            <a:xfrm>
              <a:off x="4637963" y="346320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635A5"/>
                  </a:solidFill>
                </a:rPr>
                <a:t>#c0d7e5</a:t>
              </a:r>
              <a:endParaRPr sz="1000">
                <a:solidFill>
                  <a:srgbClr val="0635A5"/>
                </a:solidFill>
              </a:endParaRPr>
            </a:p>
          </p:txBody>
        </p:sp>
      </p:grpSp>
      <p:grpSp>
        <p:nvGrpSpPr>
          <p:cNvPr id="2523" name="Google Shape;2523;p69"/>
          <p:cNvGrpSpPr/>
          <p:nvPr/>
        </p:nvGrpSpPr>
        <p:grpSpPr>
          <a:xfrm>
            <a:off x="2555627" y="3973278"/>
            <a:ext cx="791411" cy="754200"/>
            <a:chOff x="5238120" y="3498875"/>
            <a:chExt cx="791411" cy="754200"/>
          </a:xfrm>
        </p:grpSpPr>
        <p:sp>
          <p:nvSpPr>
            <p:cNvPr id="2524" name="Google Shape;2524;p69"/>
            <p:cNvSpPr/>
            <p:nvPr/>
          </p:nvSpPr>
          <p:spPr>
            <a:xfrm>
              <a:off x="5238120" y="3498875"/>
              <a:ext cx="791400" cy="754200"/>
            </a:xfrm>
            <a:prstGeom prst="roundRect">
              <a:avLst>
                <a:gd fmla="val 16667" name="adj"/>
              </a:avLst>
            </a:prstGeom>
            <a:solidFill>
              <a:srgbClr val="D6EAF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9"/>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635A5"/>
                  </a:solidFill>
                </a:rPr>
                <a:t>#d6eaf6</a:t>
              </a:r>
              <a:endParaRPr sz="1000">
                <a:solidFill>
                  <a:srgbClr val="0635A5"/>
                </a:solidFill>
              </a:endParaRPr>
            </a:p>
          </p:txBody>
        </p:sp>
      </p:grpSp>
      <p:grpSp>
        <p:nvGrpSpPr>
          <p:cNvPr id="2526" name="Google Shape;2526;p69"/>
          <p:cNvGrpSpPr/>
          <p:nvPr/>
        </p:nvGrpSpPr>
        <p:grpSpPr>
          <a:xfrm>
            <a:off x="3636060" y="3973278"/>
            <a:ext cx="791411" cy="754200"/>
            <a:chOff x="5238120" y="3498875"/>
            <a:chExt cx="791411" cy="754200"/>
          </a:xfrm>
        </p:grpSpPr>
        <p:sp>
          <p:nvSpPr>
            <p:cNvPr id="2527" name="Google Shape;2527;p69"/>
            <p:cNvSpPr/>
            <p:nvPr/>
          </p:nvSpPr>
          <p:spPr>
            <a:xfrm>
              <a:off x="5238120" y="3498875"/>
              <a:ext cx="791400" cy="754200"/>
            </a:xfrm>
            <a:prstGeom prst="roundRect">
              <a:avLst>
                <a:gd fmla="val 16667" name="adj"/>
              </a:avLst>
            </a:prstGeom>
            <a:solidFill>
              <a:srgbClr val="E0666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9"/>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#e06666</a:t>
              </a:r>
              <a:endParaRPr sz="1000">
                <a:solidFill>
                  <a:srgbClr val="FFFFFF"/>
                </a:solidFill>
              </a:endParaRPr>
            </a:p>
          </p:txBody>
        </p:sp>
      </p:grpSp>
      <p:grpSp>
        <p:nvGrpSpPr>
          <p:cNvPr id="2529" name="Google Shape;2529;p69"/>
          <p:cNvGrpSpPr/>
          <p:nvPr/>
        </p:nvGrpSpPr>
        <p:grpSpPr>
          <a:xfrm>
            <a:off x="4716493" y="3973278"/>
            <a:ext cx="791411" cy="754200"/>
            <a:chOff x="5238120" y="3498875"/>
            <a:chExt cx="791411" cy="754200"/>
          </a:xfrm>
        </p:grpSpPr>
        <p:sp>
          <p:nvSpPr>
            <p:cNvPr id="2530" name="Google Shape;2530;p69"/>
            <p:cNvSpPr/>
            <p:nvPr/>
          </p:nvSpPr>
          <p:spPr>
            <a:xfrm>
              <a:off x="5238120" y="3498875"/>
              <a:ext cx="791400" cy="754200"/>
            </a:xfrm>
            <a:prstGeom prst="roundRect">
              <a:avLst>
                <a:gd fmla="val 16667" name="adj"/>
              </a:avLst>
            </a:prstGeom>
            <a:solidFill>
              <a:srgbClr val="CA5E5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9"/>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#ca5e5e</a:t>
              </a:r>
              <a:endParaRPr sz="1000">
                <a:solidFill>
                  <a:srgbClr val="FFFFFF"/>
                </a:solidFill>
              </a:endParaRPr>
            </a:p>
          </p:txBody>
        </p:sp>
      </p:grpSp>
      <p:grpSp>
        <p:nvGrpSpPr>
          <p:cNvPr id="2532" name="Google Shape;2532;p69"/>
          <p:cNvGrpSpPr/>
          <p:nvPr/>
        </p:nvGrpSpPr>
        <p:grpSpPr>
          <a:xfrm>
            <a:off x="5796927" y="3973278"/>
            <a:ext cx="791411" cy="754200"/>
            <a:chOff x="5238120" y="3498875"/>
            <a:chExt cx="791411" cy="754200"/>
          </a:xfrm>
        </p:grpSpPr>
        <p:sp>
          <p:nvSpPr>
            <p:cNvPr id="2533" name="Google Shape;2533;p69"/>
            <p:cNvSpPr/>
            <p:nvPr/>
          </p:nvSpPr>
          <p:spPr>
            <a:xfrm>
              <a:off x="5238120" y="3498875"/>
              <a:ext cx="791400" cy="754200"/>
            </a:xfrm>
            <a:prstGeom prst="roundRect">
              <a:avLst>
                <a:gd fmla="val 16667" name="adj"/>
              </a:avLst>
            </a:prstGeom>
            <a:solidFill>
              <a:srgbClr val="F5F4D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9"/>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635A5"/>
                  </a:solidFill>
                </a:rPr>
                <a:t>#f5f4d5</a:t>
              </a:r>
              <a:endParaRPr sz="1000">
                <a:solidFill>
                  <a:srgbClr val="0635A5"/>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38" name="Shape 2538"/>
        <p:cNvGrpSpPr/>
        <p:nvPr/>
      </p:nvGrpSpPr>
      <p:grpSpPr>
        <a:xfrm>
          <a:off x="0" y="0"/>
          <a:ext cx="0" cy="0"/>
          <a:chOff x="0" y="0"/>
          <a:chExt cx="0" cy="0"/>
        </a:xfrm>
      </p:grpSpPr>
      <p:sp>
        <p:nvSpPr>
          <p:cNvPr id="2539" name="Google Shape;2539;p70"/>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2540" name="Google Shape;2540;p70"/>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2541" name="Google Shape;2541;p70"/>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542" name="Google Shape;2542;p70">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543" name="Google Shape;2543;p70">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544" name="Google Shape;2544;p70">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545" name="Google Shape;2545;p70">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546" name="Google Shape;2546;p70"/>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547" name="Google Shape;2547;p70"/>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548" name="Google Shape;2548;p70"/>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549" name="Google Shape;2549;p70"/>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550" name="Google Shape;2550;p70">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54" name="Shape 2554"/>
        <p:cNvGrpSpPr/>
        <p:nvPr/>
      </p:nvGrpSpPr>
      <p:grpSpPr>
        <a:xfrm>
          <a:off x="0" y="0"/>
          <a:ext cx="0" cy="0"/>
          <a:chOff x="0" y="0"/>
          <a:chExt cx="0" cy="0"/>
        </a:xfrm>
      </p:grpSpPr>
      <p:sp>
        <p:nvSpPr>
          <p:cNvPr id="2555" name="Google Shape;2555;p71"/>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556" name="Google Shape;2556;p71"/>
          <p:cNvGrpSpPr/>
          <p:nvPr/>
        </p:nvGrpSpPr>
        <p:grpSpPr>
          <a:xfrm>
            <a:off x="5156078" y="3085736"/>
            <a:ext cx="474294" cy="551291"/>
            <a:chOff x="4727025" y="1332775"/>
            <a:chExt cx="59900" cy="69625"/>
          </a:xfrm>
        </p:grpSpPr>
        <p:sp>
          <p:nvSpPr>
            <p:cNvPr id="2557" name="Google Shape;2557;p7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9" name="Google Shape;2559;p71"/>
          <p:cNvGrpSpPr/>
          <p:nvPr/>
        </p:nvGrpSpPr>
        <p:grpSpPr>
          <a:xfrm>
            <a:off x="5769734" y="2314340"/>
            <a:ext cx="555653" cy="557031"/>
            <a:chOff x="4820425" y="1329900"/>
            <a:chExt cx="70175" cy="70350"/>
          </a:xfrm>
        </p:grpSpPr>
        <p:sp>
          <p:nvSpPr>
            <p:cNvPr id="2560" name="Google Shape;2560;p7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4" name="Google Shape;2564;p71"/>
          <p:cNvGrpSpPr/>
          <p:nvPr/>
        </p:nvGrpSpPr>
        <p:grpSpPr>
          <a:xfrm>
            <a:off x="6396103" y="2318845"/>
            <a:ext cx="582574" cy="533871"/>
            <a:chOff x="4903200" y="1331525"/>
            <a:chExt cx="73575" cy="67425"/>
          </a:xfrm>
        </p:grpSpPr>
        <p:sp>
          <p:nvSpPr>
            <p:cNvPr id="2565" name="Google Shape;2565;p7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7" name="Google Shape;2567;p71"/>
          <p:cNvGrpSpPr/>
          <p:nvPr/>
        </p:nvGrpSpPr>
        <p:grpSpPr>
          <a:xfrm>
            <a:off x="5755581" y="3078709"/>
            <a:ext cx="583960" cy="565345"/>
            <a:chOff x="4815575" y="1416800"/>
            <a:chExt cx="73750" cy="71400"/>
          </a:xfrm>
        </p:grpSpPr>
        <p:sp>
          <p:nvSpPr>
            <p:cNvPr id="2568" name="Google Shape;2568;p7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1" name="Google Shape;2571;p71"/>
          <p:cNvGrpSpPr/>
          <p:nvPr/>
        </p:nvGrpSpPr>
        <p:grpSpPr>
          <a:xfrm>
            <a:off x="6390362" y="3108896"/>
            <a:ext cx="589898" cy="504970"/>
            <a:chOff x="4902475" y="1418875"/>
            <a:chExt cx="74500" cy="63775"/>
          </a:xfrm>
        </p:grpSpPr>
        <p:sp>
          <p:nvSpPr>
            <p:cNvPr id="2572" name="Google Shape;2572;p7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1"/>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4" name="Google Shape;2574;p71"/>
          <p:cNvGrpSpPr/>
          <p:nvPr/>
        </p:nvGrpSpPr>
        <p:grpSpPr>
          <a:xfrm>
            <a:off x="5765577" y="3826000"/>
            <a:ext cx="563967" cy="567127"/>
            <a:chOff x="4818100" y="1507675"/>
            <a:chExt cx="71225" cy="71625"/>
          </a:xfrm>
        </p:grpSpPr>
        <p:sp>
          <p:nvSpPr>
            <p:cNvPr id="2575" name="Google Shape;2575;p7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9" name="Google Shape;2579;p71"/>
          <p:cNvGrpSpPr/>
          <p:nvPr/>
        </p:nvGrpSpPr>
        <p:grpSpPr>
          <a:xfrm>
            <a:off x="5079075" y="3829461"/>
            <a:ext cx="628301" cy="588505"/>
            <a:chOff x="4721450" y="1509475"/>
            <a:chExt cx="79350" cy="74325"/>
          </a:xfrm>
        </p:grpSpPr>
        <p:sp>
          <p:nvSpPr>
            <p:cNvPr id="2580" name="Google Shape;2580;p7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4" name="Google Shape;2584;p71"/>
          <p:cNvGrpSpPr/>
          <p:nvPr/>
        </p:nvGrpSpPr>
        <p:grpSpPr>
          <a:xfrm>
            <a:off x="6424608" y="3814027"/>
            <a:ext cx="557038" cy="562772"/>
            <a:chOff x="4906800" y="1507500"/>
            <a:chExt cx="70350" cy="71075"/>
          </a:xfrm>
        </p:grpSpPr>
        <p:sp>
          <p:nvSpPr>
            <p:cNvPr id="2585" name="Google Shape;2585;p7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0" name="Google Shape;2590;p71"/>
          <p:cNvGrpSpPr/>
          <p:nvPr/>
        </p:nvGrpSpPr>
        <p:grpSpPr>
          <a:xfrm>
            <a:off x="4462216" y="2340963"/>
            <a:ext cx="517934" cy="517934"/>
            <a:chOff x="3736598" y="2170606"/>
            <a:chExt cx="404889" cy="404889"/>
          </a:xfrm>
        </p:grpSpPr>
        <p:sp>
          <p:nvSpPr>
            <p:cNvPr id="2591" name="Google Shape;2591;p7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5" name="Google Shape;2595;p71"/>
          <p:cNvGrpSpPr/>
          <p:nvPr/>
        </p:nvGrpSpPr>
        <p:grpSpPr>
          <a:xfrm>
            <a:off x="3729277" y="2341061"/>
            <a:ext cx="586986" cy="517740"/>
            <a:chOff x="3161917" y="2170682"/>
            <a:chExt cx="458870" cy="404737"/>
          </a:xfrm>
        </p:grpSpPr>
        <p:sp>
          <p:nvSpPr>
            <p:cNvPr id="2596" name="Google Shape;2596;p7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9" name="Google Shape;2599;p71"/>
          <p:cNvGrpSpPr/>
          <p:nvPr/>
        </p:nvGrpSpPr>
        <p:grpSpPr>
          <a:xfrm>
            <a:off x="3752299" y="3102400"/>
            <a:ext cx="540943" cy="517963"/>
            <a:chOff x="3179914" y="2889488"/>
            <a:chExt cx="422876" cy="404911"/>
          </a:xfrm>
        </p:grpSpPr>
        <p:sp>
          <p:nvSpPr>
            <p:cNvPr id="2600" name="Google Shape;2600;p7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6" name="Google Shape;2606;p71"/>
          <p:cNvGrpSpPr/>
          <p:nvPr/>
        </p:nvGrpSpPr>
        <p:grpSpPr>
          <a:xfrm>
            <a:off x="4453093" y="3102358"/>
            <a:ext cx="536180" cy="518047"/>
            <a:chOff x="3729467" y="2889422"/>
            <a:chExt cx="419153" cy="404977"/>
          </a:xfrm>
        </p:grpSpPr>
        <p:sp>
          <p:nvSpPr>
            <p:cNvPr id="2607" name="Google Shape;2607;p7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4" name="Google Shape;2614;p71"/>
          <p:cNvGrpSpPr/>
          <p:nvPr/>
        </p:nvGrpSpPr>
        <p:grpSpPr>
          <a:xfrm>
            <a:off x="1990126" y="3445787"/>
            <a:ext cx="965351" cy="134611"/>
            <a:chOff x="4411970" y="2962952"/>
            <a:chExt cx="706544" cy="104212"/>
          </a:xfrm>
        </p:grpSpPr>
        <p:sp>
          <p:nvSpPr>
            <p:cNvPr id="2615" name="Google Shape;2615;p7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9" name="Google Shape;2619;p71"/>
          <p:cNvGrpSpPr/>
          <p:nvPr/>
        </p:nvGrpSpPr>
        <p:grpSpPr>
          <a:xfrm>
            <a:off x="1990126" y="3041077"/>
            <a:ext cx="960158" cy="289172"/>
            <a:chOff x="4411970" y="2726085"/>
            <a:chExt cx="643107" cy="193659"/>
          </a:xfrm>
        </p:grpSpPr>
        <p:sp>
          <p:nvSpPr>
            <p:cNvPr id="2620" name="Google Shape;2620;p7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 name="Google Shape;2623;p71"/>
          <p:cNvGrpSpPr/>
          <p:nvPr/>
        </p:nvGrpSpPr>
        <p:grpSpPr>
          <a:xfrm>
            <a:off x="998624" y="3295400"/>
            <a:ext cx="811503" cy="252584"/>
            <a:chOff x="4411970" y="4340222"/>
            <a:chExt cx="779467" cy="242683"/>
          </a:xfrm>
        </p:grpSpPr>
        <p:sp>
          <p:nvSpPr>
            <p:cNvPr id="2624" name="Google Shape;2624;p7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7" name="Google Shape;2627;p71"/>
          <p:cNvGrpSpPr/>
          <p:nvPr/>
        </p:nvGrpSpPr>
        <p:grpSpPr>
          <a:xfrm>
            <a:off x="1990126" y="2709308"/>
            <a:ext cx="965160" cy="216230"/>
            <a:chOff x="4411970" y="2468674"/>
            <a:chExt cx="747317" cy="167425"/>
          </a:xfrm>
        </p:grpSpPr>
        <p:sp>
          <p:nvSpPr>
            <p:cNvPr id="2628" name="Google Shape;2628;p7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0" name="Google Shape;2630;p71"/>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1" name="Google Shape;2631;p71"/>
          <p:cNvGrpSpPr/>
          <p:nvPr/>
        </p:nvGrpSpPr>
        <p:grpSpPr>
          <a:xfrm>
            <a:off x="997692" y="2334687"/>
            <a:ext cx="1959041" cy="208784"/>
            <a:chOff x="6336019" y="3733725"/>
            <a:chExt cx="2566206" cy="351310"/>
          </a:xfrm>
        </p:grpSpPr>
        <p:sp>
          <p:nvSpPr>
            <p:cNvPr id="2632" name="Google Shape;2632;p71"/>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1"/>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1"/>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1"/>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6" name="Google Shape;2636;p71"/>
          <p:cNvGrpSpPr/>
          <p:nvPr/>
        </p:nvGrpSpPr>
        <p:grpSpPr>
          <a:xfrm>
            <a:off x="1990126" y="3950602"/>
            <a:ext cx="946551" cy="153200"/>
            <a:chOff x="4404545" y="3301592"/>
            <a:chExt cx="782403" cy="129272"/>
          </a:xfrm>
        </p:grpSpPr>
        <p:sp>
          <p:nvSpPr>
            <p:cNvPr id="2637" name="Google Shape;2637;p7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1"/>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9" name="Google Shape;2639;p71"/>
          <p:cNvGrpSpPr/>
          <p:nvPr/>
        </p:nvGrpSpPr>
        <p:grpSpPr>
          <a:xfrm>
            <a:off x="1990126" y="3695937"/>
            <a:ext cx="962257" cy="139127"/>
            <a:chOff x="4411970" y="3131459"/>
            <a:chExt cx="710520" cy="117397"/>
          </a:xfrm>
        </p:grpSpPr>
        <p:sp>
          <p:nvSpPr>
            <p:cNvPr id="2640" name="Google Shape;2640;p7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642" name="Google Shape;2642;p71"/>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43" name="Google Shape;2643;p71"/>
          <p:cNvGrpSpPr/>
          <p:nvPr/>
        </p:nvGrpSpPr>
        <p:grpSpPr>
          <a:xfrm>
            <a:off x="990271" y="3621603"/>
            <a:ext cx="823838" cy="458988"/>
            <a:chOff x="4411970" y="1801825"/>
            <a:chExt cx="734586" cy="409262"/>
          </a:xfrm>
        </p:grpSpPr>
        <p:sp>
          <p:nvSpPr>
            <p:cNvPr id="2644" name="Google Shape;2644;p7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6" name="Google Shape;2646;p71"/>
          <p:cNvGrpSpPr/>
          <p:nvPr/>
        </p:nvGrpSpPr>
        <p:grpSpPr>
          <a:xfrm>
            <a:off x="3095243" y="2339173"/>
            <a:ext cx="521514" cy="521514"/>
            <a:chOff x="5681300" y="2527788"/>
            <a:chExt cx="805800" cy="805800"/>
          </a:xfrm>
        </p:grpSpPr>
        <p:sp>
          <p:nvSpPr>
            <p:cNvPr id="2647" name="Google Shape;2647;p71"/>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9" name="Google Shape;2649;p71"/>
          <p:cNvGrpSpPr/>
          <p:nvPr/>
        </p:nvGrpSpPr>
        <p:grpSpPr>
          <a:xfrm>
            <a:off x="3089483" y="3094865"/>
            <a:ext cx="533033" cy="533033"/>
            <a:chOff x="4049800" y="640400"/>
            <a:chExt cx="858900" cy="858900"/>
          </a:xfrm>
        </p:grpSpPr>
        <p:sp>
          <p:nvSpPr>
            <p:cNvPr id="2650" name="Google Shape;2650;p71"/>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1"/>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2" name="Google Shape;2652;p71"/>
          <p:cNvGrpSpPr/>
          <p:nvPr/>
        </p:nvGrpSpPr>
        <p:grpSpPr>
          <a:xfrm>
            <a:off x="3014966" y="3772543"/>
            <a:ext cx="682068" cy="682068"/>
            <a:chOff x="5080188" y="927900"/>
            <a:chExt cx="961200" cy="961200"/>
          </a:xfrm>
        </p:grpSpPr>
        <p:sp>
          <p:nvSpPr>
            <p:cNvPr id="2653" name="Google Shape;2653;p71"/>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1"/>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1"/>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1"/>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1" name="Google Shape;2661;p71"/>
          <p:cNvGrpSpPr/>
          <p:nvPr/>
        </p:nvGrpSpPr>
        <p:grpSpPr>
          <a:xfrm>
            <a:off x="4478465" y="3869234"/>
            <a:ext cx="505650" cy="504006"/>
            <a:chOff x="6039282" y="1042577"/>
            <a:chExt cx="734315" cy="731929"/>
          </a:xfrm>
        </p:grpSpPr>
        <p:sp>
          <p:nvSpPr>
            <p:cNvPr id="2662" name="Google Shape;2662;p7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3" name="Google Shape;2683;p71"/>
          <p:cNvGrpSpPr/>
          <p:nvPr/>
        </p:nvGrpSpPr>
        <p:grpSpPr>
          <a:xfrm>
            <a:off x="5091067" y="2298862"/>
            <a:ext cx="567744" cy="602136"/>
            <a:chOff x="1825800" y="1651625"/>
            <a:chExt cx="539989" cy="571775"/>
          </a:xfrm>
        </p:grpSpPr>
        <p:sp>
          <p:nvSpPr>
            <p:cNvPr id="2684" name="Google Shape;2684;p71"/>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1"/>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1"/>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8" name="Google Shape;2688;p71"/>
          <p:cNvGrpSpPr/>
          <p:nvPr/>
        </p:nvGrpSpPr>
        <p:grpSpPr>
          <a:xfrm>
            <a:off x="3765995" y="3855579"/>
            <a:ext cx="508123" cy="507955"/>
            <a:chOff x="1897577" y="2802432"/>
            <a:chExt cx="492176" cy="492014"/>
          </a:xfrm>
        </p:grpSpPr>
        <p:sp>
          <p:nvSpPr>
            <p:cNvPr id="2689" name="Google Shape;2689;p71"/>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1"/>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1"/>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1"/>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1"/>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1"/>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1"/>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1"/>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1"/>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1"/>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1"/>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1"/>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1" name="Google Shape;2701;p71"/>
          <p:cNvGrpSpPr/>
          <p:nvPr/>
        </p:nvGrpSpPr>
        <p:grpSpPr>
          <a:xfrm>
            <a:off x="997525" y="4169123"/>
            <a:ext cx="809227" cy="200842"/>
            <a:chOff x="2013045" y="4813233"/>
            <a:chExt cx="921986" cy="228854"/>
          </a:xfrm>
        </p:grpSpPr>
        <p:sp>
          <p:nvSpPr>
            <p:cNvPr id="2702" name="Google Shape;2702;p71"/>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1"/>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4" name="Google Shape;2704;p71"/>
          <p:cNvGrpSpPr/>
          <p:nvPr/>
        </p:nvGrpSpPr>
        <p:grpSpPr>
          <a:xfrm>
            <a:off x="1005985" y="2656004"/>
            <a:ext cx="792421" cy="269941"/>
            <a:chOff x="1046767" y="4756633"/>
            <a:chExt cx="859646" cy="292841"/>
          </a:xfrm>
        </p:grpSpPr>
        <p:sp>
          <p:nvSpPr>
            <p:cNvPr id="2705" name="Google Shape;2705;p71"/>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1"/>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1"/>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8" name="Google Shape;2708;p71"/>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1"/>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1"/>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1"/>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2" name="Google Shape;2712;p71"/>
          <p:cNvGrpSpPr/>
          <p:nvPr/>
        </p:nvGrpSpPr>
        <p:grpSpPr>
          <a:xfrm>
            <a:off x="7141841" y="2550562"/>
            <a:ext cx="166473" cy="141497"/>
            <a:chOff x="4660325" y="1866850"/>
            <a:chExt cx="68350" cy="58100"/>
          </a:xfrm>
        </p:grpSpPr>
        <p:sp>
          <p:nvSpPr>
            <p:cNvPr id="2713" name="Google Shape;2713;p7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5" name="Google Shape;2715;p71"/>
          <p:cNvGrpSpPr/>
          <p:nvPr/>
        </p:nvGrpSpPr>
        <p:grpSpPr>
          <a:xfrm>
            <a:off x="7451186" y="2576286"/>
            <a:ext cx="162515" cy="90049"/>
            <a:chOff x="4791775" y="1877500"/>
            <a:chExt cx="66725" cy="36975"/>
          </a:xfrm>
        </p:grpSpPr>
        <p:sp>
          <p:nvSpPr>
            <p:cNvPr id="2716" name="Google Shape;2716;p7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8" name="Google Shape;2718;p71"/>
          <p:cNvGrpSpPr/>
          <p:nvPr/>
        </p:nvGrpSpPr>
        <p:grpSpPr>
          <a:xfrm>
            <a:off x="7772899" y="2576286"/>
            <a:ext cx="144979" cy="90049"/>
            <a:chOff x="4923925" y="1877500"/>
            <a:chExt cx="59525" cy="36975"/>
          </a:xfrm>
        </p:grpSpPr>
        <p:sp>
          <p:nvSpPr>
            <p:cNvPr id="2719" name="Google Shape;2719;p7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1" name="Google Shape;2721;p71"/>
          <p:cNvGrpSpPr/>
          <p:nvPr/>
        </p:nvGrpSpPr>
        <p:grpSpPr>
          <a:xfrm>
            <a:off x="8067390" y="2558477"/>
            <a:ext cx="141447" cy="125667"/>
            <a:chOff x="5058450" y="1870100"/>
            <a:chExt cx="58075" cy="51600"/>
          </a:xfrm>
        </p:grpSpPr>
        <p:sp>
          <p:nvSpPr>
            <p:cNvPr id="2722" name="Google Shape;2722;p7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4" name="Google Shape;2724;p71"/>
          <p:cNvGrpSpPr/>
          <p:nvPr/>
        </p:nvGrpSpPr>
        <p:grpSpPr>
          <a:xfrm>
            <a:off x="7481905" y="2980885"/>
            <a:ext cx="101077" cy="107645"/>
            <a:chOff x="4811425" y="2065025"/>
            <a:chExt cx="41500" cy="44200"/>
          </a:xfrm>
        </p:grpSpPr>
        <p:sp>
          <p:nvSpPr>
            <p:cNvPr id="2725" name="Google Shape;2725;p7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7" name="Google Shape;2727;p71"/>
          <p:cNvGrpSpPr/>
          <p:nvPr/>
        </p:nvGrpSpPr>
        <p:grpSpPr>
          <a:xfrm>
            <a:off x="7774342" y="2981098"/>
            <a:ext cx="120867" cy="107218"/>
            <a:chOff x="4929875" y="2065025"/>
            <a:chExt cx="49625" cy="44025"/>
          </a:xfrm>
        </p:grpSpPr>
        <p:sp>
          <p:nvSpPr>
            <p:cNvPr id="2728" name="Google Shape;2728;p7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71"/>
          <p:cNvGrpSpPr/>
          <p:nvPr/>
        </p:nvGrpSpPr>
        <p:grpSpPr>
          <a:xfrm>
            <a:off x="8103011" y="2984112"/>
            <a:ext cx="70206" cy="101191"/>
            <a:chOff x="5083925" y="2066350"/>
            <a:chExt cx="28825" cy="41550"/>
          </a:xfrm>
        </p:grpSpPr>
        <p:sp>
          <p:nvSpPr>
            <p:cNvPr id="2731" name="Google Shape;2731;p7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3" name="Google Shape;2733;p71"/>
          <p:cNvGrpSpPr/>
          <p:nvPr/>
        </p:nvGrpSpPr>
        <p:grpSpPr>
          <a:xfrm>
            <a:off x="7134565" y="2999759"/>
            <a:ext cx="181026" cy="69896"/>
            <a:chOff x="4659775" y="2072775"/>
            <a:chExt cx="74325" cy="28700"/>
          </a:xfrm>
        </p:grpSpPr>
        <p:sp>
          <p:nvSpPr>
            <p:cNvPr id="2734" name="Google Shape;2734;p7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7" name="Google Shape;2737;p71"/>
          <p:cNvGrpSpPr/>
          <p:nvPr/>
        </p:nvGrpSpPr>
        <p:grpSpPr>
          <a:xfrm>
            <a:off x="8054421" y="2790324"/>
            <a:ext cx="167387" cy="89197"/>
            <a:chOff x="4662475" y="1976500"/>
            <a:chExt cx="68725" cy="36625"/>
          </a:xfrm>
        </p:grpSpPr>
        <p:sp>
          <p:nvSpPr>
            <p:cNvPr id="2738" name="Google Shape;2738;p7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1" name="Google Shape;2741;p71"/>
          <p:cNvGrpSpPr/>
          <p:nvPr/>
        </p:nvGrpSpPr>
        <p:grpSpPr>
          <a:xfrm>
            <a:off x="7751326" y="2793764"/>
            <a:ext cx="166899" cy="82317"/>
            <a:chOff x="4920150" y="1977875"/>
            <a:chExt cx="68525" cy="33800"/>
          </a:xfrm>
        </p:grpSpPr>
        <p:sp>
          <p:nvSpPr>
            <p:cNvPr id="2742" name="Google Shape;2742;p7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 name="Google Shape;2745;p71"/>
          <p:cNvGrpSpPr/>
          <p:nvPr/>
        </p:nvGrpSpPr>
        <p:grpSpPr>
          <a:xfrm>
            <a:off x="7162483" y="3197682"/>
            <a:ext cx="125190" cy="127859"/>
            <a:chOff x="4676550" y="2160575"/>
            <a:chExt cx="51400" cy="52500"/>
          </a:xfrm>
        </p:grpSpPr>
        <p:sp>
          <p:nvSpPr>
            <p:cNvPr id="2746" name="Google Shape;2746;p7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9" name="Google Shape;2749;p71"/>
          <p:cNvGrpSpPr/>
          <p:nvPr/>
        </p:nvGrpSpPr>
        <p:grpSpPr>
          <a:xfrm>
            <a:off x="7459741" y="3204714"/>
            <a:ext cx="145405" cy="113794"/>
            <a:chOff x="4768325" y="2163475"/>
            <a:chExt cx="59700" cy="46725"/>
          </a:xfrm>
        </p:grpSpPr>
        <p:sp>
          <p:nvSpPr>
            <p:cNvPr id="2750" name="Google Shape;2750;p7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2" name="Google Shape;2752;p71"/>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1"/>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1"/>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1"/>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1"/>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1"/>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8" name="Google Shape;2758;p71"/>
          <p:cNvGrpSpPr/>
          <p:nvPr/>
        </p:nvGrpSpPr>
        <p:grpSpPr>
          <a:xfrm>
            <a:off x="7476059" y="3459808"/>
            <a:ext cx="112768" cy="106853"/>
            <a:chOff x="4768575" y="2253950"/>
            <a:chExt cx="46300" cy="43875"/>
          </a:xfrm>
        </p:grpSpPr>
        <p:sp>
          <p:nvSpPr>
            <p:cNvPr id="2759" name="Google Shape;2759;p7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1" name="Google Shape;2761;p71"/>
          <p:cNvGrpSpPr/>
          <p:nvPr/>
        </p:nvGrpSpPr>
        <p:grpSpPr>
          <a:xfrm>
            <a:off x="7775682" y="3948834"/>
            <a:ext cx="118187" cy="146246"/>
            <a:chOff x="4960900" y="2433225"/>
            <a:chExt cx="48525" cy="60050"/>
          </a:xfrm>
        </p:grpSpPr>
        <p:sp>
          <p:nvSpPr>
            <p:cNvPr id="2762" name="Google Shape;2762;p7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4" name="Google Shape;2764;p71"/>
          <p:cNvGrpSpPr/>
          <p:nvPr/>
        </p:nvGrpSpPr>
        <p:grpSpPr>
          <a:xfrm>
            <a:off x="7464247" y="4212895"/>
            <a:ext cx="136394" cy="143810"/>
            <a:chOff x="4854075" y="2527625"/>
            <a:chExt cx="56000" cy="59050"/>
          </a:xfrm>
        </p:grpSpPr>
        <p:sp>
          <p:nvSpPr>
            <p:cNvPr id="2765" name="Google Shape;2765;p7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7" name="Google Shape;2767;p71"/>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1"/>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1"/>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0" name="Google Shape;2770;p71"/>
          <p:cNvGrpSpPr/>
          <p:nvPr/>
        </p:nvGrpSpPr>
        <p:grpSpPr>
          <a:xfrm>
            <a:off x="8088458" y="3676639"/>
            <a:ext cx="99312" cy="160797"/>
            <a:chOff x="5059700" y="2334775"/>
            <a:chExt cx="40775" cy="66025"/>
          </a:xfrm>
        </p:grpSpPr>
        <p:sp>
          <p:nvSpPr>
            <p:cNvPr id="2771" name="Google Shape;2771;p7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0" name="Google Shape;2780;p71"/>
          <p:cNvGrpSpPr/>
          <p:nvPr/>
        </p:nvGrpSpPr>
        <p:grpSpPr>
          <a:xfrm>
            <a:off x="8045622" y="3941771"/>
            <a:ext cx="184984" cy="160371"/>
            <a:chOff x="5037700" y="2430325"/>
            <a:chExt cx="75950" cy="65850"/>
          </a:xfrm>
        </p:grpSpPr>
        <p:sp>
          <p:nvSpPr>
            <p:cNvPr id="2781" name="Google Shape;2781;p7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3" name="Google Shape;2783;p71"/>
          <p:cNvGrpSpPr/>
          <p:nvPr/>
        </p:nvGrpSpPr>
        <p:grpSpPr>
          <a:xfrm>
            <a:off x="7465128" y="3708223"/>
            <a:ext cx="173014" cy="97629"/>
            <a:chOff x="4756975" y="2341800"/>
            <a:chExt cx="91975" cy="51925"/>
          </a:xfrm>
        </p:grpSpPr>
        <p:sp>
          <p:nvSpPr>
            <p:cNvPr id="2784" name="Google Shape;2784;p7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4" name="Google Shape;2804;p71"/>
          <p:cNvGrpSpPr/>
          <p:nvPr/>
        </p:nvGrpSpPr>
        <p:grpSpPr>
          <a:xfrm>
            <a:off x="7732065" y="4196920"/>
            <a:ext cx="212497" cy="175761"/>
            <a:chOff x="4943575" y="2516350"/>
            <a:chExt cx="98675" cy="81700"/>
          </a:xfrm>
        </p:grpSpPr>
        <p:sp>
          <p:nvSpPr>
            <p:cNvPr id="2805" name="Google Shape;2805;p7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3" name="Google Shape;2883;p71"/>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1"/>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1"/>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1"/>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1"/>
          <p:cNvSpPr txBox="1"/>
          <p:nvPr>
            <p:ph idx="4294967295" type="title"/>
          </p:nvPr>
        </p:nvSpPr>
        <p:spPr>
          <a:xfrm>
            <a:off x="1068100" y="937076"/>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6" name="Shape 986"/>
        <p:cNvGrpSpPr/>
        <p:nvPr/>
      </p:nvGrpSpPr>
      <p:grpSpPr>
        <a:xfrm>
          <a:off x="0" y="0"/>
          <a:ext cx="0" cy="0"/>
          <a:chOff x="0" y="0"/>
          <a:chExt cx="0" cy="0"/>
        </a:xfrm>
      </p:grpSpPr>
      <p:grpSp>
        <p:nvGrpSpPr>
          <p:cNvPr id="987" name="Google Shape;987;p36"/>
          <p:cNvGrpSpPr/>
          <p:nvPr/>
        </p:nvGrpSpPr>
        <p:grpSpPr>
          <a:xfrm>
            <a:off x="1340318" y="1243904"/>
            <a:ext cx="2306866" cy="1575542"/>
            <a:chOff x="7509075" y="463625"/>
            <a:chExt cx="949875" cy="648745"/>
          </a:xfrm>
        </p:grpSpPr>
        <p:sp>
          <p:nvSpPr>
            <p:cNvPr id="988" name="Google Shape;988;p36"/>
            <p:cNvSpPr/>
            <p:nvPr/>
          </p:nvSpPr>
          <p:spPr>
            <a:xfrm>
              <a:off x="7509075" y="463625"/>
              <a:ext cx="765000" cy="5355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6"/>
            <p:cNvSpPr/>
            <p:nvPr/>
          </p:nvSpPr>
          <p:spPr>
            <a:xfrm rot="7419097">
              <a:off x="8156024" y="803166"/>
              <a:ext cx="247951" cy="265008"/>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 name="Google Shape;990;p36"/>
          <p:cNvSpPr txBox="1"/>
          <p:nvPr>
            <p:ph type="title"/>
          </p:nvPr>
        </p:nvSpPr>
        <p:spPr>
          <a:xfrm>
            <a:off x="3643582" y="1466356"/>
            <a:ext cx="4160100" cy="71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a:t>
            </a:r>
            <a:r>
              <a:rPr lang="en"/>
              <a:t>ver</a:t>
            </a:r>
            <a:r>
              <a:rPr lang="en">
                <a:solidFill>
                  <a:schemeClr val="accent4"/>
                </a:solidFill>
              </a:rPr>
              <a:t>view</a:t>
            </a:r>
            <a:endParaRPr>
              <a:solidFill>
                <a:schemeClr val="accent4"/>
              </a:solidFill>
            </a:endParaRPr>
          </a:p>
        </p:txBody>
      </p:sp>
      <p:sp>
        <p:nvSpPr>
          <p:cNvPr id="991" name="Google Shape;991;p36"/>
          <p:cNvSpPr txBox="1"/>
          <p:nvPr>
            <p:ph idx="2" type="title"/>
          </p:nvPr>
        </p:nvSpPr>
        <p:spPr>
          <a:xfrm>
            <a:off x="1515380" y="1404587"/>
            <a:ext cx="14901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992" name="Google Shape;992;p36"/>
          <p:cNvSpPr txBox="1"/>
          <p:nvPr>
            <p:ph idx="1" type="subTitle"/>
          </p:nvPr>
        </p:nvSpPr>
        <p:spPr>
          <a:xfrm>
            <a:off x="3643581" y="2181906"/>
            <a:ext cx="4160100" cy="46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grpSp>
        <p:nvGrpSpPr>
          <p:cNvPr id="993" name="Google Shape;993;p36"/>
          <p:cNvGrpSpPr/>
          <p:nvPr/>
        </p:nvGrpSpPr>
        <p:grpSpPr>
          <a:xfrm>
            <a:off x="203513" y="4360575"/>
            <a:ext cx="1023150" cy="495850"/>
            <a:chOff x="7799963" y="289175"/>
            <a:chExt cx="1023150" cy="495850"/>
          </a:xfrm>
        </p:grpSpPr>
        <p:grpSp>
          <p:nvGrpSpPr>
            <p:cNvPr id="994" name="Google Shape;994;p36"/>
            <p:cNvGrpSpPr/>
            <p:nvPr/>
          </p:nvGrpSpPr>
          <p:grpSpPr>
            <a:xfrm>
              <a:off x="8271513" y="289175"/>
              <a:ext cx="551600" cy="495850"/>
              <a:chOff x="9838700" y="1896225"/>
              <a:chExt cx="551600" cy="495850"/>
            </a:xfrm>
          </p:grpSpPr>
          <p:sp>
            <p:nvSpPr>
              <p:cNvPr id="995" name="Google Shape;995;p36"/>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6"/>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6"/>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6"/>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 name="Google Shape;999;p36"/>
            <p:cNvGrpSpPr/>
            <p:nvPr/>
          </p:nvGrpSpPr>
          <p:grpSpPr>
            <a:xfrm flipH="1">
              <a:off x="7799963" y="289175"/>
              <a:ext cx="551600" cy="495850"/>
              <a:chOff x="9838700" y="1896225"/>
              <a:chExt cx="551600" cy="495850"/>
            </a:xfrm>
          </p:grpSpPr>
          <p:sp>
            <p:nvSpPr>
              <p:cNvPr id="1000" name="Google Shape;1000;p36"/>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6"/>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6"/>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6"/>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4" name="Google Shape;1004;p36"/>
          <p:cNvGrpSpPr/>
          <p:nvPr/>
        </p:nvGrpSpPr>
        <p:grpSpPr>
          <a:xfrm rot="10800000">
            <a:off x="5662841" y="4540804"/>
            <a:ext cx="1197602" cy="315624"/>
            <a:chOff x="719950" y="463625"/>
            <a:chExt cx="8529926" cy="535500"/>
          </a:xfrm>
        </p:grpSpPr>
        <p:sp>
          <p:nvSpPr>
            <p:cNvPr id="1005" name="Google Shape;1005;p36"/>
            <p:cNvSpPr/>
            <p:nvPr/>
          </p:nvSpPr>
          <p:spPr>
            <a:xfrm rot="10800000">
              <a:off x="719950" y="463625"/>
              <a:ext cx="77040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Bike: Vélo</a:t>
              </a:r>
              <a:endParaRPr>
                <a:solidFill>
                  <a:schemeClr val="lt1"/>
                </a:solidFill>
                <a:latin typeface="Darker Grotesque SemiBold"/>
                <a:ea typeface="Darker Grotesque SemiBold"/>
                <a:cs typeface="Darker Grotesque SemiBold"/>
                <a:sym typeface="Darker Grotesque SemiBold"/>
              </a:endParaRPr>
            </a:p>
          </p:txBody>
        </p:sp>
        <p:sp>
          <p:nvSpPr>
            <p:cNvPr id="1006" name="Google Shape;1006;p36"/>
            <p:cNvSpPr/>
            <p:nvPr/>
          </p:nvSpPr>
          <p:spPr>
            <a:xfrm rot="5843876">
              <a:off x="8611721" y="246112"/>
              <a:ext cx="265611" cy="976916"/>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007" name="Google Shape;1007;p36"/>
          <p:cNvGrpSpPr/>
          <p:nvPr/>
        </p:nvGrpSpPr>
        <p:grpSpPr>
          <a:xfrm flipH="1" rot="10800000">
            <a:off x="2371425" y="3340952"/>
            <a:ext cx="1496149" cy="315624"/>
            <a:chOff x="719950" y="463625"/>
            <a:chExt cx="8529926" cy="535500"/>
          </a:xfrm>
        </p:grpSpPr>
        <p:sp>
          <p:nvSpPr>
            <p:cNvPr id="1008" name="Google Shape;1008;p36"/>
            <p:cNvSpPr/>
            <p:nvPr/>
          </p:nvSpPr>
          <p:spPr>
            <a:xfrm rot="10800000">
              <a:off x="719950" y="463625"/>
              <a:ext cx="7704000" cy="535500"/>
            </a:xfrm>
            <a:prstGeom prst="roundRect">
              <a:avLst>
                <a:gd fmla="val 16667" name="adj"/>
              </a:avLst>
            </a:prstGeom>
            <a:solidFill>
              <a:schemeClr val="accent4"/>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Basket: P</a:t>
              </a:r>
              <a:r>
                <a:rPr lang="en">
                  <a:solidFill>
                    <a:schemeClr val="lt1"/>
                  </a:solidFill>
                  <a:latin typeface="Darker Grotesque SemiBold"/>
                  <a:ea typeface="Darker Grotesque SemiBold"/>
                  <a:cs typeface="Darker Grotesque SemiBold"/>
                  <a:sym typeface="Darker Grotesque SemiBold"/>
                </a:rPr>
                <a:t>anier</a:t>
              </a:r>
              <a:endParaRPr>
                <a:solidFill>
                  <a:schemeClr val="lt1"/>
                </a:solidFill>
                <a:latin typeface="Darker Grotesque SemiBold"/>
                <a:ea typeface="Darker Grotesque SemiBold"/>
                <a:cs typeface="Darker Grotesque SemiBold"/>
                <a:sym typeface="Darker Grotesque SemiBold"/>
              </a:endParaRPr>
            </a:p>
          </p:txBody>
        </p:sp>
        <p:sp>
          <p:nvSpPr>
            <p:cNvPr id="1009" name="Google Shape;1009;p36"/>
            <p:cNvSpPr/>
            <p:nvPr/>
          </p:nvSpPr>
          <p:spPr>
            <a:xfrm rot="5843876">
              <a:off x="8611721" y="246112"/>
              <a:ext cx="265611" cy="976916"/>
            </a:xfrm>
            <a:prstGeom prst="triangl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010" name="Google Shape;1010;p36"/>
          <p:cNvGrpSpPr/>
          <p:nvPr/>
        </p:nvGrpSpPr>
        <p:grpSpPr>
          <a:xfrm>
            <a:off x="910191" y="733603"/>
            <a:ext cx="7664985" cy="3084824"/>
            <a:chOff x="910191" y="733603"/>
            <a:chExt cx="7664985" cy="3084824"/>
          </a:xfrm>
        </p:grpSpPr>
        <p:sp>
          <p:nvSpPr>
            <p:cNvPr id="1011" name="Google Shape;1011;p36"/>
            <p:cNvSpPr/>
            <p:nvPr/>
          </p:nvSpPr>
          <p:spPr>
            <a:xfrm>
              <a:off x="5449816" y="733603"/>
              <a:ext cx="240096" cy="245701"/>
            </a:xfrm>
            <a:custGeom>
              <a:rect b="b" l="l" r="r" t="t"/>
              <a:pathLst>
                <a:path extrusionOk="0" h="14379" w="14051">
                  <a:moveTo>
                    <a:pt x="7313" y="14378"/>
                  </a:moveTo>
                  <a:cubicBezTo>
                    <a:pt x="6656" y="13762"/>
                    <a:pt x="5999" y="13146"/>
                    <a:pt x="5382" y="12489"/>
                  </a:cubicBezTo>
                  <a:cubicBezTo>
                    <a:pt x="4027" y="10804"/>
                    <a:pt x="2589" y="9161"/>
                    <a:pt x="1398" y="7353"/>
                  </a:cubicBezTo>
                  <a:cubicBezTo>
                    <a:pt x="453" y="5957"/>
                    <a:pt x="1" y="4272"/>
                    <a:pt x="124" y="2547"/>
                  </a:cubicBezTo>
                  <a:cubicBezTo>
                    <a:pt x="206" y="1602"/>
                    <a:pt x="494" y="699"/>
                    <a:pt x="1521" y="329"/>
                  </a:cubicBezTo>
                  <a:cubicBezTo>
                    <a:pt x="2466" y="0"/>
                    <a:pt x="3493" y="247"/>
                    <a:pt x="4191" y="945"/>
                  </a:cubicBezTo>
                  <a:cubicBezTo>
                    <a:pt x="5095" y="1767"/>
                    <a:pt x="5465" y="2835"/>
                    <a:pt x="5834" y="3944"/>
                  </a:cubicBezTo>
                  <a:cubicBezTo>
                    <a:pt x="6040" y="4601"/>
                    <a:pt x="6122" y="5299"/>
                    <a:pt x="6327" y="5998"/>
                  </a:cubicBezTo>
                  <a:cubicBezTo>
                    <a:pt x="6409" y="6244"/>
                    <a:pt x="6738" y="6614"/>
                    <a:pt x="6861" y="6573"/>
                  </a:cubicBezTo>
                  <a:cubicBezTo>
                    <a:pt x="7149" y="6532"/>
                    <a:pt x="7436" y="6326"/>
                    <a:pt x="7601" y="6080"/>
                  </a:cubicBezTo>
                  <a:cubicBezTo>
                    <a:pt x="7847" y="5505"/>
                    <a:pt x="8053" y="4930"/>
                    <a:pt x="8217" y="4314"/>
                  </a:cubicBezTo>
                  <a:cubicBezTo>
                    <a:pt x="8546" y="3081"/>
                    <a:pt x="9285" y="1972"/>
                    <a:pt x="10271" y="1150"/>
                  </a:cubicBezTo>
                  <a:cubicBezTo>
                    <a:pt x="10969" y="452"/>
                    <a:pt x="11996" y="288"/>
                    <a:pt x="12859" y="699"/>
                  </a:cubicBezTo>
                  <a:cubicBezTo>
                    <a:pt x="13804" y="1109"/>
                    <a:pt x="14050" y="1931"/>
                    <a:pt x="14050" y="2876"/>
                  </a:cubicBezTo>
                  <a:cubicBezTo>
                    <a:pt x="13968" y="4519"/>
                    <a:pt x="13475" y="6080"/>
                    <a:pt x="12613" y="7518"/>
                  </a:cubicBezTo>
                  <a:cubicBezTo>
                    <a:pt x="12161" y="8381"/>
                    <a:pt x="11627" y="9284"/>
                    <a:pt x="11093" y="10106"/>
                  </a:cubicBezTo>
                  <a:cubicBezTo>
                    <a:pt x="10435" y="11051"/>
                    <a:pt x="9737" y="11954"/>
                    <a:pt x="8998" y="12817"/>
                  </a:cubicBezTo>
                  <a:cubicBezTo>
                    <a:pt x="8546" y="13310"/>
                    <a:pt x="8012" y="13721"/>
                    <a:pt x="7313" y="1437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6"/>
            <p:cNvSpPr/>
            <p:nvPr/>
          </p:nvSpPr>
          <p:spPr>
            <a:xfrm rot="842785">
              <a:off x="8308838" y="2361430"/>
              <a:ext cx="240110" cy="245715"/>
            </a:xfrm>
            <a:custGeom>
              <a:rect b="b" l="l" r="r" t="t"/>
              <a:pathLst>
                <a:path extrusionOk="0" h="14379" w="14051">
                  <a:moveTo>
                    <a:pt x="7313" y="14378"/>
                  </a:moveTo>
                  <a:cubicBezTo>
                    <a:pt x="6656" y="13762"/>
                    <a:pt x="5999" y="13146"/>
                    <a:pt x="5382" y="12489"/>
                  </a:cubicBezTo>
                  <a:cubicBezTo>
                    <a:pt x="4027" y="10804"/>
                    <a:pt x="2589" y="9161"/>
                    <a:pt x="1398" y="7353"/>
                  </a:cubicBezTo>
                  <a:cubicBezTo>
                    <a:pt x="453" y="5957"/>
                    <a:pt x="1" y="4272"/>
                    <a:pt x="124" y="2547"/>
                  </a:cubicBezTo>
                  <a:cubicBezTo>
                    <a:pt x="206" y="1602"/>
                    <a:pt x="494" y="699"/>
                    <a:pt x="1521" y="329"/>
                  </a:cubicBezTo>
                  <a:cubicBezTo>
                    <a:pt x="2466" y="0"/>
                    <a:pt x="3493" y="247"/>
                    <a:pt x="4191" y="945"/>
                  </a:cubicBezTo>
                  <a:cubicBezTo>
                    <a:pt x="5095" y="1767"/>
                    <a:pt x="5465" y="2835"/>
                    <a:pt x="5834" y="3944"/>
                  </a:cubicBezTo>
                  <a:cubicBezTo>
                    <a:pt x="6040" y="4601"/>
                    <a:pt x="6122" y="5299"/>
                    <a:pt x="6327" y="5998"/>
                  </a:cubicBezTo>
                  <a:cubicBezTo>
                    <a:pt x="6409" y="6244"/>
                    <a:pt x="6738" y="6614"/>
                    <a:pt x="6861" y="6573"/>
                  </a:cubicBezTo>
                  <a:cubicBezTo>
                    <a:pt x="7149" y="6532"/>
                    <a:pt x="7436" y="6326"/>
                    <a:pt x="7601" y="6080"/>
                  </a:cubicBezTo>
                  <a:cubicBezTo>
                    <a:pt x="7847" y="5505"/>
                    <a:pt x="8053" y="4930"/>
                    <a:pt x="8217" y="4314"/>
                  </a:cubicBezTo>
                  <a:cubicBezTo>
                    <a:pt x="8546" y="3081"/>
                    <a:pt x="9285" y="1972"/>
                    <a:pt x="10271" y="1150"/>
                  </a:cubicBezTo>
                  <a:cubicBezTo>
                    <a:pt x="10969" y="452"/>
                    <a:pt x="11996" y="288"/>
                    <a:pt x="12859" y="699"/>
                  </a:cubicBezTo>
                  <a:cubicBezTo>
                    <a:pt x="13804" y="1109"/>
                    <a:pt x="14050" y="1931"/>
                    <a:pt x="14050" y="2876"/>
                  </a:cubicBezTo>
                  <a:cubicBezTo>
                    <a:pt x="13968" y="4519"/>
                    <a:pt x="13475" y="6080"/>
                    <a:pt x="12613" y="7518"/>
                  </a:cubicBezTo>
                  <a:cubicBezTo>
                    <a:pt x="12161" y="8381"/>
                    <a:pt x="11627" y="9284"/>
                    <a:pt x="11093" y="10106"/>
                  </a:cubicBezTo>
                  <a:cubicBezTo>
                    <a:pt x="10435" y="11051"/>
                    <a:pt x="9737" y="11954"/>
                    <a:pt x="8998" y="12817"/>
                  </a:cubicBezTo>
                  <a:cubicBezTo>
                    <a:pt x="8546" y="13310"/>
                    <a:pt x="8012" y="13721"/>
                    <a:pt x="7313" y="1437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6"/>
            <p:cNvSpPr/>
            <p:nvPr/>
          </p:nvSpPr>
          <p:spPr>
            <a:xfrm rot="-1366555">
              <a:off x="948389" y="3535833"/>
              <a:ext cx="240095" cy="245699"/>
            </a:xfrm>
            <a:custGeom>
              <a:rect b="b" l="l" r="r" t="t"/>
              <a:pathLst>
                <a:path extrusionOk="0" h="14379" w="14051">
                  <a:moveTo>
                    <a:pt x="7313" y="14378"/>
                  </a:moveTo>
                  <a:cubicBezTo>
                    <a:pt x="6656" y="13762"/>
                    <a:pt x="5999" y="13146"/>
                    <a:pt x="5382" y="12489"/>
                  </a:cubicBezTo>
                  <a:cubicBezTo>
                    <a:pt x="4027" y="10804"/>
                    <a:pt x="2589" y="9161"/>
                    <a:pt x="1398" y="7353"/>
                  </a:cubicBezTo>
                  <a:cubicBezTo>
                    <a:pt x="453" y="5957"/>
                    <a:pt x="1" y="4272"/>
                    <a:pt x="124" y="2547"/>
                  </a:cubicBezTo>
                  <a:cubicBezTo>
                    <a:pt x="206" y="1602"/>
                    <a:pt x="494" y="699"/>
                    <a:pt x="1521" y="329"/>
                  </a:cubicBezTo>
                  <a:cubicBezTo>
                    <a:pt x="2466" y="0"/>
                    <a:pt x="3493" y="247"/>
                    <a:pt x="4191" y="945"/>
                  </a:cubicBezTo>
                  <a:cubicBezTo>
                    <a:pt x="5095" y="1767"/>
                    <a:pt x="5465" y="2835"/>
                    <a:pt x="5834" y="3944"/>
                  </a:cubicBezTo>
                  <a:cubicBezTo>
                    <a:pt x="6040" y="4601"/>
                    <a:pt x="6122" y="5299"/>
                    <a:pt x="6327" y="5998"/>
                  </a:cubicBezTo>
                  <a:cubicBezTo>
                    <a:pt x="6409" y="6244"/>
                    <a:pt x="6738" y="6614"/>
                    <a:pt x="6861" y="6573"/>
                  </a:cubicBezTo>
                  <a:cubicBezTo>
                    <a:pt x="7149" y="6532"/>
                    <a:pt x="7436" y="6326"/>
                    <a:pt x="7601" y="6080"/>
                  </a:cubicBezTo>
                  <a:cubicBezTo>
                    <a:pt x="7847" y="5505"/>
                    <a:pt x="8053" y="4930"/>
                    <a:pt x="8217" y="4314"/>
                  </a:cubicBezTo>
                  <a:cubicBezTo>
                    <a:pt x="8546" y="3081"/>
                    <a:pt x="9285" y="1972"/>
                    <a:pt x="10271" y="1150"/>
                  </a:cubicBezTo>
                  <a:cubicBezTo>
                    <a:pt x="10969" y="452"/>
                    <a:pt x="11996" y="288"/>
                    <a:pt x="12859" y="699"/>
                  </a:cubicBezTo>
                  <a:cubicBezTo>
                    <a:pt x="13804" y="1109"/>
                    <a:pt x="14050" y="1931"/>
                    <a:pt x="14050" y="2876"/>
                  </a:cubicBezTo>
                  <a:cubicBezTo>
                    <a:pt x="13968" y="4519"/>
                    <a:pt x="13475" y="6080"/>
                    <a:pt x="12613" y="7518"/>
                  </a:cubicBezTo>
                  <a:cubicBezTo>
                    <a:pt x="12161" y="8381"/>
                    <a:pt x="11627" y="9284"/>
                    <a:pt x="11093" y="10106"/>
                  </a:cubicBezTo>
                  <a:cubicBezTo>
                    <a:pt x="10435" y="11051"/>
                    <a:pt x="9737" y="11954"/>
                    <a:pt x="8998" y="12817"/>
                  </a:cubicBezTo>
                  <a:cubicBezTo>
                    <a:pt x="8546" y="13310"/>
                    <a:pt x="8012" y="13721"/>
                    <a:pt x="7313" y="1437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 name="Google Shape;1014;p36"/>
          <p:cNvGrpSpPr/>
          <p:nvPr/>
        </p:nvGrpSpPr>
        <p:grpSpPr>
          <a:xfrm rot="10800000">
            <a:off x="5984282" y="616940"/>
            <a:ext cx="1496149" cy="394342"/>
            <a:chOff x="719950" y="463625"/>
            <a:chExt cx="8529926" cy="535500"/>
          </a:xfrm>
        </p:grpSpPr>
        <p:sp>
          <p:nvSpPr>
            <p:cNvPr id="1015" name="Google Shape;1015;p36"/>
            <p:cNvSpPr/>
            <p:nvPr/>
          </p:nvSpPr>
          <p:spPr>
            <a:xfrm rot="10800000">
              <a:off x="719950" y="463625"/>
              <a:ext cx="77040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Heart: Coeur</a:t>
              </a:r>
              <a:endParaRPr>
                <a:solidFill>
                  <a:schemeClr val="lt1"/>
                </a:solidFill>
                <a:latin typeface="Darker Grotesque SemiBold"/>
                <a:ea typeface="Darker Grotesque SemiBold"/>
                <a:cs typeface="Darker Grotesque SemiBold"/>
                <a:sym typeface="Darker Grotesque SemiBold"/>
              </a:endParaRPr>
            </a:p>
          </p:txBody>
        </p:sp>
        <p:sp>
          <p:nvSpPr>
            <p:cNvPr id="1016" name="Google Shape;1016;p36"/>
            <p:cNvSpPr/>
            <p:nvPr/>
          </p:nvSpPr>
          <p:spPr>
            <a:xfrm rot="5843876">
              <a:off x="8611721" y="246112"/>
              <a:ext cx="265611" cy="976916"/>
            </a:xfrm>
            <a:prstGeom prst="triangle">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017" name="Google Shape;1017;p36"/>
          <p:cNvGrpSpPr/>
          <p:nvPr/>
        </p:nvGrpSpPr>
        <p:grpSpPr>
          <a:xfrm>
            <a:off x="3572812" y="3234686"/>
            <a:ext cx="2075696" cy="1593852"/>
            <a:chOff x="3275405" y="2903970"/>
            <a:chExt cx="2593323" cy="1991319"/>
          </a:xfrm>
        </p:grpSpPr>
        <p:grpSp>
          <p:nvGrpSpPr>
            <p:cNvPr id="1018" name="Google Shape;1018;p36"/>
            <p:cNvGrpSpPr/>
            <p:nvPr/>
          </p:nvGrpSpPr>
          <p:grpSpPr>
            <a:xfrm>
              <a:off x="3792015" y="2903970"/>
              <a:ext cx="542274" cy="630247"/>
              <a:chOff x="1521975" y="1235825"/>
              <a:chExt cx="325925" cy="378800"/>
            </a:xfrm>
          </p:grpSpPr>
          <p:sp>
            <p:nvSpPr>
              <p:cNvPr id="1019" name="Google Shape;1019;p36"/>
              <p:cNvSpPr/>
              <p:nvPr/>
            </p:nvSpPr>
            <p:spPr>
              <a:xfrm>
                <a:off x="1692575" y="1298950"/>
                <a:ext cx="85575" cy="68325"/>
              </a:xfrm>
              <a:custGeom>
                <a:rect b="b" l="l" r="r" t="t"/>
                <a:pathLst>
                  <a:path extrusionOk="0" h="2733" w="3423">
                    <a:moveTo>
                      <a:pt x="2124" y="1"/>
                    </a:moveTo>
                    <a:cubicBezTo>
                      <a:pt x="2108" y="1"/>
                      <a:pt x="2092" y="2"/>
                      <a:pt x="2077" y="3"/>
                    </a:cubicBezTo>
                    <a:cubicBezTo>
                      <a:pt x="1569" y="52"/>
                      <a:pt x="1143" y="542"/>
                      <a:pt x="1165" y="1055"/>
                    </a:cubicBezTo>
                    <a:cubicBezTo>
                      <a:pt x="1007" y="874"/>
                      <a:pt x="821" y="720"/>
                      <a:pt x="612" y="602"/>
                    </a:cubicBezTo>
                    <a:cubicBezTo>
                      <a:pt x="519" y="546"/>
                      <a:pt x="406" y="500"/>
                      <a:pt x="302" y="500"/>
                    </a:cubicBezTo>
                    <a:cubicBezTo>
                      <a:pt x="244" y="500"/>
                      <a:pt x="189" y="514"/>
                      <a:pt x="141" y="548"/>
                    </a:cubicBezTo>
                    <a:cubicBezTo>
                      <a:pt x="1" y="647"/>
                      <a:pt x="1" y="851"/>
                      <a:pt x="32" y="1019"/>
                    </a:cubicBezTo>
                    <a:cubicBezTo>
                      <a:pt x="154" y="1672"/>
                      <a:pt x="794" y="2388"/>
                      <a:pt x="1361" y="2733"/>
                    </a:cubicBezTo>
                    <a:cubicBezTo>
                      <a:pt x="1891" y="2588"/>
                      <a:pt x="2353" y="2275"/>
                      <a:pt x="2811" y="1971"/>
                    </a:cubicBezTo>
                    <a:cubicBezTo>
                      <a:pt x="3052" y="1812"/>
                      <a:pt x="3310" y="1626"/>
                      <a:pt x="3387" y="1345"/>
                    </a:cubicBezTo>
                    <a:cubicBezTo>
                      <a:pt x="3423" y="1205"/>
                      <a:pt x="3406" y="1037"/>
                      <a:pt x="3305" y="928"/>
                    </a:cubicBezTo>
                    <a:cubicBezTo>
                      <a:pt x="3219" y="837"/>
                      <a:pt x="3088" y="801"/>
                      <a:pt x="2960" y="792"/>
                    </a:cubicBezTo>
                    <a:cubicBezTo>
                      <a:pt x="2947" y="792"/>
                      <a:pt x="2934" y="792"/>
                      <a:pt x="2920" y="792"/>
                    </a:cubicBezTo>
                    <a:cubicBezTo>
                      <a:pt x="2625" y="792"/>
                      <a:pt x="2327" y="939"/>
                      <a:pt x="2154" y="1178"/>
                    </a:cubicBezTo>
                    <a:cubicBezTo>
                      <a:pt x="2249" y="874"/>
                      <a:pt x="2295" y="552"/>
                      <a:pt x="2295" y="230"/>
                    </a:cubicBezTo>
                    <a:cubicBezTo>
                      <a:pt x="2295" y="157"/>
                      <a:pt x="2280" y="71"/>
                      <a:pt x="2222" y="25"/>
                    </a:cubicBezTo>
                    <a:cubicBezTo>
                      <a:pt x="2194" y="6"/>
                      <a:pt x="2159" y="1"/>
                      <a:pt x="2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6"/>
              <p:cNvSpPr/>
              <p:nvPr/>
            </p:nvSpPr>
            <p:spPr>
              <a:xfrm>
                <a:off x="1571525" y="1235825"/>
                <a:ext cx="98400" cy="88400"/>
              </a:xfrm>
              <a:custGeom>
                <a:rect b="b" l="l" r="r" t="t"/>
                <a:pathLst>
                  <a:path extrusionOk="0" h="3536" w="3936">
                    <a:moveTo>
                      <a:pt x="1619" y="1"/>
                    </a:moveTo>
                    <a:cubicBezTo>
                      <a:pt x="1582" y="1"/>
                      <a:pt x="1546" y="10"/>
                      <a:pt x="1514" y="30"/>
                    </a:cubicBezTo>
                    <a:cubicBezTo>
                      <a:pt x="1455" y="62"/>
                      <a:pt x="1419" y="129"/>
                      <a:pt x="1392" y="189"/>
                    </a:cubicBezTo>
                    <a:cubicBezTo>
                      <a:pt x="1206" y="601"/>
                      <a:pt x="1229" y="1100"/>
                      <a:pt x="1446" y="1495"/>
                    </a:cubicBezTo>
                    <a:cubicBezTo>
                      <a:pt x="1201" y="1223"/>
                      <a:pt x="892" y="1005"/>
                      <a:pt x="553" y="869"/>
                    </a:cubicBezTo>
                    <a:cubicBezTo>
                      <a:pt x="474" y="836"/>
                      <a:pt x="385" y="811"/>
                      <a:pt x="301" y="811"/>
                    </a:cubicBezTo>
                    <a:cubicBezTo>
                      <a:pt x="232" y="811"/>
                      <a:pt x="166" y="828"/>
                      <a:pt x="113" y="873"/>
                    </a:cubicBezTo>
                    <a:cubicBezTo>
                      <a:pt x="32" y="941"/>
                      <a:pt x="9" y="1059"/>
                      <a:pt x="9" y="1168"/>
                    </a:cubicBezTo>
                    <a:cubicBezTo>
                      <a:pt x="0" y="1617"/>
                      <a:pt x="267" y="2029"/>
                      <a:pt x="580" y="2351"/>
                    </a:cubicBezTo>
                    <a:cubicBezTo>
                      <a:pt x="974" y="2759"/>
                      <a:pt x="1786" y="3322"/>
                      <a:pt x="2313" y="3535"/>
                    </a:cubicBezTo>
                    <a:cubicBezTo>
                      <a:pt x="2439" y="3394"/>
                      <a:pt x="2943" y="2941"/>
                      <a:pt x="3069" y="2795"/>
                    </a:cubicBezTo>
                    <a:cubicBezTo>
                      <a:pt x="3228" y="2623"/>
                      <a:pt x="3382" y="2451"/>
                      <a:pt x="3514" y="2261"/>
                    </a:cubicBezTo>
                    <a:cubicBezTo>
                      <a:pt x="3663" y="2043"/>
                      <a:pt x="3782" y="1803"/>
                      <a:pt x="3858" y="1549"/>
                    </a:cubicBezTo>
                    <a:cubicBezTo>
                      <a:pt x="3903" y="1390"/>
                      <a:pt x="3935" y="1209"/>
                      <a:pt x="3836" y="1077"/>
                    </a:cubicBezTo>
                    <a:cubicBezTo>
                      <a:pt x="3772" y="991"/>
                      <a:pt x="3662" y="951"/>
                      <a:pt x="3554" y="951"/>
                    </a:cubicBezTo>
                    <a:cubicBezTo>
                      <a:pt x="3525" y="951"/>
                      <a:pt x="3496" y="954"/>
                      <a:pt x="3468" y="959"/>
                    </a:cubicBezTo>
                    <a:cubicBezTo>
                      <a:pt x="3337" y="982"/>
                      <a:pt x="3219" y="1059"/>
                      <a:pt x="3115" y="1145"/>
                    </a:cubicBezTo>
                    <a:cubicBezTo>
                      <a:pt x="2878" y="1331"/>
                      <a:pt x="2679" y="1567"/>
                      <a:pt x="2484" y="1798"/>
                    </a:cubicBezTo>
                    <a:cubicBezTo>
                      <a:pt x="2648" y="1181"/>
                      <a:pt x="2394" y="474"/>
                      <a:pt x="1872" y="102"/>
                    </a:cubicBezTo>
                    <a:cubicBezTo>
                      <a:pt x="1799" y="48"/>
                      <a:pt x="1706" y="1"/>
                      <a:pt x="1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6"/>
              <p:cNvSpPr/>
              <p:nvPr/>
            </p:nvSpPr>
            <p:spPr>
              <a:xfrm>
                <a:off x="1521975" y="1285850"/>
                <a:ext cx="306875" cy="328775"/>
              </a:xfrm>
              <a:custGeom>
                <a:rect b="b" l="l" r="r" t="t"/>
                <a:pathLst>
                  <a:path extrusionOk="0" h="13151" w="12275">
                    <a:moveTo>
                      <a:pt x="1162" y="0"/>
                    </a:moveTo>
                    <a:cubicBezTo>
                      <a:pt x="945" y="0"/>
                      <a:pt x="740" y="57"/>
                      <a:pt x="576" y="201"/>
                    </a:cubicBezTo>
                    <a:cubicBezTo>
                      <a:pt x="141" y="582"/>
                      <a:pt x="281" y="1284"/>
                      <a:pt x="549" y="1792"/>
                    </a:cubicBezTo>
                    <a:cubicBezTo>
                      <a:pt x="1030" y="2698"/>
                      <a:pt x="1813" y="3443"/>
                      <a:pt x="2748" y="3868"/>
                    </a:cubicBezTo>
                    <a:cubicBezTo>
                      <a:pt x="2601" y="3813"/>
                      <a:pt x="2447" y="3787"/>
                      <a:pt x="2292" y="3787"/>
                    </a:cubicBezTo>
                    <a:cubicBezTo>
                      <a:pt x="1792" y="3787"/>
                      <a:pt x="1287" y="4058"/>
                      <a:pt x="1007" y="4477"/>
                    </a:cubicBezTo>
                    <a:cubicBezTo>
                      <a:pt x="639" y="5029"/>
                      <a:pt x="639" y="5778"/>
                      <a:pt x="925" y="6377"/>
                    </a:cubicBezTo>
                    <a:cubicBezTo>
                      <a:pt x="530" y="6735"/>
                      <a:pt x="208" y="7197"/>
                      <a:pt x="105" y="7723"/>
                    </a:cubicBezTo>
                    <a:cubicBezTo>
                      <a:pt x="0" y="8244"/>
                      <a:pt x="141" y="8834"/>
                      <a:pt x="530" y="9196"/>
                    </a:cubicBezTo>
                    <a:cubicBezTo>
                      <a:pt x="975" y="9614"/>
                      <a:pt x="1641" y="9673"/>
                      <a:pt x="2190" y="9940"/>
                    </a:cubicBezTo>
                    <a:cubicBezTo>
                      <a:pt x="1786" y="10226"/>
                      <a:pt x="1378" y="10611"/>
                      <a:pt x="1365" y="11100"/>
                    </a:cubicBezTo>
                    <a:cubicBezTo>
                      <a:pt x="1351" y="11654"/>
                      <a:pt x="1878" y="12098"/>
                      <a:pt x="2422" y="12193"/>
                    </a:cubicBezTo>
                    <a:cubicBezTo>
                      <a:pt x="2536" y="12214"/>
                      <a:pt x="2650" y="12223"/>
                      <a:pt x="2764" y="12223"/>
                    </a:cubicBezTo>
                    <a:cubicBezTo>
                      <a:pt x="3195" y="12223"/>
                      <a:pt x="3625" y="12091"/>
                      <a:pt x="4044" y="11962"/>
                    </a:cubicBezTo>
                    <a:cubicBezTo>
                      <a:pt x="4070" y="12639"/>
                      <a:pt x="4760" y="13150"/>
                      <a:pt x="5437" y="13150"/>
                    </a:cubicBezTo>
                    <a:cubicBezTo>
                      <a:pt x="5476" y="13150"/>
                      <a:pt x="5516" y="13149"/>
                      <a:pt x="5555" y="13145"/>
                    </a:cubicBezTo>
                    <a:cubicBezTo>
                      <a:pt x="6266" y="13082"/>
                      <a:pt x="6869" y="12561"/>
                      <a:pt x="7237" y="11944"/>
                    </a:cubicBezTo>
                    <a:cubicBezTo>
                      <a:pt x="7343" y="12313"/>
                      <a:pt x="7738" y="12514"/>
                      <a:pt x="8130" y="12514"/>
                    </a:cubicBezTo>
                    <a:cubicBezTo>
                      <a:pt x="8224" y="12514"/>
                      <a:pt x="8317" y="12503"/>
                      <a:pt x="8407" y="12479"/>
                    </a:cubicBezTo>
                    <a:cubicBezTo>
                      <a:pt x="8865" y="12356"/>
                      <a:pt x="9223" y="12008"/>
                      <a:pt x="9549" y="11663"/>
                    </a:cubicBezTo>
                    <a:cubicBezTo>
                      <a:pt x="9749" y="11450"/>
                      <a:pt x="9948" y="11228"/>
                      <a:pt x="10062" y="10956"/>
                    </a:cubicBezTo>
                    <a:cubicBezTo>
                      <a:pt x="10171" y="10684"/>
                      <a:pt x="10180" y="10353"/>
                      <a:pt x="10002" y="10117"/>
                    </a:cubicBezTo>
                    <a:cubicBezTo>
                      <a:pt x="9862" y="9926"/>
                      <a:pt x="9604" y="9731"/>
                      <a:pt x="9708" y="9518"/>
                    </a:cubicBezTo>
                    <a:lnTo>
                      <a:pt x="9708" y="9518"/>
                    </a:lnTo>
                    <a:cubicBezTo>
                      <a:pt x="9911" y="9581"/>
                      <a:pt x="10126" y="9619"/>
                      <a:pt x="10339" y="9619"/>
                    </a:cubicBezTo>
                    <a:cubicBezTo>
                      <a:pt x="10583" y="9619"/>
                      <a:pt x="10823" y="9569"/>
                      <a:pt x="11036" y="9451"/>
                    </a:cubicBezTo>
                    <a:cubicBezTo>
                      <a:pt x="11377" y="9260"/>
                      <a:pt x="11607" y="8861"/>
                      <a:pt x="11571" y="8484"/>
                    </a:cubicBezTo>
                    <a:cubicBezTo>
                      <a:pt x="11971" y="7995"/>
                      <a:pt x="12220" y="7383"/>
                      <a:pt x="12260" y="6752"/>
                    </a:cubicBezTo>
                    <a:cubicBezTo>
                      <a:pt x="12274" y="6534"/>
                      <a:pt x="12247" y="6281"/>
                      <a:pt x="12065" y="6159"/>
                    </a:cubicBezTo>
                    <a:cubicBezTo>
                      <a:pt x="12000" y="6114"/>
                      <a:pt x="11927" y="6096"/>
                      <a:pt x="11852" y="6096"/>
                    </a:cubicBezTo>
                    <a:cubicBezTo>
                      <a:pt x="11689" y="6096"/>
                      <a:pt x="11513" y="6182"/>
                      <a:pt x="11368" y="6272"/>
                    </a:cubicBezTo>
                    <a:cubicBezTo>
                      <a:pt x="10868" y="6584"/>
                      <a:pt x="10406" y="6961"/>
                      <a:pt x="10008" y="7392"/>
                    </a:cubicBezTo>
                    <a:cubicBezTo>
                      <a:pt x="10134" y="6779"/>
                      <a:pt x="10225" y="6153"/>
                      <a:pt x="10121" y="5538"/>
                    </a:cubicBezTo>
                    <a:cubicBezTo>
                      <a:pt x="10021" y="4925"/>
                      <a:pt x="9699" y="4322"/>
                      <a:pt x="9164" y="4004"/>
                    </a:cubicBezTo>
                    <a:cubicBezTo>
                      <a:pt x="9068" y="3950"/>
                      <a:pt x="8968" y="3905"/>
                      <a:pt x="8860" y="3895"/>
                    </a:cubicBezTo>
                    <a:cubicBezTo>
                      <a:pt x="8848" y="3895"/>
                      <a:pt x="8836" y="3894"/>
                      <a:pt x="8824" y="3894"/>
                    </a:cubicBezTo>
                    <a:cubicBezTo>
                      <a:pt x="8616" y="3894"/>
                      <a:pt x="8428" y="4037"/>
                      <a:pt x="8315" y="4213"/>
                    </a:cubicBezTo>
                    <a:cubicBezTo>
                      <a:pt x="8198" y="4404"/>
                      <a:pt x="8152" y="4626"/>
                      <a:pt x="8108" y="4843"/>
                    </a:cubicBezTo>
                    <a:cubicBezTo>
                      <a:pt x="7907" y="4127"/>
                      <a:pt x="7591" y="3443"/>
                      <a:pt x="7178" y="2821"/>
                    </a:cubicBezTo>
                    <a:cubicBezTo>
                      <a:pt x="6924" y="2445"/>
                      <a:pt x="6624" y="2083"/>
                      <a:pt x="6235" y="1842"/>
                    </a:cubicBezTo>
                    <a:cubicBezTo>
                      <a:pt x="5977" y="1688"/>
                      <a:pt x="5677" y="1594"/>
                      <a:pt x="5381" y="1594"/>
                    </a:cubicBezTo>
                    <a:cubicBezTo>
                      <a:pt x="5224" y="1594"/>
                      <a:pt x="5068" y="1621"/>
                      <a:pt x="4920" y="1679"/>
                    </a:cubicBezTo>
                    <a:cubicBezTo>
                      <a:pt x="4498" y="1851"/>
                      <a:pt x="4190" y="2327"/>
                      <a:pt x="4295" y="2771"/>
                    </a:cubicBezTo>
                    <a:lnTo>
                      <a:pt x="4295" y="2771"/>
                    </a:lnTo>
                    <a:cubicBezTo>
                      <a:pt x="3891" y="1665"/>
                      <a:pt x="3043" y="722"/>
                      <a:pt x="1982" y="214"/>
                    </a:cubicBezTo>
                    <a:cubicBezTo>
                      <a:pt x="1731" y="92"/>
                      <a:pt x="1437" y="0"/>
                      <a:pt x="1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6"/>
              <p:cNvSpPr/>
              <p:nvPr/>
            </p:nvSpPr>
            <p:spPr>
              <a:xfrm>
                <a:off x="1786425" y="1368125"/>
                <a:ext cx="61475" cy="59350"/>
              </a:xfrm>
              <a:custGeom>
                <a:rect b="b" l="l" r="r" t="t"/>
                <a:pathLst>
                  <a:path extrusionOk="0" h="2374" w="2459">
                    <a:moveTo>
                      <a:pt x="515" y="1"/>
                    </a:moveTo>
                    <a:cubicBezTo>
                      <a:pt x="480" y="1"/>
                      <a:pt x="445" y="8"/>
                      <a:pt x="413" y="20"/>
                    </a:cubicBezTo>
                    <a:cubicBezTo>
                      <a:pt x="232" y="88"/>
                      <a:pt x="104" y="265"/>
                      <a:pt x="55" y="451"/>
                    </a:cubicBezTo>
                    <a:cubicBezTo>
                      <a:pt x="1" y="641"/>
                      <a:pt x="10" y="836"/>
                      <a:pt x="18" y="1031"/>
                    </a:cubicBezTo>
                    <a:cubicBezTo>
                      <a:pt x="32" y="1303"/>
                      <a:pt x="104" y="2038"/>
                      <a:pt x="114" y="2310"/>
                    </a:cubicBezTo>
                    <a:cubicBezTo>
                      <a:pt x="300" y="2324"/>
                      <a:pt x="481" y="2337"/>
                      <a:pt x="662" y="2351"/>
                    </a:cubicBezTo>
                    <a:cubicBezTo>
                      <a:pt x="801" y="2362"/>
                      <a:pt x="940" y="2373"/>
                      <a:pt x="1078" y="2373"/>
                    </a:cubicBezTo>
                    <a:cubicBezTo>
                      <a:pt x="1216" y="2373"/>
                      <a:pt x="1354" y="2362"/>
                      <a:pt x="1487" y="2328"/>
                    </a:cubicBezTo>
                    <a:cubicBezTo>
                      <a:pt x="1715" y="2264"/>
                      <a:pt x="1923" y="2138"/>
                      <a:pt x="2113" y="1997"/>
                    </a:cubicBezTo>
                    <a:cubicBezTo>
                      <a:pt x="2281" y="1874"/>
                      <a:pt x="2458" y="1684"/>
                      <a:pt x="2399" y="1485"/>
                    </a:cubicBezTo>
                    <a:cubicBezTo>
                      <a:pt x="2372" y="1376"/>
                      <a:pt x="2272" y="1294"/>
                      <a:pt x="2167" y="1257"/>
                    </a:cubicBezTo>
                    <a:cubicBezTo>
                      <a:pt x="2093" y="1230"/>
                      <a:pt x="2017" y="1221"/>
                      <a:pt x="1940" y="1221"/>
                    </a:cubicBezTo>
                    <a:cubicBezTo>
                      <a:pt x="1904" y="1221"/>
                      <a:pt x="1868" y="1223"/>
                      <a:pt x="1832" y="1226"/>
                    </a:cubicBezTo>
                    <a:cubicBezTo>
                      <a:pt x="1675" y="1239"/>
                      <a:pt x="1519" y="1268"/>
                      <a:pt x="1395" y="1357"/>
                    </a:cubicBezTo>
                    <a:lnTo>
                      <a:pt x="1395" y="1357"/>
                    </a:lnTo>
                    <a:cubicBezTo>
                      <a:pt x="1606" y="1192"/>
                      <a:pt x="1783" y="976"/>
                      <a:pt x="1905" y="732"/>
                    </a:cubicBezTo>
                    <a:cubicBezTo>
                      <a:pt x="1960" y="623"/>
                      <a:pt x="2000" y="491"/>
                      <a:pt x="1941" y="392"/>
                    </a:cubicBezTo>
                    <a:cubicBezTo>
                      <a:pt x="1886" y="300"/>
                      <a:pt x="1776" y="268"/>
                      <a:pt x="1669" y="268"/>
                    </a:cubicBezTo>
                    <a:cubicBezTo>
                      <a:pt x="1643" y="268"/>
                      <a:pt x="1617" y="270"/>
                      <a:pt x="1592" y="274"/>
                    </a:cubicBezTo>
                    <a:cubicBezTo>
                      <a:pt x="1274" y="315"/>
                      <a:pt x="989" y="546"/>
                      <a:pt x="876" y="849"/>
                    </a:cubicBezTo>
                    <a:lnTo>
                      <a:pt x="753" y="278"/>
                    </a:lnTo>
                    <a:cubicBezTo>
                      <a:pt x="730" y="179"/>
                      <a:pt x="694" y="60"/>
                      <a:pt x="599" y="16"/>
                    </a:cubicBezTo>
                    <a:cubicBezTo>
                      <a:pt x="572" y="5"/>
                      <a:pt x="544" y="1"/>
                      <a:pt x="5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 name="Google Shape;1023;p36"/>
            <p:cNvGrpSpPr/>
            <p:nvPr/>
          </p:nvGrpSpPr>
          <p:grpSpPr>
            <a:xfrm>
              <a:off x="3275405" y="3118101"/>
              <a:ext cx="2593323" cy="1777188"/>
              <a:chOff x="1211475" y="1364525"/>
              <a:chExt cx="1558675" cy="1068150"/>
            </a:xfrm>
          </p:grpSpPr>
          <p:sp>
            <p:nvSpPr>
              <p:cNvPr id="1024" name="Google Shape;1024;p36"/>
              <p:cNvSpPr/>
              <p:nvPr/>
            </p:nvSpPr>
            <p:spPr>
              <a:xfrm>
                <a:off x="1351250" y="1707425"/>
                <a:ext cx="344625" cy="449025"/>
              </a:xfrm>
              <a:custGeom>
                <a:rect b="b" l="l" r="r" t="t"/>
                <a:pathLst>
                  <a:path extrusionOk="0" h="17961" w="13785">
                    <a:moveTo>
                      <a:pt x="241" y="1"/>
                    </a:moveTo>
                    <a:lnTo>
                      <a:pt x="1" y="182"/>
                    </a:lnTo>
                    <a:lnTo>
                      <a:pt x="13545" y="17960"/>
                    </a:lnTo>
                    <a:lnTo>
                      <a:pt x="13784" y="17780"/>
                    </a:lnTo>
                    <a:lnTo>
                      <a:pt x="2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6"/>
              <p:cNvSpPr/>
              <p:nvPr/>
            </p:nvSpPr>
            <p:spPr>
              <a:xfrm>
                <a:off x="1303400" y="1754025"/>
                <a:ext cx="440325" cy="355850"/>
              </a:xfrm>
              <a:custGeom>
                <a:rect b="b" l="l" r="r" t="t"/>
                <a:pathLst>
                  <a:path extrusionOk="0" h="14234" w="17613">
                    <a:moveTo>
                      <a:pt x="191" y="1"/>
                    </a:moveTo>
                    <a:lnTo>
                      <a:pt x="1" y="236"/>
                    </a:lnTo>
                    <a:lnTo>
                      <a:pt x="17422" y="14233"/>
                    </a:lnTo>
                    <a:lnTo>
                      <a:pt x="17612" y="13997"/>
                    </a:lnTo>
                    <a:lnTo>
                      <a:pt x="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6"/>
              <p:cNvSpPr/>
              <p:nvPr/>
            </p:nvSpPr>
            <p:spPr>
              <a:xfrm>
                <a:off x="1267500" y="1813300"/>
                <a:ext cx="512150" cy="237275"/>
              </a:xfrm>
              <a:custGeom>
                <a:rect b="b" l="l" r="r" t="t"/>
                <a:pathLst>
                  <a:path extrusionOk="0" h="9491" w="20486">
                    <a:moveTo>
                      <a:pt x="122" y="1"/>
                    </a:moveTo>
                    <a:lnTo>
                      <a:pt x="0" y="277"/>
                    </a:lnTo>
                    <a:lnTo>
                      <a:pt x="20359" y="9491"/>
                    </a:lnTo>
                    <a:lnTo>
                      <a:pt x="20486" y="9219"/>
                    </a:lnTo>
                    <a:lnTo>
                      <a:pt x="1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6"/>
              <p:cNvSpPr/>
              <p:nvPr/>
            </p:nvSpPr>
            <p:spPr>
              <a:xfrm>
                <a:off x="1250025" y="1867725"/>
                <a:ext cx="547075" cy="128450"/>
              </a:xfrm>
              <a:custGeom>
                <a:rect b="b" l="l" r="r" t="t"/>
                <a:pathLst>
                  <a:path extrusionOk="0" h="5138" w="21883">
                    <a:moveTo>
                      <a:pt x="64" y="0"/>
                    </a:moveTo>
                    <a:lnTo>
                      <a:pt x="1" y="295"/>
                    </a:lnTo>
                    <a:lnTo>
                      <a:pt x="21819" y="5138"/>
                    </a:lnTo>
                    <a:lnTo>
                      <a:pt x="21882" y="4843"/>
                    </a:lnTo>
                    <a:lnTo>
                      <a:pt x="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6"/>
              <p:cNvSpPr/>
              <p:nvPr/>
            </p:nvSpPr>
            <p:spPr>
              <a:xfrm>
                <a:off x="1244125" y="1925975"/>
                <a:ext cx="558875" cy="11925"/>
              </a:xfrm>
              <a:custGeom>
                <a:rect b="b" l="l" r="r" t="t"/>
                <a:pathLst>
                  <a:path extrusionOk="0" h="477" w="22355">
                    <a:moveTo>
                      <a:pt x="5" y="0"/>
                    </a:moveTo>
                    <a:lnTo>
                      <a:pt x="1" y="305"/>
                    </a:lnTo>
                    <a:lnTo>
                      <a:pt x="22350" y="477"/>
                    </a:lnTo>
                    <a:lnTo>
                      <a:pt x="22354" y="173"/>
                    </a:lnTo>
                    <a:lnTo>
                      <a:pt x="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6"/>
              <p:cNvSpPr/>
              <p:nvPr/>
            </p:nvSpPr>
            <p:spPr>
              <a:xfrm>
                <a:off x="1253225" y="1854125"/>
                <a:ext cx="540725" cy="155650"/>
              </a:xfrm>
              <a:custGeom>
                <a:rect b="b" l="l" r="r" t="t"/>
                <a:pathLst>
                  <a:path extrusionOk="0" h="6226" w="21629">
                    <a:moveTo>
                      <a:pt x="21547" y="0"/>
                    </a:moveTo>
                    <a:lnTo>
                      <a:pt x="0" y="5935"/>
                    </a:lnTo>
                    <a:lnTo>
                      <a:pt x="82" y="6226"/>
                    </a:lnTo>
                    <a:lnTo>
                      <a:pt x="21628" y="295"/>
                    </a:lnTo>
                    <a:lnTo>
                      <a:pt x="215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6"/>
              <p:cNvSpPr/>
              <p:nvPr/>
            </p:nvSpPr>
            <p:spPr>
              <a:xfrm>
                <a:off x="1278925" y="1790300"/>
                <a:ext cx="489275" cy="283275"/>
              </a:xfrm>
              <a:custGeom>
                <a:rect b="b" l="l" r="r" t="t"/>
                <a:pathLst>
                  <a:path extrusionOk="0" h="11331" w="19571">
                    <a:moveTo>
                      <a:pt x="19421" y="0"/>
                    </a:moveTo>
                    <a:lnTo>
                      <a:pt x="0" y="11068"/>
                    </a:lnTo>
                    <a:lnTo>
                      <a:pt x="151" y="11331"/>
                    </a:lnTo>
                    <a:lnTo>
                      <a:pt x="19571" y="264"/>
                    </a:lnTo>
                    <a:lnTo>
                      <a:pt x="194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6"/>
              <p:cNvSpPr/>
              <p:nvPr/>
            </p:nvSpPr>
            <p:spPr>
              <a:xfrm>
                <a:off x="1315425" y="1739975"/>
                <a:ext cx="416275" cy="383925"/>
              </a:xfrm>
              <a:custGeom>
                <a:rect b="b" l="l" r="r" t="t"/>
                <a:pathLst>
                  <a:path extrusionOk="0" h="15357" w="16651">
                    <a:moveTo>
                      <a:pt x="16447" y="0"/>
                    </a:moveTo>
                    <a:lnTo>
                      <a:pt x="1" y="15135"/>
                    </a:lnTo>
                    <a:lnTo>
                      <a:pt x="205" y="15357"/>
                    </a:lnTo>
                    <a:lnTo>
                      <a:pt x="16650" y="222"/>
                    </a:lnTo>
                    <a:lnTo>
                      <a:pt x="164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6"/>
              <p:cNvSpPr/>
              <p:nvPr/>
            </p:nvSpPr>
            <p:spPr>
              <a:xfrm>
                <a:off x="1364400" y="1698025"/>
                <a:ext cx="318325" cy="467825"/>
              </a:xfrm>
              <a:custGeom>
                <a:rect b="b" l="l" r="r" t="t"/>
                <a:pathLst>
                  <a:path extrusionOk="0" h="18713" w="12733">
                    <a:moveTo>
                      <a:pt x="12479" y="0"/>
                    </a:moveTo>
                    <a:lnTo>
                      <a:pt x="1" y="18545"/>
                    </a:lnTo>
                    <a:lnTo>
                      <a:pt x="254" y="18713"/>
                    </a:lnTo>
                    <a:lnTo>
                      <a:pt x="12733" y="168"/>
                    </a:lnTo>
                    <a:lnTo>
                      <a:pt x="124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6"/>
              <p:cNvSpPr/>
              <p:nvPr/>
            </p:nvSpPr>
            <p:spPr>
              <a:xfrm>
                <a:off x="1414150" y="1671950"/>
                <a:ext cx="218825" cy="519975"/>
              </a:xfrm>
              <a:custGeom>
                <a:rect b="b" l="l" r="r" t="t"/>
                <a:pathLst>
                  <a:path extrusionOk="0" h="20799" w="8753">
                    <a:moveTo>
                      <a:pt x="8471" y="1"/>
                    </a:moveTo>
                    <a:lnTo>
                      <a:pt x="1" y="20685"/>
                    </a:lnTo>
                    <a:lnTo>
                      <a:pt x="283" y="20798"/>
                    </a:lnTo>
                    <a:lnTo>
                      <a:pt x="8752" y="114"/>
                    </a:lnTo>
                    <a:lnTo>
                      <a:pt x="84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6"/>
              <p:cNvSpPr/>
              <p:nvPr/>
            </p:nvSpPr>
            <p:spPr>
              <a:xfrm>
                <a:off x="1486350" y="1654150"/>
                <a:ext cx="74425" cy="555575"/>
              </a:xfrm>
              <a:custGeom>
                <a:rect b="b" l="l" r="r" t="t"/>
                <a:pathLst>
                  <a:path extrusionOk="0" h="22223" w="2977">
                    <a:moveTo>
                      <a:pt x="2677" y="1"/>
                    </a:moveTo>
                    <a:lnTo>
                      <a:pt x="1" y="22186"/>
                    </a:lnTo>
                    <a:lnTo>
                      <a:pt x="300" y="22223"/>
                    </a:lnTo>
                    <a:lnTo>
                      <a:pt x="2976" y="37"/>
                    </a:lnTo>
                    <a:lnTo>
                      <a:pt x="26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6"/>
              <p:cNvSpPr/>
              <p:nvPr/>
            </p:nvSpPr>
            <p:spPr>
              <a:xfrm>
                <a:off x="1484325" y="1654375"/>
                <a:ext cx="78475" cy="555125"/>
              </a:xfrm>
              <a:custGeom>
                <a:rect b="b" l="l" r="r" t="t"/>
                <a:pathLst>
                  <a:path extrusionOk="0" h="22205" w="3139">
                    <a:moveTo>
                      <a:pt x="300" y="1"/>
                    </a:moveTo>
                    <a:lnTo>
                      <a:pt x="0" y="36"/>
                    </a:lnTo>
                    <a:lnTo>
                      <a:pt x="2840" y="22204"/>
                    </a:lnTo>
                    <a:lnTo>
                      <a:pt x="3139" y="22168"/>
                    </a:lnTo>
                    <a:lnTo>
                      <a:pt x="3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6"/>
              <p:cNvSpPr/>
              <p:nvPr/>
            </p:nvSpPr>
            <p:spPr>
              <a:xfrm>
                <a:off x="1417125" y="1670800"/>
                <a:ext cx="212900" cy="522250"/>
              </a:xfrm>
              <a:custGeom>
                <a:rect b="b" l="l" r="r" t="t"/>
                <a:pathLst>
                  <a:path extrusionOk="0" h="20890" w="8516">
                    <a:moveTo>
                      <a:pt x="281" y="1"/>
                    </a:moveTo>
                    <a:lnTo>
                      <a:pt x="1" y="110"/>
                    </a:lnTo>
                    <a:lnTo>
                      <a:pt x="8234" y="20890"/>
                    </a:lnTo>
                    <a:lnTo>
                      <a:pt x="8516" y="20781"/>
                    </a:lnTo>
                    <a:lnTo>
                      <a:pt x="2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6"/>
              <p:cNvSpPr/>
              <p:nvPr/>
            </p:nvSpPr>
            <p:spPr>
              <a:xfrm>
                <a:off x="1231000" y="1664425"/>
                <a:ext cx="592300" cy="539625"/>
              </a:xfrm>
              <a:custGeom>
                <a:rect b="b" l="l" r="r" t="t"/>
                <a:pathLst>
                  <a:path extrusionOk="0" h="21585" w="23692">
                    <a:moveTo>
                      <a:pt x="11841" y="1062"/>
                    </a:moveTo>
                    <a:cubicBezTo>
                      <a:pt x="12557" y="1062"/>
                      <a:pt x="13284" y="1142"/>
                      <a:pt x="14011" y="1308"/>
                    </a:cubicBezTo>
                    <a:cubicBezTo>
                      <a:pt x="19238" y="2501"/>
                      <a:pt x="22526" y="7728"/>
                      <a:pt x="21329" y="12961"/>
                    </a:cubicBezTo>
                    <a:cubicBezTo>
                      <a:pt x="20302" y="17462"/>
                      <a:pt x="16283" y="20525"/>
                      <a:pt x="11849" y="20525"/>
                    </a:cubicBezTo>
                    <a:cubicBezTo>
                      <a:pt x="11133" y="20525"/>
                      <a:pt x="10407" y="20445"/>
                      <a:pt x="9681" y="20279"/>
                    </a:cubicBezTo>
                    <a:cubicBezTo>
                      <a:pt x="4448" y="19086"/>
                      <a:pt x="1166" y="13858"/>
                      <a:pt x="2358" y="8626"/>
                    </a:cubicBezTo>
                    <a:cubicBezTo>
                      <a:pt x="3384" y="4125"/>
                      <a:pt x="7404" y="1062"/>
                      <a:pt x="11841" y="1062"/>
                    </a:cubicBezTo>
                    <a:close/>
                    <a:moveTo>
                      <a:pt x="11840" y="1"/>
                    </a:moveTo>
                    <a:cubicBezTo>
                      <a:pt x="6921" y="1"/>
                      <a:pt x="2464" y="3397"/>
                      <a:pt x="1324" y="8390"/>
                    </a:cubicBezTo>
                    <a:cubicBezTo>
                      <a:pt x="0" y="14195"/>
                      <a:pt x="3641" y="19989"/>
                      <a:pt x="9445" y="21312"/>
                    </a:cubicBezTo>
                    <a:cubicBezTo>
                      <a:pt x="10249" y="21496"/>
                      <a:pt x="11054" y="21584"/>
                      <a:pt x="11847" y="21584"/>
                    </a:cubicBezTo>
                    <a:cubicBezTo>
                      <a:pt x="16767" y="21584"/>
                      <a:pt x="21226" y="18191"/>
                      <a:pt x="22367" y="13197"/>
                    </a:cubicBezTo>
                    <a:cubicBezTo>
                      <a:pt x="23691" y="7393"/>
                      <a:pt x="20050" y="1599"/>
                      <a:pt x="14247" y="274"/>
                    </a:cubicBezTo>
                    <a:cubicBezTo>
                      <a:pt x="13440" y="90"/>
                      <a:pt x="12634" y="1"/>
                      <a:pt x="118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6"/>
              <p:cNvSpPr/>
              <p:nvPr/>
            </p:nvSpPr>
            <p:spPr>
              <a:xfrm>
                <a:off x="1211475" y="1639075"/>
                <a:ext cx="641175" cy="584125"/>
              </a:xfrm>
              <a:custGeom>
                <a:rect b="b" l="l" r="r" t="t"/>
                <a:pathLst>
                  <a:path extrusionOk="0" h="23365" w="25647">
                    <a:moveTo>
                      <a:pt x="12822" y="1150"/>
                    </a:moveTo>
                    <a:cubicBezTo>
                      <a:pt x="13596" y="1150"/>
                      <a:pt x="14382" y="1236"/>
                      <a:pt x="15168" y="1416"/>
                    </a:cubicBezTo>
                    <a:cubicBezTo>
                      <a:pt x="20831" y="2707"/>
                      <a:pt x="24386" y="8366"/>
                      <a:pt x="23094" y="14025"/>
                    </a:cubicBezTo>
                    <a:cubicBezTo>
                      <a:pt x="21981" y="18902"/>
                      <a:pt x="17630" y="22215"/>
                      <a:pt x="12825" y="22215"/>
                    </a:cubicBezTo>
                    <a:cubicBezTo>
                      <a:pt x="12051" y="22215"/>
                      <a:pt x="11265" y="22129"/>
                      <a:pt x="10479" y="21950"/>
                    </a:cubicBezTo>
                    <a:cubicBezTo>
                      <a:pt x="4816" y="20658"/>
                      <a:pt x="1262" y="15000"/>
                      <a:pt x="2554" y="9337"/>
                    </a:cubicBezTo>
                    <a:cubicBezTo>
                      <a:pt x="3667" y="4463"/>
                      <a:pt x="8019" y="1150"/>
                      <a:pt x="12822" y="1150"/>
                    </a:cubicBezTo>
                    <a:close/>
                    <a:moveTo>
                      <a:pt x="12826" y="1"/>
                    </a:moveTo>
                    <a:cubicBezTo>
                      <a:pt x="7497" y="1"/>
                      <a:pt x="2668" y="3674"/>
                      <a:pt x="1434" y="9082"/>
                    </a:cubicBezTo>
                    <a:cubicBezTo>
                      <a:pt x="1" y="15362"/>
                      <a:pt x="3946" y="21638"/>
                      <a:pt x="10226" y="23071"/>
                    </a:cubicBezTo>
                    <a:cubicBezTo>
                      <a:pt x="11097" y="23269"/>
                      <a:pt x="11968" y="23365"/>
                      <a:pt x="12826" y="23365"/>
                    </a:cubicBezTo>
                    <a:cubicBezTo>
                      <a:pt x="18153" y="23365"/>
                      <a:pt x="22980" y="19692"/>
                      <a:pt x="24213" y="14284"/>
                    </a:cubicBezTo>
                    <a:cubicBezTo>
                      <a:pt x="25646" y="8004"/>
                      <a:pt x="21706" y="1728"/>
                      <a:pt x="15426" y="295"/>
                    </a:cubicBezTo>
                    <a:cubicBezTo>
                      <a:pt x="14555" y="96"/>
                      <a:pt x="13684" y="1"/>
                      <a:pt x="128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6"/>
              <p:cNvSpPr/>
              <p:nvPr/>
            </p:nvSpPr>
            <p:spPr>
              <a:xfrm>
                <a:off x="2268750" y="1916900"/>
                <a:ext cx="344600" cy="449025"/>
              </a:xfrm>
              <a:custGeom>
                <a:rect b="b" l="l" r="r" t="t"/>
                <a:pathLst>
                  <a:path extrusionOk="0" h="17961" w="13784">
                    <a:moveTo>
                      <a:pt x="241" y="1"/>
                    </a:moveTo>
                    <a:lnTo>
                      <a:pt x="1" y="182"/>
                    </a:lnTo>
                    <a:lnTo>
                      <a:pt x="13544" y="17960"/>
                    </a:lnTo>
                    <a:lnTo>
                      <a:pt x="13784" y="17780"/>
                    </a:lnTo>
                    <a:lnTo>
                      <a:pt x="2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6"/>
              <p:cNvSpPr/>
              <p:nvPr/>
            </p:nvSpPr>
            <p:spPr>
              <a:xfrm>
                <a:off x="2220900" y="1963375"/>
                <a:ext cx="440300" cy="355975"/>
              </a:xfrm>
              <a:custGeom>
                <a:rect b="b" l="l" r="r" t="t"/>
                <a:pathLst>
                  <a:path extrusionOk="0" h="14239" w="17612">
                    <a:moveTo>
                      <a:pt x="191" y="0"/>
                    </a:moveTo>
                    <a:lnTo>
                      <a:pt x="0" y="241"/>
                    </a:lnTo>
                    <a:lnTo>
                      <a:pt x="17421" y="14238"/>
                    </a:lnTo>
                    <a:lnTo>
                      <a:pt x="17612" y="14002"/>
                    </a:lnTo>
                    <a:lnTo>
                      <a:pt x="1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6"/>
              <p:cNvSpPr/>
              <p:nvPr/>
            </p:nvSpPr>
            <p:spPr>
              <a:xfrm>
                <a:off x="2185000" y="2022775"/>
                <a:ext cx="512150" cy="237300"/>
              </a:xfrm>
              <a:custGeom>
                <a:rect b="b" l="l" r="r" t="t"/>
                <a:pathLst>
                  <a:path extrusionOk="0" h="9492" w="20486">
                    <a:moveTo>
                      <a:pt x="122" y="1"/>
                    </a:moveTo>
                    <a:lnTo>
                      <a:pt x="0" y="273"/>
                    </a:lnTo>
                    <a:lnTo>
                      <a:pt x="20362" y="9491"/>
                    </a:lnTo>
                    <a:lnTo>
                      <a:pt x="20485" y="9214"/>
                    </a:lnTo>
                    <a:lnTo>
                      <a:pt x="1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6"/>
              <p:cNvSpPr/>
              <p:nvPr/>
            </p:nvSpPr>
            <p:spPr>
              <a:xfrm>
                <a:off x="2167525" y="2077200"/>
                <a:ext cx="547050" cy="128450"/>
              </a:xfrm>
              <a:custGeom>
                <a:rect b="b" l="l" r="r" t="t"/>
                <a:pathLst>
                  <a:path extrusionOk="0" h="5138" w="21882">
                    <a:moveTo>
                      <a:pt x="64" y="0"/>
                    </a:moveTo>
                    <a:lnTo>
                      <a:pt x="0" y="295"/>
                    </a:lnTo>
                    <a:lnTo>
                      <a:pt x="21819" y="5138"/>
                    </a:lnTo>
                    <a:lnTo>
                      <a:pt x="21882" y="4843"/>
                    </a:lnTo>
                    <a:lnTo>
                      <a:pt x="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6"/>
              <p:cNvSpPr/>
              <p:nvPr/>
            </p:nvSpPr>
            <p:spPr>
              <a:xfrm>
                <a:off x="2161625" y="2135450"/>
                <a:ext cx="558875" cy="11925"/>
              </a:xfrm>
              <a:custGeom>
                <a:rect b="b" l="l" r="r" t="t"/>
                <a:pathLst>
                  <a:path extrusionOk="0" h="477" w="22355">
                    <a:moveTo>
                      <a:pt x="5" y="0"/>
                    </a:moveTo>
                    <a:lnTo>
                      <a:pt x="0" y="305"/>
                    </a:lnTo>
                    <a:lnTo>
                      <a:pt x="22350" y="477"/>
                    </a:lnTo>
                    <a:lnTo>
                      <a:pt x="22354" y="173"/>
                    </a:lnTo>
                    <a:lnTo>
                      <a:pt x="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6"/>
              <p:cNvSpPr/>
              <p:nvPr/>
            </p:nvSpPr>
            <p:spPr>
              <a:xfrm>
                <a:off x="2170700" y="2063600"/>
                <a:ext cx="540725" cy="155650"/>
              </a:xfrm>
              <a:custGeom>
                <a:rect b="b" l="l" r="r" t="t"/>
                <a:pathLst>
                  <a:path extrusionOk="0" h="6226" w="21629">
                    <a:moveTo>
                      <a:pt x="21547" y="0"/>
                    </a:moveTo>
                    <a:lnTo>
                      <a:pt x="1" y="5931"/>
                    </a:lnTo>
                    <a:lnTo>
                      <a:pt x="82" y="6226"/>
                    </a:lnTo>
                    <a:lnTo>
                      <a:pt x="21629" y="290"/>
                    </a:lnTo>
                    <a:lnTo>
                      <a:pt x="215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6"/>
              <p:cNvSpPr/>
              <p:nvPr/>
            </p:nvSpPr>
            <p:spPr>
              <a:xfrm>
                <a:off x="2196425" y="1999775"/>
                <a:ext cx="489275" cy="283275"/>
              </a:xfrm>
              <a:custGeom>
                <a:rect b="b" l="l" r="r" t="t"/>
                <a:pathLst>
                  <a:path extrusionOk="0" h="11331" w="19571">
                    <a:moveTo>
                      <a:pt x="19420" y="0"/>
                    </a:moveTo>
                    <a:lnTo>
                      <a:pt x="0" y="11068"/>
                    </a:lnTo>
                    <a:lnTo>
                      <a:pt x="150" y="11331"/>
                    </a:lnTo>
                    <a:lnTo>
                      <a:pt x="19570" y="264"/>
                    </a:lnTo>
                    <a:lnTo>
                      <a:pt x="19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6"/>
              <p:cNvSpPr/>
              <p:nvPr/>
            </p:nvSpPr>
            <p:spPr>
              <a:xfrm>
                <a:off x="2232925" y="1949450"/>
                <a:ext cx="416250" cy="383925"/>
              </a:xfrm>
              <a:custGeom>
                <a:rect b="b" l="l" r="r" t="t"/>
                <a:pathLst>
                  <a:path extrusionOk="0" h="15357" w="16650">
                    <a:moveTo>
                      <a:pt x="16446" y="0"/>
                    </a:moveTo>
                    <a:lnTo>
                      <a:pt x="0" y="15135"/>
                    </a:lnTo>
                    <a:lnTo>
                      <a:pt x="205" y="15357"/>
                    </a:lnTo>
                    <a:lnTo>
                      <a:pt x="16650" y="222"/>
                    </a:lnTo>
                    <a:lnTo>
                      <a:pt x="164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6"/>
              <p:cNvSpPr/>
              <p:nvPr/>
            </p:nvSpPr>
            <p:spPr>
              <a:xfrm>
                <a:off x="2281900" y="1907500"/>
                <a:ext cx="318325" cy="467825"/>
              </a:xfrm>
              <a:custGeom>
                <a:rect b="b" l="l" r="r" t="t"/>
                <a:pathLst>
                  <a:path extrusionOk="0" h="18713" w="12733">
                    <a:moveTo>
                      <a:pt x="12479" y="0"/>
                    </a:moveTo>
                    <a:lnTo>
                      <a:pt x="0" y="18545"/>
                    </a:lnTo>
                    <a:lnTo>
                      <a:pt x="254" y="18713"/>
                    </a:lnTo>
                    <a:lnTo>
                      <a:pt x="12732" y="168"/>
                    </a:lnTo>
                    <a:lnTo>
                      <a:pt x="124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6"/>
              <p:cNvSpPr/>
              <p:nvPr/>
            </p:nvSpPr>
            <p:spPr>
              <a:xfrm>
                <a:off x="2331650" y="1881425"/>
                <a:ext cx="218800" cy="519975"/>
              </a:xfrm>
              <a:custGeom>
                <a:rect b="b" l="l" r="r" t="t"/>
                <a:pathLst>
                  <a:path extrusionOk="0" h="20799" w="8752">
                    <a:moveTo>
                      <a:pt x="8471" y="1"/>
                    </a:moveTo>
                    <a:lnTo>
                      <a:pt x="1" y="20685"/>
                    </a:lnTo>
                    <a:lnTo>
                      <a:pt x="282" y="20798"/>
                    </a:lnTo>
                    <a:lnTo>
                      <a:pt x="8752" y="114"/>
                    </a:lnTo>
                    <a:lnTo>
                      <a:pt x="84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6"/>
              <p:cNvSpPr/>
              <p:nvPr/>
            </p:nvSpPr>
            <p:spPr>
              <a:xfrm>
                <a:off x="2403850" y="1863625"/>
                <a:ext cx="74400" cy="555600"/>
              </a:xfrm>
              <a:custGeom>
                <a:rect b="b" l="l" r="r" t="t"/>
                <a:pathLst>
                  <a:path extrusionOk="0" h="22224" w="2976">
                    <a:moveTo>
                      <a:pt x="2677" y="1"/>
                    </a:moveTo>
                    <a:lnTo>
                      <a:pt x="1" y="22186"/>
                    </a:lnTo>
                    <a:lnTo>
                      <a:pt x="300" y="22223"/>
                    </a:lnTo>
                    <a:lnTo>
                      <a:pt x="2976" y="37"/>
                    </a:lnTo>
                    <a:lnTo>
                      <a:pt x="26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6"/>
              <p:cNvSpPr/>
              <p:nvPr/>
            </p:nvSpPr>
            <p:spPr>
              <a:xfrm>
                <a:off x="2401825" y="1863850"/>
                <a:ext cx="78475" cy="555125"/>
              </a:xfrm>
              <a:custGeom>
                <a:rect b="b" l="l" r="r" t="t"/>
                <a:pathLst>
                  <a:path extrusionOk="0" h="22205" w="3139">
                    <a:moveTo>
                      <a:pt x="299" y="1"/>
                    </a:moveTo>
                    <a:lnTo>
                      <a:pt x="0" y="37"/>
                    </a:lnTo>
                    <a:lnTo>
                      <a:pt x="2839" y="22204"/>
                    </a:lnTo>
                    <a:lnTo>
                      <a:pt x="3138" y="22168"/>
                    </a:lnTo>
                    <a:lnTo>
                      <a:pt x="2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6"/>
              <p:cNvSpPr/>
              <p:nvPr/>
            </p:nvSpPr>
            <p:spPr>
              <a:xfrm>
                <a:off x="2334625" y="1880275"/>
                <a:ext cx="212900" cy="522275"/>
              </a:xfrm>
              <a:custGeom>
                <a:rect b="b" l="l" r="r" t="t"/>
                <a:pathLst>
                  <a:path extrusionOk="0" h="20891" w="8516">
                    <a:moveTo>
                      <a:pt x="281" y="1"/>
                    </a:moveTo>
                    <a:lnTo>
                      <a:pt x="0" y="110"/>
                    </a:lnTo>
                    <a:lnTo>
                      <a:pt x="8233" y="20890"/>
                    </a:lnTo>
                    <a:lnTo>
                      <a:pt x="8515" y="20777"/>
                    </a:lnTo>
                    <a:lnTo>
                      <a:pt x="2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6"/>
              <p:cNvSpPr/>
              <p:nvPr/>
            </p:nvSpPr>
            <p:spPr>
              <a:xfrm>
                <a:off x="2148475" y="1873850"/>
                <a:ext cx="592300" cy="539675"/>
              </a:xfrm>
              <a:custGeom>
                <a:rect b="b" l="l" r="r" t="t"/>
                <a:pathLst>
                  <a:path extrusionOk="0" h="21587" w="23692">
                    <a:moveTo>
                      <a:pt x="11841" y="1064"/>
                    </a:moveTo>
                    <a:cubicBezTo>
                      <a:pt x="12557" y="1064"/>
                      <a:pt x="13284" y="1144"/>
                      <a:pt x="14011" y="1310"/>
                    </a:cubicBezTo>
                    <a:cubicBezTo>
                      <a:pt x="19243" y="2503"/>
                      <a:pt x="22526" y="7731"/>
                      <a:pt x="21329" y="12958"/>
                    </a:cubicBezTo>
                    <a:cubicBezTo>
                      <a:pt x="20302" y="17465"/>
                      <a:pt x="16281" y="20526"/>
                      <a:pt x="11845" y="20526"/>
                    </a:cubicBezTo>
                    <a:cubicBezTo>
                      <a:pt x="11131" y="20526"/>
                      <a:pt x="10406" y="20446"/>
                      <a:pt x="9681" y="20281"/>
                    </a:cubicBezTo>
                    <a:cubicBezTo>
                      <a:pt x="4448" y="19088"/>
                      <a:pt x="1166" y="13860"/>
                      <a:pt x="2359" y="8628"/>
                    </a:cubicBezTo>
                    <a:cubicBezTo>
                      <a:pt x="3385" y="4127"/>
                      <a:pt x="7404" y="1064"/>
                      <a:pt x="11841" y="1064"/>
                    </a:cubicBezTo>
                    <a:close/>
                    <a:moveTo>
                      <a:pt x="11846" y="0"/>
                    </a:moveTo>
                    <a:cubicBezTo>
                      <a:pt x="6925" y="0"/>
                      <a:pt x="2465" y="3397"/>
                      <a:pt x="1325" y="8392"/>
                    </a:cubicBezTo>
                    <a:cubicBezTo>
                      <a:pt x="1" y="14197"/>
                      <a:pt x="3642" y="19991"/>
                      <a:pt x="9445" y="21315"/>
                    </a:cubicBezTo>
                    <a:cubicBezTo>
                      <a:pt x="10250" y="21498"/>
                      <a:pt x="11055" y="21587"/>
                      <a:pt x="11848" y="21587"/>
                    </a:cubicBezTo>
                    <a:cubicBezTo>
                      <a:pt x="16768" y="21587"/>
                      <a:pt x="21227" y="18193"/>
                      <a:pt x="22368" y="13199"/>
                    </a:cubicBezTo>
                    <a:cubicBezTo>
                      <a:pt x="23692" y="7395"/>
                      <a:pt x="20051" y="1595"/>
                      <a:pt x="14247" y="272"/>
                    </a:cubicBezTo>
                    <a:cubicBezTo>
                      <a:pt x="13443" y="88"/>
                      <a:pt x="12639" y="0"/>
                      <a:pt x="118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6"/>
              <p:cNvSpPr/>
              <p:nvPr/>
            </p:nvSpPr>
            <p:spPr>
              <a:xfrm>
                <a:off x="2128975" y="1848525"/>
                <a:ext cx="641175" cy="584150"/>
              </a:xfrm>
              <a:custGeom>
                <a:rect b="b" l="l" r="r" t="t"/>
                <a:pathLst>
                  <a:path extrusionOk="0" h="23366" w="25647">
                    <a:moveTo>
                      <a:pt x="12818" y="1150"/>
                    </a:moveTo>
                    <a:cubicBezTo>
                      <a:pt x="13593" y="1150"/>
                      <a:pt x="14380" y="1236"/>
                      <a:pt x="15168" y="1417"/>
                    </a:cubicBezTo>
                    <a:cubicBezTo>
                      <a:pt x="20831" y="2708"/>
                      <a:pt x="24386" y="8367"/>
                      <a:pt x="23093" y="14026"/>
                    </a:cubicBezTo>
                    <a:cubicBezTo>
                      <a:pt x="21981" y="18903"/>
                      <a:pt x="17629" y="22217"/>
                      <a:pt x="12825" y="22217"/>
                    </a:cubicBezTo>
                    <a:cubicBezTo>
                      <a:pt x="12051" y="22217"/>
                      <a:pt x="11265" y="22130"/>
                      <a:pt x="10479" y="21951"/>
                    </a:cubicBezTo>
                    <a:cubicBezTo>
                      <a:pt x="4816" y="20659"/>
                      <a:pt x="1262" y="15001"/>
                      <a:pt x="2553" y="9338"/>
                    </a:cubicBezTo>
                    <a:cubicBezTo>
                      <a:pt x="3666" y="4466"/>
                      <a:pt x="8016" y="1150"/>
                      <a:pt x="12818" y="1150"/>
                    </a:cubicBezTo>
                    <a:close/>
                    <a:moveTo>
                      <a:pt x="12821" y="1"/>
                    </a:moveTo>
                    <a:cubicBezTo>
                      <a:pt x="7495" y="1"/>
                      <a:pt x="2668" y="3677"/>
                      <a:pt x="1434" y="9083"/>
                    </a:cubicBezTo>
                    <a:cubicBezTo>
                      <a:pt x="0" y="15363"/>
                      <a:pt x="3945" y="21639"/>
                      <a:pt x="10225" y="23072"/>
                    </a:cubicBezTo>
                    <a:cubicBezTo>
                      <a:pt x="11096" y="23271"/>
                      <a:pt x="11967" y="23366"/>
                      <a:pt x="12825" y="23366"/>
                    </a:cubicBezTo>
                    <a:cubicBezTo>
                      <a:pt x="18153" y="23366"/>
                      <a:pt x="22980" y="19693"/>
                      <a:pt x="24213" y="14285"/>
                    </a:cubicBezTo>
                    <a:cubicBezTo>
                      <a:pt x="25646" y="8005"/>
                      <a:pt x="21706" y="1729"/>
                      <a:pt x="15426" y="296"/>
                    </a:cubicBezTo>
                    <a:cubicBezTo>
                      <a:pt x="14553" y="96"/>
                      <a:pt x="13681" y="1"/>
                      <a:pt x="12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6"/>
              <p:cNvSpPr/>
              <p:nvPr/>
            </p:nvSpPr>
            <p:spPr>
              <a:xfrm>
                <a:off x="1521725" y="1483075"/>
                <a:ext cx="953925" cy="676775"/>
              </a:xfrm>
              <a:custGeom>
                <a:rect b="b" l="l" r="r" t="t"/>
                <a:pathLst>
                  <a:path extrusionOk="0" h="27071" w="38157">
                    <a:moveTo>
                      <a:pt x="11967" y="4046"/>
                    </a:moveTo>
                    <a:cubicBezTo>
                      <a:pt x="12901" y="5800"/>
                      <a:pt x="15323" y="10299"/>
                      <a:pt x="17330" y="13658"/>
                    </a:cubicBezTo>
                    <a:cubicBezTo>
                      <a:pt x="17330" y="13668"/>
                      <a:pt x="17336" y="13672"/>
                      <a:pt x="17340" y="13677"/>
                    </a:cubicBezTo>
                    <a:cubicBezTo>
                      <a:pt x="17399" y="13781"/>
                      <a:pt x="17462" y="13880"/>
                      <a:pt x="17521" y="13976"/>
                    </a:cubicBezTo>
                    <a:cubicBezTo>
                      <a:pt x="17553" y="14035"/>
                      <a:pt x="17589" y="14093"/>
                      <a:pt x="17625" y="14152"/>
                    </a:cubicBezTo>
                    <a:cubicBezTo>
                      <a:pt x="17675" y="14239"/>
                      <a:pt x="17730" y="14321"/>
                      <a:pt x="17780" y="14407"/>
                    </a:cubicBezTo>
                    <a:cubicBezTo>
                      <a:pt x="17820" y="14474"/>
                      <a:pt x="17861" y="14538"/>
                      <a:pt x="17902" y="14606"/>
                    </a:cubicBezTo>
                    <a:cubicBezTo>
                      <a:pt x="17947" y="14683"/>
                      <a:pt x="17993" y="14756"/>
                      <a:pt x="18038" y="14828"/>
                    </a:cubicBezTo>
                    <a:cubicBezTo>
                      <a:pt x="18083" y="14901"/>
                      <a:pt x="18129" y="14974"/>
                      <a:pt x="18174" y="15046"/>
                    </a:cubicBezTo>
                    <a:cubicBezTo>
                      <a:pt x="18215" y="15114"/>
                      <a:pt x="18255" y="15177"/>
                      <a:pt x="18301" y="15246"/>
                    </a:cubicBezTo>
                    <a:cubicBezTo>
                      <a:pt x="18347" y="15318"/>
                      <a:pt x="18391" y="15395"/>
                      <a:pt x="18441" y="15468"/>
                    </a:cubicBezTo>
                    <a:cubicBezTo>
                      <a:pt x="18478" y="15522"/>
                      <a:pt x="18514" y="15581"/>
                      <a:pt x="18550" y="15635"/>
                    </a:cubicBezTo>
                    <a:cubicBezTo>
                      <a:pt x="18605" y="15721"/>
                      <a:pt x="18659" y="15807"/>
                      <a:pt x="18713" y="15889"/>
                    </a:cubicBezTo>
                    <a:cubicBezTo>
                      <a:pt x="18741" y="15926"/>
                      <a:pt x="18763" y="15966"/>
                      <a:pt x="18791" y="16002"/>
                    </a:cubicBezTo>
                    <a:cubicBezTo>
                      <a:pt x="18868" y="16121"/>
                      <a:pt x="18945" y="16234"/>
                      <a:pt x="19017" y="16343"/>
                    </a:cubicBezTo>
                    <a:cubicBezTo>
                      <a:pt x="19035" y="16370"/>
                      <a:pt x="19054" y="16397"/>
                      <a:pt x="19077" y="16424"/>
                    </a:cubicBezTo>
                    <a:cubicBezTo>
                      <a:pt x="19131" y="16502"/>
                      <a:pt x="19180" y="16579"/>
                      <a:pt x="19235" y="16651"/>
                    </a:cubicBezTo>
                    <a:cubicBezTo>
                      <a:pt x="19257" y="16688"/>
                      <a:pt x="19280" y="16719"/>
                      <a:pt x="19308" y="16751"/>
                    </a:cubicBezTo>
                    <a:cubicBezTo>
                      <a:pt x="19353" y="16810"/>
                      <a:pt x="19394" y="16868"/>
                      <a:pt x="19435" y="16927"/>
                    </a:cubicBezTo>
                    <a:cubicBezTo>
                      <a:pt x="19462" y="16960"/>
                      <a:pt x="19485" y="16991"/>
                      <a:pt x="19512" y="17023"/>
                    </a:cubicBezTo>
                    <a:cubicBezTo>
                      <a:pt x="19548" y="17073"/>
                      <a:pt x="19588" y="17123"/>
                      <a:pt x="19625" y="17168"/>
                    </a:cubicBezTo>
                    <a:cubicBezTo>
                      <a:pt x="19648" y="17195"/>
                      <a:pt x="19670" y="17222"/>
                      <a:pt x="19693" y="17249"/>
                    </a:cubicBezTo>
                    <a:cubicBezTo>
                      <a:pt x="19730" y="17295"/>
                      <a:pt x="19761" y="17331"/>
                      <a:pt x="19797" y="17372"/>
                    </a:cubicBezTo>
                    <a:cubicBezTo>
                      <a:pt x="19816" y="17390"/>
                      <a:pt x="19833" y="17417"/>
                      <a:pt x="19856" y="17435"/>
                    </a:cubicBezTo>
                    <a:cubicBezTo>
                      <a:pt x="19888" y="17471"/>
                      <a:pt x="19920" y="17504"/>
                      <a:pt x="19952" y="17535"/>
                    </a:cubicBezTo>
                    <a:cubicBezTo>
                      <a:pt x="19969" y="17548"/>
                      <a:pt x="19983" y="17567"/>
                      <a:pt x="19996" y="17580"/>
                    </a:cubicBezTo>
                    <a:cubicBezTo>
                      <a:pt x="20042" y="17617"/>
                      <a:pt x="20083" y="17653"/>
                      <a:pt x="20124" y="17676"/>
                    </a:cubicBezTo>
                    <a:cubicBezTo>
                      <a:pt x="20618" y="17998"/>
                      <a:pt x="21325" y="18229"/>
                      <a:pt x="22042" y="18392"/>
                    </a:cubicBezTo>
                    <a:cubicBezTo>
                      <a:pt x="22168" y="18423"/>
                      <a:pt x="22291" y="18446"/>
                      <a:pt x="22413" y="18473"/>
                    </a:cubicBezTo>
                    <a:cubicBezTo>
                      <a:pt x="22455" y="18478"/>
                      <a:pt x="22491" y="18488"/>
                      <a:pt x="22526" y="18496"/>
                    </a:cubicBezTo>
                    <a:cubicBezTo>
                      <a:pt x="22618" y="18510"/>
                      <a:pt x="22704" y="18528"/>
                      <a:pt x="22790" y="18542"/>
                    </a:cubicBezTo>
                    <a:cubicBezTo>
                      <a:pt x="22826" y="18546"/>
                      <a:pt x="22867" y="18555"/>
                      <a:pt x="22903" y="18559"/>
                    </a:cubicBezTo>
                    <a:cubicBezTo>
                      <a:pt x="23007" y="18578"/>
                      <a:pt x="23108" y="18592"/>
                      <a:pt x="23207" y="18609"/>
                    </a:cubicBezTo>
                    <a:cubicBezTo>
                      <a:pt x="23221" y="18609"/>
                      <a:pt x="23234" y="18614"/>
                      <a:pt x="23248" y="18614"/>
                    </a:cubicBezTo>
                    <a:cubicBezTo>
                      <a:pt x="23365" y="18632"/>
                      <a:pt x="23479" y="18646"/>
                      <a:pt x="23587" y="18660"/>
                    </a:cubicBezTo>
                    <a:cubicBezTo>
                      <a:pt x="23593" y="18660"/>
                      <a:pt x="23602" y="18660"/>
                      <a:pt x="23606" y="18664"/>
                    </a:cubicBezTo>
                    <a:cubicBezTo>
                      <a:pt x="23851" y="18691"/>
                      <a:pt x="24077" y="18718"/>
                      <a:pt x="24263" y="18732"/>
                    </a:cubicBezTo>
                    <a:lnTo>
                      <a:pt x="21656" y="23211"/>
                    </a:lnTo>
                    <a:lnTo>
                      <a:pt x="10801" y="5982"/>
                    </a:lnTo>
                    <a:cubicBezTo>
                      <a:pt x="11209" y="5302"/>
                      <a:pt x="11604" y="4649"/>
                      <a:pt x="11967" y="4046"/>
                    </a:cubicBezTo>
                    <a:close/>
                    <a:moveTo>
                      <a:pt x="29346" y="12258"/>
                    </a:moveTo>
                    <a:lnTo>
                      <a:pt x="36166" y="25660"/>
                    </a:lnTo>
                    <a:lnTo>
                      <a:pt x="22595" y="23851"/>
                    </a:lnTo>
                    <a:lnTo>
                      <a:pt x="29346" y="12258"/>
                    </a:lnTo>
                    <a:close/>
                    <a:moveTo>
                      <a:pt x="13388" y="0"/>
                    </a:moveTo>
                    <a:cubicBezTo>
                      <a:pt x="13194" y="0"/>
                      <a:pt x="13005" y="100"/>
                      <a:pt x="12896" y="278"/>
                    </a:cubicBezTo>
                    <a:cubicBezTo>
                      <a:pt x="9750" y="5578"/>
                      <a:pt x="4504" y="14229"/>
                      <a:pt x="3828" y="14869"/>
                    </a:cubicBezTo>
                    <a:cubicBezTo>
                      <a:pt x="2880" y="15767"/>
                      <a:pt x="346" y="17548"/>
                      <a:pt x="318" y="17567"/>
                    </a:cubicBezTo>
                    <a:cubicBezTo>
                      <a:pt x="65" y="17743"/>
                      <a:pt x="1" y="18097"/>
                      <a:pt x="182" y="18356"/>
                    </a:cubicBezTo>
                    <a:cubicBezTo>
                      <a:pt x="264" y="18473"/>
                      <a:pt x="387" y="18551"/>
                      <a:pt x="518" y="18582"/>
                    </a:cubicBezTo>
                    <a:cubicBezTo>
                      <a:pt x="557" y="18591"/>
                      <a:pt x="598" y="18595"/>
                      <a:pt x="639" y="18595"/>
                    </a:cubicBezTo>
                    <a:cubicBezTo>
                      <a:pt x="754" y="18595"/>
                      <a:pt x="871" y="18562"/>
                      <a:pt x="971" y="18492"/>
                    </a:cubicBezTo>
                    <a:cubicBezTo>
                      <a:pt x="1076" y="18419"/>
                      <a:pt x="3597" y="16646"/>
                      <a:pt x="4608" y="15694"/>
                    </a:cubicBezTo>
                    <a:cubicBezTo>
                      <a:pt x="5184" y="15146"/>
                      <a:pt x="7818" y="10897"/>
                      <a:pt x="10144" y="7066"/>
                    </a:cubicBezTo>
                    <a:lnTo>
                      <a:pt x="21697" y="25393"/>
                    </a:lnTo>
                    <a:lnTo>
                      <a:pt x="21974" y="24912"/>
                    </a:lnTo>
                    <a:lnTo>
                      <a:pt x="38156" y="27070"/>
                    </a:lnTo>
                    <a:lnTo>
                      <a:pt x="30126" y="11296"/>
                    </a:lnTo>
                    <a:cubicBezTo>
                      <a:pt x="30095" y="11233"/>
                      <a:pt x="30049" y="11178"/>
                      <a:pt x="29999" y="11132"/>
                    </a:cubicBezTo>
                    <a:lnTo>
                      <a:pt x="30449" y="10366"/>
                    </a:lnTo>
                    <a:cubicBezTo>
                      <a:pt x="30602" y="10094"/>
                      <a:pt x="30512" y="9750"/>
                      <a:pt x="30244" y="9592"/>
                    </a:cubicBezTo>
                    <a:cubicBezTo>
                      <a:pt x="30154" y="9539"/>
                      <a:pt x="30056" y="9514"/>
                      <a:pt x="29959" y="9514"/>
                    </a:cubicBezTo>
                    <a:cubicBezTo>
                      <a:pt x="29762" y="9514"/>
                      <a:pt x="29572" y="9616"/>
                      <a:pt x="29469" y="9795"/>
                    </a:cubicBezTo>
                    <a:lnTo>
                      <a:pt x="24893" y="17649"/>
                    </a:lnTo>
                    <a:cubicBezTo>
                      <a:pt x="24889" y="17649"/>
                      <a:pt x="24885" y="17644"/>
                      <a:pt x="24880" y="17644"/>
                    </a:cubicBezTo>
                    <a:cubicBezTo>
                      <a:pt x="24050" y="17599"/>
                      <a:pt x="21683" y="17345"/>
                      <a:pt x="20741" y="16728"/>
                    </a:cubicBezTo>
                    <a:cubicBezTo>
                      <a:pt x="19992" y="16211"/>
                      <a:pt x="16102" y="9414"/>
                      <a:pt x="12770" y="3144"/>
                    </a:cubicBezTo>
                    <a:cubicBezTo>
                      <a:pt x="12733" y="3071"/>
                      <a:pt x="12678" y="3012"/>
                      <a:pt x="12615" y="2962"/>
                    </a:cubicBezTo>
                    <a:cubicBezTo>
                      <a:pt x="13241" y="1920"/>
                      <a:pt x="13699" y="1148"/>
                      <a:pt x="13871" y="854"/>
                    </a:cubicBezTo>
                    <a:cubicBezTo>
                      <a:pt x="14030" y="587"/>
                      <a:pt x="13944" y="237"/>
                      <a:pt x="13676" y="79"/>
                    </a:cubicBezTo>
                    <a:cubicBezTo>
                      <a:pt x="13585" y="25"/>
                      <a:pt x="13486" y="0"/>
                      <a:pt x="13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6"/>
              <p:cNvSpPr/>
              <p:nvPr/>
            </p:nvSpPr>
            <p:spPr>
              <a:xfrm>
                <a:off x="2117525" y="1808700"/>
                <a:ext cx="608400" cy="279975"/>
              </a:xfrm>
              <a:custGeom>
                <a:rect b="b" l="l" r="r" t="t"/>
                <a:pathLst>
                  <a:path extrusionOk="0" h="11199" w="24336">
                    <a:moveTo>
                      <a:pt x="13073" y="1"/>
                    </a:moveTo>
                    <a:cubicBezTo>
                      <a:pt x="12946" y="1"/>
                      <a:pt x="12819" y="3"/>
                      <a:pt x="12692" y="7"/>
                    </a:cubicBezTo>
                    <a:lnTo>
                      <a:pt x="12651" y="7"/>
                    </a:lnTo>
                    <a:cubicBezTo>
                      <a:pt x="12411" y="17"/>
                      <a:pt x="12175" y="35"/>
                      <a:pt x="11935" y="57"/>
                    </a:cubicBezTo>
                    <a:cubicBezTo>
                      <a:pt x="11862" y="62"/>
                      <a:pt x="11794" y="72"/>
                      <a:pt x="11726" y="80"/>
                    </a:cubicBezTo>
                    <a:cubicBezTo>
                      <a:pt x="11541" y="99"/>
                      <a:pt x="11355" y="121"/>
                      <a:pt x="11169" y="148"/>
                    </a:cubicBezTo>
                    <a:cubicBezTo>
                      <a:pt x="11096" y="162"/>
                      <a:pt x="11024" y="171"/>
                      <a:pt x="10951" y="185"/>
                    </a:cubicBezTo>
                    <a:cubicBezTo>
                      <a:pt x="10752" y="216"/>
                      <a:pt x="10556" y="257"/>
                      <a:pt x="10357" y="298"/>
                    </a:cubicBezTo>
                    <a:cubicBezTo>
                      <a:pt x="10311" y="307"/>
                      <a:pt x="10262" y="316"/>
                      <a:pt x="10212" y="330"/>
                    </a:cubicBezTo>
                    <a:cubicBezTo>
                      <a:pt x="9957" y="384"/>
                      <a:pt x="9708" y="447"/>
                      <a:pt x="9463" y="520"/>
                    </a:cubicBezTo>
                    <a:cubicBezTo>
                      <a:pt x="9459" y="520"/>
                      <a:pt x="9459" y="524"/>
                      <a:pt x="9455" y="524"/>
                    </a:cubicBezTo>
                    <a:cubicBezTo>
                      <a:pt x="9214" y="593"/>
                      <a:pt x="8978" y="670"/>
                      <a:pt x="8747" y="752"/>
                    </a:cubicBezTo>
                    <a:cubicBezTo>
                      <a:pt x="8693" y="769"/>
                      <a:pt x="8643" y="792"/>
                      <a:pt x="8593" y="811"/>
                    </a:cubicBezTo>
                    <a:cubicBezTo>
                      <a:pt x="8398" y="878"/>
                      <a:pt x="8212" y="955"/>
                      <a:pt x="8021" y="1033"/>
                    </a:cubicBezTo>
                    <a:cubicBezTo>
                      <a:pt x="7971" y="1055"/>
                      <a:pt x="7922" y="1073"/>
                      <a:pt x="7872" y="1096"/>
                    </a:cubicBezTo>
                    <a:cubicBezTo>
                      <a:pt x="7659" y="1191"/>
                      <a:pt x="7446" y="1286"/>
                      <a:pt x="7242" y="1391"/>
                    </a:cubicBezTo>
                    <a:cubicBezTo>
                      <a:pt x="7224" y="1399"/>
                      <a:pt x="7205" y="1405"/>
                      <a:pt x="7192" y="1413"/>
                    </a:cubicBezTo>
                    <a:cubicBezTo>
                      <a:pt x="6725" y="1644"/>
                      <a:pt x="6276" y="1907"/>
                      <a:pt x="5841" y="2194"/>
                    </a:cubicBezTo>
                    <a:cubicBezTo>
                      <a:pt x="5809" y="2215"/>
                      <a:pt x="5778" y="2238"/>
                      <a:pt x="5741" y="2261"/>
                    </a:cubicBezTo>
                    <a:cubicBezTo>
                      <a:pt x="5560" y="2384"/>
                      <a:pt x="5378" y="2510"/>
                      <a:pt x="5196" y="2642"/>
                    </a:cubicBezTo>
                    <a:cubicBezTo>
                      <a:pt x="5165" y="2669"/>
                      <a:pt x="5133" y="2692"/>
                      <a:pt x="5102" y="2715"/>
                    </a:cubicBezTo>
                    <a:cubicBezTo>
                      <a:pt x="2653" y="4565"/>
                      <a:pt x="812" y="7267"/>
                      <a:pt x="69" y="10509"/>
                    </a:cubicBezTo>
                    <a:cubicBezTo>
                      <a:pt x="0" y="10812"/>
                      <a:pt x="191" y="11117"/>
                      <a:pt x="495" y="11184"/>
                    </a:cubicBezTo>
                    <a:cubicBezTo>
                      <a:pt x="538" y="11194"/>
                      <a:pt x="580" y="11198"/>
                      <a:pt x="622" y="11198"/>
                    </a:cubicBezTo>
                    <a:cubicBezTo>
                      <a:pt x="883" y="11198"/>
                      <a:pt x="1116" y="11020"/>
                      <a:pt x="1176" y="10758"/>
                    </a:cubicBezTo>
                    <a:cubicBezTo>
                      <a:pt x="2482" y="5034"/>
                      <a:pt x="7544" y="1133"/>
                      <a:pt x="13112" y="1133"/>
                    </a:cubicBezTo>
                    <a:cubicBezTo>
                      <a:pt x="13996" y="1133"/>
                      <a:pt x="14892" y="1231"/>
                      <a:pt x="15789" y="1436"/>
                    </a:cubicBezTo>
                    <a:cubicBezTo>
                      <a:pt x="17462" y="1817"/>
                      <a:pt x="19008" y="2542"/>
                      <a:pt x="20350" y="3554"/>
                    </a:cubicBezTo>
                    <a:cubicBezTo>
                      <a:pt x="21040" y="4075"/>
                      <a:pt x="21674" y="4669"/>
                      <a:pt x="22245" y="5335"/>
                    </a:cubicBezTo>
                    <a:cubicBezTo>
                      <a:pt x="22595" y="5739"/>
                      <a:pt x="22921" y="6170"/>
                      <a:pt x="23216" y="6628"/>
                    </a:cubicBezTo>
                    <a:cubicBezTo>
                      <a:pt x="23326" y="6792"/>
                      <a:pt x="23509" y="6883"/>
                      <a:pt x="23694" y="6883"/>
                    </a:cubicBezTo>
                    <a:cubicBezTo>
                      <a:pt x="23800" y="6883"/>
                      <a:pt x="23907" y="6854"/>
                      <a:pt x="24001" y="6791"/>
                    </a:cubicBezTo>
                    <a:cubicBezTo>
                      <a:pt x="24263" y="6618"/>
                      <a:pt x="24336" y="6269"/>
                      <a:pt x="24168" y="6007"/>
                    </a:cubicBezTo>
                    <a:cubicBezTo>
                      <a:pt x="22277" y="3113"/>
                      <a:pt x="19393" y="1096"/>
                      <a:pt x="16043" y="330"/>
                    </a:cubicBezTo>
                    <a:cubicBezTo>
                      <a:pt x="15785" y="271"/>
                      <a:pt x="15526" y="225"/>
                      <a:pt x="15272" y="180"/>
                    </a:cubicBezTo>
                    <a:cubicBezTo>
                      <a:pt x="15191" y="166"/>
                      <a:pt x="15113" y="158"/>
                      <a:pt x="15032" y="148"/>
                    </a:cubicBezTo>
                    <a:cubicBezTo>
                      <a:pt x="14850" y="121"/>
                      <a:pt x="14669" y="93"/>
                      <a:pt x="14492" y="76"/>
                    </a:cubicBezTo>
                    <a:cubicBezTo>
                      <a:pt x="14402" y="66"/>
                      <a:pt x="14316" y="57"/>
                      <a:pt x="14229" y="53"/>
                    </a:cubicBezTo>
                    <a:cubicBezTo>
                      <a:pt x="14044" y="35"/>
                      <a:pt x="13862" y="26"/>
                      <a:pt x="13676" y="17"/>
                    </a:cubicBezTo>
                    <a:cubicBezTo>
                      <a:pt x="13603" y="12"/>
                      <a:pt x="13531" y="7"/>
                      <a:pt x="13458" y="7"/>
                    </a:cubicBezTo>
                    <a:cubicBezTo>
                      <a:pt x="13329" y="3"/>
                      <a:pt x="13201" y="1"/>
                      <a:pt x="1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6"/>
              <p:cNvSpPr/>
              <p:nvPr/>
            </p:nvSpPr>
            <p:spPr>
              <a:xfrm>
                <a:off x="1595525" y="1616800"/>
                <a:ext cx="301800" cy="399100"/>
              </a:xfrm>
              <a:custGeom>
                <a:rect b="b" l="l" r="r" t="t"/>
                <a:pathLst>
                  <a:path extrusionOk="0" h="15964" w="12072">
                    <a:moveTo>
                      <a:pt x="611" y="1"/>
                    </a:moveTo>
                    <a:cubicBezTo>
                      <a:pt x="354" y="1"/>
                      <a:pt x="122" y="178"/>
                      <a:pt x="60" y="443"/>
                    </a:cubicBezTo>
                    <a:lnTo>
                      <a:pt x="60" y="457"/>
                    </a:lnTo>
                    <a:cubicBezTo>
                      <a:pt x="1" y="756"/>
                      <a:pt x="187" y="1050"/>
                      <a:pt x="486" y="1118"/>
                    </a:cubicBezTo>
                    <a:cubicBezTo>
                      <a:pt x="6838" y="2569"/>
                      <a:pt x="10829" y="8917"/>
                      <a:pt x="9378" y="15269"/>
                    </a:cubicBezTo>
                    <a:cubicBezTo>
                      <a:pt x="9309" y="15577"/>
                      <a:pt x="9500" y="15882"/>
                      <a:pt x="9803" y="15949"/>
                    </a:cubicBezTo>
                    <a:cubicBezTo>
                      <a:pt x="9846" y="15959"/>
                      <a:pt x="9888" y="15963"/>
                      <a:pt x="9930" y="15963"/>
                    </a:cubicBezTo>
                    <a:cubicBezTo>
                      <a:pt x="10191" y="15963"/>
                      <a:pt x="10422" y="15786"/>
                      <a:pt x="10484" y="15523"/>
                    </a:cubicBezTo>
                    <a:cubicBezTo>
                      <a:pt x="12071" y="8558"/>
                      <a:pt x="7700" y="1604"/>
                      <a:pt x="740" y="16"/>
                    </a:cubicBezTo>
                    <a:cubicBezTo>
                      <a:pt x="697" y="6"/>
                      <a:pt x="653" y="1"/>
                      <a:pt x="6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6"/>
              <p:cNvSpPr/>
              <p:nvPr/>
            </p:nvSpPr>
            <p:spPr>
              <a:xfrm>
                <a:off x="2179325" y="1629975"/>
                <a:ext cx="234525" cy="99925"/>
              </a:xfrm>
              <a:custGeom>
                <a:rect b="b" l="l" r="r" t="t"/>
                <a:pathLst>
                  <a:path extrusionOk="0" h="3997" w="9381">
                    <a:moveTo>
                      <a:pt x="1742" y="1"/>
                    </a:moveTo>
                    <a:cubicBezTo>
                      <a:pt x="320" y="1"/>
                      <a:pt x="1" y="1640"/>
                      <a:pt x="516" y="1870"/>
                    </a:cubicBezTo>
                    <a:cubicBezTo>
                      <a:pt x="1102" y="2133"/>
                      <a:pt x="2512" y="2297"/>
                      <a:pt x="3178" y="3090"/>
                    </a:cubicBezTo>
                    <a:cubicBezTo>
                      <a:pt x="3611" y="3599"/>
                      <a:pt x="4320" y="3996"/>
                      <a:pt x="5233" y="3996"/>
                    </a:cubicBezTo>
                    <a:cubicBezTo>
                      <a:pt x="5736" y="3996"/>
                      <a:pt x="6300" y="3876"/>
                      <a:pt x="6914" y="3588"/>
                    </a:cubicBezTo>
                    <a:cubicBezTo>
                      <a:pt x="8646" y="2776"/>
                      <a:pt x="9381" y="1793"/>
                      <a:pt x="9381" y="1793"/>
                    </a:cubicBezTo>
                    <a:cubicBezTo>
                      <a:pt x="9381" y="1793"/>
                      <a:pt x="8720" y="659"/>
                      <a:pt x="7648" y="659"/>
                    </a:cubicBezTo>
                    <a:cubicBezTo>
                      <a:pt x="7644" y="659"/>
                      <a:pt x="7640" y="659"/>
                      <a:pt x="7636" y="659"/>
                    </a:cubicBezTo>
                    <a:cubicBezTo>
                      <a:pt x="7576" y="659"/>
                      <a:pt x="7512" y="660"/>
                      <a:pt x="7445" y="660"/>
                    </a:cubicBezTo>
                    <a:cubicBezTo>
                      <a:pt x="6301" y="660"/>
                      <a:pt x="4129" y="571"/>
                      <a:pt x="2326" y="83"/>
                    </a:cubicBezTo>
                    <a:cubicBezTo>
                      <a:pt x="2114" y="26"/>
                      <a:pt x="1920" y="1"/>
                      <a:pt x="1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6"/>
              <p:cNvSpPr/>
              <p:nvPr/>
            </p:nvSpPr>
            <p:spPr>
              <a:xfrm>
                <a:off x="1833475" y="1384050"/>
                <a:ext cx="313200" cy="128550"/>
              </a:xfrm>
              <a:custGeom>
                <a:rect b="b" l="l" r="r" t="t"/>
                <a:pathLst>
                  <a:path extrusionOk="0" h="5142" w="12528">
                    <a:moveTo>
                      <a:pt x="5302" y="0"/>
                    </a:moveTo>
                    <a:cubicBezTo>
                      <a:pt x="4717" y="0"/>
                      <a:pt x="4193" y="75"/>
                      <a:pt x="3782" y="254"/>
                    </a:cubicBezTo>
                    <a:cubicBezTo>
                      <a:pt x="1374" y="1306"/>
                      <a:pt x="970" y="2811"/>
                      <a:pt x="953" y="2874"/>
                    </a:cubicBezTo>
                    <a:lnTo>
                      <a:pt x="943" y="2911"/>
                    </a:lnTo>
                    <a:lnTo>
                      <a:pt x="930" y="3740"/>
                    </a:lnTo>
                    <a:lnTo>
                      <a:pt x="422" y="3491"/>
                    </a:lnTo>
                    <a:lnTo>
                      <a:pt x="0" y="4366"/>
                    </a:lnTo>
                    <a:lnTo>
                      <a:pt x="1596" y="5142"/>
                    </a:lnTo>
                    <a:lnTo>
                      <a:pt x="2018" y="4266"/>
                    </a:lnTo>
                    <a:lnTo>
                      <a:pt x="1451" y="3989"/>
                    </a:lnTo>
                    <a:lnTo>
                      <a:pt x="1465" y="2997"/>
                    </a:lnTo>
                    <a:cubicBezTo>
                      <a:pt x="1533" y="2797"/>
                      <a:pt x="1986" y="1668"/>
                      <a:pt x="3958" y="806"/>
                    </a:cubicBezTo>
                    <a:cubicBezTo>
                      <a:pt x="4315" y="651"/>
                      <a:pt x="4775" y="586"/>
                      <a:pt x="5296" y="586"/>
                    </a:cubicBezTo>
                    <a:cubicBezTo>
                      <a:pt x="7983" y="586"/>
                      <a:pt x="12288" y="2317"/>
                      <a:pt x="12337" y="2340"/>
                    </a:cubicBezTo>
                    <a:lnTo>
                      <a:pt x="12528" y="1781"/>
                    </a:lnTo>
                    <a:cubicBezTo>
                      <a:pt x="12311" y="1695"/>
                      <a:pt x="8098" y="0"/>
                      <a:pt x="5302"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6"/>
              <p:cNvSpPr/>
              <p:nvPr/>
            </p:nvSpPr>
            <p:spPr>
              <a:xfrm>
                <a:off x="1977200" y="2048800"/>
                <a:ext cx="499675" cy="162275"/>
              </a:xfrm>
              <a:custGeom>
                <a:rect b="b" l="l" r="r" t="t"/>
                <a:pathLst>
                  <a:path extrusionOk="0" h="6491" w="19987">
                    <a:moveTo>
                      <a:pt x="5582" y="801"/>
                    </a:moveTo>
                    <a:cubicBezTo>
                      <a:pt x="6314" y="801"/>
                      <a:pt x="7035" y="848"/>
                      <a:pt x="7731" y="914"/>
                    </a:cubicBezTo>
                    <a:cubicBezTo>
                      <a:pt x="10238" y="1164"/>
                      <a:pt x="12479" y="1662"/>
                      <a:pt x="14333" y="2147"/>
                    </a:cubicBezTo>
                    <a:cubicBezTo>
                      <a:pt x="16183" y="2637"/>
                      <a:pt x="17656" y="3140"/>
                      <a:pt x="18636" y="3562"/>
                    </a:cubicBezTo>
                    <a:cubicBezTo>
                      <a:pt x="19121" y="3775"/>
                      <a:pt x="19488" y="3966"/>
                      <a:pt x="19701" y="4129"/>
                    </a:cubicBezTo>
                    <a:cubicBezTo>
                      <a:pt x="19933" y="4292"/>
                      <a:pt x="19910" y="4428"/>
                      <a:pt x="19937" y="4441"/>
                    </a:cubicBezTo>
                    <a:cubicBezTo>
                      <a:pt x="19936" y="4441"/>
                      <a:pt x="19935" y="4441"/>
                      <a:pt x="19934" y="4441"/>
                    </a:cubicBezTo>
                    <a:cubicBezTo>
                      <a:pt x="19901" y="4441"/>
                      <a:pt x="19829" y="4558"/>
                      <a:pt x="19588" y="4669"/>
                    </a:cubicBezTo>
                    <a:cubicBezTo>
                      <a:pt x="19343" y="4786"/>
                      <a:pt x="18949" y="4913"/>
                      <a:pt x="18432" y="5031"/>
                    </a:cubicBezTo>
                    <a:cubicBezTo>
                      <a:pt x="17393" y="5267"/>
                      <a:pt x="15852" y="5489"/>
                      <a:pt x="13943" y="5630"/>
                    </a:cubicBezTo>
                    <a:cubicBezTo>
                      <a:pt x="12826" y="5711"/>
                      <a:pt x="11581" y="5772"/>
                      <a:pt x="10238" y="5772"/>
                    </a:cubicBezTo>
                    <a:cubicBezTo>
                      <a:pt x="9280" y="5772"/>
                      <a:pt x="8271" y="5741"/>
                      <a:pt x="7224" y="5665"/>
                    </a:cubicBezTo>
                    <a:cubicBezTo>
                      <a:pt x="5967" y="5566"/>
                      <a:pt x="4648" y="5412"/>
                      <a:pt x="3355" y="5049"/>
                    </a:cubicBezTo>
                    <a:cubicBezTo>
                      <a:pt x="2721" y="4863"/>
                      <a:pt x="2077" y="4623"/>
                      <a:pt x="1560" y="4251"/>
                    </a:cubicBezTo>
                    <a:cubicBezTo>
                      <a:pt x="1038" y="3884"/>
                      <a:pt x="739" y="3380"/>
                      <a:pt x="862" y="2796"/>
                    </a:cubicBezTo>
                    <a:cubicBezTo>
                      <a:pt x="917" y="2505"/>
                      <a:pt x="1038" y="2229"/>
                      <a:pt x="1225" y="2003"/>
                    </a:cubicBezTo>
                    <a:cubicBezTo>
                      <a:pt x="1411" y="1775"/>
                      <a:pt x="1664" y="1589"/>
                      <a:pt x="1941" y="1440"/>
                    </a:cubicBezTo>
                    <a:cubicBezTo>
                      <a:pt x="2508" y="1145"/>
                      <a:pt x="3175" y="996"/>
                      <a:pt x="3828" y="905"/>
                    </a:cubicBezTo>
                    <a:cubicBezTo>
                      <a:pt x="4415" y="830"/>
                      <a:pt x="5002" y="801"/>
                      <a:pt x="5582" y="801"/>
                    </a:cubicBezTo>
                    <a:close/>
                    <a:moveTo>
                      <a:pt x="5382" y="0"/>
                    </a:moveTo>
                    <a:cubicBezTo>
                      <a:pt x="4840" y="0"/>
                      <a:pt x="4287" y="27"/>
                      <a:pt x="3723" y="93"/>
                    </a:cubicBezTo>
                    <a:cubicBezTo>
                      <a:pt x="3011" y="193"/>
                      <a:pt x="2267" y="338"/>
                      <a:pt x="1555" y="710"/>
                    </a:cubicBezTo>
                    <a:cubicBezTo>
                      <a:pt x="1206" y="896"/>
                      <a:pt x="858" y="1141"/>
                      <a:pt x="580" y="1471"/>
                    </a:cubicBezTo>
                    <a:cubicBezTo>
                      <a:pt x="304" y="1807"/>
                      <a:pt x="118" y="2225"/>
                      <a:pt x="42" y="2655"/>
                    </a:cubicBezTo>
                    <a:cubicBezTo>
                      <a:pt x="0" y="2868"/>
                      <a:pt x="0" y="3099"/>
                      <a:pt x="23" y="3330"/>
                    </a:cubicBezTo>
                    <a:cubicBezTo>
                      <a:pt x="59" y="3553"/>
                      <a:pt x="118" y="3784"/>
                      <a:pt x="227" y="3979"/>
                    </a:cubicBezTo>
                    <a:cubicBezTo>
                      <a:pt x="436" y="4387"/>
                      <a:pt x="749" y="4690"/>
                      <a:pt x="1075" y="4922"/>
                    </a:cubicBezTo>
                    <a:cubicBezTo>
                      <a:pt x="1733" y="5389"/>
                      <a:pt x="2444" y="5634"/>
                      <a:pt x="3133" y="5833"/>
                    </a:cubicBezTo>
                    <a:cubicBezTo>
                      <a:pt x="4525" y="6214"/>
                      <a:pt x="5881" y="6350"/>
                      <a:pt x="7169" y="6432"/>
                    </a:cubicBezTo>
                    <a:cubicBezTo>
                      <a:pt x="7892" y="6472"/>
                      <a:pt x="8595" y="6490"/>
                      <a:pt x="9274" y="6490"/>
                    </a:cubicBezTo>
                    <a:cubicBezTo>
                      <a:pt x="11018" y="6490"/>
                      <a:pt x="12608" y="6372"/>
                      <a:pt x="13998" y="6219"/>
                    </a:cubicBezTo>
                    <a:cubicBezTo>
                      <a:pt x="15929" y="5996"/>
                      <a:pt x="17475" y="5684"/>
                      <a:pt x="18518" y="5343"/>
                    </a:cubicBezTo>
                    <a:cubicBezTo>
                      <a:pt x="19040" y="5171"/>
                      <a:pt x="19433" y="4990"/>
                      <a:pt x="19674" y="4809"/>
                    </a:cubicBezTo>
                    <a:cubicBezTo>
                      <a:pt x="19797" y="4723"/>
                      <a:pt x="19874" y="4632"/>
                      <a:pt x="19914" y="4560"/>
                    </a:cubicBezTo>
                    <a:cubicBezTo>
                      <a:pt x="19945" y="4488"/>
                      <a:pt x="19946" y="4447"/>
                      <a:pt x="19938" y="4441"/>
                    </a:cubicBezTo>
                    <a:lnTo>
                      <a:pt x="19938" y="4441"/>
                    </a:lnTo>
                    <a:cubicBezTo>
                      <a:pt x="19938" y="4442"/>
                      <a:pt x="19938" y="4442"/>
                      <a:pt x="19938" y="4442"/>
                    </a:cubicBezTo>
                    <a:cubicBezTo>
                      <a:pt x="19946" y="4442"/>
                      <a:pt x="19987" y="4405"/>
                      <a:pt x="19978" y="4324"/>
                    </a:cubicBezTo>
                    <a:cubicBezTo>
                      <a:pt x="19978" y="4233"/>
                      <a:pt x="19919" y="4119"/>
                      <a:pt x="19820" y="4010"/>
                    </a:cubicBezTo>
                    <a:cubicBezTo>
                      <a:pt x="19615" y="3780"/>
                      <a:pt x="19257" y="3535"/>
                      <a:pt x="18776" y="3271"/>
                    </a:cubicBezTo>
                    <a:cubicBezTo>
                      <a:pt x="17815" y="2746"/>
                      <a:pt x="16351" y="2152"/>
                      <a:pt x="14496" y="1580"/>
                    </a:cubicBezTo>
                    <a:cubicBezTo>
                      <a:pt x="12632" y="1013"/>
                      <a:pt x="10384" y="452"/>
                      <a:pt x="7813" y="147"/>
                    </a:cubicBezTo>
                    <a:cubicBezTo>
                      <a:pt x="7033" y="64"/>
                      <a:pt x="6221" y="0"/>
                      <a:pt x="5382"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6"/>
              <p:cNvSpPr/>
              <p:nvPr/>
            </p:nvSpPr>
            <p:spPr>
              <a:xfrm>
                <a:off x="1978550" y="2045675"/>
                <a:ext cx="154525" cy="140775"/>
              </a:xfrm>
              <a:custGeom>
                <a:rect b="b" l="l" r="r" t="t"/>
                <a:pathLst>
                  <a:path extrusionOk="0" h="5631" w="6181">
                    <a:moveTo>
                      <a:pt x="3086" y="1"/>
                    </a:moveTo>
                    <a:cubicBezTo>
                      <a:pt x="1804" y="1"/>
                      <a:pt x="646" y="884"/>
                      <a:pt x="346" y="2191"/>
                    </a:cubicBezTo>
                    <a:cubicBezTo>
                      <a:pt x="1" y="3705"/>
                      <a:pt x="949" y="5215"/>
                      <a:pt x="2468" y="5560"/>
                    </a:cubicBezTo>
                    <a:cubicBezTo>
                      <a:pt x="2678" y="5607"/>
                      <a:pt x="2887" y="5630"/>
                      <a:pt x="3094" y="5630"/>
                    </a:cubicBezTo>
                    <a:cubicBezTo>
                      <a:pt x="4378" y="5630"/>
                      <a:pt x="5540" y="4747"/>
                      <a:pt x="5837" y="3442"/>
                    </a:cubicBezTo>
                    <a:cubicBezTo>
                      <a:pt x="6181" y="1927"/>
                      <a:pt x="5233" y="418"/>
                      <a:pt x="3719" y="73"/>
                    </a:cubicBezTo>
                    <a:cubicBezTo>
                      <a:pt x="3507" y="24"/>
                      <a:pt x="3295" y="1"/>
                      <a:pt x="3086" y="1"/>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6"/>
              <p:cNvSpPr/>
              <p:nvPr/>
            </p:nvSpPr>
            <p:spPr>
              <a:xfrm>
                <a:off x="1961450" y="2029750"/>
                <a:ext cx="391775" cy="85100"/>
              </a:xfrm>
              <a:custGeom>
                <a:rect b="b" l="l" r="r" t="t"/>
                <a:pathLst>
                  <a:path extrusionOk="0" h="3404" w="15671">
                    <a:moveTo>
                      <a:pt x="3289" y="0"/>
                    </a:moveTo>
                    <a:cubicBezTo>
                      <a:pt x="2657" y="0"/>
                      <a:pt x="2187" y="62"/>
                      <a:pt x="1963" y="207"/>
                    </a:cubicBezTo>
                    <a:cubicBezTo>
                      <a:pt x="1877" y="262"/>
                      <a:pt x="1800" y="320"/>
                      <a:pt x="1723" y="379"/>
                    </a:cubicBezTo>
                    <a:cubicBezTo>
                      <a:pt x="1696" y="402"/>
                      <a:pt x="1673" y="425"/>
                      <a:pt x="1651" y="442"/>
                    </a:cubicBezTo>
                    <a:cubicBezTo>
                      <a:pt x="1601" y="488"/>
                      <a:pt x="1551" y="528"/>
                      <a:pt x="1501" y="574"/>
                    </a:cubicBezTo>
                    <a:lnTo>
                      <a:pt x="1419" y="656"/>
                    </a:lnTo>
                    <a:cubicBezTo>
                      <a:pt x="1379" y="697"/>
                      <a:pt x="1338" y="737"/>
                      <a:pt x="1297" y="783"/>
                    </a:cubicBezTo>
                    <a:cubicBezTo>
                      <a:pt x="1270" y="814"/>
                      <a:pt x="1243" y="842"/>
                      <a:pt x="1216" y="873"/>
                    </a:cubicBezTo>
                    <a:cubicBezTo>
                      <a:pt x="1179" y="915"/>
                      <a:pt x="1147" y="959"/>
                      <a:pt x="1111" y="1001"/>
                    </a:cubicBezTo>
                    <a:cubicBezTo>
                      <a:pt x="1084" y="1036"/>
                      <a:pt x="1057" y="1068"/>
                      <a:pt x="1030" y="1105"/>
                    </a:cubicBezTo>
                    <a:cubicBezTo>
                      <a:pt x="1003" y="1141"/>
                      <a:pt x="975" y="1181"/>
                      <a:pt x="948" y="1223"/>
                    </a:cubicBezTo>
                    <a:cubicBezTo>
                      <a:pt x="917" y="1258"/>
                      <a:pt x="889" y="1300"/>
                      <a:pt x="866" y="1336"/>
                    </a:cubicBezTo>
                    <a:cubicBezTo>
                      <a:pt x="848" y="1359"/>
                      <a:pt x="835" y="1381"/>
                      <a:pt x="821" y="1404"/>
                    </a:cubicBezTo>
                    <a:cubicBezTo>
                      <a:pt x="245" y="2288"/>
                      <a:pt x="0" y="3209"/>
                      <a:pt x="0" y="3209"/>
                    </a:cubicBezTo>
                    <a:lnTo>
                      <a:pt x="1542" y="3403"/>
                    </a:lnTo>
                    <a:cubicBezTo>
                      <a:pt x="1542" y="3403"/>
                      <a:pt x="2231" y="1739"/>
                      <a:pt x="3573" y="1622"/>
                    </a:cubicBezTo>
                    <a:cubicBezTo>
                      <a:pt x="3621" y="1618"/>
                      <a:pt x="3681" y="1616"/>
                      <a:pt x="3752" y="1616"/>
                    </a:cubicBezTo>
                    <a:cubicBezTo>
                      <a:pt x="5670" y="1616"/>
                      <a:pt x="15670" y="3104"/>
                      <a:pt x="15670" y="3104"/>
                    </a:cubicBezTo>
                    <a:lnTo>
                      <a:pt x="15639" y="2556"/>
                    </a:lnTo>
                    <a:lnTo>
                      <a:pt x="14514" y="1717"/>
                    </a:lnTo>
                    <a:cubicBezTo>
                      <a:pt x="14514" y="1717"/>
                      <a:pt x="6632" y="0"/>
                      <a:pt x="3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6"/>
              <p:cNvSpPr/>
              <p:nvPr/>
            </p:nvSpPr>
            <p:spPr>
              <a:xfrm>
                <a:off x="1950000" y="2113575"/>
                <a:ext cx="119500" cy="131975"/>
              </a:xfrm>
              <a:custGeom>
                <a:rect b="b" l="l" r="r" t="t"/>
                <a:pathLst>
                  <a:path extrusionOk="0" h="5279" w="4780">
                    <a:moveTo>
                      <a:pt x="4208" y="0"/>
                    </a:moveTo>
                    <a:lnTo>
                      <a:pt x="0" y="4775"/>
                    </a:lnTo>
                    <a:lnTo>
                      <a:pt x="571" y="5278"/>
                    </a:lnTo>
                    <a:lnTo>
                      <a:pt x="4780" y="504"/>
                    </a:lnTo>
                    <a:lnTo>
                      <a:pt x="4208" y="0"/>
                    </a:ln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6"/>
              <p:cNvSpPr/>
              <p:nvPr/>
            </p:nvSpPr>
            <p:spPr>
              <a:xfrm>
                <a:off x="1931525" y="2220600"/>
                <a:ext cx="58975" cy="34575"/>
              </a:xfrm>
              <a:custGeom>
                <a:rect b="b" l="l" r="r" t="t"/>
                <a:pathLst>
                  <a:path extrusionOk="0" h="1383" w="2359">
                    <a:moveTo>
                      <a:pt x="222" y="0"/>
                    </a:moveTo>
                    <a:lnTo>
                      <a:pt x="0" y="725"/>
                    </a:lnTo>
                    <a:lnTo>
                      <a:pt x="2141" y="1382"/>
                    </a:lnTo>
                    <a:lnTo>
                      <a:pt x="2358" y="653"/>
                    </a:lnTo>
                    <a:lnTo>
                      <a:pt x="222" y="0"/>
                    </a:ln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6"/>
              <p:cNvSpPr/>
              <p:nvPr/>
            </p:nvSpPr>
            <p:spPr>
              <a:xfrm>
                <a:off x="2088400" y="1408500"/>
                <a:ext cx="112250" cy="114200"/>
              </a:xfrm>
              <a:custGeom>
                <a:rect b="b" l="l" r="r" t="t"/>
                <a:pathLst>
                  <a:path extrusionOk="0" h="4568" w="4490">
                    <a:moveTo>
                      <a:pt x="1176" y="1"/>
                    </a:moveTo>
                    <a:cubicBezTo>
                      <a:pt x="1020" y="1"/>
                      <a:pt x="737" y="296"/>
                      <a:pt x="445" y="831"/>
                    </a:cubicBezTo>
                    <a:cubicBezTo>
                      <a:pt x="368" y="981"/>
                      <a:pt x="286" y="1144"/>
                      <a:pt x="209" y="1329"/>
                    </a:cubicBezTo>
                    <a:cubicBezTo>
                      <a:pt x="173" y="1421"/>
                      <a:pt x="137" y="1515"/>
                      <a:pt x="100" y="1615"/>
                    </a:cubicBezTo>
                    <a:cubicBezTo>
                      <a:pt x="68" y="1715"/>
                      <a:pt x="1" y="1879"/>
                      <a:pt x="32" y="2132"/>
                    </a:cubicBezTo>
                    <a:cubicBezTo>
                      <a:pt x="64" y="2390"/>
                      <a:pt x="219" y="2608"/>
                      <a:pt x="376" y="2739"/>
                    </a:cubicBezTo>
                    <a:cubicBezTo>
                      <a:pt x="535" y="2875"/>
                      <a:pt x="749" y="2961"/>
                      <a:pt x="920" y="2998"/>
                    </a:cubicBezTo>
                    <a:cubicBezTo>
                      <a:pt x="1093" y="3034"/>
                      <a:pt x="1247" y="3039"/>
                      <a:pt x="1374" y="3039"/>
                    </a:cubicBezTo>
                    <a:cubicBezTo>
                      <a:pt x="1502" y="3039"/>
                      <a:pt x="1588" y="3043"/>
                      <a:pt x="1688" y="3053"/>
                    </a:cubicBezTo>
                    <a:cubicBezTo>
                      <a:pt x="1878" y="3066"/>
                      <a:pt x="2018" y="3107"/>
                      <a:pt x="2104" y="3152"/>
                    </a:cubicBezTo>
                    <a:cubicBezTo>
                      <a:pt x="2186" y="3193"/>
                      <a:pt x="2272" y="3283"/>
                      <a:pt x="2372" y="3438"/>
                    </a:cubicBezTo>
                    <a:cubicBezTo>
                      <a:pt x="2471" y="3587"/>
                      <a:pt x="2576" y="3783"/>
                      <a:pt x="2716" y="3968"/>
                    </a:cubicBezTo>
                    <a:cubicBezTo>
                      <a:pt x="2857" y="4154"/>
                      <a:pt x="3057" y="4336"/>
                      <a:pt x="3256" y="4426"/>
                    </a:cubicBezTo>
                    <a:cubicBezTo>
                      <a:pt x="3467" y="4530"/>
                      <a:pt x="3665" y="4567"/>
                      <a:pt x="3836" y="4567"/>
                    </a:cubicBezTo>
                    <a:cubicBezTo>
                      <a:pt x="3984" y="4567"/>
                      <a:pt x="4111" y="4539"/>
                      <a:pt x="4208" y="4503"/>
                    </a:cubicBezTo>
                    <a:cubicBezTo>
                      <a:pt x="4417" y="4417"/>
                      <a:pt x="4490" y="4300"/>
                      <a:pt x="4467" y="4231"/>
                    </a:cubicBezTo>
                    <a:cubicBezTo>
                      <a:pt x="4421" y="4082"/>
                      <a:pt x="4004" y="4082"/>
                      <a:pt x="3695" y="3756"/>
                    </a:cubicBezTo>
                    <a:cubicBezTo>
                      <a:pt x="3551" y="3610"/>
                      <a:pt x="3492" y="3388"/>
                      <a:pt x="3293" y="2934"/>
                    </a:cubicBezTo>
                    <a:cubicBezTo>
                      <a:pt x="3193" y="2722"/>
                      <a:pt x="3025" y="2427"/>
                      <a:pt x="2712" y="2218"/>
                    </a:cubicBezTo>
                    <a:cubicBezTo>
                      <a:pt x="2412" y="2015"/>
                      <a:pt x="2077" y="1942"/>
                      <a:pt x="1782" y="1915"/>
                    </a:cubicBezTo>
                    <a:cubicBezTo>
                      <a:pt x="1679" y="1907"/>
                      <a:pt x="1581" y="1905"/>
                      <a:pt x="1494" y="1905"/>
                    </a:cubicBezTo>
                    <a:cubicBezTo>
                      <a:pt x="1397" y="1905"/>
                      <a:pt x="1313" y="1907"/>
                      <a:pt x="1247" y="1907"/>
                    </a:cubicBezTo>
                    <a:cubicBezTo>
                      <a:pt x="1196" y="1907"/>
                      <a:pt x="1156" y="1906"/>
                      <a:pt x="1129" y="1900"/>
                    </a:cubicBezTo>
                    <a:cubicBezTo>
                      <a:pt x="1083" y="1897"/>
                      <a:pt x="1073" y="1893"/>
                      <a:pt x="1063" y="1892"/>
                    </a:cubicBezTo>
                    <a:lnTo>
                      <a:pt x="1063" y="1892"/>
                    </a:lnTo>
                    <a:cubicBezTo>
                      <a:pt x="1064" y="1886"/>
                      <a:pt x="1065" y="1880"/>
                      <a:pt x="1066" y="1873"/>
                    </a:cubicBezTo>
                    <a:cubicBezTo>
                      <a:pt x="1084" y="1783"/>
                      <a:pt x="1098" y="1688"/>
                      <a:pt x="1116" y="1597"/>
                    </a:cubicBezTo>
                    <a:cubicBezTo>
                      <a:pt x="1148" y="1429"/>
                      <a:pt x="1175" y="1266"/>
                      <a:pt x="1207" y="1103"/>
                    </a:cubicBezTo>
                    <a:cubicBezTo>
                      <a:pt x="1315" y="491"/>
                      <a:pt x="1366" y="78"/>
                      <a:pt x="1220" y="10"/>
                    </a:cubicBezTo>
                    <a:cubicBezTo>
                      <a:pt x="1206" y="4"/>
                      <a:pt x="1192" y="1"/>
                      <a:pt x="1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6"/>
              <p:cNvSpPr/>
              <p:nvPr/>
            </p:nvSpPr>
            <p:spPr>
              <a:xfrm>
                <a:off x="2120800" y="1400075"/>
                <a:ext cx="92775" cy="69800"/>
              </a:xfrm>
              <a:custGeom>
                <a:rect b="b" l="l" r="r" t="t"/>
                <a:pathLst>
                  <a:path extrusionOk="0" h="2792" w="3711">
                    <a:moveTo>
                      <a:pt x="1503" y="0"/>
                    </a:moveTo>
                    <a:cubicBezTo>
                      <a:pt x="1288" y="0"/>
                      <a:pt x="369" y="1045"/>
                      <a:pt x="160" y="1481"/>
                    </a:cubicBezTo>
                    <a:cubicBezTo>
                      <a:pt x="78" y="1649"/>
                      <a:pt x="1" y="1871"/>
                      <a:pt x="128" y="2007"/>
                    </a:cubicBezTo>
                    <a:cubicBezTo>
                      <a:pt x="187" y="2068"/>
                      <a:pt x="275" y="2092"/>
                      <a:pt x="365" y="2092"/>
                    </a:cubicBezTo>
                    <a:cubicBezTo>
                      <a:pt x="413" y="2092"/>
                      <a:pt x="461" y="2086"/>
                      <a:pt x="505" y="2074"/>
                    </a:cubicBezTo>
                    <a:cubicBezTo>
                      <a:pt x="621" y="2046"/>
                      <a:pt x="736" y="2004"/>
                      <a:pt x="855" y="2004"/>
                    </a:cubicBezTo>
                    <a:cubicBezTo>
                      <a:pt x="871" y="2004"/>
                      <a:pt x="887" y="2005"/>
                      <a:pt x="903" y="2007"/>
                    </a:cubicBezTo>
                    <a:cubicBezTo>
                      <a:pt x="1003" y="2015"/>
                      <a:pt x="1089" y="2065"/>
                      <a:pt x="1181" y="2111"/>
                    </a:cubicBezTo>
                    <a:cubicBezTo>
                      <a:pt x="1725" y="2396"/>
                      <a:pt x="2300" y="2614"/>
                      <a:pt x="2894" y="2764"/>
                    </a:cubicBezTo>
                    <a:cubicBezTo>
                      <a:pt x="2946" y="2777"/>
                      <a:pt x="3001" y="2791"/>
                      <a:pt x="3054" y="2791"/>
                    </a:cubicBezTo>
                    <a:cubicBezTo>
                      <a:pt x="3070" y="2791"/>
                      <a:pt x="3086" y="2790"/>
                      <a:pt x="3102" y="2787"/>
                    </a:cubicBezTo>
                    <a:cubicBezTo>
                      <a:pt x="3202" y="2764"/>
                      <a:pt x="3284" y="2682"/>
                      <a:pt x="3343" y="2601"/>
                    </a:cubicBezTo>
                    <a:cubicBezTo>
                      <a:pt x="3588" y="2260"/>
                      <a:pt x="3651" y="1829"/>
                      <a:pt x="3711" y="1417"/>
                    </a:cubicBezTo>
                    <a:cubicBezTo>
                      <a:pt x="3167" y="1063"/>
                      <a:pt x="2522" y="891"/>
                      <a:pt x="1892" y="732"/>
                    </a:cubicBezTo>
                    <a:cubicBezTo>
                      <a:pt x="1842" y="724"/>
                      <a:pt x="1792" y="710"/>
                      <a:pt x="1756" y="669"/>
                    </a:cubicBezTo>
                    <a:cubicBezTo>
                      <a:pt x="1725" y="638"/>
                      <a:pt x="1715" y="588"/>
                      <a:pt x="1711" y="542"/>
                    </a:cubicBezTo>
                    <a:cubicBezTo>
                      <a:pt x="1683" y="352"/>
                      <a:pt x="1660" y="148"/>
                      <a:pt x="1534" y="12"/>
                    </a:cubicBezTo>
                    <a:cubicBezTo>
                      <a:pt x="1527" y="4"/>
                      <a:pt x="1516" y="0"/>
                      <a:pt x="1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6"/>
              <p:cNvSpPr/>
              <p:nvPr/>
            </p:nvSpPr>
            <p:spPr>
              <a:xfrm>
                <a:off x="1486025" y="1364525"/>
                <a:ext cx="398800" cy="313950"/>
              </a:xfrm>
              <a:custGeom>
                <a:rect b="b" l="l" r="r" t="t"/>
                <a:pathLst>
                  <a:path extrusionOk="0" h="12558" w="15952">
                    <a:moveTo>
                      <a:pt x="2826" y="763"/>
                    </a:moveTo>
                    <a:cubicBezTo>
                      <a:pt x="3143" y="953"/>
                      <a:pt x="3529" y="1175"/>
                      <a:pt x="3977" y="1416"/>
                    </a:cubicBezTo>
                    <a:cubicBezTo>
                      <a:pt x="3787" y="1447"/>
                      <a:pt x="3583" y="1488"/>
                      <a:pt x="3370" y="1537"/>
                    </a:cubicBezTo>
                    <a:cubicBezTo>
                      <a:pt x="3211" y="1579"/>
                      <a:pt x="3061" y="1619"/>
                      <a:pt x="2921" y="1660"/>
                    </a:cubicBezTo>
                    <a:cubicBezTo>
                      <a:pt x="2839" y="1434"/>
                      <a:pt x="2767" y="1252"/>
                      <a:pt x="2707" y="1121"/>
                    </a:cubicBezTo>
                    <a:cubicBezTo>
                      <a:pt x="2757" y="980"/>
                      <a:pt x="2799" y="863"/>
                      <a:pt x="2826" y="763"/>
                    </a:cubicBezTo>
                    <a:close/>
                    <a:moveTo>
                      <a:pt x="2585" y="1451"/>
                    </a:moveTo>
                    <a:cubicBezTo>
                      <a:pt x="2598" y="1537"/>
                      <a:pt x="2617" y="1638"/>
                      <a:pt x="2640" y="1746"/>
                    </a:cubicBezTo>
                    <a:cubicBezTo>
                      <a:pt x="2571" y="1769"/>
                      <a:pt x="2508" y="1792"/>
                      <a:pt x="2445" y="1815"/>
                    </a:cubicBezTo>
                    <a:cubicBezTo>
                      <a:pt x="2495" y="1683"/>
                      <a:pt x="2540" y="1560"/>
                      <a:pt x="2585" y="1451"/>
                    </a:cubicBezTo>
                    <a:close/>
                    <a:moveTo>
                      <a:pt x="4553" y="1723"/>
                    </a:moveTo>
                    <a:cubicBezTo>
                      <a:pt x="4975" y="1945"/>
                      <a:pt x="5428" y="2177"/>
                      <a:pt x="5917" y="2422"/>
                    </a:cubicBezTo>
                    <a:cubicBezTo>
                      <a:pt x="5555" y="2499"/>
                      <a:pt x="5143" y="2598"/>
                      <a:pt x="4699" y="2713"/>
                    </a:cubicBezTo>
                    <a:cubicBezTo>
                      <a:pt x="4584" y="2363"/>
                      <a:pt x="4481" y="2050"/>
                      <a:pt x="4390" y="1788"/>
                    </a:cubicBezTo>
                    <a:cubicBezTo>
                      <a:pt x="4448" y="1769"/>
                      <a:pt x="4503" y="1746"/>
                      <a:pt x="4553" y="1723"/>
                    </a:cubicBezTo>
                    <a:close/>
                    <a:moveTo>
                      <a:pt x="4105" y="1887"/>
                    </a:moveTo>
                    <a:cubicBezTo>
                      <a:pt x="4159" y="2154"/>
                      <a:pt x="4231" y="2468"/>
                      <a:pt x="4312" y="2812"/>
                    </a:cubicBezTo>
                    <a:cubicBezTo>
                      <a:pt x="4276" y="2821"/>
                      <a:pt x="4241" y="2830"/>
                      <a:pt x="4204" y="2839"/>
                    </a:cubicBezTo>
                    <a:cubicBezTo>
                      <a:pt x="3918" y="2916"/>
                      <a:pt x="3646" y="2998"/>
                      <a:pt x="3383" y="3071"/>
                    </a:cubicBezTo>
                    <a:cubicBezTo>
                      <a:pt x="3279" y="2726"/>
                      <a:pt x="3180" y="2418"/>
                      <a:pt x="3084" y="2141"/>
                    </a:cubicBezTo>
                    <a:cubicBezTo>
                      <a:pt x="3215" y="2114"/>
                      <a:pt x="3352" y="2087"/>
                      <a:pt x="3488" y="2054"/>
                    </a:cubicBezTo>
                    <a:cubicBezTo>
                      <a:pt x="3710" y="2000"/>
                      <a:pt x="3918" y="1945"/>
                      <a:pt x="4105" y="1887"/>
                    </a:cubicBezTo>
                    <a:close/>
                    <a:moveTo>
                      <a:pt x="6543" y="2730"/>
                    </a:moveTo>
                    <a:lnTo>
                      <a:pt x="6543" y="2730"/>
                    </a:lnTo>
                    <a:cubicBezTo>
                      <a:pt x="6752" y="2835"/>
                      <a:pt x="6970" y="2939"/>
                      <a:pt x="7192" y="3043"/>
                    </a:cubicBezTo>
                    <a:cubicBezTo>
                      <a:pt x="7043" y="3084"/>
                      <a:pt x="6875" y="3129"/>
                      <a:pt x="6702" y="3180"/>
                    </a:cubicBezTo>
                    <a:cubicBezTo>
                      <a:pt x="6648" y="3021"/>
                      <a:pt x="6593" y="2870"/>
                      <a:pt x="6543" y="2730"/>
                    </a:cubicBezTo>
                    <a:close/>
                    <a:moveTo>
                      <a:pt x="2730" y="2200"/>
                    </a:moveTo>
                    <a:cubicBezTo>
                      <a:pt x="2794" y="2495"/>
                      <a:pt x="2871" y="2830"/>
                      <a:pt x="2962" y="3202"/>
                    </a:cubicBezTo>
                    <a:cubicBezTo>
                      <a:pt x="2495" y="3343"/>
                      <a:pt x="2091" y="3483"/>
                      <a:pt x="1782" y="3596"/>
                    </a:cubicBezTo>
                    <a:cubicBezTo>
                      <a:pt x="1828" y="3465"/>
                      <a:pt x="1874" y="3333"/>
                      <a:pt x="1918" y="3207"/>
                    </a:cubicBezTo>
                    <a:cubicBezTo>
                      <a:pt x="2050" y="2853"/>
                      <a:pt x="2169" y="2535"/>
                      <a:pt x="2282" y="2240"/>
                    </a:cubicBezTo>
                    <a:cubicBezTo>
                      <a:pt x="2408" y="2236"/>
                      <a:pt x="2563" y="2223"/>
                      <a:pt x="2730" y="2200"/>
                    </a:cubicBezTo>
                    <a:close/>
                    <a:moveTo>
                      <a:pt x="6235" y="2780"/>
                    </a:moveTo>
                    <a:cubicBezTo>
                      <a:pt x="6271" y="2935"/>
                      <a:pt x="6308" y="3102"/>
                      <a:pt x="6353" y="3284"/>
                    </a:cubicBezTo>
                    <a:cubicBezTo>
                      <a:pt x="5950" y="3406"/>
                      <a:pt x="5501" y="3546"/>
                      <a:pt x="5025" y="3701"/>
                    </a:cubicBezTo>
                    <a:cubicBezTo>
                      <a:pt x="4971" y="3533"/>
                      <a:pt x="4916" y="3366"/>
                      <a:pt x="4862" y="3207"/>
                    </a:cubicBezTo>
                    <a:cubicBezTo>
                      <a:pt x="5379" y="3061"/>
                      <a:pt x="5846" y="2916"/>
                      <a:pt x="6235" y="2780"/>
                    </a:cubicBezTo>
                    <a:close/>
                    <a:moveTo>
                      <a:pt x="8851" y="3823"/>
                    </a:moveTo>
                    <a:lnTo>
                      <a:pt x="8851" y="3823"/>
                    </a:lnTo>
                    <a:cubicBezTo>
                      <a:pt x="9001" y="3891"/>
                      <a:pt x="9151" y="3959"/>
                      <a:pt x="9296" y="4027"/>
                    </a:cubicBezTo>
                    <a:cubicBezTo>
                      <a:pt x="9205" y="4054"/>
                      <a:pt x="9106" y="4082"/>
                      <a:pt x="9001" y="4113"/>
                    </a:cubicBezTo>
                    <a:cubicBezTo>
                      <a:pt x="8947" y="4009"/>
                      <a:pt x="8897" y="3914"/>
                      <a:pt x="8851" y="3823"/>
                    </a:cubicBezTo>
                    <a:close/>
                    <a:moveTo>
                      <a:pt x="4444" y="3324"/>
                    </a:moveTo>
                    <a:cubicBezTo>
                      <a:pt x="4485" y="3492"/>
                      <a:pt x="4535" y="3669"/>
                      <a:pt x="4584" y="3850"/>
                    </a:cubicBezTo>
                    <a:cubicBezTo>
                      <a:pt x="4526" y="3868"/>
                      <a:pt x="4471" y="3887"/>
                      <a:pt x="4413" y="3904"/>
                    </a:cubicBezTo>
                    <a:cubicBezTo>
                      <a:pt x="4172" y="3986"/>
                      <a:pt x="3937" y="4067"/>
                      <a:pt x="3710" y="4149"/>
                    </a:cubicBezTo>
                    <a:cubicBezTo>
                      <a:pt x="3651" y="3946"/>
                      <a:pt x="3592" y="3751"/>
                      <a:pt x="3533" y="3560"/>
                    </a:cubicBezTo>
                    <a:cubicBezTo>
                      <a:pt x="3791" y="3496"/>
                      <a:pt x="4063" y="3429"/>
                      <a:pt x="4340" y="3351"/>
                    </a:cubicBezTo>
                    <a:cubicBezTo>
                      <a:pt x="4377" y="3343"/>
                      <a:pt x="4408" y="3333"/>
                      <a:pt x="4444" y="3324"/>
                    </a:cubicBezTo>
                    <a:close/>
                    <a:moveTo>
                      <a:pt x="7641" y="3261"/>
                    </a:moveTo>
                    <a:cubicBezTo>
                      <a:pt x="7913" y="3387"/>
                      <a:pt x="8185" y="3515"/>
                      <a:pt x="8466" y="3646"/>
                    </a:cubicBezTo>
                    <a:cubicBezTo>
                      <a:pt x="8512" y="3805"/>
                      <a:pt x="8571" y="4000"/>
                      <a:pt x="8648" y="4222"/>
                    </a:cubicBezTo>
                    <a:cubicBezTo>
                      <a:pt x="8240" y="4345"/>
                      <a:pt x="7763" y="4498"/>
                      <a:pt x="7237" y="4676"/>
                    </a:cubicBezTo>
                    <a:cubicBezTo>
                      <a:pt x="7097" y="4281"/>
                      <a:pt x="6965" y="3914"/>
                      <a:pt x="6848" y="3583"/>
                    </a:cubicBezTo>
                    <a:cubicBezTo>
                      <a:pt x="7152" y="3465"/>
                      <a:pt x="7419" y="3356"/>
                      <a:pt x="7641" y="3261"/>
                    </a:cubicBezTo>
                    <a:close/>
                    <a:moveTo>
                      <a:pt x="3075" y="3669"/>
                    </a:moveTo>
                    <a:cubicBezTo>
                      <a:pt x="3125" y="3877"/>
                      <a:pt x="3180" y="4095"/>
                      <a:pt x="3238" y="4318"/>
                    </a:cubicBezTo>
                    <a:cubicBezTo>
                      <a:pt x="2862" y="4454"/>
                      <a:pt x="2513" y="4584"/>
                      <a:pt x="2200" y="4707"/>
                    </a:cubicBezTo>
                    <a:cubicBezTo>
                      <a:pt x="2091" y="4404"/>
                      <a:pt x="1987" y="4132"/>
                      <a:pt x="1897" y="3914"/>
                    </a:cubicBezTo>
                    <a:cubicBezTo>
                      <a:pt x="2213" y="3860"/>
                      <a:pt x="2617" y="3778"/>
                      <a:pt x="3075" y="3669"/>
                    </a:cubicBezTo>
                    <a:close/>
                    <a:moveTo>
                      <a:pt x="10978" y="4770"/>
                    </a:moveTo>
                    <a:cubicBezTo>
                      <a:pt x="10996" y="4780"/>
                      <a:pt x="11019" y="4789"/>
                      <a:pt x="11037" y="4798"/>
                    </a:cubicBezTo>
                    <a:cubicBezTo>
                      <a:pt x="11023" y="4802"/>
                      <a:pt x="11015" y="4802"/>
                      <a:pt x="11000" y="4807"/>
                    </a:cubicBezTo>
                    <a:cubicBezTo>
                      <a:pt x="10992" y="4793"/>
                      <a:pt x="10983" y="4785"/>
                      <a:pt x="10978" y="4770"/>
                    </a:cubicBezTo>
                    <a:close/>
                    <a:moveTo>
                      <a:pt x="1602" y="4140"/>
                    </a:moveTo>
                    <a:cubicBezTo>
                      <a:pt x="1646" y="4358"/>
                      <a:pt x="1701" y="4603"/>
                      <a:pt x="1769" y="4875"/>
                    </a:cubicBezTo>
                    <a:cubicBezTo>
                      <a:pt x="1602" y="4948"/>
                      <a:pt x="1447" y="5011"/>
                      <a:pt x="1307" y="5070"/>
                    </a:cubicBezTo>
                    <a:cubicBezTo>
                      <a:pt x="1361" y="4902"/>
                      <a:pt x="1411" y="4726"/>
                      <a:pt x="1461" y="4563"/>
                    </a:cubicBezTo>
                    <a:cubicBezTo>
                      <a:pt x="1506" y="4417"/>
                      <a:pt x="1556" y="4281"/>
                      <a:pt x="1602" y="4140"/>
                    </a:cubicBezTo>
                    <a:close/>
                    <a:moveTo>
                      <a:pt x="6471" y="3732"/>
                    </a:moveTo>
                    <a:cubicBezTo>
                      <a:pt x="6562" y="4063"/>
                      <a:pt x="6666" y="4435"/>
                      <a:pt x="6788" y="4825"/>
                    </a:cubicBezTo>
                    <a:cubicBezTo>
                      <a:pt x="6390" y="4961"/>
                      <a:pt x="5972" y="5101"/>
                      <a:pt x="5537" y="5251"/>
                    </a:cubicBezTo>
                    <a:cubicBezTo>
                      <a:pt x="5415" y="4889"/>
                      <a:pt x="5297" y="4535"/>
                      <a:pt x="5188" y="4195"/>
                    </a:cubicBezTo>
                    <a:cubicBezTo>
                      <a:pt x="5651" y="4036"/>
                      <a:pt x="6081" y="3877"/>
                      <a:pt x="6471" y="3732"/>
                    </a:cubicBezTo>
                    <a:close/>
                    <a:moveTo>
                      <a:pt x="9640" y="4182"/>
                    </a:moveTo>
                    <a:cubicBezTo>
                      <a:pt x="9926" y="4308"/>
                      <a:pt x="10203" y="4435"/>
                      <a:pt x="10479" y="4553"/>
                    </a:cubicBezTo>
                    <a:cubicBezTo>
                      <a:pt x="10498" y="4621"/>
                      <a:pt x="10511" y="4689"/>
                      <a:pt x="10538" y="4766"/>
                    </a:cubicBezTo>
                    <a:cubicBezTo>
                      <a:pt x="10552" y="4816"/>
                      <a:pt x="10579" y="4875"/>
                      <a:pt x="10597" y="4925"/>
                    </a:cubicBezTo>
                    <a:cubicBezTo>
                      <a:pt x="10289" y="5020"/>
                      <a:pt x="9935" y="5134"/>
                      <a:pt x="9546" y="5264"/>
                    </a:cubicBezTo>
                    <a:cubicBezTo>
                      <a:pt x="9405" y="4952"/>
                      <a:pt x="9269" y="4666"/>
                      <a:pt x="9146" y="4412"/>
                    </a:cubicBezTo>
                    <a:cubicBezTo>
                      <a:pt x="9337" y="4326"/>
                      <a:pt x="9500" y="4249"/>
                      <a:pt x="9640" y="4182"/>
                    </a:cubicBezTo>
                    <a:close/>
                    <a:moveTo>
                      <a:pt x="4726" y="4358"/>
                    </a:moveTo>
                    <a:cubicBezTo>
                      <a:pt x="4825" y="4699"/>
                      <a:pt x="4929" y="5052"/>
                      <a:pt x="5047" y="5419"/>
                    </a:cubicBezTo>
                    <a:cubicBezTo>
                      <a:pt x="4743" y="5528"/>
                      <a:pt x="4444" y="5632"/>
                      <a:pt x="4159" y="5732"/>
                    </a:cubicBezTo>
                    <a:lnTo>
                      <a:pt x="4159" y="5723"/>
                    </a:lnTo>
                    <a:cubicBezTo>
                      <a:pt x="4054" y="5352"/>
                      <a:pt x="3954" y="4992"/>
                      <a:pt x="3855" y="4649"/>
                    </a:cubicBezTo>
                    <a:cubicBezTo>
                      <a:pt x="4090" y="4571"/>
                      <a:pt x="4335" y="4490"/>
                      <a:pt x="4580" y="4408"/>
                    </a:cubicBezTo>
                    <a:cubicBezTo>
                      <a:pt x="4630" y="4390"/>
                      <a:pt x="4676" y="4372"/>
                      <a:pt x="4726" y="4358"/>
                    </a:cubicBezTo>
                    <a:close/>
                    <a:moveTo>
                      <a:pt x="8770" y="4576"/>
                    </a:moveTo>
                    <a:cubicBezTo>
                      <a:pt x="8861" y="4835"/>
                      <a:pt x="8964" y="5115"/>
                      <a:pt x="9083" y="5419"/>
                    </a:cubicBezTo>
                    <a:cubicBezTo>
                      <a:pt x="8652" y="5569"/>
                      <a:pt x="8185" y="5732"/>
                      <a:pt x="7696" y="5909"/>
                    </a:cubicBezTo>
                    <a:cubicBezTo>
                      <a:pt x="7591" y="5641"/>
                      <a:pt x="7495" y="5383"/>
                      <a:pt x="7405" y="5128"/>
                    </a:cubicBezTo>
                    <a:cubicBezTo>
                      <a:pt x="7918" y="4929"/>
                      <a:pt x="8380" y="4743"/>
                      <a:pt x="8770" y="4576"/>
                    </a:cubicBezTo>
                    <a:close/>
                    <a:moveTo>
                      <a:pt x="11377" y="4943"/>
                    </a:moveTo>
                    <a:cubicBezTo>
                      <a:pt x="11890" y="5161"/>
                      <a:pt x="12371" y="5360"/>
                      <a:pt x="12819" y="5537"/>
                    </a:cubicBezTo>
                    <a:cubicBezTo>
                      <a:pt x="12528" y="5632"/>
                      <a:pt x="12139" y="5773"/>
                      <a:pt x="11672" y="5945"/>
                    </a:cubicBezTo>
                    <a:cubicBezTo>
                      <a:pt x="11663" y="5936"/>
                      <a:pt x="11658" y="5923"/>
                      <a:pt x="11649" y="5909"/>
                    </a:cubicBezTo>
                    <a:cubicBezTo>
                      <a:pt x="11473" y="5591"/>
                      <a:pt x="11300" y="5306"/>
                      <a:pt x="11146" y="5052"/>
                    </a:cubicBezTo>
                    <a:cubicBezTo>
                      <a:pt x="11232" y="5011"/>
                      <a:pt x="11310" y="4975"/>
                      <a:pt x="11377" y="4943"/>
                    </a:cubicBezTo>
                    <a:close/>
                    <a:moveTo>
                      <a:pt x="3366" y="4807"/>
                    </a:moveTo>
                    <a:cubicBezTo>
                      <a:pt x="3452" y="5147"/>
                      <a:pt x="3546" y="5501"/>
                      <a:pt x="3646" y="5863"/>
                    </a:cubicBezTo>
                    <a:cubicBezTo>
                      <a:pt x="3651" y="5877"/>
                      <a:pt x="3655" y="5896"/>
                      <a:pt x="3659" y="5909"/>
                    </a:cubicBezTo>
                    <a:cubicBezTo>
                      <a:pt x="3320" y="6032"/>
                      <a:pt x="2998" y="6145"/>
                      <a:pt x="2703" y="6254"/>
                    </a:cubicBezTo>
                    <a:cubicBezTo>
                      <a:pt x="2694" y="6231"/>
                      <a:pt x="2690" y="6204"/>
                      <a:pt x="2680" y="6176"/>
                    </a:cubicBezTo>
                    <a:cubicBezTo>
                      <a:pt x="2567" y="5800"/>
                      <a:pt x="2454" y="5446"/>
                      <a:pt x="2341" y="5115"/>
                    </a:cubicBezTo>
                    <a:cubicBezTo>
                      <a:pt x="2653" y="5025"/>
                      <a:pt x="2998" y="4921"/>
                      <a:pt x="3366" y="4807"/>
                    </a:cubicBezTo>
                    <a:close/>
                    <a:moveTo>
                      <a:pt x="10724" y="5243"/>
                    </a:moveTo>
                    <a:cubicBezTo>
                      <a:pt x="10847" y="5519"/>
                      <a:pt x="10996" y="5818"/>
                      <a:pt x="11168" y="6131"/>
                    </a:cubicBezTo>
                    <a:cubicBezTo>
                      <a:pt x="10837" y="6254"/>
                      <a:pt x="10479" y="6390"/>
                      <a:pt x="10094" y="6530"/>
                    </a:cubicBezTo>
                    <a:cubicBezTo>
                      <a:pt x="9971" y="6231"/>
                      <a:pt x="9845" y="5940"/>
                      <a:pt x="9722" y="5668"/>
                    </a:cubicBezTo>
                    <a:cubicBezTo>
                      <a:pt x="10098" y="5515"/>
                      <a:pt x="10434" y="5369"/>
                      <a:pt x="10724" y="5243"/>
                    </a:cubicBezTo>
                    <a:close/>
                    <a:moveTo>
                      <a:pt x="6943" y="5306"/>
                    </a:moveTo>
                    <a:cubicBezTo>
                      <a:pt x="7024" y="5559"/>
                      <a:pt x="7110" y="5818"/>
                      <a:pt x="7206" y="6086"/>
                    </a:cubicBezTo>
                    <a:cubicBezTo>
                      <a:pt x="7074" y="6135"/>
                      <a:pt x="6938" y="6185"/>
                      <a:pt x="6807" y="6235"/>
                    </a:cubicBezTo>
                    <a:cubicBezTo>
                      <a:pt x="6521" y="6340"/>
                      <a:pt x="6244" y="6444"/>
                      <a:pt x="5977" y="6543"/>
                    </a:cubicBezTo>
                    <a:cubicBezTo>
                      <a:pt x="5945" y="6462"/>
                      <a:pt x="5917" y="6380"/>
                      <a:pt x="5890" y="6298"/>
                    </a:cubicBezTo>
                    <a:cubicBezTo>
                      <a:pt x="5827" y="6113"/>
                      <a:pt x="5764" y="5932"/>
                      <a:pt x="5705" y="5750"/>
                    </a:cubicBezTo>
                    <a:cubicBezTo>
                      <a:pt x="6135" y="5601"/>
                      <a:pt x="6553" y="5451"/>
                      <a:pt x="6943" y="5306"/>
                    </a:cubicBezTo>
                    <a:close/>
                    <a:moveTo>
                      <a:pt x="1869" y="5251"/>
                    </a:moveTo>
                    <a:cubicBezTo>
                      <a:pt x="1955" y="5587"/>
                      <a:pt x="2060" y="5950"/>
                      <a:pt x="2173" y="6331"/>
                    </a:cubicBezTo>
                    <a:cubicBezTo>
                      <a:pt x="2186" y="6367"/>
                      <a:pt x="2196" y="6403"/>
                      <a:pt x="2209" y="6440"/>
                    </a:cubicBezTo>
                    <a:cubicBezTo>
                      <a:pt x="1796" y="6593"/>
                      <a:pt x="1447" y="6729"/>
                      <a:pt x="1194" y="6842"/>
                    </a:cubicBezTo>
                    <a:cubicBezTo>
                      <a:pt x="1171" y="6798"/>
                      <a:pt x="1144" y="6752"/>
                      <a:pt x="1125" y="6712"/>
                    </a:cubicBezTo>
                    <a:cubicBezTo>
                      <a:pt x="1035" y="6489"/>
                      <a:pt x="1003" y="6308"/>
                      <a:pt x="1039" y="6090"/>
                    </a:cubicBezTo>
                    <a:cubicBezTo>
                      <a:pt x="1066" y="5896"/>
                      <a:pt x="1139" y="5651"/>
                      <a:pt x="1207" y="5415"/>
                    </a:cubicBezTo>
                    <a:cubicBezTo>
                      <a:pt x="1393" y="5373"/>
                      <a:pt x="1615" y="5319"/>
                      <a:pt x="1869" y="5251"/>
                    </a:cubicBezTo>
                    <a:close/>
                    <a:moveTo>
                      <a:pt x="12900" y="5750"/>
                    </a:moveTo>
                    <a:cubicBezTo>
                      <a:pt x="12683" y="6009"/>
                      <a:pt x="12411" y="6398"/>
                      <a:pt x="12116" y="6884"/>
                    </a:cubicBezTo>
                    <a:cubicBezTo>
                      <a:pt x="12044" y="6693"/>
                      <a:pt x="11953" y="6494"/>
                      <a:pt x="11848" y="6285"/>
                    </a:cubicBezTo>
                    <a:cubicBezTo>
                      <a:pt x="12289" y="6081"/>
                      <a:pt x="12643" y="5896"/>
                      <a:pt x="12900" y="5750"/>
                    </a:cubicBezTo>
                    <a:close/>
                    <a:moveTo>
                      <a:pt x="5206" y="5923"/>
                    </a:moveTo>
                    <a:cubicBezTo>
                      <a:pt x="5265" y="6103"/>
                      <a:pt x="5329" y="6285"/>
                      <a:pt x="5392" y="6467"/>
                    </a:cubicBezTo>
                    <a:cubicBezTo>
                      <a:pt x="5419" y="6557"/>
                      <a:pt x="5451" y="6648"/>
                      <a:pt x="5482" y="6734"/>
                    </a:cubicBezTo>
                    <a:cubicBezTo>
                      <a:pt x="5147" y="6865"/>
                      <a:pt x="4825" y="6993"/>
                      <a:pt x="4526" y="7110"/>
                    </a:cubicBezTo>
                    <a:cubicBezTo>
                      <a:pt x="4454" y="6825"/>
                      <a:pt x="4377" y="6530"/>
                      <a:pt x="4295" y="6226"/>
                    </a:cubicBezTo>
                    <a:cubicBezTo>
                      <a:pt x="4590" y="6131"/>
                      <a:pt x="4893" y="6032"/>
                      <a:pt x="5206" y="5923"/>
                    </a:cubicBezTo>
                    <a:close/>
                    <a:moveTo>
                      <a:pt x="9255" y="5859"/>
                    </a:moveTo>
                    <a:cubicBezTo>
                      <a:pt x="9364" y="6131"/>
                      <a:pt x="9477" y="6417"/>
                      <a:pt x="9600" y="6712"/>
                    </a:cubicBezTo>
                    <a:cubicBezTo>
                      <a:pt x="9155" y="6875"/>
                      <a:pt x="8688" y="7047"/>
                      <a:pt x="8203" y="7219"/>
                    </a:cubicBezTo>
                    <a:cubicBezTo>
                      <a:pt x="8167" y="7129"/>
                      <a:pt x="8131" y="7043"/>
                      <a:pt x="8094" y="6947"/>
                    </a:cubicBezTo>
                    <a:cubicBezTo>
                      <a:pt x="8022" y="6761"/>
                      <a:pt x="7949" y="6576"/>
                      <a:pt x="7876" y="6394"/>
                    </a:cubicBezTo>
                    <a:cubicBezTo>
                      <a:pt x="8366" y="6208"/>
                      <a:pt x="8828" y="6026"/>
                      <a:pt x="9255" y="5859"/>
                    </a:cubicBezTo>
                    <a:close/>
                    <a:moveTo>
                      <a:pt x="11377" y="6503"/>
                    </a:moveTo>
                    <a:cubicBezTo>
                      <a:pt x="11513" y="6748"/>
                      <a:pt x="11653" y="6993"/>
                      <a:pt x="11794" y="7242"/>
                    </a:cubicBezTo>
                    <a:cubicBezTo>
                      <a:pt x="11500" y="7310"/>
                      <a:pt x="11065" y="7432"/>
                      <a:pt x="10534" y="7604"/>
                    </a:cubicBezTo>
                    <a:cubicBezTo>
                      <a:pt x="10456" y="7401"/>
                      <a:pt x="10370" y="7192"/>
                      <a:pt x="10284" y="6978"/>
                    </a:cubicBezTo>
                    <a:cubicBezTo>
                      <a:pt x="10678" y="6815"/>
                      <a:pt x="11042" y="6657"/>
                      <a:pt x="11377" y="6503"/>
                    </a:cubicBezTo>
                    <a:close/>
                    <a:moveTo>
                      <a:pt x="3791" y="6385"/>
                    </a:moveTo>
                    <a:cubicBezTo>
                      <a:pt x="3883" y="6702"/>
                      <a:pt x="3969" y="7006"/>
                      <a:pt x="4054" y="7301"/>
                    </a:cubicBezTo>
                    <a:cubicBezTo>
                      <a:pt x="3701" y="7451"/>
                      <a:pt x="3379" y="7582"/>
                      <a:pt x="3102" y="7704"/>
                    </a:cubicBezTo>
                    <a:cubicBezTo>
                      <a:pt x="3025" y="7392"/>
                      <a:pt x="2930" y="7043"/>
                      <a:pt x="2826" y="6675"/>
                    </a:cubicBezTo>
                    <a:cubicBezTo>
                      <a:pt x="3125" y="6589"/>
                      <a:pt x="3452" y="6489"/>
                      <a:pt x="3791" y="6385"/>
                    </a:cubicBezTo>
                    <a:close/>
                    <a:moveTo>
                      <a:pt x="7387" y="6580"/>
                    </a:moveTo>
                    <a:cubicBezTo>
                      <a:pt x="7455" y="6766"/>
                      <a:pt x="7528" y="6951"/>
                      <a:pt x="7600" y="7142"/>
                    </a:cubicBezTo>
                    <a:cubicBezTo>
                      <a:pt x="7637" y="7229"/>
                      <a:pt x="7673" y="7315"/>
                      <a:pt x="7704" y="7401"/>
                    </a:cubicBezTo>
                    <a:cubicBezTo>
                      <a:pt x="7265" y="7560"/>
                      <a:pt x="6834" y="7713"/>
                      <a:pt x="6430" y="7863"/>
                    </a:cubicBezTo>
                    <a:cubicBezTo>
                      <a:pt x="6335" y="7595"/>
                      <a:pt x="6240" y="7319"/>
                      <a:pt x="6145" y="7038"/>
                    </a:cubicBezTo>
                    <a:cubicBezTo>
                      <a:pt x="6421" y="6938"/>
                      <a:pt x="6702" y="6834"/>
                      <a:pt x="6988" y="6729"/>
                    </a:cubicBezTo>
                    <a:cubicBezTo>
                      <a:pt x="7124" y="6679"/>
                      <a:pt x="7256" y="6630"/>
                      <a:pt x="7387" y="6580"/>
                    </a:cubicBezTo>
                    <a:close/>
                    <a:moveTo>
                      <a:pt x="2322" y="6815"/>
                    </a:moveTo>
                    <a:cubicBezTo>
                      <a:pt x="2449" y="7206"/>
                      <a:pt x="2571" y="7573"/>
                      <a:pt x="2686" y="7890"/>
                    </a:cubicBezTo>
                    <a:cubicBezTo>
                      <a:pt x="2504" y="7976"/>
                      <a:pt x="2349" y="8054"/>
                      <a:pt x="2232" y="8112"/>
                    </a:cubicBezTo>
                    <a:cubicBezTo>
                      <a:pt x="1978" y="7876"/>
                      <a:pt x="1746" y="7631"/>
                      <a:pt x="1543" y="7378"/>
                    </a:cubicBezTo>
                    <a:cubicBezTo>
                      <a:pt x="1461" y="7273"/>
                      <a:pt x="1384" y="7169"/>
                      <a:pt x="1315" y="7065"/>
                    </a:cubicBezTo>
                    <a:cubicBezTo>
                      <a:pt x="1583" y="7006"/>
                      <a:pt x="1924" y="6924"/>
                      <a:pt x="2322" y="6815"/>
                    </a:cubicBezTo>
                    <a:close/>
                    <a:moveTo>
                      <a:pt x="9795" y="7179"/>
                    </a:moveTo>
                    <a:cubicBezTo>
                      <a:pt x="9881" y="7378"/>
                      <a:pt x="9967" y="7573"/>
                      <a:pt x="10048" y="7763"/>
                    </a:cubicBezTo>
                    <a:cubicBezTo>
                      <a:pt x="9613" y="7909"/>
                      <a:pt x="9128" y="8076"/>
                      <a:pt x="8621" y="8257"/>
                    </a:cubicBezTo>
                    <a:cubicBezTo>
                      <a:pt x="8548" y="8081"/>
                      <a:pt x="8470" y="7899"/>
                      <a:pt x="8399" y="7713"/>
                    </a:cubicBezTo>
                    <a:cubicBezTo>
                      <a:pt x="8888" y="7537"/>
                      <a:pt x="9355" y="7355"/>
                      <a:pt x="9795" y="7179"/>
                    </a:cubicBezTo>
                    <a:close/>
                    <a:moveTo>
                      <a:pt x="5651" y="7215"/>
                    </a:moveTo>
                    <a:cubicBezTo>
                      <a:pt x="5754" y="7495"/>
                      <a:pt x="5854" y="7773"/>
                      <a:pt x="5954" y="8035"/>
                    </a:cubicBezTo>
                    <a:cubicBezTo>
                      <a:pt x="5559" y="8181"/>
                      <a:pt x="5197" y="8317"/>
                      <a:pt x="4856" y="8443"/>
                    </a:cubicBezTo>
                    <a:cubicBezTo>
                      <a:pt x="4793" y="8171"/>
                      <a:pt x="4720" y="7876"/>
                      <a:pt x="4644" y="7564"/>
                    </a:cubicBezTo>
                    <a:cubicBezTo>
                      <a:pt x="4961" y="7459"/>
                      <a:pt x="5302" y="7342"/>
                      <a:pt x="5651" y="7215"/>
                    </a:cubicBezTo>
                    <a:close/>
                    <a:moveTo>
                      <a:pt x="2785" y="8158"/>
                    </a:moveTo>
                    <a:cubicBezTo>
                      <a:pt x="2885" y="8426"/>
                      <a:pt x="2975" y="8652"/>
                      <a:pt x="3057" y="8824"/>
                    </a:cubicBezTo>
                    <a:cubicBezTo>
                      <a:pt x="2998" y="8779"/>
                      <a:pt x="2935" y="8734"/>
                      <a:pt x="2876" y="8684"/>
                    </a:cubicBezTo>
                    <a:cubicBezTo>
                      <a:pt x="2707" y="8543"/>
                      <a:pt x="2550" y="8403"/>
                      <a:pt x="2395" y="8262"/>
                    </a:cubicBezTo>
                    <a:cubicBezTo>
                      <a:pt x="2504" y="8235"/>
                      <a:pt x="2640" y="8198"/>
                      <a:pt x="2785" y="8158"/>
                    </a:cubicBezTo>
                    <a:close/>
                    <a:moveTo>
                      <a:pt x="11754" y="7514"/>
                    </a:moveTo>
                    <a:cubicBezTo>
                      <a:pt x="11567" y="7854"/>
                      <a:pt x="11377" y="8225"/>
                      <a:pt x="11195" y="8616"/>
                    </a:cubicBezTo>
                    <a:cubicBezTo>
                      <a:pt x="11155" y="8698"/>
                      <a:pt x="11119" y="8779"/>
                      <a:pt x="11082" y="8861"/>
                    </a:cubicBezTo>
                    <a:cubicBezTo>
                      <a:pt x="11065" y="8865"/>
                      <a:pt x="11042" y="8870"/>
                      <a:pt x="11019" y="8874"/>
                    </a:cubicBezTo>
                    <a:cubicBezTo>
                      <a:pt x="10923" y="8606"/>
                      <a:pt x="10810" y="8311"/>
                      <a:pt x="10688" y="7995"/>
                    </a:cubicBezTo>
                    <a:cubicBezTo>
                      <a:pt x="11128" y="7809"/>
                      <a:pt x="11490" y="7645"/>
                      <a:pt x="11754" y="7514"/>
                    </a:cubicBezTo>
                    <a:close/>
                    <a:moveTo>
                      <a:pt x="7903" y="7886"/>
                    </a:moveTo>
                    <a:cubicBezTo>
                      <a:pt x="7985" y="8076"/>
                      <a:pt x="8062" y="8257"/>
                      <a:pt x="8140" y="8434"/>
                    </a:cubicBezTo>
                    <a:cubicBezTo>
                      <a:pt x="8127" y="8439"/>
                      <a:pt x="8108" y="8447"/>
                      <a:pt x="8090" y="8453"/>
                    </a:cubicBezTo>
                    <a:cubicBezTo>
                      <a:pt x="7641" y="8620"/>
                      <a:pt x="7210" y="8784"/>
                      <a:pt x="6811" y="8943"/>
                    </a:cubicBezTo>
                    <a:cubicBezTo>
                      <a:pt x="6743" y="8747"/>
                      <a:pt x="6671" y="8543"/>
                      <a:pt x="6598" y="8334"/>
                    </a:cubicBezTo>
                    <a:cubicBezTo>
                      <a:pt x="7015" y="8198"/>
                      <a:pt x="7455" y="8049"/>
                      <a:pt x="7903" y="7886"/>
                    </a:cubicBezTo>
                    <a:close/>
                    <a:moveTo>
                      <a:pt x="4176" y="7723"/>
                    </a:moveTo>
                    <a:cubicBezTo>
                      <a:pt x="4272" y="8031"/>
                      <a:pt x="4358" y="8330"/>
                      <a:pt x="4444" y="8602"/>
                    </a:cubicBezTo>
                    <a:cubicBezTo>
                      <a:pt x="4004" y="8770"/>
                      <a:pt x="3638" y="8920"/>
                      <a:pt x="3360" y="9037"/>
                    </a:cubicBezTo>
                    <a:cubicBezTo>
                      <a:pt x="3347" y="8838"/>
                      <a:pt x="3284" y="8489"/>
                      <a:pt x="3184" y="8039"/>
                    </a:cubicBezTo>
                    <a:cubicBezTo>
                      <a:pt x="3474" y="7953"/>
                      <a:pt x="3810" y="7845"/>
                      <a:pt x="4176" y="7723"/>
                    </a:cubicBezTo>
                    <a:close/>
                    <a:moveTo>
                      <a:pt x="10234" y="8185"/>
                    </a:moveTo>
                    <a:cubicBezTo>
                      <a:pt x="10366" y="8480"/>
                      <a:pt x="10493" y="8752"/>
                      <a:pt x="10611" y="9001"/>
                    </a:cubicBezTo>
                    <a:cubicBezTo>
                      <a:pt x="10212" y="9128"/>
                      <a:pt x="9709" y="9305"/>
                      <a:pt x="9151" y="9514"/>
                    </a:cubicBezTo>
                    <a:cubicBezTo>
                      <a:pt x="9042" y="9269"/>
                      <a:pt x="8933" y="9010"/>
                      <a:pt x="8820" y="8742"/>
                    </a:cubicBezTo>
                    <a:cubicBezTo>
                      <a:pt x="9332" y="8548"/>
                      <a:pt x="9808" y="8362"/>
                      <a:pt x="10234" y="8185"/>
                    </a:cubicBezTo>
                    <a:close/>
                    <a:moveTo>
                      <a:pt x="6131" y="8489"/>
                    </a:moveTo>
                    <a:cubicBezTo>
                      <a:pt x="6217" y="8706"/>
                      <a:pt x="6298" y="8915"/>
                      <a:pt x="6380" y="9115"/>
                    </a:cubicBezTo>
                    <a:cubicBezTo>
                      <a:pt x="5900" y="9309"/>
                      <a:pt x="5474" y="9487"/>
                      <a:pt x="5124" y="9644"/>
                    </a:cubicBezTo>
                    <a:cubicBezTo>
                      <a:pt x="5080" y="9409"/>
                      <a:pt x="5020" y="9150"/>
                      <a:pt x="4957" y="8856"/>
                    </a:cubicBezTo>
                    <a:cubicBezTo>
                      <a:pt x="5315" y="8747"/>
                      <a:pt x="5710" y="8625"/>
                      <a:pt x="6131" y="8489"/>
                    </a:cubicBezTo>
                    <a:close/>
                    <a:moveTo>
                      <a:pt x="4563" y="8970"/>
                    </a:moveTo>
                    <a:cubicBezTo>
                      <a:pt x="4662" y="9278"/>
                      <a:pt x="4753" y="9545"/>
                      <a:pt x="4835" y="9781"/>
                    </a:cubicBezTo>
                    <a:cubicBezTo>
                      <a:pt x="4735" y="9826"/>
                      <a:pt x="4639" y="9872"/>
                      <a:pt x="4563" y="9912"/>
                    </a:cubicBezTo>
                    <a:cubicBezTo>
                      <a:pt x="4236" y="9704"/>
                      <a:pt x="3904" y="9477"/>
                      <a:pt x="3583" y="9236"/>
                    </a:cubicBezTo>
                    <a:cubicBezTo>
                      <a:pt x="3850" y="9169"/>
                      <a:pt x="4182" y="9079"/>
                      <a:pt x="4563" y="8970"/>
                    </a:cubicBezTo>
                    <a:close/>
                    <a:moveTo>
                      <a:pt x="4934" y="10067"/>
                    </a:moveTo>
                    <a:cubicBezTo>
                      <a:pt x="4948" y="10098"/>
                      <a:pt x="4961" y="10134"/>
                      <a:pt x="4975" y="10167"/>
                    </a:cubicBezTo>
                    <a:cubicBezTo>
                      <a:pt x="4934" y="10144"/>
                      <a:pt x="4889" y="10117"/>
                      <a:pt x="4848" y="10090"/>
                    </a:cubicBezTo>
                    <a:cubicBezTo>
                      <a:pt x="4875" y="10080"/>
                      <a:pt x="4907" y="10075"/>
                      <a:pt x="4934" y="10067"/>
                    </a:cubicBezTo>
                    <a:close/>
                    <a:moveTo>
                      <a:pt x="8357" y="8915"/>
                    </a:moveTo>
                    <a:cubicBezTo>
                      <a:pt x="8480" y="9182"/>
                      <a:pt x="8602" y="9437"/>
                      <a:pt x="8720" y="9677"/>
                    </a:cubicBezTo>
                    <a:cubicBezTo>
                      <a:pt x="8665" y="9699"/>
                      <a:pt x="8611" y="9717"/>
                      <a:pt x="8556" y="9740"/>
                    </a:cubicBezTo>
                    <a:cubicBezTo>
                      <a:pt x="8094" y="9917"/>
                      <a:pt x="7659" y="10090"/>
                      <a:pt x="7269" y="10248"/>
                    </a:cubicBezTo>
                    <a:cubicBezTo>
                      <a:pt x="7183" y="9994"/>
                      <a:pt x="7083" y="9717"/>
                      <a:pt x="6978" y="9414"/>
                    </a:cubicBezTo>
                    <a:cubicBezTo>
                      <a:pt x="7387" y="9273"/>
                      <a:pt x="7822" y="9115"/>
                      <a:pt x="8276" y="8947"/>
                    </a:cubicBezTo>
                    <a:cubicBezTo>
                      <a:pt x="8303" y="8937"/>
                      <a:pt x="8330" y="8928"/>
                      <a:pt x="8357" y="8915"/>
                    </a:cubicBezTo>
                    <a:close/>
                    <a:moveTo>
                      <a:pt x="10778" y="9341"/>
                    </a:moveTo>
                    <a:cubicBezTo>
                      <a:pt x="10793" y="9372"/>
                      <a:pt x="10810" y="9409"/>
                      <a:pt x="10829" y="9441"/>
                    </a:cubicBezTo>
                    <a:cubicBezTo>
                      <a:pt x="10728" y="9681"/>
                      <a:pt x="10638" y="9912"/>
                      <a:pt x="10557" y="10134"/>
                    </a:cubicBezTo>
                    <a:cubicBezTo>
                      <a:pt x="10335" y="10153"/>
                      <a:pt x="9967" y="10243"/>
                      <a:pt x="9531" y="10402"/>
                    </a:cubicBezTo>
                    <a:cubicBezTo>
                      <a:pt x="9473" y="10270"/>
                      <a:pt x="9414" y="10134"/>
                      <a:pt x="9351" y="9989"/>
                    </a:cubicBezTo>
                    <a:cubicBezTo>
                      <a:pt x="9912" y="9759"/>
                      <a:pt x="10402" y="9531"/>
                      <a:pt x="10778" y="9341"/>
                    </a:cubicBezTo>
                    <a:close/>
                    <a:moveTo>
                      <a:pt x="6566" y="9554"/>
                    </a:moveTo>
                    <a:cubicBezTo>
                      <a:pt x="6698" y="9858"/>
                      <a:pt x="6821" y="10140"/>
                      <a:pt x="6934" y="10389"/>
                    </a:cubicBezTo>
                    <a:cubicBezTo>
                      <a:pt x="6585" y="10538"/>
                      <a:pt x="6294" y="10670"/>
                      <a:pt x="6081" y="10778"/>
                    </a:cubicBezTo>
                    <a:cubicBezTo>
                      <a:pt x="5809" y="10642"/>
                      <a:pt x="5528" y="10498"/>
                      <a:pt x="5252" y="10334"/>
                    </a:cubicBezTo>
                    <a:cubicBezTo>
                      <a:pt x="5237" y="10239"/>
                      <a:pt x="5220" y="10121"/>
                      <a:pt x="5193" y="9994"/>
                    </a:cubicBezTo>
                    <a:cubicBezTo>
                      <a:pt x="5574" y="9881"/>
                      <a:pt x="6040" y="9732"/>
                      <a:pt x="6566" y="9554"/>
                    </a:cubicBezTo>
                    <a:close/>
                    <a:moveTo>
                      <a:pt x="7124" y="10793"/>
                    </a:moveTo>
                    <a:cubicBezTo>
                      <a:pt x="7233" y="11019"/>
                      <a:pt x="7332" y="11214"/>
                      <a:pt x="7419" y="11368"/>
                    </a:cubicBezTo>
                    <a:cubicBezTo>
                      <a:pt x="7115" y="11255"/>
                      <a:pt x="6798" y="11119"/>
                      <a:pt x="6476" y="10969"/>
                    </a:cubicBezTo>
                    <a:cubicBezTo>
                      <a:pt x="6666" y="10923"/>
                      <a:pt x="6884" y="10864"/>
                      <a:pt x="7124" y="10793"/>
                    </a:cubicBezTo>
                    <a:close/>
                    <a:moveTo>
                      <a:pt x="8956" y="10148"/>
                    </a:moveTo>
                    <a:cubicBezTo>
                      <a:pt x="9029" y="10289"/>
                      <a:pt x="9096" y="10420"/>
                      <a:pt x="9165" y="10548"/>
                    </a:cubicBezTo>
                    <a:cubicBezTo>
                      <a:pt x="9092" y="10579"/>
                      <a:pt x="9024" y="10606"/>
                      <a:pt x="8951" y="10638"/>
                    </a:cubicBezTo>
                    <a:cubicBezTo>
                      <a:pt x="8384" y="10892"/>
                      <a:pt x="7918" y="11178"/>
                      <a:pt x="7646" y="11391"/>
                    </a:cubicBezTo>
                    <a:cubicBezTo>
                      <a:pt x="7596" y="11214"/>
                      <a:pt x="7518" y="10978"/>
                      <a:pt x="7424" y="10697"/>
                    </a:cubicBezTo>
                    <a:cubicBezTo>
                      <a:pt x="7827" y="10569"/>
                      <a:pt x="8276" y="10416"/>
                      <a:pt x="8747" y="10234"/>
                    </a:cubicBezTo>
                    <a:cubicBezTo>
                      <a:pt x="8815" y="10207"/>
                      <a:pt x="8888" y="10180"/>
                      <a:pt x="8956" y="10148"/>
                    </a:cubicBezTo>
                    <a:close/>
                    <a:moveTo>
                      <a:pt x="10429" y="10483"/>
                    </a:moveTo>
                    <a:lnTo>
                      <a:pt x="10429" y="10483"/>
                    </a:lnTo>
                    <a:cubicBezTo>
                      <a:pt x="10257" y="10978"/>
                      <a:pt x="10140" y="11408"/>
                      <a:pt x="10085" y="11726"/>
                    </a:cubicBezTo>
                    <a:cubicBezTo>
                      <a:pt x="10004" y="11513"/>
                      <a:pt x="9881" y="11218"/>
                      <a:pt x="9726" y="10860"/>
                    </a:cubicBezTo>
                    <a:cubicBezTo>
                      <a:pt x="10008" y="10720"/>
                      <a:pt x="10249" y="10592"/>
                      <a:pt x="10429" y="10483"/>
                    </a:cubicBezTo>
                    <a:close/>
                    <a:moveTo>
                      <a:pt x="9418" y="11005"/>
                    </a:moveTo>
                    <a:cubicBezTo>
                      <a:pt x="9667" y="11450"/>
                      <a:pt x="9872" y="11776"/>
                      <a:pt x="10008" y="11957"/>
                    </a:cubicBezTo>
                    <a:cubicBezTo>
                      <a:pt x="9640" y="11930"/>
                      <a:pt x="9223" y="11881"/>
                      <a:pt x="8752" y="11772"/>
                    </a:cubicBezTo>
                    <a:cubicBezTo>
                      <a:pt x="8529" y="11722"/>
                      <a:pt x="8294" y="11658"/>
                      <a:pt x="8049" y="11581"/>
                    </a:cubicBezTo>
                    <a:cubicBezTo>
                      <a:pt x="8357" y="11473"/>
                      <a:pt x="8742" y="11309"/>
                      <a:pt x="9169" y="11119"/>
                    </a:cubicBezTo>
                    <a:cubicBezTo>
                      <a:pt x="9251" y="11082"/>
                      <a:pt x="9337" y="11042"/>
                      <a:pt x="9418" y="11005"/>
                    </a:cubicBezTo>
                    <a:close/>
                    <a:moveTo>
                      <a:pt x="2020" y="0"/>
                    </a:moveTo>
                    <a:cubicBezTo>
                      <a:pt x="1958" y="0"/>
                      <a:pt x="1921" y="12"/>
                      <a:pt x="1910" y="37"/>
                    </a:cubicBezTo>
                    <a:cubicBezTo>
                      <a:pt x="1874" y="118"/>
                      <a:pt x="2136" y="332"/>
                      <a:pt x="2626" y="640"/>
                    </a:cubicBezTo>
                    <a:cubicBezTo>
                      <a:pt x="2332" y="957"/>
                      <a:pt x="1810" y="1742"/>
                      <a:pt x="1234" y="2916"/>
                    </a:cubicBezTo>
                    <a:cubicBezTo>
                      <a:pt x="1035" y="3324"/>
                      <a:pt x="830" y="3774"/>
                      <a:pt x="635" y="4268"/>
                    </a:cubicBezTo>
                    <a:cubicBezTo>
                      <a:pt x="536" y="4517"/>
                      <a:pt x="441" y="4775"/>
                      <a:pt x="346" y="5042"/>
                    </a:cubicBezTo>
                    <a:cubicBezTo>
                      <a:pt x="259" y="5310"/>
                      <a:pt x="150" y="5569"/>
                      <a:pt x="78" y="5927"/>
                    </a:cubicBezTo>
                    <a:cubicBezTo>
                      <a:pt x="1" y="6285"/>
                      <a:pt x="47" y="6729"/>
                      <a:pt x="183" y="7074"/>
                    </a:cubicBezTo>
                    <a:cubicBezTo>
                      <a:pt x="319" y="7432"/>
                      <a:pt x="518" y="7740"/>
                      <a:pt x="727" y="8018"/>
                    </a:cubicBezTo>
                    <a:cubicBezTo>
                      <a:pt x="1152" y="8570"/>
                      <a:pt x="1665" y="9046"/>
                      <a:pt x="2200" y="9495"/>
                    </a:cubicBezTo>
                    <a:cubicBezTo>
                      <a:pt x="4358" y="11287"/>
                      <a:pt x="6775" y="12298"/>
                      <a:pt x="8629" y="12511"/>
                    </a:cubicBezTo>
                    <a:cubicBezTo>
                      <a:pt x="8908" y="12544"/>
                      <a:pt x="9172" y="12558"/>
                      <a:pt x="9419" y="12558"/>
                    </a:cubicBezTo>
                    <a:cubicBezTo>
                      <a:pt x="9990" y="12558"/>
                      <a:pt x="10466" y="12482"/>
                      <a:pt x="10814" y="12383"/>
                    </a:cubicBezTo>
                    <a:cubicBezTo>
                      <a:pt x="11318" y="12239"/>
                      <a:pt x="11559" y="12080"/>
                      <a:pt x="11540" y="12017"/>
                    </a:cubicBezTo>
                    <a:cubicBezTo>
                      <a:pt x="11528" y="11972"/>
                      <a:pt x="11442" y="11960"/>
                      <a:pt x="11294" y="11960"/>
                    </a:cubicBezTo>
                    <a:cubicBezTo>
                      <a:pt x="11125" y="11960"/>
                      <a:pt x="10875" y="11975"/>
                      <a:pt x="10557" y="11975"/>
                    </a:cubicBezTo>
                    <a:cubicBezTo>
                      <a:pt x="10960" y="11431"/>
                      <a:pt x="11549" y="10343"/>
                      <a:pt x="12153" y="9064"/>
                    </a:cubicBezTo>
                    <a:cubicBezTo>
                      <a:pt x="12819" y="7641"/>
                      <a:pt x="13323" y="6376"/>
                      <a:pt x="13422" y="5777"/>
                    </a:cubicBezTo>
                    <a:cubicBezTo>
                      <a:pt x="14587" y="6227"/>
                      <a:pt x="15421" y="6493"/>
                      <a:pt x="15714" y="6493"/>
                    </a:cubicBezTo>
                    <a:cubicBezTo>
                      <a:pt x="15776" y="6493"/>
                      <a:pt x="15814" y="6482"/>
                      <a:pt x="15826" y="6457"/>
                    </a:cubicBezTo>
                    <a:cubicBezTo>
                      <a:pt x="15952" y="6195"/>
                      <a:pt x="12936" y="4544"/>
                      <a:pt x="9087" y="2767"/>
                    </a:cubicBezTo>
                    <a:cubicBezTo>
                      <a:pt x="5593" y="1157"/>
                      <a:pt x="2626" y="0"/>
                      <a:pt x="20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1" name="Shape 2891"/>
        <p:cNvGrpSpPr/>
        <p:nvPr/>
      </p:nvGrpSpPr>
      <p:grpSpPr>
        <a:xfrm>
          <a:off x="0" y="0"/>
          <a:ext cx="0" cy="0"/>
          <a:chOff x="0" y="0"/>
          <a:chExt cx="0" cy="0"/>
        </a:xfrm>
      </p:grpSpPr>
      <p:grpSp>
        <p:nvGrpSpPr>
          <p:cNvPr id="2892" name="Google Shape;2892;p72"/>
          <p:cNvGrpSpPr/>
          <p:nvPr/>
        </p:nvGrpSpPr>
        <p:grpSpPr>
          <a:xfrm>
            <a:off x="745571" y="1168666"/>
            <a:ext cx="2492868" cy="1379876"/>
            <a:chOff x="2654821" y="2311071"/>
            <a:chExt cx="2279715" cy="1262120"/>
          </a:xfrm>
        </p:grpSpPr>
        <p:grpSp>
          <p:nvGrpSpPr>
            <p:cNvPr id="2893" name="Google Shape;2893;p72"/>
            <p:cNvGrpSpPr/>
            <p:nvPr/>
          </p:nvGrpSpPr>
          <p:grpSpPr>
            <a:xfrm>
              <a:off x="4034269" y="2840745"/>
              <a:ext cx="40212" cy="36437"/>
              <a:chOff x="4293400" y="2574725"/>
              <a:chExt cx="84425" cy="80100"/>
            </a:xfrm>
          </p:grpSpPr>
          <p:sp>
            <p:nvSpPr>
              <p:cNvPr id="2894" name="Google Shape;2894;p7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895" name="Google Shape;2895;p7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6" name="Google Shape;2896;p72"/>
            <p:cNvGrpSpPr/>
            <p:nvPr/>
          </p:nvGrpSpPr>
          <p:grpSpPr>
            <a:xfrm>
              <a:off x="3894606" y="2334874"/>
              <a:ext cx="913198" cy="518984"/>
              <a:chOff x="4000175" y="1462675"/>
              <a:chExt cx="1917275" cy="1140875"/>
            </a:xfrm>
          </p:grpSpPr>
          <p:sp>
            <p:nvSpPr>
              <p:cNvPr id="2897" name="Google Shape;2897;p7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898" name="Google Shape;2898;p72"/>
              <p:cNvGrpSpPr/>
              <p:nvPr/>
            </p:nvGrpSpPr>
            <p:grpSpPr>
              <a:xfrm>
                <a:off x="4000175" y="1462675"/>
                <a:ext cx="1917275" cy="1140875"/>
                <a:chOff x="4000175" y="1462675"/>
                <a:chExt cx="1917275" cy="1140875"/>
              </a:xfrm>
            </p:grpSpPr>
            <p:sp>
              <p:nvSpPr>
                <p:cNvPr id="2899" name="Google Shape;2899;p7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900" name="Google Shape;2900;p7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904" name="Google Shape;2904;p7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05" name="Google Shape;2905;p72"/>
            <p:cNvGrpSpPr/>
            <p:nvPr/>
          </p:nvGrpSpPr>
          <p:grpSpPr>
            <a:xfrm>
              <a:off x="3875768" y="2846704"/>
              <a:ext cx="44796" cy="47366"/>
              <a:chOff x="3960625" y="2587825"/>
              <a:chExt cx="94050" cy="104125"/>
            </a:xfrm>
          </p:grpSpPr>
          <p:sp>
            <p:nvSpPr>
              <p:cNvPr id="2906" name="Google Shape;2906;p7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907" name="Google Shape;2907;p7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8" name="Google Shape;2908;p72"/>
            <p:cNvGrpSpPr/>
            <p:nvPr/>
          </p:nvGrpSpPr>
          <p:grpSpPr>
            <a:xfrm>
              <a:off x="3782759" y="2807162"/>
              <a:ext cx="82686" cy="85487"/>
              <a:chOff x="3765350" y="2500900"/>
              <a:chExt cx="173600" cy="187925"/>
            </a:xfrm>
          </p:grpSpPr>
          <p:sp>
            <p:nvSpPr>
              <p:cNvPr id="2909" name="Google Shape;2909;p7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910" name="Google Shape;2910;p7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5" name="Google Shape;2915;p72"/>
            <p:cNvGrpSpPr/>
            <p:nvPr/>
          </p:nvGrpSpPr>
          <p:grpSpPr>
            <a:xfrm>
              <a:off x="3775674" y="2798496"/>
              <a:ext cx="40545" cy="23564"/>
              <a:chOff x="3750475" y="2481850"/>
              <a:chExt cx="85125" cy="51800"/>
            </a:xfrm>
          </p:grpSpPr>
          <p:sp>
            <p:nvSpPr>
              <p:cNvPr id="2916" name="Google Shape;2916;p7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918" name="Google Shape;2918;p72"/>
            <p:cNvGrpSpPr/>
            <p:nvPr/>
          </p:nvGrpSpPr>
          <p:grpSpPr>
            <a:xfrm>
              <a:off x="3716946" y="2776024"/>
              <a:ext cx="81971" cy="76912"/>
              <a:chOff x="3627175" y="2432450"/>
              <a:chExt cx="172100" cy="169075"/>
            </a:xfrm>
          </p:grpSpPr>
          <p:sp>
            <p:nvSpPr>
              <p:cNvPr id="2919" name="Google Shape;2919;p7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921" name="Google Shape;2921;p7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922" name="Google Shape;2922;p72"/>
            <p:cNvGrpSpPr/>
            <p:nvPr/>
          </p:nvGrpSpPr>
          <p:grpSpPr>
            <a:xfrm>
              <a:off x="3685682" y="2845624"/>
              <a:ext cx="29311" cy="45055"/>
              <a:chOff x="3561536" y="2585450"/>
              <a:chExt cx="61539" cy="99045"/>
            </a:xfrm>
          </p:grpSpPr>
          <p:sp>
            <p:nvSpPr>
              <p:cNvPr id="2923" name="Google Shape;2923;p7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925" name="Google Shape;2925;p72"/>
            <p:cNvGrpSpPr/>
            <p:nvPr/>
          </p:nvGrpSpPr>
          <p:grpSpPr>
            <a:xfrm>
              <a:off x="3849905" y="2572252"/>
              <a:ext cx="74339" cy="119559"/>
              <a:chOff x="3906325" y="1984500"/>
              <a:chExt cx="156075" cy="262825"/>
            </a:xfrm>
          </p:grpSpPr>
          <p:sp>
            <p:nvSpPr>
              <p:cNvPr id="2926" name="Google Shape;2926;p7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927" name="Google Shape;2927;p7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8" name="Google Shape;2928;p72"/>
            <p:cNvGrpSpPr/>
            <p:nvPr/>
          </p:nvGrpSpPr>
          <p:grpSpPr>
            <a:xfrm>
              <a:off x="2654821" y="2414345"/>
              <a:ext cx="667570" cy="558731"/>
              <a:chOff x="1397225" y="1637375"/>
              <a:chExt cx="1401575" cy="1228250"/>
            </a:xfrm>
          </p:grpSpPr>
          <p:sp>
            <p:nvSpPr>
              <p:cNvPr id="2929" name="Google Shape;2929;p7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930" name="Google Shape;2930;p72"/>
              <p:cNvGrpSpPr/>
              <p:nvPr/>
            </p:nvGrpSpPr>
            <p:grpSpPr>
              <a:xfrm>
                <a:off x="1397225" y="1637375"/>
                <a:ext cx="1398775" cy="1228250"/>
                <a:chOff x="1397225" y="1637375"/>
                <a:chExt cx="1398775" cy="1228250"/>
              </a:xfrm>
            </p:grpSpPr>
            <p:sp>
              <p:nvSpPr>
                <p:cNvPr id="2931" name="Google Shape;2931;p7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33" name="Google Shape;2933;p72"/>
            <p:cNvGrpSpPr/>
            <p:nvPr/>
          </p:nvGrpSpPr>
          <p:grpSpPr>
            <a:xfrm>
              <a:off x="3230417" y="3103734"/>
              <a:ext cx="282982" cy="280332"/>
              <a:chOff x="2605700" y="3152850"/>
              <a:chExt cx="594125" cy="616250"/>
            </a:xfrm>
          </p:grpSpPr>
          <p:sp>
            <p:nvSpPr>
              <p:cNvPr id="2934" name="Google Shape;2934;p7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935" name="Google Shape;2935;p7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936" name="Google Shape;2936;p72"/>
            <p:cNvGrpSpPr/>
            <p:nvPr/>
          </p:nvGrpSpPr>
          <p:grpSpPr>
            <a:xfrm>
              <a:off x="3265985" y="3226989"/>
              <a:ext cx="87151" cy="346202"/>
              <a:chOff x="2680375" y="3423800"/>
              <a:chExt cx="182975" cy="761050"/>
            </a:xfrm>
          </p:grpSpPr>
          <p:sp>
            <p:nvSpPr>
              <p:cNvPr id="2937" name="Google Shape;2937;p7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938" name="Google Shape;2938;p7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9" name="Google Shape;2939;p72"/>
            <p:cNvGrpSpPr/>
            <p:nvPr/>
          </p:nvGrpSpPr>
          <p:grpSpPr>
            <a:xfrm>
              <a:off x="3855466" y="3289811"/>
              <a:ext cx="112514" cy="94210"/>
              <a:chOff x="3918000" y="3561900"/>
              <a:chExt cx="236225" cy="207100"/>
            </a:xfrm>
          </p:grpSpPr>
          <p:sp>
            <p:nvSpPr>
              <p:cNvPr id="2940" name="Google Shape;2940;p7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941" name="Google Shape;2941;p7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2" name="Google Shape;2942;p72"/>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2"/>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2"/>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945" name="Google Shape;2945;p72"/>
            <p:cNvGrpSpPr/>
            <p:nvPr/>
          </p:nvGrpSpPr>
          <p:grpSpPr>
            <a:xfrm>
              <a:off x="2905224" y="2311071"/>
              <a:ext cx="596721" cy="528992"/>
              <a:chOff x="1922950" y="1410350"/>
              <a:chExt cx="1252825" cy="1162875"/>
            </a:xfrm>
          </p:grpSpPr>
          <p:sp>
            <p:nvSpPr>
              <p:cNvPr id="2946" name="Google Shape;2946;p7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962" name="Google Shape;2962;p72"/>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2"/>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2"/>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2"/>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2"/>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2"/>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2"/>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2"/>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2"/>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2"/>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2"/>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2"/>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2"/>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2"/>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2"/>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2"/>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2"/>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2"/>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2"/>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2"/>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982" name="Google Shape;2982;p72"/>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983" name="Google Shape;2983;p72"/>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4" name="Google Shape;2984;p72"/>
            <p:cNvGrpSpPr/>
            <p:nvPr/>
          </p:nvGrpSpPr>
          <p:grpSpPr>
            <a:xfrm>
              <a:off x="3280929" y="3294542"/>
              <a:ext cx="109894" cy="272224"/>
              <a:chOff x="2711750" y="3572300"/>
              <a:chExt cx="230725" cy="598425"/>
            </a:xfrm>
          </p:grpSpPr>
          <p:sp>
            <p:nvSpPr>
              <p:cNvPr id="2985" name="Google Shape;2985;p7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87" name="Google Shape;2987;p72"/>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8" name="Google Shape;2988;p72"/>
            <p:cNvGrpSpPr/>
            <p:nvPr/>
          </p:nvGrpSpPr>
          <p:grpSpPr>
            <a:xfrm>
              <a:off x="3790439" y="2408636"/>
              <a:ext cx="73017" cy="75684"/>
              <a:chOff x="3781475" y="1624825"/>
              <a:chExt cx="153300" cy="166375"/>
            </a:xfrm>
          </p:grpSpPr>
          <p:sp>
            <p:nvSpPr>
              <p:cNvPr id="2989" name="Google Shape;2989;p7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3" name="Google Shape;2993;p72"/>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2"/>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2"/>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2"/>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2"/>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2"/>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2"/>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0" name="Google Shape;3000;p72"/>
            <p:cNvGrpSpPr/>
            <p:nvPr/>
          </p:nvGrpSpPr>
          <p:grpSpPr>
            <a:xfrm>
              <a:off x="4403342" y="3107749"/>
              <a:ext cx="316680" cy="101374"/>
              <a:chOff x="5068275" y="3161675"/>
              <a:chExt cx="664875" cy="222850"/>
            </a:xfrm>
          </p:grpSpPr>
          <p:sp>
            <p:nvSpPr>
              <p:cNvPr id="3001" name="Google Shape;3001;p7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5" name="Google Shape;3005;p72"/>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2"/>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2"/>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2"/>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2"/>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2"/>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2"/>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2"/>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2"/>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2"/>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2"/>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2"/>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2"/>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2"/>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2"/>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2"/>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2"/>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2"/>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2"/>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2"/>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2"/>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2"/>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2"/>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2"/>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2"/>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2"/>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2"/>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2"/>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2"/>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4" name="Google Shape;3034;p72"/>
            <p:cNvGrpSpPr/>
            <p:nvPr/>
          </p:nvGrpSpPr>
          <p:grpSpPr>
            <a:xfrm>
              <a:off x="3697513" y="2707266"/>
              <a:ext cx="59549" cy="79733"/>
              <a:chOff x="3586375" y="2281300"/>
              <a:chExt cx="125025" cy="175275"/>
            </a:xfrm>
          </p:grpSpPr>
          <p:sp>
            <p:nvSpPr>
              <p:cNvPr id="3035" name="Google Shape;3035;p7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7" name="Google Shape;3037;p72"/>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8" name="Google Shape;3038;p72"/>
            <p:cNvGrpSpPr/>
            <p:nvPr/>
          </p:nvGrpSpPr>
          <p:grpSpPr>
            <a:xfrm>
              <a:off x="4513224" y="3221724"/>
              <a:ext cx="274563" cy="280321"/>
              <a:chOff x="5298975" y="3412225"/>
              <a:chExt cx="576450" cy="616225"/>
            </a:xfrm>
          </p:grpSpPr>
          <p:sp>
            <p:nvSpPr>
              <p:cNvPr id="3039" name="Google Shape;3039;p7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040" name="Google Shape;3040;p7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1" name="Google Shape;3041;p72"/>
            <p:cNvGrpSpPr/>
            <p:nvPr/>
          </p:nvGrpSpPr>
          <p:grpSpPr>
            <a:xfrm>
              <a:off x="4824403" y="3421846"/>
              <a:ext cx="110132" cy="130647"/>
              <a:chOff x="5952300" y="3852150"/>
              <a:chExt cx="231225" cy="287200"/>
            </a:xfrm>
          </p:grpSpPr>
          <p:sp>
            <p:nvSpPr>
              <p:cNvPr id="3042" name="Google Shape;3042;p7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44" name="Google Shape;3044;p72"/>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2"/>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2"/>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2"/>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2"/>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2"/>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2"/>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2"/>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2" name="Google Shape;3052;p72"/>
            <p:cNvGrpSpPr/>
            <p:nvPr/>
          </p:nvGrpSpPr>
          <p:grpSpPr>
            <a:xfrm>
              <a:off x="4295710" y="3079670"/>
              <a:ext cx="14968" cy="27135"/>
              <a:chOff x="4842300" y="3099950"/>
              <a:chExt cx="31425" cy="59650"/>
            </a:xfrm>
          </p:grpSpPr>
          <p:sp>
            <p:nvSpPr>
              <p:cNvPr id="3053" name="Google Shape;3053;p7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7" name="Google Shape;3057;p72"/>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2"/>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2"/>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2"/>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2"/>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2"/>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2"/>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2"/>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5" name="Google Shape;3065;p72"/>
            <p:cNvGrpSpPr/>
            <p:nvPr/>
          </p:nvGrpSpPr>
          <p:grpSpPr>
            <a:xfrm>
              <a:off x="3831056" y="2816010"/>
              <a:ext cx="37378" cy="27612"/>
              <a:chOff x="3866750" y="2520350"/>
              <a:chExt cx="78475" cy="60700"/>
            </a:xfrm>
          </p:grpSpPr>
          <p:sp>
            <p:nvSpPr>
              <p:cNvPr id="3066" name="Google Shape;3066;p7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0" name="Google Shape;3070;p72"/>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2"/>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2"/>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2"/>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2"/>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2"/>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2"/>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2"/>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2"/>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2"/>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2"/>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2"/>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2"/>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2"/>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2"/>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2"/>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2"/>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087" name="Google Shape;3087;p72"/>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2"/>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2"/>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2"/>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2"/>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2"/>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2"/>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2"/>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2"/>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2"/>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2"/>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2"/>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099" name="Google Shape;3099;p72"/>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2"/>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2"/>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2"/>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2"/>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2"/>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2"/>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2"/>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2"/>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2"/>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2"/>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2"/>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2"/>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2" name="Google Shape;3112;p72"/>
            <p:cNvGrpSpPr/>
            <p:nvPr/>
          </p:nvGrpSpPr>
          <p:grpSpPr>
            <a:xfrm>
              <a:off x="3632736" y="3051591"/>
              <a:ext cx="63288" cy="45217"/>
              <a:chOff x="3450375" y="3038225"/>
              <a:chExt cx="132875" cy="99400"/>
            </a:xfrm>
          </p:grpSpPr>
          <p:sp>
            <p:nvSpPr>
              <p:cNvPr id="3113" name="Google Shape;3113;p7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5" name="Google Shape;3115;p72"/>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2"/>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2"/>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2"/>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2"/>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2"/>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2"/>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2"/>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2"/>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124" name="Google Shape;3124;p72"/>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2"/>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2"/>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2"/>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2"/>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2"/>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2"/>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2"/>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2"/>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2"/>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134" name="Google Shape;3134;p72"/>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2"/>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2"/>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2"/>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2"/>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2"/>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140" name="Google Shape;3140;p72"/>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2"/>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2"/>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2"/>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2"/>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2"/>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2"/>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2"/>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0" name="Google Shape;3150;p72"/>
          <p:cNvGrpSpPr/>
          <p:nvPr/>
        </p:nvGrpSpPr>
        <p:grpSpPr>
          <a:xfrm>
            <a:off x="3554131" y="1233340"/>
            <a:ext cx="2078182" cy="1366558"/>
            <a:chOff x="235800" y="830650"/>
            <a:chExt cx="6978450" cy="4588844"/>
          </a:xfrm>
        </p:grpSpPr>
        <p:sp>
          <p:nvSpPr>
            <p:cNvPr id="3151" name="Google Shape;3151;p72"/>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2"/>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2"/>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2"/>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2"/>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2"/>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7" name="Google Shape;3157;p72"/>
          <p:cNvGrpSpPr/>
          <p:nvPr/>
        </p:nvGrpSpPr>
        <p:grpSpPr>
          <a:xfrm>
            <a:off x="742628" y="3064442"/>
            <a:ext cx="2622876" cy="1333540"/>
            <a:chOff x="238125" y="1038125"/>
            <a:chExt cx="7146800" cy="3633625"/>
          </a:xfrm>
        </p:grpSpPr>
        <p:sp>
          <p:nvSpPr>
            <p:cNvPr id="3158" name="Google Shape;3158;p7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0" name="Google Shape;4730;p72"/>
          <p:cNvGrpSpPr/>
          <p:nvPr/>
        </p:nvGrpSpPr>
        <p:grpSpPr>
          <a:xfrm>
            <a:off x="5857556" y="1206552"/>
            <a:ext cx="2590840" cy="1380235"/>
            <a:chOff x="233350" y="949250"/>
            <a:chExt cx="7137300" cy="3802300"/>
          </a:xfrm>
        </p:grpSpPr>
        <p:sp>
          <p:nvSpPr>
            <p:cNvPr id="4731" name="Google Shape;4731;p7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72"/>
          <p:cNvGrpSpPr/>
          <p:nvPr/>
        </p:nvGrpSpPr>
        <p:grpSpPr>
          <a:xfrm>
            <a:off x="7671985" y="3251325"/>
            <a:ext cx="104231" cy="320340"/>
            <a:chOff x="7564426" y="3224343"/>
            <a:chExt cx="119985" cy="368801"/>
          </a:xfrm>
        </p:grpSpPr>
        <p:sp>
          <p:nvSpPr>
            <p:cNvPr id="4783" name="Google Shape;4783;p7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5" name="Google Shape;4785;p72"/>
          <p:cNvGrpSpPr/>
          <p:nvPr/>
        </p:nvGrpSpPr>
        <p:grpSpPr>
          <a:xfrm>
            <a:off x="7371473" y="3245427"/>
            <a:ext cx="189489" cy="332132"/>
            <a:chOff x="8370831" y="3202002"/>
            <a:chExt cx="218129" cy="382376"/>
          </a:xfrm>
        </p:grpSpPr>
        <p:sp>
          <p:nvSpPr>
            <p:cNvPr id="4786" name="Google Shape;4786;p7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8" name="Google Shape;4788;p72"/>
          <p:cNvGrpSpPr/>
          <p:nvPr/>
        </p:nvGrpSpPr>
        <p:grpSpPr>
          <a:xfrm>
            <a:off x="8094863" y="3656559"/>
            <a:ext cx="309429" cy="267000"/>
            <a:chOff x="6742064" y="3750480"/>
            <a:chExt cx="399315" cy="344560"/>
          </a:xfrm>
        </p:grpSpPr>
        <p:sp>
          <p:nvSpPr>
            <p:cNvPr id="4789" name="Google Shape;4789;p7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1" name="Google Shape;4791;p72"/>
          <p:cNvGrpSpPr/>
          <p:nvPr/>
        </p:nvGrpSpPr>
        <p:grpSpPr>
          <a:xfrm>
            <a:off x="7633882" y="4007606"/>
            <a:ext cx="180437" cy="281608"/>
            <a:chOff x="7248525" y="3739696"/>
            <a:chExt cx="230531" cy="359790"/>
          </a:xfrm>
        </p:grpSpPr>
        <p:sp>
          <p:nvSpPr>
            <p:cNvPr id="4792" name="Google Shape;4792;p7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72"/>
          <p:cNvGrpSpPr/>
          <p:nvPr/>
        </p:nvGrpSpPr>
        <p:grpSpPr>
          <a:xfrm>
            <a:off x="7879801" y="3650830"/>
            <a:ext cx="162896" cy="278710"/>
            <a:chOff x="7601242" y="3729267"/>
            <a:chExt cx="222566" cy="380803"/>
          </a:xfrm>
        </p:grpSpPr>
        <p:sp>
          <p:nvSpPr>
            <p:cNvPr id="4795" name="Google Shape;4795;p7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7" name="Google Shape;4797;p72"/>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8" name="Google Shape;4798;p72"/>
          <p:cNvGrpSpPr/>
          <p:nvPr/>
        </p:nvGrpSpPr>
        <p:grpSpPr>
          <a:xfrm>
            <a:off x="7369446" y="3651971"/>
            <a:ext cx="193543" cy="275990"/>
            <a:chOff x="8304647" y="3738687"/>
            <a:chExt cx="225076" cy="320956"/>
          </a:xfrm>
        </p:grpSpPr>
        <p:sp>
          <p:nvSpPr>
            <p:cNvPr id="4799" name="Google Shape;4799;p72"/>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2" name="Google Shape;4802;p72"/>
          <p:cNvGrpSpPr/>
          <p:nvPr/>
        </p:nvGrpSpPr>
        <p:grpSpPr>
          <a:xfrm>
            <a:off x="7641939" y="3651971"/>
            <a:ext cx="178492" cy="275990"/>
            <a:chOff x="8615101" y="3738687"/>
            <a:chExt cx="207573" cy="320956"/>
          </a:xfrm>
        </p:grpSpPr>
        <p:sp>
          <p:nvSpPr>
            <p:cNvPr id="4803" name="Google Shape;4803;p72"/>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6" name="Google Shape;4806;p72"/>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7" name="Google Shape;4807;p72"/>
          <p:cNvGrpSpPr/>
          <p:nvPr/>
        </p:nvGrpSpPr>
        <p:grpSpPr>
          <a:xfrm>
            <a:off x="6036644" y="3773459"/>
            <a:ext cx="557670" cy="511283"/>
            <a:chOff x="6015419" y="3716859"/>
            <a:chExt cx="557671" cy="511283"/>
          </a:xfrm>
        </p:grpSpPr>
        <p:sp>
          <p:nvSpPr>
            <p:cNvPr id="4808" name="Google Shape;4808;p72"/>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9" name="Google Shape;4809;p72"/>
            <p:cNvGrpSpPr/>
            <p:nvPr/>
          </p:nvGrpSpPr>
          <p:grpSpPr>
            <a:xfrm>
              <a:off x="6036094" y="3716980"/>
              <a:ext cx="529860" cy="510468"/>
              <a:chOff x="6036094" y="3716980"/>
              <a:chExt cx="529860" cy="510468"/>
            </a:xfrm>
          </p:grpSpPr>
          <p:sp>
            <p:nvSpPr>
              <p:cNvPr id="4810" name="Google Shape;4810;p72"/>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2"/>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2"/>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2"/>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2"/>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2"/>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2"/>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2"/>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2"/>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2"/>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20" name="Google Shape;4820;p72"/>
          <p:cNvGrpSpPr/>
          <p:nvPr/>
        </p:nvGrpSpPr>
        <p:grpSpPr>
          <a:xfrm>
            <a:off x="6665529" y="3130228"/>
            <a:ext cx="576302" cy="511871"/>
            <a:chOff x="6644304" y="3073628"/>
            <a:chExt cx="576302" cy="511871"/>
          </a:xfrm>
        </p:grpSpPr>
        <p:sp>
          <p:nvSpPr>
            <p:cNvPr id="4821" name="Google Shape;4821;p7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2" name="Google Shape;4822;p72"/>
            <p:cNvGrpSpPr/>
            <p:nvPr/>
          </p:nvGrpSpPr>
          <p:grpSpPr>
            <a:xfrm>
              <a:off x="6712169" y="3085440"/>
              <a:ext cx="481622" cy="494913"/>
              <a:chOff x="6712169" y="3085440"/>
              <a:chExt cx="481622" cy="494913"/>
            </a:xfrm>
          </p:grpSpPr>
          <p:sp>
            <p:nvSpPr>
              <p:cNvPr id="4823" name="Google Shape;4823;p72"/>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2"/>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2"/>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2"/>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2"/>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28" name="Google Shape;4828;p72"/>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2"/>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2"/>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1" name="Google Shape;4831;p72"/>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2" name="Google Shape;4832;p72"/>
          <p:cNvGrpSpPr/>
          <p:nvPr/>
        </p:nvGrpSpPr>
        <p:grpSpPr>
          <a:xfrm>
            <a:off x="6673379" y="3773223"/>
            <a:ext cx="560631" cy="511352"/>
            <a:chOff x="6652154" y="3716623"/>
            <a:chExt cx="560631" cy="511352"/>
          </a:xfrm>
        </p:grpSpPr>
        <p:sp>
          <p:nvSpPr>
            <p:cNvPr id="4833" name="Google Shape;4833;p72"/>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4" name="Google Shape;4834;p72"/>
            <p:cNvGrpSpPr/>
            <p:nvPr/>
          </p:nvGrpSpPr>
          <p:grpSpPr>
            <a:xfrm>
              <a:off x="6669657" y="3716715"/>
              <a:ext cx="466779" cy="464290"/>
              <a:chOff x="6669657" y="3716715"/>
              <a:chExt cx="466779" cy="464290"/>
            </a:xfrm>
          </p:grpSpPr>
          <p:sp>
            <p:nvSpPr>
              <p:cNvPr id="4835" name="Google Shape;4835;p72"/>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2"/>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2"/>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2"/>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2"/>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2"/>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2"/>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2"/>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2"/>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2"/>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2"/>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2"/>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2"/>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48" name="Google Shape;4848;p72"/>
          <p:cNvGrpSpPr/>
          <p:nvPr/>
        </p:nvGrpSpPr>
        <p:grpSpPr>
          <a:xfrm>
            <a:off x="7867470" y="4054631"/>
            <a:ext cx="187557" cy="187557"/>
            <a:chOff x="8565775" y="671075"/>
            <a:chExt cx="441000" cy="441000"/>
          </a:xfrm>
        </p:grpSpPr>
        <p:sp>
          <p:nvSpPr>
            <p:cNvPr id="4849" name="Google Shape;4849;p7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2"/>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1" name="Google Shape;4851;p72"/>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2"/>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3" name="Google Shape;4853;p72"/>
          <p:cNvGrpSpPr/>
          <p:nvPr/>
        </p:nvGrpSpPr>
        <p:grpSpPr>
          <a:xfrm>
            <a:off x="6021325" y="3132850"/>
            <a:ext cx="587871" cy="512373"/>
            <a:chOff x="6000100" y="3076250"/>
            <a:chExt cx="587871" cy="512373"/>
          </a:xfrm>
        </p:grpSpPr>
        <p:sp>
          <p:nvSpPr>
            <p:cNvPr id="4854" name="Google Shape;4854;p72"/>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5" name="Google Shape;4855;p72"/>
            <p:cNvGrpSpPr/>
            <p:nvPr/>
          </p:nvGrpSpPr>
          <p:grpSpPr>
            <a:xfrm>
              <a:off x="6031360" y="3076713"/>
              <a:ext cx="539107" cy="480965"/>
              <a:chOff x="6031360" y="3076713"/>
              <a:chExt cx="539107" cy="480965"/>
            </a:xfrm>
          </p:grpSpPr>
          <p:sp>
            <p:nvSpPr>
              <p:cNvPr id="4856" name="Google Shape;4856;p72"/>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2"/>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2"/>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2"/>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2"/>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2"/>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2"/>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63" name="Google Shape;4863;p72"/>
          <p:cNvGrpSpPr/>
          <p:nvPr/>
        </p:nvGrpSpPr>
        <p:grpSpPr>
          <a:xfrm>
            <a:off x="3597785" y="3065882"/>
            <a:ext cx="2241344" cy="1330656"/>
            <a:chOff x="3597785" y="3065882"/>
            <a:chExt cx="2241344" cy="1330656"/>
          </a:xfrm>
        </p:grpSpPr>
        <p:grpSp>
          <p:nvGrpSpPr>
            <p:cNvPr id="4864" name="Google Shape;4864;p72"/>
            <p:cNvGrpSpPr/>
            <p:nvPr/>
          </p:nvGrpSpPr>
          <p:grpSpPr>
            <a:xfrm>
              <a:off x="5296908" y="3937355"/>
              <a:ext cx="143198" cy="32380"/>
              <a:chOff x="5296908" y="3937355"/>
              <a:chExt cx="143198" cy="32380"/>
            </a:xfrm>
          </p:grpSpPr>
          <p:sp>
            <p:nvSpPr>
              <p:cNvPr id="4865" name="Google Shape;4865;p72"/>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6" name="Google Shape;4866;p72"/>
              <p:cNvGrpSpPr/>
              <p:nvPr/>
            </p:nvGrpSpPr>
            <p:grpSpPr>
              <a:xfrm>
                <a:off x="5402331" y="3937355"/>
                <a:ext cx="37776" cy="32380"/>
                <a:chOff x="5402331" y="3937355"/>
                <a:chExt cx="37776" cy="32380"/>
              </a:xfrm>
            </p:grpSpPr>
            <p:sp>
              <p:nvSpPr>
                <p:cNvPr id="4867" name="Google Shape;4867;p72"/>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2"/>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72"/>
              <p:cNvGrpSpPr/>
              <p:nvPr/>
            </p:nvGrpSpPr>
            <p:grpSpPr>
              <a:xfrm>
                <a:off x="5296908" y="3937355"/>
                <a:ext cx="37783" cy="32380"/>
                <a:chOff x="5296908" y="3937355"/>
                <a:chExt cx="37783" cy="32380"/>
              </a:xfrm>
            </p:grpSpPr>
            <p:sp>
              <p:nvSpPr>
                <p:cNvPr id="4870" name="Google Shape;4870;p72"/>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2"/>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72" name="Google Shape;4872;p72"/>
            <p:cNvGrpSpPr/>
            <p:nvPr/>
          </p:nvGrpSpPr>
          <p:grpSpPr>
            <a:xfrm>
              <a:off x="4724163" y="3119631"/>
              <a:ext cx="120838" cy="84218"/>
              <a:chOff x="4724163" y="3119631"/>
              <a:chExt cx="120838" cy="84218"/>
            </a:xfrm>
          </p:grpSpPr>
          <p:grpSp>
            <p:nvGrpSpPr>
              <p:cNvPr id="4873" name="Google Shape;4873;p72"/>
              <p:cNvGrpSpPr/>
              <p:nvPr/>
            </p:nvGrpSpPr>
            <p:grpSpPr>
              <a:xfrm>
                <a:off x="4746712" y="3132773"/>
                <a:ext cx="86869" cy="56424"/>
                <a:chOff x="4746712" y="3132773"/>
                <a:chExt cx="86869" cy="56424"/>
              </a:xfrm>
            </p:grpSpPr>
            <p:sp>
              <p:nvSpPr>
                <p:cNvPr id="4874" name="Google Shape;4874;p72"/>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2"/>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6" name="Google Shape;4876;p72"/>
              <p:cNvGrpSpPr/>
              <p:nvPr/>
            </p:nvGrpSpPr>
            <p:grpSpPr>
              <a:xfrm>
                <a:off x="4773634" y="3143336"/>
                <a:ext cx="37776" cy="32451"/>
                <a:chOff x="4773634" y="3143336"/>
                <a:chExt cx="37776" cy="32451"/>
              </a:xfrm>
            </p:grpSpPr>
            <p:sp>
              <p:nvSpPr>
                <p:cNvPr id="4877" name="Google Shape;4877;p72"/>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2"/>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9" name="Google Shape;4879;p72"/>
              <p:cNvGrpSpPr/>
              <p:nvPr/>
            </p:nvGrpSpPr>
            <p:grpSpPr>
              <a:xfrm>
                <a:off x="4724163" y="3131248"/>
                <a:ext cx="37776" cy="32459"/>
                <a:chOff x="4724163" y="3131248"/>
                <a:chExt cx="37776" cy="32459"/>
              </a:xfrm>
            </p:grpSpPr>
            <p:sp>
              <p:nvSpPr>
                <p:cNvPr id="4880" name="Google Shape;4880;p72"/>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2"/>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2" name="Google Shape;4882;p72"/>
              <p:cNvGrpSpPr/>
              <p:nvPr/>
            </p:nvGrpSpPr>
            <p:grpSpPr>
              <a:xfrm>
                <a:off x="4755081" y="3176054"/>
                <a:ext cx="32357" cy="27795"/>
                <a:chOff x="4755081" y="3176054"/>
                <a:chExt cx="32357" cy="27795"/>
              </a:xfrm>
            </p:grpSpPr>
            <p:sp>
              <p:nvSpPr>
                <p:cNvPr id="4883" name="Google Shape;4883;p72"/>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2"/>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5" name="Google Shape;4885;p72"/>
              <p:cNvGrpSpPr/>
              <p:nvPr/>
            </p:nvGrpSpPr>
            <p:grpSpPr>
              <a:xfrm>
                <a:off x="4812550" y="3119631"/>
                <a:ext cx="32451" cy="27803"/>
                <a:chOff x="4812550" y="3119631"/>
                <a:chExt cx="32451" cy="27803"/>
              </a:xfrm>
            </p:grpSpPr>
            <p:sp>
              <p:nvSpPr>
                <p:cNvPr id="4886" name="Google Shape;4886;p72"/>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2"/>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88" name="Google Shape;4888;p72"/>
            <p:cNvGrpSpPr/>
            <p:nvPr/>
          </p:nvGrpSpPr>
          <p:grpSpPr>
            <a:xfrm>
              <a:off x="5382826" y="4027197"/>
              <a:ext cx="268967" cy="250422"/>
              <a:chOff x="5382826" y="4027197"/>
              <a:chExt cx="268967" cy="250422"/>
            </a:xfrm>
          </p:grpSpPr>
          <p:grpSp>
            <p:nvGrpSpPr>
              <p:cNvPr id="4889" name="Google Shape;4889;p72"/>
              <p:cNvGrpSpPr/>
              <p:nvPr/>
            </p:nvGrpSpPr>
            <p:grpSpPr>
              <a:xfrm>
                <a:off x="5405280" y="4042510"/>
                <a:ext cx="237570" cy="218647"/>
                <a:chOff x="5405280" y="4042510"/>
                <a:chExt cx="237570" cy="218647"/>
              </a:xfrm>
            </p:grpSpPr>
            <p:sp>
              <p:nvSpPr>
                <p:cNvPr id="4890" name="Google Shape;4890;p72"/>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2"/>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2"/>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2"/>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2"/>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2"/>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72"/>
              <p:cNvGrpSpPr/>
              <p:nvPr/>
            </p:nvGrpSpPr>
            <p:grpSpPr>
              <a:xfrm>
                <a:off x="5382826" y="4125549"/>
                <a:ext cx="37776" cy="32380"/>
                <a:chOff x="5382826" y="4125549"/>
                <a:chExt cx="37776" cy="32380"/>
              </a:xfrm>
            </p:grpSpPr>
            <p:sp>
              <p:nvSpPr>
                <p:cNvPr id="4897" name="Google Shape;4897;p72"/>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2"/>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72"/>
              <p:cNvGrpSpPr/>
              <p:nvPr/>
            </p:nvGrpSpPr>
            <p:grpSpPr>
              <a:xfrm>
                <a:off x="5475680" y="4195587"/>
                <a:ext cx="37783" cy="32364"/>
                <a:chOff x="5475680" y="4195587"/>
                <a:chExt cx="37783" cy="32364"/>
              </a:xfrm>
            </p:grpSpPr>
            <p:sp>
              <p:nvSpPr>
                <p:cNvPr id="4900" name="Google Shape;4900;p72"/>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2"/>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72"/>
              <p:cNvGrpSpPr/>
              <p:nvPr/>
            </p:nvGrpSpPr>
            <p:grpSpPr>
              <a:xfrm>
                <a:off x="5532575" y="4027197"/>
                <a:ext cx="33308" cy="32262"/>
                <a:chOff x="5532575" y="4027197"/>
                <a:chExt cx="33308" cy="32262"/>
              </a:xfrm>
            </p:grpSpPr>
            <p:sp>
              <p:nvSpPr>
                <p:cNvPr id="4903" name="Google Shape;4903;p72"/>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2"/>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72"/>
              <p:cNvGrpSpPr/>
              <p:nvPr/>
            </p:nvGrpSpPr>
            <p:grpSpPr>
              <a:xfrm>
                <a:off x="5590706" y="4245348"/>
                <a:ext cx="33497" cy="32270"/>
                <a:chOff x="5590706" y="4245348"/>
                <a:chExt cx="33497" cy="32270"/>
              </a:xfrm>
            </p:grpSpPr>
            <p:sp>
              <p:nvSpPr>
                <p:cNvPr id="4906" name="Google Shape;4906;p72"/>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2"/>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72"/>
              <p:cNvGrpSpPr/>
              <p:nvPr/>
            </p:nvGrpSpPr>
            <p:grpSpPr>
              <a:xfrm>
                <a:off x="5618681" y="4109677"/>
                <a:ext cx="33112" cy="32357"/>
                <a:chOff x="5618681" y="4109677"/>
                <a:chExt cx="33112" cy="32357"/>
              </a:xfrm>
            </p:grpSpPr>
            <p:sp>
              <p:nvSpPr>
                <p:cNvPr id="4909" name="Google Shape;4909;p72"/>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2"/>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72"/>
              <p:cNvGrpSpPr/>
              <p:nvPr/>
            </p:nvGrpSpPr>
            <p:grpSpPr>
              <a:xfrm>
                <a:off x="5479298" y="4128262"/>
                <a:ext cx="31405" cy="26906"/>
                <a:chOff x="5479298" y="4128262"/>
                <a:chExt cx="31405" cy="26906"/>
              </a:xfrm>
            </p:grpSpPr>
            <p:sp>
              <p:nvSpPr>
                <p:cNvPr id="4912" name="Google Shape;4912;p72"/>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2"/>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72"/>
              <p:cNvGrpSpPr/>
              <p:nvPr/>
            </p:nvGrpSpPr>
            <p:grpSpPr>
              <a:xfrm>
                <a:off x="5582903" y="4180116"/>
                <a:ext cx="31499" cy="26898"/>
                <a:chOff x="5582903" y="4180116"/>
                <a:chExt cx="31499" cy="26898"/>
              </a:xfrm>
            </p:grpSpPr>
            <p:sp>
              <p:nvSpPr>
                <p:cNvPr id="4915" name="Google Shape;4915;p72"/>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2"/>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7" name="Google Shape;4917;p72"/>
            <p:cNvGrpSpPr/>
            <p:nvPr/>
          </p:nvGrpSpPr>
          <p:grpSpPr>
            <a:xfrm>
              <a:off x="3977681" y="3230323"/>
              <a:ext cx="94584" cy="84085"/>
              <a:chOff x="3977681" y="3230323"/>
              <a:chExt cx="94584" cy="84085"/>
            </a:xfrm>
          </p:grpSpPr>
          <p:grpSp>
            <p:nvGrpSpPr>
              <p:cNvPr id="4918" name="Google Shape;4918;p72"/>
              <p:cNvGrpSpPr/>
              <p:nvPr/>
            </p:nvGrpSpPr>
            <p:grpSpPr>
              <a:xfrm>
                <a:off x="4000135" y="3243041"/>
                <a:ext cx="59570" cy="57186"/>
                <a:chOff x="4000135" y="3243041"/>
                <a:chExt cx="59570" cy="57186"/>
              </a:xfrm>
            </p:grpSpPr>
            <p:sp>
              <p:nvSpPr>
                <p:cNvPr id="4919" name="Google Shape;4919;p72"/>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2"/>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2"/>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2" name="Google Shape;4922;p72"/>
              <p:cNvGrpSpPr/>
              <p:nvPr/>
            </p:nvGrpSpPr>
            <p:grpSpPr>
              <a:xfrm>
                <a:off x="3977681" y="3245872"/>
                <a:ext cx="37783" cy="32380"/>
                <a:chOff x="3977681" y="3245872"/>
                <a:chExt cx="37783" cy="32380"/>
              </a:xfrm>
            </p:grpSpPr>
            <p:sp>
              <p:nvSpPr>
                <p:cNvPr id="4923" name="Google Shape;4923;p72"/>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2"/>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5" name="Google Shape;4925;p72"/>
              <p:cNvGrpSpPr/>
              <p:nvPr/>
            </p:nvGrpSpPr>
            <p:grpSpPr>
              <a:xfrm>
                <a:off x="4040860" y="3262672"/>
                <a:ext cx="31405" cy="27001"/>
                <a:chOff x="4040860" y="3262672"/>
                <a:chExt cx="31405" cy="27001"/>
              </a:xfrm>
            </p:grpSpPr>
            <p:sp>
              <p:nvSpPr>
                <p:cNvPr id="4926" name="Google Shape;4926;p72"/>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2"/>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8" name="Google Shape;4928;p72"/>
              <p:cNvGrpSpPr/>
              <p:nvPr/>
            </p:nvGrpSpPr>
            <p:grpSpPr>
              <a:xfrm>
                <a:off x="4021072" y="3230323"/>
                <a:ext cx="31397" cy="26906"/>
                <a:chOff x="4021072" y="3230323"/>
                <a:chExt cx="31397" cy="26906"/>
              </a:xfrm>
            </p:grpSpPr>
            <p:sp>
              <p:nvSpPr>
                <p:cNvPr id="4929" name="Google Shape;4929;p72"/>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2"/>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1" name="Google Shape;4931;p72"/>
              <p:cNvGrpSpPr/>
              <p:nvPr/>
            </p:nvGrpSpPr>
            <p:grpSpPr>
              <a:xfrm>
                <a:off x="4001472" y="3287462"/>
                <a:ext cx="31499" cy="26945"/>
                <a:chOff x="4001472" y="3287462"/>
                <a:chExt cx="31499" cy="26945"/>
              </a:xfrm>
            </p:grpSpPr>
            <p:sp>
              <p:nvSpPr>
                <p:cNvPr id="4932" name="Google Shape;4932;p72"/>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2"/>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34" name="Google Shape;4934;p72"/>
            <p:cNvGrpSpPr/>
            <p:nvPr/>
          </p:nvGrpSpPr>
          <p:grpSpPr>
            <a:xfrm>
              <a:off x="4084715" y="3258865"/>
              <a:ext cx="184961" cy="137268"/>
              <a:chOff x="4084715" y="3258865"/>
              <a:chExt cx="184961" cy="137268"/>
            </a:xfrm>
          </p:grpSpPr>
          <p:grpSp>
            <p:nvGrpSpPr>
              <p:cNvPr id="4935" name="Google Shape;4935;p72"/>
              <p:cNvGrpSpPr/>
              <p:nvPr/>
            </p:nvGrpSpPr>
            <p:grpSpPr>
              <a:xfrm>
                <a:off x="4107453" y="3271583"/>
                <a:ext cx="153470" cy="110275"/>
                <a:chOff x="4107453" y="3271583"/>
                <a:chExt cx="153470" cy="110275"/>
              </a:xfrm>
            </p:grpSpPr>
            <p:sp>
              <p:nvSpPr>
                <p:cNvPr id="4936" name="Google Shape;4936;p72"/>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2"/>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2"/>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2"/>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0" name="Google Shape;4940;p72"/>
              <p:cNvGrpSpPr/>
              <p:nvPr/>
            </p:nvGrpSpPr>
            <p:grpSpPr>
              <a:xfrm>
                <a:off x="4136947" y="3258865"/>
                <a:ext cx="31499" cy="27001"/>
                <a:chOff x="4136947" y="3258865"/>
                <a:chExt cx="31499" cy="27001"/>
              </a:xfrm>
            </p:grpSpPr>
            <p:sp>
              <p:nvSpPr>
                <p:cNvPr id="4941" name="Google Shape;4941;p72"/>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2"/>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3" name="Google Shape;4943;p72"/>
              <p:cNvGrpSpPr/>
              <p:nvPr/>
            </p:nvGrpSpPr>
            <p:grpSpPr>
              <a:xfrm>
                <a:off x="4084715" y="3266478"/>
                <a:ext cx="31468" cy="26898"/>
                <a:chOff x="4084715" y="3266478"/>
                <a:chExt cx="31468" cy="26898"/>
              </a:xfrm>
            </p:grpSpPr>
            <p:sp>
              <p:nvSpPr>
                <p:cNvPr id="4944" name="Google Shape;4944;p72"/>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2"/>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6" name="Google Shape;4946;p72"/>
              <p:cNvGrpSpPr/>
              <p:nvPr/>
            </p:nvGrpSpPr>
            <p:grpSpPr>
              <a:xfrm>
                <a:off x="4159213" y="3279849"/>
                <a:ext cx="31405" cy="26945"/>
                <a:chOff x="4159213" y="3279849"/>
                <a:chExt cx="31405" cy="26945"/>
              </a:xfrm>
            </p:grpSpPr>
            <p:sp>
              <p:nvSpPr>
                <p:cNvPr id="4947" name="Google Shape;4947;p72"/>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2"/>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9" name="Google Shape;4949;p72"/>
              <p:cNvGrpSpPr/>
              <p:nvPr/>
            </p:nvGrpSpPr>
            <p:grpSpPr>
              <a:xfrm>
                <a:off x="4201550" y="3266502"/>
                <a:ext cx="31405" cy="26883"/>
                <a:chOff x="4201550" y="3266502"/>
                <a:chExt cx="31405" cy="26883"/>
              </a:xfrm>
            </p:grpSpPr>
            <p:sp>
              <p:nvSpPr>
                <p:cNvPr id="4950" name="Google Shape;4950;p72"/>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2"/>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2" name="Google Shape;4952;p72"/>
              <p:cNvGrpSpPr/>
              <p:nvPr/>
            </p:nvGrpSpPr>
            <p:grpSpPr>
              <a:xfrm>
                <a:off x="4201550" y="3338278"/>
                <a:ext cx="31405" cy="26930"/>
                <a:chOff x="4201550" y="3338278"/>
                <a:chExt cx="31405" cy="26930"/>
              </a:xfrm>
            </p:grpSpPr>
            <p:sp>
              <p:nvSpPr>
                <p:cNvPr id="4953" name="Google Shape;4953;p72"/>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2"/>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5" name="Google Shape;4955;p72"/>
              <p:cNvGrpSpPr/>
              <p:nvPr/>
            </p:nvGrpSpPr>
            <p:grpSpPr>
              <a:xfrm>
                <a:off x="4238272" y="3369132"/>
                <a:ext cx="31405" cy="27001"/>
                <a:chOff x="4238272" y="3369132"/>
                <a:chExt cx="31405" cy="27001"/>
              </a:xfrm>
            </p:grpSpPr>
            <p:sp>
              <p:nvSpPr>
                <p:cNvPr id="4956" name="Google Shape;4956;p72"/>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2"/>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8" name="Google Shape;4958;p72"/>
            <p:cNvGrpSpPr/>
            <p:nvPr/>
          </p:nvGrpSpPr>
          <p:grpSpPr>
            <a:xfrm>
              <a:off x="4068639" y="3200169"/>
              <a:ext cx="77643" cy="37272"/>
              <a:chOff x="4068639" y="3200169"/>
              <a:chExt cx="77643" cy="37272"/>
            </a:xfrm>
          </p:grpSpPr>
          <p:sp>
            <p:nvSpPr>
              <p:cNvPr id="4959" name="Google Shape;4959;p72"/>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0" name="Google Shape;4960;p72"/>
              <p:cNvGrpSpPr/>
              <p:nvPr/>
            </p:nvGrpSpPr>
            <p:grpSpPr>
              <a:xfrm>
                <a:off x="4114878" y="3200169"/>
                <a:ext cx="31405" cy="26993"/>
                <a:chOff x="4114878" y="3200169"/>
                <a:chExt cx="31405" cy="26993"/>
              </a:xfrm>
            </p:grpSpPr>
            <p:sp>
              <p:nvSpPr>
                <p:cNvPr id="4961" name="Google Shape;4961;p72"/>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2"/>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3" name="Google Shape;4963;p72"/>
              <p:cNvGrpSpPr/>
              <p:nvPr/>
            </p:nvGrpSpPr>
            <p:grpSpPr>
              <a:xfrm>
                <a:off x="4068639" y="3210535"/>
                <a:ext cx="31499" cy="26906"/>
                <a:chOff x="4068639" y="3210535"/>
                <a:chExt cx="31499" cy="26906"/>
              </a:xfrm>
            </p:grpSpPr>
            <p:sp>
              <p:nvSpPr>
                <p:cNvPr id="4964" name="Google Shape;4964;p72"/>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2"/>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66" name="Google Shape;4966;p72"/>
            <p:cNvGrpSpPr/>
            <p:nvPr/>
          </p:nvGrpSpPr>
          <p:grpSpPr>
            <a:xfrm>
              <a:off x="3869702" y="3066935"/>
              <a:ext cx="382664" cy="190294"/>
              <a:chOff x="3869702" y="3066935"/>
              <a:chExt cx="382664" cy="190294"/>
            </a:xfrm>
          </p:grpSpPr>
          <p:grpSp>
            <p:nvGrpSpPr>
              <p:cNvPr id="4967" name="Google Shape;4967;p72"/>
              <p:cNvGrpSpPr/>
              <p:nvPr/>
            </p:nvGrpSpPr>
            <p:grpSpPr>
              <a:xfrm>
                <a:off x="3888633" y="3082351"/>
                <a:ext cx="351172" cy="160698"/>
                <a:chOff x="3888633" y="3082351"/>
                <a:chExt cx="351172" cy="160698"/>
              </a:xfrm>
            </p:grpSpPr>
            <p:sp>
              <p:nvSpPr>
                <p:cNvPr id="4968" name="Google Shape;4968;p72"/>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2"/>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2"/>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2"/>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2"/>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2"/>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4" name="Google Shape;4974;p72"/>
              <p:cNvGrpSpPr/>
              <p:nvPr/>
            </p:nvGrpSpPr>
            <p:grpSpPr>
              <a:xfrm>
                <a:off x="4143703" y="3066935"/>
                <a:ext cx="37783" cy="32357"/>
                <a:chOff x="4143703" y="3066935"/>
                <a:chExt cx="37783" cy="32357"/>
              </a:xfrm>
            </p:grpSpPr>
            <p:sp>
              <p:nvSpPr>
                <p:cNvPr id="4975" name="Google Shape;4975;p72"/>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2"/>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7" name="Google Shape;4977;p72"/>
              <p:cNvGrpSpPr/>
              <p:nvPr/>
            </p:nvGrpSpPr>
            <p:grpSpPr>
              <a:xfrm>
                <a:off x="4044565" y="3103563"/>
                <a:ext cx="37783" cy="32451"/>
                <a:chOff x="4044565" y="3103563"/>
                <a:chExt cx="37783" cy="32451"/>
              </a:xfrm>
            </p:grpSpPr>
            <p:sp>
              <p:nvSpPr>
                <p:cNvPr id="4978" name="Google Shape;4978;p72"/>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2"/>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0" name="Google Shape;4980;p72"/>
              <p:cNvGrpSpPr/>
              <p:nvPr/>
            </p:nvGrpSpPr>
            <p:grpSpPr>
              <a:xfrm>
                <a:off x="4017454" y="3188237"/>
                <a:ext cx="37776" cy="32357"/>
                <a:chOff x="4017454" y="3188237"/>
                <a:chExt cx="37776" cy="32357"/>
              </a:xfrm>
            </p:grpSpPr>
            <p:sp>
              <p:nvSpPr>
                <p:cNvPr id="4981" name="Google Shape;4981;p72"/>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2"/>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72"/>
              <p:cNvGrpSpPr/>
              <p:nvPr/>
            </p:nvGrpSpPr>
            <p:grpSpPr>
              <a:xfrm>
                <a:off x="3921548" y="3157509"/>
                <a:ext cx="37783" cy="32357"/>
                <a:chOff x="3921548" y="3157509"/>
                <a:chExt cx="37783" cy="32357"/>
              </a:xfrm>
            </p:grpSpPr>
            <p:sp>
              <p:nvSpPr>
                <p:cNvPr id="4984" name="Google Shape;4984;p72"/>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2"/>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6" name="Google Shape;4986;p72"/>
              <p:cNvGrpSpPr/>
              <p:nvPr/>
            </p:nvGrpSpPr>
            <p:grpSpPr>
              <a:xfrm>
                <a:off x="3939056" y="3211620"/>
                <a:ext cx="37783" cy="32380"/>
                <a:chOff x="3939056" y="3211620"/>
                <a:chExt cx="37783" cy="32380"/>
              </a:xfrm>
            </p:grpSpPr>
            <p:sp>
              <p:nvSpPr>
                <p:cNvPr id="4987" name="Google Shape;4987;p72"/>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2"/>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72"/>
              <p:cNvGrpSpPr/>
              <p:nvPr/>
            </p:nvGrpSpPr>
            <p:grpSpPr>
              <a:xfrm>
                <a:off x="4176240" y="3136965"/>
                <a:ext cx="31405" cy="26930"/>
                <a:chOff x="4176240" y="3136965"/>
                <a:chExt cx="31405" cy="26930"/>
              </a:xfrm>
            </p:grpSpPr>
            <p:sp>
              <p:nvSpPr>
                <p:cNvPr id="4990" name="Google Shape;4990;p72"/>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2"/>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2" name="Google Shape;4992;p72"/>
              <p:cNvGrpSpPr/>
              <p:nvPr/>
            </p:nvGrpSpPr>
            <p:grpSpPr>
              <a:xfrm>
                <a:off x="4133148" y="3152593"/>
                <a:ext cx="31499" cy="27001"/>
                <a:chOff x="4133148" y="3152593"/>
                <a:chExt cx="31499" cy="27001"/>
              </a:xfrm>
            </p:grpSpPr>
            <p:sp>
              <p:nvSpPr>
                <p:cNvPr id="4993" name="Google Shape;4993;p72"/>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2"/>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72"/>
              <p:cNvGrpSpPr/>
              <p:nvPr/>
            </p:nvGrpSpPr>
            <p:grpSpPr>
              <a:xfrm>
                <a:off x="4220866" y="3073534"/>
                <a:ext cx="31499" cy="26898"/>
                <a:chOff x="4220866" y="3073534"/>
                <a:chExt cx="31499" cy="26898"/>
              </a:xfrm>
            </p:grpSpPr>
            <p:sp>
              <p:nvSpPr>
                <p:cNvPr id="4996" name="Google Shape;4996;p72"/>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2"/>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8" name="Google Shape;4998;p72"/>
              <p:cNvGrpSpPr/>
              <p:nvPr/>
            </p:nvGrpSpPr>
            <p:grpSpPr>
              <a:xfrm>
                <a:off x="3869702" y="3230323"/>
                <a:ext cx="31499" cy="26906"/>
                <a:chOff x="3869702" y="3230323"/>
                <a:chExt cx="31499" cy="26906"/>
              </a:xfrm>
            </p:grpSpPr>
            <p:sp>
              <p:nvSpPr>
                <p:cNvPr id="4999" name="Google Shape;4999;p72"/>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2"/>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01" name="Google Shape;5001;p72"/>
            <p:cNvGrpSpPr/>
            <p:nvPr/>
          </p:nvGrpSpPr>
          <p:grpSpPr>
            <a:xfrm>
              <a:off x="4271383" y="3065882"/>
              <a:ext cx="304556" cy="341663"/>
              <a:chOff x="4271383" y="3065882"/>
              <a:chExt cx="304556" cy="341663"/>
            </a:xfrm>
          </p:grpSpPr>
          <p:grpSp>
            <p:nvGrpSpPr>
              <p:cNvPr id="5002" name="Google Shape;5002;p72"/>
              <p:cNvGrpSpPr/>
              <p:nvPr/>
            </p:nvGrpSpPr>
            <p:grpSpPr>
              <a:xfrm>
                <a:off x="4293838" y="3078639"/>
                <a:ext cx="269353" cy="311973"/>
                <a:chOff x="4293838" y="3078639"/>
                <a:chExt cx="269353" cy="311973"/>
              </a:xfrm>
            </p:grpSpPr>
            <p:sp>
              <p:nvSpPr>
                <p:cNvPr id="5003" name="Google Shape;5003;p72"/>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2"/>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2"/>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2"/>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2"/>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2"/>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2"/>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2"/>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2"/>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2"/>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2"/>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2"/>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2"/>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2"/>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2"/>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2"/>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2"/>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0" name="Google Shape;5020;p72"/>
              <p:cNvGrpSpPr/>
              <p:nvPr/>
            </p:nvGrpSpPr>
            <p:grpSpPr>
              <a:xfrm>
                <a:off x="4538164" y="3342061"/>
                <a:ext cx="37776" cy="32380"/>
                <a:chOff x="4538164" y="3342061"/>
                <a:chExt cx="37776" cy="32380"/>
              </a:xfrm>
            </p:grpSpPr>
            <p:sp>
              <p:nvSpPr>
                <p:cNvPr id="5021" name="Google Shape;5021;p72"/>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2"/>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3" name="Google Shape;5023;p72"/>
              <p:cNvGrpSpPr/>
              <p:nvPr/>
            </p:nvGrpSpPr>
            <p:grpSpPr>
              <a:xfrm>
                <a:off x="4271383" y="3194742"/>
                <a:ext cx="37783" cy="32420"/>
                <a:chOff x="4271383" y="3194742"/>
                <a:chExt cx="37783" cy="32420"/>
              </a:xfrm>
            </p:grpSpPr>
            <p:sp>
              <p:nvSpPr>
                <p:cNvPr id="5024" name="Google Shape;5024;p72"/>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2"/>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72"/>
              <p:cNvGrpSpPr/>
              <p:nvPr/>
            </p:nvGrpSpPr>
            <p:grpSpPr>
              <a:xfrm>
                <a:off x="4284416" y="3084058"/>
                <a:ext cx="37783" cy="32357"/>
                <a:chOff x="4284416" y="3084058"/>
                <a:chExt cx="37783" cy="32357"/>
              </a:xfrm>
            </p:grpSpPr>
            <p:sp>
              <p:nvSpPr>
                <p:cNvPr id="5027" name="Google Shape;5027;p72"/>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2"/>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9" name="Google Shape;5029;p72"/>
              <p:cNvGrpSpPr/>
              <p:nvPr/>
            </p:nvGrpSpPr>
            <p:grpSpPr>
              <a:xfrm>
                <a:off x="4478697" y="3297561"/>
                <a:ext cx="37776" cy="32451"/>
                <a:chOff x="4478697" y="3297561"/>
                <a:chExt cx="37776" cy="32451"/>
              </a:xfrm>
            </p:grpSpPr>
            <p:sp>
              <p:nvSpPr>
                <p:cNvPr id="5030" name="Google Shape;5030;p72"/>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2"/>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72"/>
              <p:cNvGrpSpPr/>
              <p:nvPr/>
            </p:nvGrpSpPr>
            <p:grpSpPr>
              <a:xfrm>
                <a:off x="4411813" y="3331711"/>
                <a:ext cx="37776" cy="32451"/>
                <a:chOff x="4411813" y="3331711"/>
                <a:chExt cx="37776" cy="32451"/>
              </a:xfrm>
            </p:grpSpPr>
            <p:sp>
              <p:nvSpPr>
                <p:cNvPr id="5033" name="Google Shape;5033;p72"/>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2"/>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5" name="Google Shape;5035;p72"/>
              <p:cNvGrpSpPr/>
              <p:nvPr/>
            </p:nvGrpSpPr>
            <p:grpSpPr>
              <a:xfrm>
                <a:off x="4337984" y="3375188"/>
                <a:ext cx="37776" cy="32357"/>
                <a:chOff x="4337984" y="3375188"/>
                <a:chExt cx="37776" cy="32357"/>
              </a:xfrm>
            </p:grpSpPr>
            <p:sp>
              <p:nvSpPr>
                <p:cNvPr id="5036" name="Google Shape;5036;p72"/>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2"/>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8" name="Google Shape;5038;p72"/>
              <p:cNvGrpSpPr/>
              <p:nvPr/>
            </p:nvGrpSpPr>
            <p:grpSpPr>
              <a:xfrm>
                <a:off x="4494867" y="3090530"/>
                <a:ext cx="37878" cy="32451"/>
                <a:chOff x="4494867" y="3090530"/>
                <a:chExt cx="37878" cy="32451"/>
              </a:xfrm>
            </p:grpSpPr>
            <p:sp>
              <p:nvSpPr>
                <p:cNvPr id="5039" name="Google Shape;5039;p72"/>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2"/>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1" name="Google Shape;5041;p72"/>
              <p:cNvGrpSpPr/>
              <p:nvPr/>
            </p:nvGrpSpPr>
            <p:grpSpPr>
              <a:xfrm>
                <a:off x="4525124" y="3207774"/>
                <a:ext cx="37783" cy="32420"/>
                <a:chOff x="4525124" y="3207774"/>
                <a:chExt cx="37783" cy="32420"/>
              </a:xfrm>
            </p:grpSpPr>
            <p:sp>
              <p:nvSpPr>
                <p:cNvPr id="5042" name="Google Shape;5042;p72"/>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2"/>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4" name="Google Shape;5044;p72"/>
              <p:cNvGrpSpPr/>
              <p:nvPr/>
            </p:nvGrpSpPr>
            <p:grpSpPr>
              <a:xfrm>
                <a:off x="4440544" y="3176479"/>
                <a:ext cx="31499" cy="26898"/>
                <a:chOff x="4440544" y="3176479"/>
                <a:chExt cx="31499" cy="26898"/>
              </a:xfrm>
            </p:grpSpPr>
            <p:sp>
              <p:nvSpPr>
                <p:cNvPr id="5045" name="Google Shape;5045;p72"/>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2"/>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7" name="Google Shape;5047;p72"/>
              <p:cNvGrpSpPr/>
              <p:nvPr/>
            </p:nvGrpSpPr>
            <p:grpSpPr>
              <a:xfrm>
                <a:off x="4350545" y="3156400"/>
                <a:ext cx="31405" cy="27001"/>
                <a:chOff x="4350545" y="3156400"/>
                <a:chExt cx="31405" cy="27001"/>
              </a:xfrm>
            </p:grpSpPr>
            <p:sp>
              <p:nvSpPr>
                <p:cNvPr id="5048" name="Google Shape;5048;p72"/>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2"/>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0" name="Google Shape;5050;p72"/>
              <p:cNvGrpSpPr/>
              <p:nvPr/>
            </p:nvGrpSpPr>
            <p:grpSpPr>
              <a:xfrm>
                <a:off x="4376703" y="3255058"/>
                <a:ext cx="31405" cy="27001"/>
                <a:chOff x="4376703" y="3255058"/>
                <a:chExt cx="31405" cy="27001"/>
              </a:xfrm>
            </p:grpSpPr>
            <p:sp>
              <p:nvSpPr>
                <p:cNvPr id="5051" name="Google Shape;5051;p72"/>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2"/>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3" name="Google Shape;5053;p72"/>
              <p:cNvGrpSpPr/>
              <p:nvPr/>
            </p:nvGrpSpPr>
            <p:grpSpPr>
              <a:xfrm>
                <a:off x="4331322" y="3283656"/>
                <a:ext cx="31405" cy="26945"/>
                <a:chOff x="4331322" y="3283656"/>
                <a:chExt cx="31405" cy="26945"/>
              </a:xfrm>
            </p:grpSpPr>
            <p:sp>
              <p:nvSpPr>
                <p:cNvPr id="5054" name="Google Shape;5054;p72"/>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2"/>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6" name="Google Shape;5056;p72"/>
              <p:cNvGrpSpPr/>
              <p:nvPr/>
            </p:nvGrpSpPr>
            <p:grpSpPr>
              <a:xfrm>
                <a:off x="4380510" y="3065882"/>
                <a:ext cx="31405" cy="26938"/>
                <a:chOff x="4380510" y="3065882"/>
                <a:chExt cx="31405" cy="26938"/>
              </a:xfrm>
            </p:grpSpPr>
            <p:sp>
              <p:nvSpPr>
                <p:cNvPr id="5057" name="Google Shape;5057;p72"/>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2"/>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59" name="Google Shape;5059;p72"/>
            <p:cNvGrpSpPr/>
            <p:nvPr/>
          </p:nvGrpSpPr>
          <p:grpSpPr>
            <a:xfrm>
              <a:off x="4558998" y="3188237"/>
              <a:ext cx="1280131" cy="1052746"/>
              <a:chOff x="4558998" y="3188237"/>
              <a:chExt cx="1280131" cy="1052746"/>
            </a:xfrm>
          </p:grpSpPr>
          <p:sp>
            <p:nvSpPr>
              <p:cNvPr id="5060" name="Google Shape;5060;p72"/>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61" name="Google Shape;5061;p72"/>
              <p:cNvGrpSpPr/>
              <p:nvPr/>
            </p:nvGrpSpPr>
            <p:grpSpPr>
              <a:xfrm>
                <a:off x="4579164" y="3203653"/>
                <a:ext cx="1244833" cy="1020397"/>
                <a:chOff x="4579164" y="3203653"/>
                <a:chExt cx="1244833" cy="1020397"/>
              </a:xfrm>
            </p:grpSpPr>
            <p:sp>
              <p:nvSpPr>
                <p:cNvPr id="5062" name="Google Shape;5062;p72"/>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2"/>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64" name="Google Shape;5064;p72"/>
                <p:cNvGrpSpPr/>
                <p:nvPr/>
              </p:nvGrpSpPr>
              <p:grpSpPr>
                <a:xfrm>
                  <a:off x="4579164" y="3203653"/>
                  <a:ext cx="1244833" cy="1020397"/>
                  <a:chOff x="4579164" y="3203653"/>
                  <a:chExt cx="1244833" cy="1020397"/>
                </a:xfrm>
              </p:grpSpPr>
              <p:sp>
                <p:nvSpPr>
                  <p:cNvPr id="5065" name="Google Shape;5065;p72"/>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2"/>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67" name="Google Shape;5067;p72"/>
                  <p:cNvGrpSpPr/>
                  <p:nvPr/>
                </p:nvGrpSpPr>
                <p:grpSpPr>
                  <a:xfrm>
                    <a:off x="4579164" y="3203653"/>
                    <a:ext cx="1244833" cy="1020397"/>
                    <a:chOff x="4579164" y="3203653"/>
                    <a:chExt cx="1244833" cy="1020397"/>
                  </a:xfrm>
                </p:grpSpPr>
                <p:sp>
                  <p:nvSpPr>
                    <p:cNvPr id="5068" name="Google Shape;5068;p72"/>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2"/>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2"/>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2"/>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2"/>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2"/>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2"/>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2"/>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76" name="Google Shape;5076;p72"/>
                    <p:cNvGrpSpPr/>
                    <p:nvPr/>
                  </p:nvGrpSpPr>
                  <p:grpSpPr>
                    <a:xfrm>
                      <a:off x="4579164" y="3203653"/>
                      <a:ext cx="1244833" cy="1020397"/>
                      <a:chOff x="4579164" y="3203653"/>
                      <a:chExt cx="1244833" cy="1020397"/>
                    </a:xfrm>
                  </p:grpSpPr>
                  <p:sp>
                    <p:nvSpPr>
                      <p:cNvPr id="5077" name="Google Shape;5077;p72"/>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2"/>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2"/>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2"/>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2"/>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2"/>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2"/>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2"/>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2"/>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2"/>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2"/>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2"/>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2"/>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2"/>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1" name="Google Shape;5091;p72"/>
                      <p:cNvGrpSpPr/>
                      <p:nvPr/>
                    </p:nvGrpSpPr>
                    <p:grpSpPr>
                      <a:xfrm>
                        <a:off x="4579164" y="3203653"/>
                        <a:ext cx="1244833" cy="1020397"/>
                        <a:chOff x="4579164" y="3203653"/>
                        <a:chExt cx="1244833" cy="1020397"/>
                      </a:xfrm>
                    </p:grpSpPr>
                    <p:sp>
                      <p:nvSpPr>
                        <p:cNvPr id="5092" name="Google Shape;5092;p72"/>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2"/>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2"/>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2"/>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2"/>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2"/>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2"/>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2"/>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2"/>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2"/>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2"/>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2"/>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2"/>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2"/>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2"/>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2"/>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2"/>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2"/>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2"/>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2"/>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2"/>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2"/>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2"/>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2"/>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16" name="Google Shape;5116;p72"/>
                        <p:cNvGrpSpPr/>
                        <p:nvPr/>
                      </p:nvGrpSpPr>
                      <p:grpSpPr>
                        <a:xfrm>
                          <a:off x="4579164" y="3203653"/>
                          <a:ext cx="1244833" cy="1020397"/>
                          <a:chOff x="4579164" y="3203653"/>
                          <a:chExt cx="1244833" cy="1020397"/>
                        </a:xfrm>
                      </p:grpSpPr>
                      <p:sp>
                        <p:nvSpPr>
                          <p:cNvPr id="5117" name="Google Shape;5117;p72"/>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18" name="Google Shape;5118;p72"/>
                          <p:cNvGrpSpPr/>
                          <p:nvPr/>
                        </p:nvGrpSpPr>
                        <p:grpSpPr>
                          <a:xfrm>
                            <a:off x="4579164" y="3203653"/>
                            <a:ext cx="1244833" cy="1020397"/>
                            <a:chOff x="4579164" y="3203653"/>
                            <a:chExt cx="1244833" cy="1020397"/>
                          </a:xfrm>
                        </p:grpSpPr>
                        <p:sp>
                          <p:nvSpPr>
                            <p:cNvPr id="5119" name="Google Shape;5119;p72"/>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2"/>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2"/>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2"/>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2"/>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2"/>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2"/>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26" name="Google Shape;5126;p72"/>
                            <p:cNvGrpSpPr/>
                            <p:nvPr/>
                          </p:nvGrpSpPr>
                          <p:grpSpPr>
                            <a:xfrm>
                              <a:off x="4579164" y="3203653"/>
                              <a:ext cx="1244833" cy="1020397"/>
                              <a:chOff x="4579164" y="3203653"/>
                              <a:chExt cx="1244833" cy="1020397"/>
                            </a:xfrm>
                          </p:grpSpPr>
                          <p:sp>
                            <p:nvSpPr>
                              <p:cNvPr id="5127" name="Google Shape;5127;p72"/>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2"/>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2"/>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2"/>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2"/>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2"/>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2"/>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2"/>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2"/>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2"/>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2"/>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2"/>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2"/>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0" name="Google Shape;5140;p72"/>
                              <p:cNvGrpSpPr/>
                              <p:nvPr/>
                            </p:nvGrpSpPr>
                            <p:grpSpPr>
                              <a:xfrm>
                                <a:off x="4579164" y="3203653"/>
                                <a:ext cx="1244833" cy="1020397"/>
                                <a:chOff x="4579164" y="3203653"/>
                                <a:chExt cx="1244833" cy="1020397"/>
                              </a:xfrm>
                            </p:grpSpPr>
                            <p:sp>
                              <p:nvSpPr>
                                <p:cNvPr id="5141" name="Google Shape;5141;p72"/>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2"/>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2"/>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2"/>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2"/>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2"/>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2"/>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8" name="Google Shape;5148;p72"/>
                                <p:cNvGrpSpPr/>
                                <p:nvPr/>
                              </p:nvGrpSpPr>
                              <p:grpSpPr>
                                <a:xfrm>
                                  <a:off x="4579164" y="3203653"/>
                                  <a:ext cx="1244833" cy="1020397"/>
                                  <a:chOff x="4579164" y="3203653"/>
                                  <a:chExt cx="1244833" cy="1020397"/>
                                </a:xfrm>
                              </p:grpSpPr>
                              <p:sp>
                                <p:nvSpPr>
                                  <p:cNvPr id="5149" name="Google Shape;5149;p72"/>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2"/>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2"/>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2"/>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2"/>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4" name="Google Shape;5154;p72"/>
                                  <p:cNvGrpSpPr/>
                                  <p:nvPr/>
                                </p:nvGrpSpPr>
                                <p:grpSpPr>
                                  <a:xfrm>
                                    <a:off x="4579164" y="3203653"/>
                                    <a:ext cx="1244833" cy="1020397"/>
                                    <a:chOff x="4579164" y="3203653"/>
                                    <a:chExt cx="1244833" cy="1020397"/>
                                  </a:xfrm>
                                </p:grpSpPr>
                                <p:sp>
                                  <p:nvSpPr>
                                    <p:cNvPr id="5155" name="Google Shape;5155;p72"/>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2"/>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2"/>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2"/>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159" name="Google Shape;5159;p72"/>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2"/>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2"/>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162" name="Google Shape;5162;p72"/>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163" name="Google Shape;5163;p72"/>
              <p:cNvGrpSpPr/>
              <p:nvPr/>
            </p:nvGrpSpPr>
            <p:grpSpPr>
              <a:xfrm>
                <a:off x="4595437" y="3598775"/>
                <a:ext cx="37776" cy="32451"/>
                <a:chOff x="4595437" y="3598775"/>
                <a:chExt cx="37776" cy="32451"/>
              </a:xfrm>
            </p:grpSpPr>
            <p:sp>
              <p:nvSpPr>
                <p:cNvPr id="5164" name="Google Shape;5164;p72"/>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2"/>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6" name="Google Shape;5166;p72"/>
              <p:cNvGrpSpPr/>
              <p:nvPr/>
            </p:nvGrpSpPr>
            <p:grpSpPr>
              <a:xfrm>
                <a:off x="4641864" y="3524443"/>
                <a:ext cx="37776" cy="32380"/>
                <a:chOff x="4641864" y="3524443"/>
                <a:chExt cx="37776" cy="32380"/>
              </a:xfrm>
            </p:grpSpPr>
            <p:sp>
              <p:nvSpPr>
                <p:cNvPr id="5167" name="Google Shape;5167;p72"/>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2"/>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9" name="Google Shape;5169;p72"/>
              <p:cNvGrpSpPr/>
              <p:nvPr/>
            </p:nvGrpSpPr>
            <p:grpSpPr>
              <a:xfrm>
                <a:off x="4648431" y="3893901"/>
                <a:ext cx="37776" cy="32357"/>
                <a:chOff x="4648431" y="3893901"/>
                <a:chExt cx="37776" cy="32357"/>
              </a:xfrm>
            </p:grpSpPr>
            <p:sp>
              <p:nvSpPr>
                <p:cNvPr id="5170" name="Google Shape;5170;p72"/>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2"/>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2" name="Google Shape;5172;p72"/>
              <p:cNvGrpSpPr/>
              <p:nvPr/>
            </p:nvGrpSpPr>
            <p:grpSpPr>
              <a:xfrm>
                <a:off x="4567752" y="3722908"/>
                <a:ext cx="37870" cy="32380"/>
                <a:chOff x="4567752" y="3722908"/>
                <a:chExt cx="37870" cy="32380"/>
              </a:xfrm>
            </p:grpSpPr>
            <p:sp>
              <p:nvSpPr>
                <p:cNvPr id="5173" name="Google Shape;5173;p72"/>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2"/>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5" name="Google Shape;5175;p72"/>
              <p:cNvGrpSpPr/>
              <p:nvPr/>
            </p:nvGrpSpPr>
            <p:grpSpPr>
              <a:xfrm>
                <a:off x="4617506" y="3652052"/>
                <a:ext cx="37783" cy="32357"/>
                <a:chOff x="4617506" y="3652052"/>
                <a:chExt cx="37783" cy="32357"/>
              </a:xfrm>
            </p:grpSpPr>
            <p:sp>
              <p:nvSpPr>
                <p:cNvPr id="5176" name="Google Shape;5176;p72"/>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2"/>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8" name="Google Shape;5178;p72"/>
              <p:cNvGrpSpPr/>
              <p:nvPr/>
            </p:nvGrpSpPr>
            <p:grpSpPr>
              <a:xfrm>
                <a:off x="4739005" y="3554149"/>
                <a:ext cx="37870" cy="32357"/>
                <a:chOff x="4739005" y="3554149"/>
                <a:chExt cx="37870" cy="32357"/>
              </a:xfrm>
            </p:grpSpPr>
            <p:sp>
              <p:nvSpPr>
                <p:cNvPr id="5179" name="Google Shape;5179;p72"/>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2"/>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1" name="Google Shape;5181;p72"/>
              <p:cNvGrpSpPr/>
              <p:nvPr/>
            </p:nvGrpSpPr>
            <p:grpSpPr>
              <a:xfrm>
                <a:off x="4806557" y="3630258"/>
                <a:ext cx="37776" cy="32364"/>
                <a:chOff x="4806557" y="3630258"/>
                <a:chExt cx="37776" cy="32364"/>
              </a:xfrm>
            </p:grpSpPr>
            <p:sp>
              <p:nvSpPr>
                <p:cNvPr id="5182" name="Google Shape;5182;p72"/>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2"/>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4" name="Google Shape;5184;p72"/>
              <p:cNvGrpSpPr/>
              <p:nvPr/>
            </p:nvGrpSpPr>
            <p:grpSpPr>
              <a:xfrm>
                <a:off x="4737007" y="4004357"/>
                <a:ext cx="37870" cy="32357"/>
                <a:chOff x="4737007" y="4004357"/>
                <a:chExt cx="37870" cy="32357"/>
              </a:xfrm>
            </p:grpSpPr>
            <p:sp>
              <p:nvSpPr>
                <p:cNvPr id="5185" name="Google Shape;5185;p72"/>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2"/>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7" name="Google Shape;5187;p72"/>
              <p:cNvGrpSpPr/>
              <p:nvPr/>
            </p:nvGrpSpPr>
            <p:grpSpPr>
              <a:xfrm>
                <a:off x="4773634" y="4208627"/>
                <a:ext cx="37776" cy="32357"/>
                <a:chOff x="4773634" y="4208627"/>
                <a:chExt cx="37776" cy="32357"/>
              </a:xfrm>
            </p:grpSpPr>
            <p:sp>
              <p:nvSpPr>
                <p:cNvPr id="5188" name="Google Shape;5188;p72"/>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2"/>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0" name="Google Shape;5190;p72"/>
              <p:cNvGrpSpPr/>
              <p:nvPr/>
            </p:nvGrpSpPr>
            <p:grpSpPr>
              <a:xfrm>
                <a:off x="4888282" y="4074764"/>
                <a:ext cx="37776" cy="32451"/>
                <a:chOff x="4888282" y="4074764"/>
                <a:chExt cx="37776" cy="32451"/>
              </a:xfrm>
            </p:grpSpPr>
            <p:sp>
              <p:nvSpPr>
                <p:cNvPr id="5191" name="Google Shape;5191;p72"/>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2"/>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3" name="Google Shape;5193;p72"/>
              <p:cNvGrpSpPr/>
              <p:nvPr/>
            </p:nvGrpSpPr>
            <p:grpSpPr>
              <a:xfrm>
                <a:off x="4901315" y="3804271"/>
                <a:ext cx="37776" cy="32364"/>
                <a:chOff x="4901315" y="3804271"/>
                <a:chExt cx="37776" cy="32364"/>
              </a:xfrm>
            </p:grpSpPr>
            <p:sp>
              <p:nvSpPr>
                <p:cNvPr id="5194" name="Google Shape;5194;p72"/>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2"/>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6" name="Google Shape;5196;p72"/>
              <p:cNvGrpSpPr/>
              <p:nvPr/>
            </p:nvGrpSpPr>
            <p:grpSpPr>
              <a:xfrm>
                <a:off x="4866394" y="3715035"/>
                <a:ext cx="37846" cy="32357"/>
                <a:chOff x="4866394" y="3715035"/>
                <a:chExt cx="37846" cy="32357"/>
              </a:xfrm>
            </p:grpSpPr>
            <p:sp>
              <p:nvSpPr>
                <p:cNvPr id="5197" name="Google Shape;5197;p72"/>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2"/>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9" name="Google Shape;5199;p72"/>
              <p:cNvGrpSpPr/>
              <p:nvPr/>
            </p:nvGrpSpPr>
            <p:grpSpPr>
              <a:xfrm>
                <a:off x="4979233" y="3839798"/>
                <a:ext cx="37878" cy="32420"/>
                <a:chOff x="4979233" y="3839798"/>
                <a:chExt cx="37878" cy="32420"/>
              </a:xfrm>
            </p:grpSpPr>
            <p:sp>
              <p:nvSpPr>
                <p:cNvPr id="5200" name="Google Shape;5200;p72"/>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2"/>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2" name="Google Shape;5202;p72"/>
              <p:cNvGrpSpPr/>
              <p:nvPr/>
            </p:nvGrpSpPr>
            <p:grpSpPr>
              <a:xfrm>
                <a:off x="4790662" y="3679147"/>
                <a:ext cx="37783" cy="32380"/>
                <a:chOff x="4790662" y="3679147"/>
                <a:chExt cx="37783" cy="32380"/>
              </a:xfrm>
            </p:grpSpPr>
            <p:sp>
              <p:nvSpPr>
                <p:cNvPr id="5203" name="Google Shape;5203;p72"/>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2"/>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5" name="Google Shape;5205;p72"/>
              <p:cNvGrpSpPr/>
              <p:nvPr/>
            </p:nvGrpSpPr>
            <p:grpSpPr>
              <a:xfrm>
                <a:off x="4857263" y="3557861"/>
                <a:ext cx="37776" cy="32357"/>
                <a:chOff x="4857263" y="3557861"/>
                <a:chExt cx="37776" cy="32357"/>
              </a:xfrm>
            </p:grpSpPr>
            <p:sp>
              <p:nvSpPr>
                <p:cNvPr id="5206" name="Google Shape;5206;p72"/>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2"/>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8" name="Google Shape;5208;p72"/>
              <p:cNvGrpSpPr/>
              <p:nvPr/>
            </p:nvGrpSpPr>
            <p:grpSpPr>
              <a:xfrm>
                <a:off x="4883902" y="3648033"/>
                <a:ext cx="37783" cy="32380"/>
                <a:chOff x="4883902" y="3648033"/>
                <a:chExt cx="37783" cy="32380"/>
              </a:xfrm>
            </p:grpSpPr>
            <p:sp>
              <p:nvSpPr>
                <p:cNvPr id="5209" name="Google Shape;5209;p72"/>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2"/>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1" name="Google Shape;5211;p72"/>
              <p:cNvGrpSpPr/>
              <p:nvPr/>
            </p:nvGrpSpPr>
            <p:grpSpPr>
              <a:xfrm>
                <a:off x="4907780" y="3347220"/>
                <a:ext cx="37878" cy="32357"/>
                <a:chOff x="4907780" y="3347220"/>
                <a:chExt cx="37878" cy="32357"/>
              </a:xfrm>
            </p:grpSpPr>
            <p:sp>
              <p:nvSpPr>
                <p:cNvPr id="5212" name="Google Shape;5212;p72"/>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2"/>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4" name="Google Shape;5214;p72"/>
              <p:cNvGrpSpPr/>
              <p:nvPr/>
            </p:nvGrpSpPr>
            <p:grpSpPr>
              <a:xfrm>
                <a:off x="5065048" y="3738150"/>
                <a:ext cx="37783" cy="32364"/>
                <a:chOff x="5065048" y="3738150"/>
                <a:chExt cx="37783" cy="32364"/>
              </a:xfrm>
            </p:grpSpPr>
            <p:sp>
              <p:nvSpPr>
                <p:cNvPr id="5215" name="Google Shape;5215;p72"/>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2"/>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7" name="Google Shape;5217;p72"/>
              <p:cNvGrpSpPr/>
              <p:nvPr/>
            </p:nvGrpSpPr>
            <p:grpSpPr>
              <a:xfrm>
                <a:off x="5071616" y="3284615"/>
                <a:ext cx="37783" cy="32357"/>
                <a:chOff x="5071616" y="3284615"/>
                <a:chExt cx="37783" cy="32357"/>
              </a:xfrm>
            </p:grpSpPr>
            <p:sp>
              <p:nvSpPr>
                <p:cNvPr id="5218" name="Google Shape;5218;p72"/>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2"/>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0" name="Google Shape;5220;p72"/>
              <p:cNvGrpSpPr/>
              <p:nvPr/>
            </p:nvGrpSpPr>
            <p:grpSpPr>
              <a:xfrm>
                <a:off x="5389291" y="3759921"/>
                <a:ext cx="37783" cy="32380"/>
                <a:chOff x="5389291" y="3759921"/>
                <a:chExt cx="37783" cy="32380"/>
              </a:xfrm>
            </p:grpSpPr>
            <p:sp>
              <p:nvSpPr>
                <p:cNvPr id="5221" name="Google Shape;5221;p72"/>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2"/>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3" name="Google Shape;5223;p72"/>
              <p:cNvGrpSpPr/>
              <p:nvPr/>
            </p:nvGrpSpPr>
            <p:grpSpPr>
              <a:xfrm>
                <a:off x="5431534" y="3632932"/>
                <a:ext cx="37878" cy="32451"/>
                <a:chOff x="5431534" y="3632932"/>
                <a:chExt cx="37878" cy="32451"/>
              </a:xfrm>
            </p:grpSpPr>
            <p:sp>
              <p:nvSpPr>
                <p:cNvPr id="5224" name="Google Shape;5224;p72"/>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2"/>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6" name="Google Shape;5226;p72"/>
              <p:cNvGrpSpPr/>
              <p:nvPr/>
            </p:nvGrpSpPr>
            <p:grpSpPr>
              <a:xfrm>
                <a:off x="5540755" y="3544829"/>
                <a:ext cx="37783" cy="32357"/>
                <a:chOff x="5540755" y="3544829"/>
                <a:chExt cx="37783" cy="32357"/>
              </a:xfrm>
            </p:grpSpPr>
            <p:sp>
              <p:nvSpPr>
                <p:cNvPr id="5227" name="Google Shape;5227;p72"/>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2"/>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9" name="Google Shape;5229;p72"/>
              <p:cNvGrpSpPr/>
              <p:nvPr/>
            </p:nvGrpSpPr>
            <p:grpSpPr>
              <a:xfrm>
                <a:off x="5579293" y="3412107"/>
                <a:ext cx="37776" cy="32357"/>
                <a:chOff x="5579293" y="3412107"/>
                <a:chExt cx="37776" cy="32357"/>
              </a:xfrm>
            </p:grpSpPr>
            <p:sp>
              <p:nvSpPr>
                <p:cNvPr id="5230" name="Google Shape;5230;p72"/>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2"/>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2" name="Google Shape;5232;p72"/>
              <p:cNvGrpSpPr/>
              <p:nvPr/>
            </p:nvGrpSpPr>
            <p:grpSpPr>
              <a:xfrm>
                <a:off x="5801346" y="3284615"/>
                <a:ext cx="37783" cy="32357"/>
                <a:chOff x="5801346" y="3284615"/>
                <a:chExt cx="37783" cy="32357"/>
              </a:xfrm>
            </p:grpSpPr>
            <p:sp>
              <p:nvSpPr>
                <p:cNvPr id="5233" name="Google Shape;5233;p72"/>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2"/>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5" name="Google Shape;5235;p72"/>
              <p:cNvGrpSpPr/>
              <p:nvPr/>
            </p:nvGrpSpPr>
            <p:grpSpPr>
              <a:xfrm>
                <a:off x="5763578" y="3399067"/>
                <a:ext cx="37776" cy="32364"/>
                <a:chOff x="5763578" y="3399067"/>
                <a:chExt cx="37776" cy="32364"/>
              </a:xfrm>
            </p:grpSpPr>
            <p:sp>
              <p:nvSpPr>
                <p:cNvPr id="5236" name="Google Shape;5236;p72"/>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2"/>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8" name="Google Shape;5238;p72"/>
              <p:cNvGrpSpPr/>
              <p:nvPr/>
            </p:nvGrpSpPr>
            <p:grpSpPr>
              <a:xfrm>
                <a:off x="5395858" y="3230952"/>
                <a:ext cx="37776" cy="32364"/>
                <a:chOff x="5395858" y="3230952"/>
                <a:chExt cx="37776" cy="32364"/>
              </a:xfrm>
            </p:grpSpPr>
            <p:sp>
              <p:nvSpPr>
                <p:cNvPr id="5239" name="Google Shape;5239;p72"/>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2"/>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1" name="Google Shape;5241;p72"/>
              <p:cNvGrpSpPr/>
              <p:nvPr/>
            </p:nvGrpSpPr>
            <p:grpSpPr>
              <a:xfrm>
                <a:off x="5264088" y="3188237"/>
                <a:ext cx="37776" cy="32357"/>
                <a:chOff x="5264088" y="3188237"/>
                <a:chExt cx="37776" cy="32357"/>
              </a:xfrm>
            </p:grpSpPr>
            <p:sp>
              <p:nvSpPr>
                <p:cNvPr id="5242" name="Google Shape;5242;p72"/>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2"/>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4" name="Google Shape;5244;p72"/>
              <p:cNvGrpSpPr/>
              <p:nvPr/>
            </p:nvGrpSpPr>
            <p:grpSpPr>
              <a:xfrm>
                <a:off x="5585758" y="3237425"/>
                <a:ext cx="37878" cy="32357"/>
                <a:chOff x="5585758" y="3237425"/>
                <a:chExt cx="37878" cy="32357"/>
              </a:xfrm>
            </p:grpSpPr>
            <p:sp>
              <p:nvSpPr>
                <p:cNvPr id="5245" name="Google Shape;5245;p72"/>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2"/>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7" name="Google Shape;5247;p72"/>
              <p:cNvGrpSpPr/>
              <p:nvPr/>
            </p:nvGrpSpPr>
            <p:grpSpPr>
              <a:xfrm>
                <a:off x="4874196" y="3291088"/>
                <a:ext cx="37878" cy="32451"/>
                <a:chOff x="4874196" y="3291088"/>
                <a:chExt cx="37878" cy="32451"/>
              </a:xfrm>
            </p:grpSpPr>
            <p:sp>
              <p:nvSpPr>
                <p:cNvPr id="5248" name="Google Shape;5248;p72"/>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2"/>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72"/>
              <p:cNvGrpSpPr/>
              <p:nvPr/>
            </p:nvGrpSpPr>
            <p:grpSpPr>
              <a:xfrm>
                <a:off x="5197770" y="3785466"/>
                <a:ext cx="37783" cy="32427"/>
                <a:chOff x="5197770" y="3785466"/>
                <a:chExt cx="37783" cy="32427"/>
              </a:xfrm>
            </p:grpSpPr>
            <p:sp>
              <p:nvSpPr>
                <p:cNvPr id="5251" name="Google Shape;5251;p72"/>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2"/>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3" name="Google Shape;5253;p72"/>
              <p:cNvGrpSpPr/>
              <p:nvPr/>
            </p:nvGrpSpPr>
            <p:grpSpPr>
              <a:xfrm>
                <a:off x="5177699" y="3492117"/>
                <a:ext cx="37776" cy="32357"/>
                <a:chOff x="5177699" y="3492117"/>
                <a:chExt cx="37776" cy="32357"/>
              </a:xfrm>
            </p:grpSpPr>
            <p:sp>
              <p:nvSpPr>
                <p:cNvPr id="5254" name="Google Shape;5254;p72"/>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2"/>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6" name="Google Shape;5256;p72"/>
              <p:cNvGrpSpPr/>
              <p:nvPr/>
            </p:nvGrpSpPr>
            <p:grpSpPr>
              <a:xfrm>
                <a:off x="5349431" y="3622346"/>
                <a:ext cx="37870" cy="32380"/>
                <a:chOff x="5349431" y="3622346"/>
                <a:chExt cx="37870" cy="32380"/>
              </a:xfrm>
            </p:grpSpPr>
            <p:sp>
              <p:nvSpPr>
                <p:cNvPr id="5257" name="Google Shape;5257;p72"/>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2"/>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9" name="Google Shape;5259;p72"/>
              <p:cNvGrpSpPr/>
              <p:nvPr/>
            </p:nvGrpSpPr>
            <p:grpSpPr>
              <a:xfrm>
                <a:off x="5068855" y="3563980"/>
                <a:ext cx="53954" cy="46223"/>
                <a:chOff x="5068855" y="3563980"/>
                <a:chExt cx="53954" cy="46223"/>
              </a:xfrm>
            </p:grpSpPr>
            <p:sp>
              <p:nvSpPr>
                <p:cNvPr id="5260" name="Google Shape;5260;p72"/>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2"/>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2" name="Google Shape;5262;p72"/>
              <p:cNvGrpSpPr/>
              <p:nvPr/>
            </p:nvGrpSpPr>
            <p:grpSpPr>
              <a:xfrm>
                <a:off x="5037654" y="3392507"/>
                <a:ext cx="37870" cy="32451"/>
                <a:chOff x="5037654" y="3392507"/>
                <a:chExt cx="37870" cy="32451"/>
              </a:xfrm>
            </p:grpSpPr>
            <p:sp>
              <p:nvSpPr>
                <p:cNvPr id="5263" name="Google Shape;5263;p72"/>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2"/>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5" name="Google Shape;5265;p72"/>
              <p:cNvGrpSpPr/>
              <p:nvPr/>
            </p:nvGrpSpPr>
            <p:grpSpPr>
              <a:xfrm>
                <a:off x="5456560" y="3368629"/>
                <a:ext cx="37870" cy="32451"/>
                <a:chOff x="5456560" y="3368629"/>
                <a:chExt cx="37870" cy="32451"/>
              </a:xfrm>
            </p:grpSpPr>
            <p:sp>
              <p:nvSpPr>
                <p:cNvPr id="5266" name="Google Shape;5266;p72"/>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2"/>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8" name="Google Shape;5268;p72"/>
              <p:cNvGrpSpPr/>
              <p:nvPr/>
            </p:nvGrpSpPr>
            <p:grpSpPr>
              <a:xfrm>
                <a:off x="4755749" y="3501516"/>
                <a:ext cx="46246" cy="39608"/>
                <a:chOff x="4755749" y="3501516"/>
                <a:chExt cx="46246" cy="39608"/>
              </a:xfrm>
            </p:grpSpPr>
            <p:sp>
              <p:nvSpPr>
                <p:cNvPr id="5269" name="Google Shape;5269;p72"/>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2"/>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1" name="Google Shape;5271;p72"/>
              <p:cNvGrpSpPr/>
              <p:nvPr/>
            </p:nvGrpSpPr>
            <p:grpSpPr>
              <a:xfrm>
                <a:off x="4681346" y="3485582"/>
                <a:ext cx="37783" cy="32427"/>
                <a:chOff x="4681346" y="3485582"/>
                <a:chExt cx="37783" cy="32427"/>
              </a:xfrm>
            </p:grpSpPr>
            <p:sp>
              <p:nvSpPr>
                <p:cNvPr id="5272" name="Google Shape;5272;p72"/>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2"/>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4" name="Google Shape;5274;p72"/>
              <p:cNvGrpSpPr/>
              <p:nvPr/>
            </p:nvGrpSpPr>
            <p:grpSpPr>
              <a:xfrm>
                <a:off x="4767067" y="3291088"/>
                <a:ext cx="37878" cy="32451"/>
                <a:chOff x="4767067" y="3291088"/>
                <a:chExt cx="37878" cy="32451"/>
              </a:xfrm>
            </p:grpSpPr>
            <p:sp>
              <p:nvSpPr>
                <p:cNvPr id="5275" name="Google Shape;5275;p72"/>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2"/>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7" name="Google Shape;5277;p72"/>
              <p:cNvGrpSpPr/>
              <p:nvPr/>
            </p:nvGrpSpPr>
            <p:grpSpPr>
              <a:xfrm>
                <a:off x="4687819" y="3405539"/>
                <a:ext cx="37776" cy="32451"/>
                <a:chOff x="4687819" y="3405539"/>
                <a:chExt cx="37776" cy="32451"/>
              </a:xfrm>
            </p:grpSpPr>
            <p:sp>
              <p:nvSpPr>
                <p:cNvPr id="5278" name="Google Shape;5278;p72"/>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2"/>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0" name="Google Shape;5280;p72"/>
              <p:cNvGrpSpPr/>
              <p:nvPr/>
            </p:nvGrpSpPr>
            <p:grpSpPr>
              <a:xfrm>
                <a:off x="4923101" y="3444809"/>
                <a:ext cx="52813" cy="45318"/>
                <a:chOff x="4923101" y="3444809"/>
                <a:chExt cx="52813" cy="45318"/>
              </a:xfrm>
            </p:grpSpPr>
            <p:sp>
              <p:nvSpPr>
                <p:cNvPr id="5281" name="Google Shape;5281;p72"/>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2"/>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72"/>
              <p:cNvGrpSpPr/>
              <p:nvPr/>
            </p:nvGrpSpPr>
            <p:grpSpPr>
              <a:xfrm>
                <a:off x="4846040" y="3654750"/>
                <a:ext cx="31405" cy="26993"/>
                <a:chOff x="4846040" y="3654750"/>
                <a:chExt cx="31405" cy="26993"/>
              </a:xfrm>
            </p:grpSpPr>
            <p:sp>
              <p:nvSpPr>
                <p:cNvPr id="5284" name="Google Shape;5284;p72"/>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2"/>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6" name="Google Shape;5286;p72"/>
              <p:cNvGrpSpPr/>
              <p:nvPr/>
            </p:nvGrpSpPr>
            <p:grpSpPr>
              <a:xfrm>
                <a:off x="4925673" y="3691700"/>
                <a:ext cx="40253" cy="34472"/>
                <a:chOff x="4925673" y="3691700"/>
                <a:chExt cx="40253" cy="34472"/>
              </a:xfrm>
            </p:grpSpPr>
            <p:sp>
              <p:nvSpPr>
                <p:cNvPr id="5287" name="Google Shape;5287;p72"/>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2"/>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9" name="Google Shape;5289;p72"/>
              <p:cNvGrpSpPr/>
              <p:nvPr/>
            </p:nvGrpSpPr>
            <p:grpSpPr>
              <a:xfrm>
                <a:off x="4894653" y="3740848"/>
                <a:ext cx="31405" cy="26906"/>
                <a:chOff x="4894653" y="3740848"/>
                <a:chExt cx="31405" cy="26906"/>
              </a:xfrm>
            </p:grpSpPr>
            <p:sp>
              <p:nvSpPr>
                <p:cNvPr id="5290" name="Google Shape;5290;p72"/>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2"/>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2" name="Google Shape;5292;p72"/>
              <p:cNvGrpSpPr/>
              <p:nvPr/>
            </p:nvGrpSpPr>
            <p:grpSpPr>
              <a:xfrm>
                <a:off x="4962300" y="3696348"/>
                <a:ext cx="38255" cy="32773"/>
                <a:chOff x="4962300" y="3696348"/>
                <a:chExt cx="38255" cy="32773"/>
              </a:xfrm>
            </p:grpSpPr>
            <p:sp>
              <p:nvSpPr>
                <p:cNvPr id="5293" name="Google Shape;5293;p72"/>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2"/>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5" name="Google Shape;5295;p72"/>
              <p:cNvGrpSpPr/>
              <p:nvPr/>
            </p:nvGrpSpPr>
            <p:grpSpPr>
              <a:xfrm>
                <a:off x="4980185" y="3743349"/>
                <a:ext cx="31499" cy="26969"/>
                <a:chOff x="4980185" y="3743349"/>
                <a:chExt cx="31499" cy="26969"/>
              </a:xfrm>
            </p:grpSpPr>
            <p:sp>
              <p:nvSpPr>
                <p:cNvPr id="5296" name="Google Shape;5296;p72"/>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2"/>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8" name="Google Shape;5298;p72"/>
              <p:cNvGrpSpPr/>
              <p:nvPr/>
            </p:nvGrpSpPr>
            <p:grpSpPr>
              <a:xfrm>
                <a:off x="5013768" y="3734312"/>
                <a:ext cx="31499" cy="26969"/>
                <a:chOff x="5013768" y="3734312"/>
                <a:chExt cx="31499" cy="26969"/>
              </a:xfrm>
            </p:grpSpPr>
            <p:sp>
              <p:nvSpPr>
                <p:cNvPr id="5299" name="Google Shape;5299;p72"/>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2"/>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1" name="Google Shape;5301;p72"/>
              <p:cNvGrpSpPr/>
              <p:nvPr/>
            </p:nvGrpSpPr>
            <p:grpSpPr>
              <a:xfrm>
                <a:off x="5036703" y="3764545"/>
                <a:ext cx="31499" cy="26898"/>
                <a:chOff x="5036703" y="3764545"/>
                <a:chExt cx="31499" cy="26898"/>
              </a:xfrm>
            </p:grpSpPr>
            <p:sp>
              <p:nvSpPr>
                <p:cNvPr id="5302" name="Google Shape;5302;p72"/>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2"/>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4" name="Google Shape;5304;p72"/>
              <p:cNvGrpSpPr/>
              <p:nvPr/>
            </p:nvGrpSpPr>
            <p:grpSpPr>
              <a:xfrm>
                <a:off x="4953546" y="3768352"/>
                <a:ext cx="31405" cy="26898"/>
                <a:chOff x="4953546" y="3768352"/>
                <a:chExt cx="31405" cy="26898"/>
              </a:xfrm>
            </p:grpSpPr>
            <p:sp>
              <p:nvSpPr>
                <p:cNvPr id="5305" name="Google Shape;5305;p72"/>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2"/>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7" name="Google Shape;5307;p72"/>
              <p:cNvGrpSpPr/>
              <p:nvPr/>
            </p:nvGrpSpPr>
            <p:grpSpPr>
              <a:xfrm>
                <a:off x="4964770" y="3814016"/>
                <a:ext cx="31499" cy="26993"/>
                <a:chOff x="4964770" y="3814016"/>
                <a:chExt cx="31499" cy="26993"/>
              </a:xfrm>
            </p:grpSpPr>
            <p:sp>
              <p:nvSpPr>
                <p:cNvPr id="5308" name="Google Shape;5308;p72"/>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2"/>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72"/>
              <p:cNvGrpSpPr/>
              <p:nvPr/>
            </p:nvGrpSpPr>
            <p:grpSpPr>
              <a:xfrm>
                <a:off x="4923290" y="3800504"/>
                <a:ext cx="31468" cy="26898"/>
                <a:chOff x="4923290" y="3800504"/>
                <a:chExt cx="31468" cy="26898"/>
              </a:xfrm>
            </p:grpSpPr>
            <p:sp>
              <p:nvSpPr>
                <p:cNvPr id="5311" name="Google Shape;5311;p72"/>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2"/>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72"/>
              <p:cNvGrpSpPr/>
              <p:nvPr/>
            </p:nvGrpSpPr>
            <p:grpSpPr>
              <a:xfrm>
                <a:off x="5108534" y="3650943"/>
                <a:ext cx="31405" cy="26993"/>
                <a:chOff x="5108534" y="3650943"/>
                <a:chExt cx="31405" cy="26993"/>
              </a:xfrm>
            </p:grpSpPr>
            <p:sp>
              <p:nvSpPr>
                <p:cNvPr id="5314" name="Google Shape;5314;p72"/>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2"/>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6" name="Google Shape;5316;p72"/>
              <p:cNvGrpSpPr/>
              <p:nvPr/>
            </p:nvGrpSpPr>
            <p:grpSpPr>
              <a:xfrm>
                <a:off x="5119380" y="3760739"/>
                <a:ext cx="31499" cy="26993"/>
                <a:chOff x="5119380" y="3760739"/>
                <a:chExt cx="31499" cy="26993"/>
              </a:xfrm>
            </p:grpSpPr>
            <p:sp>
              <p:nvSpPr>
                <p:cNvPr id="5317" name="Google Shape;5317;p72"/>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2"/>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9" name="Google Shape;5319;p72"/>
              <p:cNvGrpSpPr/>
              <p:nvPr/>
            </p:nvGrpSpPr>
            <p:grpSpPr>
              <a:xfrm>
                <a:off x="5119380" y="3788235"/>
                <a:ext cx="31499" cy="26993"/>
                <a:chOff x="5119380" y="3788235"/>
                <a:chExt cx="31499" cy="26993"/>
              </a:xfrm>
            </p:grpSpPr>
            <p:sp>
              <p:nvSpPr>
                <p:cNvPr id="5320" name="Google Shape;5320;p72"/>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2"/>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2" name="Google Shape;5322;p72"/>
              <p:cNvGrpSpPr/>
              <p:nvPr/>
            </p:nvGrpSpPr>
            <p:grpSpPr>
              <a:xfrm>
                <a:off x="5158005" y="3875284"/>
                <a:ext cx="31405" cy="27001"/>
                <a:chOff x="5158005" y="3875284"/>
                <a:chExt cx="31405" cy="27001"/>
              </a:xfrm>
            </p:grpSpPr>
            <p:sp>
              <p:nvSpPr>
                <p:cNvPr id="5323" name="Google Shape;5323;p72"/>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2"/>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5" name="Google Shape;5325;p72"/>
              <p:cNvGrpSpPr/>
              <p:nvPr/>
            </p:nvGrpSpPr>
            <p:grpSpPr>
              <a:xfrm>
                <a:off x="5233163" y="3764545"/>
                <a:ext cx="31499" cy="26898"/>
                <a:chOff x="5233163" y="3764545"/>
                <a:chExt cx="31499" cy="26898"/>
              </a:xfrm>
            </p:grpSpPr>
            <p:sp>
              <p:nvSpPr>
                <p:cNvPr id="5326" name="Google Shape;5326;p72"/>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2"/>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8" name="Google Shape;5328;p72"/>
              <p:cNvGrpSpPr/>
              <p:nvPr/>
            </p:nvGrpSpPr>
            <p:grpSpPr>
              <a:xfrm>
                <a:off x="5276168" y="3805545"/>
                <a:ext cx="31499" cy="26906"/>
                <a:chOff x="5276168" y="3805545"/>
                <a:chExt cx="31499" cy="26906"/>
              </a:xfrm>
            </p:grpSpPr>
            <p:sp>
              <p:nvSpPr>
                <p:cNvPr id="5329" name="Google Shape;5329;p72"/>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2"/>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1" name="Google Shape;5331;p72"/>
              <p:cNvGrpSpPr/>
              <p:nvPr/>
            </p:nvGrpSpPr>
            <p:grpSpPr>
              <a:xfrm>
                <a:off x="5294053" y="3851933"/>
                <a:ext cx="31405" cy="26945"/>
                <a:chOff x="5294053" y="3851933"/>
                <a:chExt cx="31405" cy="26945"/>
              </a:xfrm>
            </p:grpSpPr>
            <p:sp>
              <p:nvSpPr>
                <p:cNvPr id="5332" name="Google Shape;5332;p72"/>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2"/>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4" name="Google Shape;5334;p72"/>
              <p:cNvGrpSpPr/>
              <p:nvPr/>
            </p:nvGrpSpPr>
            <p:grpSpPr>
              <a:xfrm>
                <a:off x="5341723" y="3851902"/>
                <a:ext cx="31405" cy="26977"/>
                <a:chOff x="5341723" y="3851902"/>
                <a:chExt cx="31405" cy="26977"/>
              </a:xfrm>
            </p:grpSpPr>
            <p:sp>
              <p:nvSpPr>
                <p:cNvPr id="5335" name="Google Shape;5335;p72"/>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2"/>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72"/>
              <p:cNvGrpSpPr/>
              <p:nvPr/>
            </p:nvGrpSpPr>
            <p:grpSpPr>
              <a:xfrm>
                <a:off x="5054871" y="3507855"/>
                <a:ext cx="31405" cy="26993"/>
                <a:chOff x="5054871" y="3507855"/>
                <a:chExt cx="31405" cy="26993"/>
              </a:xfrm>
            </p:grpSpPr>
            <p:sp>
              <p:nvSpPr>
                <p:cNvPr id="5338" name="Google Shape;5338;p72"/>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2"/>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0" name="Google Shape;5340;p72"/>
              <p:cNvGrpSpPr/>
              <p:nvPr/>
            </p:nvGrpSpPr>
            <p:grpSpPr>
              <a:xfrm>
                <a:off x="4876579" y="3675325"/>
                <a:ext cx="31405" cy="26969"/>
                <a:chOff x="4876579" y="3675325"/>
                <a:chExt cx="31405" cy="26969"/>
              </a:xfrm>
            </p:grpSpPr>
            <p:sp>
              <p:nvSpPr>
                <p:cNvPr id="5341" name="Google Shape;5341;p72"/>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2"/>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72"/>
              <p:cNvGrpSpPr/>
              <p:nvPr/>
            </p:nvGrpSpPr>
            <p:grpSpPr>
              <a:xfrm>
                <a:off x="4842233" y="3688333"/>
                <a:ext cx="31405" cy="26993"/>
                <a:chOff x="4842233" y="3688333"/>
                <a:chExt cx="31405" cy="26993"/>
              </a:xfrm>
            </p:grpSpPr>
            <p:sp>
              <p:nvSpPr>
                <p:cNvPr id="5344" name="Google Shape;5344;p72"/>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2"/>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72"/>
              <p:cNvGrpSpPr/>
              <p:nvPr/>
            </p:nvGrpSpPr>
            <p:grpSpPr>
              <a:xfrm>
                <a:off x="5187876" y="3608032"/>
                <a:ext cx="31405" cy="27001"/>
                <a:chOff x="5187876" y="3608032"/>
                <a:chExt cx="31405" cy="27001"/>
              </a:xfrm>
            </p:grpSpPr>
            <p:sp>
              <p:nvSpPr>
                <p:cNvPr id="5347" name="Google Shape;5347;p72"/>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2"/>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9" name="Google Shape;5349;p72"/>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2"/>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1" name="Google Shape;5351;p72"/>
              <p:cNvGrpSpPr/>
              <p:nvPr/>
            </p:nvGrpSpPr>
            <p:grpSpPr>
              <a:xfrm>
                <a:off x="5269224" y="3304167"/>
                <a:ext cx="40253" cy="34402"/>
                <a:chOff x="5269224" y="3304167"/>
                <a:chExt cx="40253" cy="34402"/>
              </a:xfrm>
            </p:grpSpPr>
            <p:sp>
              <p:nvSpPr>
                <p:cNvPr id="5352" name="Google Shape;5352;p72"/>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2"/>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4" name="Google Shape;5354;p72"/>
              <p:cNvGrpSpPr/>
              <p:nvPr/>
            </p:nvGrpSpPr>
            <p:grpSpPr>
              <a:xfrm>
                <a:off x="5327354" y="3476615"/>
                <a:ext cx="49864" cy="42723"/>
                <a:chOff x="5327354" y="3476615"/>
                <a:chExt cx="49864" cy="42723"/>
              </a:xfrm>
            </p:grpSpPr>
            <p:sp>
              <p:nvSpPr>
                <p:cNvPr id="5355" name="Google Shape;5355;p72"/>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2"/>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7" name="Google Shape;5357;p72"/>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2"/>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9" name="Google Shape;5359;p72"/>
              <p:cNvGrpSpPr/>
              <p:nvPr/>
            </p:nvGrpSpPr>
            <p:grpSpPr>
              <a:xfrm>
                <a:off x="5341723" y="3775957"/>
                <a:ext cx="31405" cy="26898"/>
                <a:chOff x="5341723" y="3775957"/>
                <a:chExt cx="31405" cy="26898"/>
              </a:xfrm>
            </p:grpSpPr>
            <p:sp>
              <p:nvSpPr>
                <p:cNvPr id="5360" name="Google Shape;5360;p72"/>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2"/>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2" name="Google Shape;5362;p72"/>
              <p:cNvGrpSpPr/>
              <p:nvPr/>
            </p:nvGrpSpPr>
            <p:grpSpPr>
              <a:xfrm>
                <a:off x="5439053" y="3699274"/>
                <a:ext cx="31405" cy="26898"/>
                <a:chOff x="5439053" y="3699274"/>
                <a:chExt cx="31405" cy="26898"/>
              </a:xfrm>
            </p:grpSpPr>
            <p:sp>
              <p:nvSpPr>
                <p:cNvPr id="5363" name="Google Shape;5363;p72"/>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2"/>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5" name="Google Shape;5365;p72"/>
              <p:cNvGrpSpPr/>
              <p:nvPr/>
            </p:nvGrpSpPr>
            <p:grpSpPr>
              <a:xfrm>
                <a:off x="5412414" y="3622307"/>
                <a:ext cx="31499" cy="26993"/>
                <a:chOff x="5412414" y="3622307"/>
                <a:chExt cx="31499" cy="26993"/>
              </a:xfrm>
            </p:grpSpPr>
            <p:sp>
              <p:nvSpPr>
                <p:cNvPr id="5366" name="Google Shape;5366;p72"/>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2"/>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8" name="Google Shape;5368;p72"/>
              <p:cNvGrpSpPr/>
              <p:nvPr/>
            </p:nvGrpSpPr>
            <p:grpSpPr>
              <a:xfrm>
                <a:off x="5476254" y="3473949"/>
                <a:ext cx="26835" cy="26930"/>
                <a:chOff x="5476254" y="3473949"/>
                <a:chExt cx="26835" cy="26930"/>
              </a:xfrm>
            </p:grpSpPr>
            <p:sp>
              <p:nvSpPr>
                <p:cNvPr id="5369" name="Google Shape;5369;p72"/>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2"/>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1" name="Google Shape;5371;p72"/>
              <p:cNvGrpSpPr/>
              <p:nvPr/>
            </p:nvGrpSpPr>
            <p:grpSpPr>
              <a:xfrm>
                <a:off x="5564547" y="3481594"/>
                <a:ext cx="31397" cy="26898"/>
                <a:chOff x="5564547" y="3481594"/>
                <a:chExt cx="31397" cy="26898"/>
              </a:xfrm>
            </p:grpSpPr>
            <p:sp>
              <p:nvSpPr>
                <p:cNvPr id="5372" name="Google Shape;5372;p72"/>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2"/>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4" name="Google Shape;5374;p72"/>
              <p:cNvGrpSpPr/>
              <p:nvPr/>
            </p:nvGrpSpPr>
            <p:grpSpPr>
              <a:xfrm>
                <a:off x="5534101" y="3470174"/>
                <a:ext cx="31397" cy="26906"/>
                <a:chOff x="5534101" y="3470174"/>
                <a:chExt cx="31397" cy="26906"/>
              </a:xfrm>
            </p:grpSpPr>
            <p:sp>
              <p:nvSpPr>
                <p:cNvPr id="5375" name="Google Shape;5375;p72"/>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2"/>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7" name="Google Shape;5377;p72"/>
              <p:cNvGrpSpPr/>
              <p:nvPr/>
            </p:nvGrpSpPr>
            <p:grpSpPr>
              <a:xfrm>
                <a:off x="5610879" y="3314486"/>
                <a:ext cx="31499" cy="26938"/>
                <a:chOff x="5610879" y="3314486"/>
                <a:chExt cx="31499" cy="26938"/>
              </a:xfrm>
            </p:grpSpPr>
            <p:sp>
              <p:nvSpPr>
                <p:cNvPr id="5378" name="Google Shape;5378;p72"/>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2"/>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0" name="Google Shape;5380;p72"/>
              <p:cNvGrpSpPr/>
              <p:nvPr/>
            </p:nvGrpSpPr>
            <p:grpSpPr>
              <a:xfrm>
                <a:off x="4834525" y="3501382"/>
                <a:ext cx="31499" cy="26898"/>
                <a:chOff x="4834525" y="3501382"/>
                <a:chExt cx="31499" cy="26898"/>
              </a:xfrm>
            </p:grpSpPr>
            <p:sp>
              <p:nvSpPr>
                <p:cNvPr id="5381" name="Google Shape;5381;p72"/>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2"/>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3" name="Google Shape;5383;p72"/>
              <p:cNvGrpSpPr/>
              <p:nvPr/>
            </p:nvGrpSpPr>
            <p:grpSpPr>
              <a:xfrm>
                <a:off x="4898460" y="3580158"/>
                <a:ext cx="31405" cy="26898"/>
                <a:chOff x="4898460" y="3580158"/>
                <a:chExt cx="31405" cy="26898"/>
              </a:xfrm>
            </p:grpSpPr>
            <p:sp>
              <p:nvSpPr>
                <p:cNvPr id="5384" name="Google Shape;5384;p72"/>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2"/>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6" name="Google Shape;5386;p72"/>
              <p:cNvGrpSpPr/>
              <p:nvPr/>
            </p:nvGrpSpPr>
            <p:grpSpPr>
              <a:xfrm>
                <a:off x="4882667" y="3608032"/>
                <a:ext cx="31499" cy="27001"/>
                <a:chOff x="4882667" y="3608032"/>
                <a:chExt cx="31499" cy="27001"/>
              </a:xfrm>
            </p:grpSpPr>
            <p:sp>
              <p:nvSpPr>
                <p:cNvPr id="5387" name="Google Shape;5387;p72"/>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2"/>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9" name="Google Shape;5389;p72"/>
              <p:cNvGrpSpPr/>
              <p:nvPr/>
            </p:nvGrpSpPr>
            <p:grpSpPr>
              <a:xfrm>
                <a:off x="4843373" y="3631407"/>
                <a:ext cx="16273" cy="16186"/>
                <a:chOff x="4843373" y="3631407"/>
                <a:chExt cx="16273" cy="16186"/>
              </a:xfrm>
            </p:grpSpPr>
            <p:sp>
              <p:nvSpPr>
                <p:cNvPr id="5390" name="Google Shape;5390;p72"/>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2"/>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2" name="Google Shape;5392;p72"/>
              <p:cNvGrpSpPr/>
              <p:nvPr/>
            </p:nvGrpSpPr>
            <p:grpSpPr>
              <a:xfrm>
                <a:off x="4727773" y="3591578"/>
                <a:ext cx="31499" cy="26898"/>
                <a:chOff x="4727773" y="3591578"/>
                <a:chExt cx="31499" cy="26898"/>
              </a:xfrm>
            </p:grpSpPr>
            <p:sp>
              <p:nvSpPr>
                <p:cNvPr id="5393" name="Google Shape;5393;p72"/>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2"/>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5" name="Google Shape;5395;p72"/>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2"/>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7" name="Google Shape;5397;p72"/>
              <p:cNvGrpSpPr/>
              <p:nvPr/>
            </p:nvGrpSpPr>
            <p:grpSpPr>
              <a:xfrm>
                <a:off x="4609421" y="3577398"/>
                <a:ext cx="31499" cy="27001"/>
                <a:chOff x="4609421" y="3577398"/>
                <a:chExt cx="31499" cy="27001"/>
              </a:xfrm>
            </p:grpSpPr>
            <p:sp>
              <p:nvSpPr>
                <p:cNvPr id="5398" name="Google Shape;5398;p72"/>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2"/>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0" name="Google Shape;5400;p72"/>
              <p:cNvGrpSpPr/>
              <p:nvPr/>
            </p:nvGrpSpPr>
            <p:grpSpPr>
              <a:xfrm>
                <a:off x="4649289" y="3577398"/>
                <a:ext cx="31499" cy="27001"/>
                <a:chOff x="4649289" y="3577398"/>
                <a:chExt cx="31499" cy="27001"/>
              </a:xfrm>
            </p:grpSpPr>
            <p:sp>
              <p:nvSpPr>
                <p:cNvPr id="5401" name="Google Shape;5401;p72"/>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2"/>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3" name="Google Shape;5403;p72"/>
              <p:cNvGrpSpPr/>
              <p:nvPr/>
            </p:nvGrpSpPr>
            <p:grpSpPr>
              <a:xfrm>
                <a:off x="4605614" y="3639523"/>
                <a:ext cx="31499" cy="26906"/>
                <a:chOff x="4605614" y="3639523"/>
                <a:chExt cx="31499" cy="26906"/>
              </a:xfrm>
            </p:grpSpPr>
            <p:sp>
              <p:nvSpPr>
                <p:cNvPr id="5404" name="Google Shape;5404;p72"/>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2"/>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6" name="Google Shape;5406;p72"/>
              <p:cNvGrpSpPr/>
              <p:nvPr/>
            </p:nvGrpSpPr>
            <p:grpSpPr>
              <a:xfrm>
                <a:off x="4785149" y="3618846"/>
                <a:ext cx="26930" cy="26843"/>
                <a:chOff x="4785149" y="3618846"/>
                <a:chExt cx="26930" cy="26843"/>
              </a:xfrm>
            </p:grpSpPr>
            <p:sp>
              <p:nvSpPr>
                <p:cNvPr id="5407" name="Google Shape;5407;p72"/>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2"/>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9" name="Google Shape;5409;p72"/>
              <p:cNvGrpSpPr/>
              <p:nvPr/>
            </p:nvGrpSpPr>
            <p:grpSpPr>
              <a:xfrm>
                <a:off x="4810167" y="3601567"/>
                <a:ext cx="31405" cy="26898"/>
                <a:chOff x="4810167" y="3601567"/>
                <a:chExt cx="31405" cy="26898"/>
              </a:xfrm>
            </p:grpSpPr>
            <p:sp>
              <p:nvSpPr>
                <p:cNvPr id="5410" name="Google Shape;5410;p72"/>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2"/>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2" name="Google Shape;5412;p72"/>
              <p:cNvGrpSpPr/>
              <p:nvPr/>
            </p:nvGrpSpPr>
            <p:grpSpPr>
              <a:xfrm>
                <a:off x="4831002" y="3373230"/>
                <a:ext cx="31405" cy="26898"/>
                <a:chOff x="4831002" y="3373230"/>
                <a:chExt cx="31405" cy="26898"/>
              </a:xfrm>
            </p:grpSpPr>
            <p:sp>
              <p:nvSpPr>
                <p:cNvPr id="5413" name="Google Shape;5413;p72"/>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2"/>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5" name="Google Shape;5415;p72"/>
              <p:cNvGrpSpPr/>
              <p:nvPr/>
            </p:nvGrpSpPr>
            <p:grpSpPr>
              <a:xfrm>
                <a:off x="4719311" y="3355054"/>
                <a:ext cx="31499" cy="27001"/>
                <a:chOff x="4719311" y="3355054"/>
                <a:chExt cx="31499" cy="27001"/>
              </a:xfrm>
            </p:grpSpPr>
            <p:sp>
              <p:nvSpPr>
                <p:cNvPr id="5416" name="Google Shape;5416;p72"/>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2"/>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8" name="Google Shape;5418;p72"/>
              <p:cNvGrpSpPr/>
              <p:nvPr/>
            </p:nvGrpSpPr>
            <p:grpSpPr>
              <a:xfrm>
                <a:off x="4798755" y="3450260"/>
                <a:ext cx="26930" cy="26930"/>
                <a:chOff x="4798755" y="3450260"/>
                <a:chExt cx="26930" cy="26930"/>
              </a:xfrm>
            </p:grpSpPr>
            <p:sp>
              <p:nvSpPr>
                <p:cNvPr id="5419" name="Google Shape;5419;p72"/>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2"/>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1" name="Google Shape;5421;p72"/>
              <p:cNvGrpSpPr/>
              <p:nvPr/>
            </p:nvGrpSpPr>
            <p:grpSpPr>
              <a:xfrm>
                <a:off x="4645576" y="3467555"/>
                <a:ext cx="31405" cy="26953"/>
                <a:chOff x="4645576" y="3467555"/>
                <a:chExt cx="31405" cy="26953"/>
              </a:xfrm>
            </p:grpSpPr>
            <p:sp>
              <p:nvSpPr>
                <p:cNvPr id="5422" name="Google Shape;5422;p72"/>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2"/>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4" name="Google Shape;5424;p72"/>
              <p:cNvGrpSpPr/>
              <p:nvPr/>
            </p:nvGrpSpPr>
            <p:grpSpPr>
              <a:xfrm>
                <a:off x="4687631" y="3583965"/>
                <a:ext cx="31499" cy="26898"/>
                <a:chOff x="4687631" y="3583965"/>
                <a:chExt cx="31499" cy="26898"/>
              </a:xfrm>
            </p:grpSpPr>
            <p:sp>
              <p:nvSpPr>
                <p:cNvPr id="5425" name="Google Shape;5425;p72"/>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2"/>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7" name="Google Shape;5427;p72"/>
              <p:cNvGrpSpPr/>
              <p:nvPr/>
            </p:nvGrpSpPr>
            <p:grpSpPr>
              <a:xfrm>
                <a:off x="4719311" y="3471314"/>
                <a:ext cx="31499" cy="27001"/>
                <a:chOff x="4719311" y="3471314"/>
                <a:chExt cx="31499" cy="27001"/>
              </a:xfrm>
            </p:grpSpPr>
            <p:sp>
              <p:nvSpPr>
                <p:cNvPr id="5428" name="Google Shape;5428;p72"/>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2"/>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0" name="Google Shape;5430;p72"/>
              <p:cNvGrpSpPr/>
              <p:nvPr/>
            </p:nvGrpSpPr>
            <p:grpSpPr>
              <a:xfrm>
                <a:off x="4719311" y="3434404"/>
                <a:ext cx="31499" cy="26898"/>
                <a:chOff x="4719311" y="3434404"/>
                <a:chExt cx="31499" cy="26898"/>
              </a:xfrm>
            </p:grpSpPr>
            <p:sp>
              <p:nvSpPr>
                <p:cNvPr id="5431" name="Google Shape;5431;p72"/>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2"/>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3" name="Google Shape;5433;p72"/>
              <p:cNvGrpSpPr/>
              <p:nvPr/>
            </p:nvGrpSpPr>
            <p:grpSpPr>
              <a:xfrm>
                <a:off x="4768876" y="3401772"/>
                <a:ext cx="31499" cy="26898"/>
                <a:chOff x="4768876" y="3401772"/>
                <a:chExt cx="31499" cy="26898"/>
              </a:xfrm>
            </p:grpSpPr>
            <p:sp>
              <p:nvSpPr>
                <p:cNvPr id="5434" name="Google Shape;5434;p72"/>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2"/>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6" name="Google Shape;5436;p72"/>
              <p:cNvGrpSpPr/>
              <p:nvPr/>
            </p:nvGrpSpPr>
            <p:grpSpPr>
              <a:xfrm>
                <a:off x="4762214" y="3471377"/>
                <a:ext cx="26938" cy="26938"/>
                <a:chOff x="4762214" y="3471377"/>
                <a:chExt cx="26938" cy="26938"/>
              </a:xfrm>
            </p:grpSpPr>
            <p:sp>
              <p:nvSpPr>
                <p:cNvPr id="5437" name="Google Shape;5437;p72"/>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2"/>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9" name="Google Shape;5439;p72"/>
              <p:cNvGrpSpPr/>
              <p:nvPr/>
            </p:nvGrpSpPr>
            <p:grpSpPr>
              <a:xfrm>
                <a:off x="4790473" y="3344782"/>
                <a:ext cx="31405" cy="26898"/>
                <a:chOff x="4790473" y="3344782"/>
                <a:chExt cx="31405" cy="26898"/>
              </a:xfrm>
            </p:grpSpPr>
            <p:sp>
              <p:nvSpPr>
                <p:cNvPr id="5440" name="Google Shape;5440;p72"/>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2"/>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2" name="Google Shape;5442;p72"/>
              <p:cNvGrpSpPr/>
              <p:nvPr/>
            </p:nvGrpSpPr>
            <p:grpSpPr>
              <a:xfrm>
                <a:off x="4823774" y="3950733"/>
                <a:ext cx="37398" cy="32034"/>
                <a:chOff x="4823774" y="3950733"/>
                <a:chExt cx="37398" cy="32034"/>
              </a:xfrm>
            </p:grpSpPr>
            <p:sp>
              <p:nvSpPr>
                <p:cNvPr id="5443" name="Google Shape;5443;p72"/>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2"/>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5" name="Google Shape;5445;p72"/>
              <p:cNvGrpSpPr/>
              <p:nvPr/>
            </p:nvGrpSpPr>
            <p:grpSpPr>
              <a:xfrm>
                <a:off x="4823396" y="4110566"/>
                <a:ext cx="31405" cy="26906"/>
                <a:chOff x="4823396" y="4110566"/>
                <a:chExt cx="31405" cy="26906"/>
              </a:xfrm>
            </p:grpSpPr>
            <p:sp>
              <p:nvSpPr>
                <p:cNvPr id="5446" name="Google Shape;5446;p72"/>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2"/>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8" name="Google Shape;5448;p72"/>
              <p:cNvGrpSpPr/>
              <p:nvPr/>
            </p:nvGrpSpPr>
            <p:grpSpPr>
              <a:xfrm>
                <a:off x="4838332" y="3821150"/>
                <a:ext cx="31499" cy="26898"/>
                <a:chOff x="4838332" y="3821150"/>
                <a:chExt cx="31499" cy="26898"/>
              </a:xfrm>
            </p:grpSpPr>
            <p:sp>
              <p:nvSpPr>
                <p:cNvPr id="5449" name="Google Shape;5449;p72"/>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2"/>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1" name="Google Shape;5451;p72"/>
              <p:cNvGrpSpPr/>
              <p:nvPr/>
            </p:nvGrpSpPr>
            <p:grpSpPr>
              <a:xfrm>
                <a:off x="4661275" y="3815007"/>
                <a:ext cx="36824" cy="31523"/>
                <a:chOff x="4661275" y="3815007"/>
                <a:chExt cx="36824" cy="31523"/>
              </a:xfrm>
            </p:grpSpPr>
            <p:sp>
              <p:nvSpPr>
                <p:cNvPr id="5452" name="Google Shape;5452;p72"/>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2"/>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4" name="Google Shape;5454;p72"/>
              <p:cNvGrpSpPr/>
              <p:nvPr/>
            </p:nvGrpSpPr>
            <p:grpSpPr>
              <a:xfrm>
                <a:off x="4558998" y="3851037"/>
                <a:ext cx="33591" cy="28699"/>
                <a:chOff x="4558998" y="3851037"/>
                <a:chExt cx="33591" cy="28699"/>
              </a:xfrm>
            </p:grpSpPr>
            <p:sp>
              <p:nvSpPr>
                <p:cNvPr id="5455" name="Google Shape;5455;p72"/>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2"/>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72"/>
              <p:cNvGrpSpPr/>
              <p:nvPr/>
            </p:nvGrpSpPr>
            <p:grpSpPr>
              <a:xfrm>
                <a:off x="4696762" y="3638587"/>
                <a:ext cx="33591" cy="28794"/>
                <a:chOff x="4696762" y="3638587"/>
                <a:chExt cx="33591" cy="28794"/>
              </a:xfrm>
            </p:grpSpPr>
            <p:sp>
              <p:nvSpPr>
                <p:cNvPr id="5458" name="Google Shape;5458;p72"/>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2"/>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72"/>
              <p:cNvGrpSpPr/>
              <p:nvPr/>
            </p:nvGrpSpPr>
            <p:grpSpPr>
              <a:xfrm>
                <a:off x="4929479" y="3939140"/>
                <a:ext cx="33497" cy="28692"/>
                <a:chOff x="4929479" y="3939140"/>
                <a:chExt cx="33497" cy="28692"/>
              </a:xfrm>
            </p:grpSpPr>
            <p:sp>
              <p:nvSpPr>
                <p:cNvPr id="5461" name="Google Shape;5461;p72"/>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2"/>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3" name="Google Shape;5463;p72"/>
              <p:cNvGrpSpPr/>
              <p:nvPr/>
            </p:nvGrpSpPr>
            <p:grpSpPr>
              <a:xfrm>
                <a:off x="4907119" y="3986039"/>
                <a:ext cx="33497" cy="28699"/>
                <a:chOff x="4907119" y="3986039"/>
                <a:chExt cx="33497" cy="28699"/>
              </a:xfrm>
            </p:grpSpPr>
            <p:sp>
              <p:nvSpPr>
                <p:cNvPr id="5464" name="Google Shape;5464;p72"/>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2"/>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6" name="Google Shape;5466;p72"/>
              <p:cNvGrpSpPr/>
              <p:nvPr/>
            </p:nvGrpSpPr>
            <p:grpSpPr>
              <a:xfrm>
                <a:off x="4911783" y="4048102"/>
                <a:ext cx="33591" cy="28762"/>
                <a:chOff x="4911783" y="4048102"/>
                <a:chExt cx="33591" cy="28762"/>
              </a:xfrm>
            </p:grpSpPr>
            <p:sp>
              <p:nvSpPr>
                <p:cNvPr id="5467" name="Google Shape;5467;p72"/>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2"/>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9" name="Google Shape;5469;p72"/>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2"/>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1" name="Google Shape;5471;p72"/>
              <p:cNvGrpSpPr/>
              <p:nvPr/>
            </p:nvGrpSpPr>
            <p:grpSpPr>
              <a:xfrm>
                <a:off x="4762623" y="3837847"/>
                <a:ext cx="42416" cy="36273"/>
                <a:chOff x="4762623" y="3837847"/>
                <a:chExt cx="42416" cy="36273"/>
              </a:xfrm>
            </p:grpSpPr>
            <p:sp>
              <p:nvSpPr>
                <p:cNvPr id="5472" name="Google Shape;5472;p72"/>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2"/>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4" name="Google Shape;5474;p72"/>
              <p:cNvGrpSpPr/>
              <p:nvPr/>
            </p:nvGrpSpPr>
            <p:grpSpPr>
              <a:xfrm>
                <a:off x="4746044" y="4104966"/>
                <a:ext cx="33497" cy="28699"/>
                <a:chOff x="4746044" y="4104966"/>
                <a:chExt cx="33497" cy="28699"/>
              </a:xfrm>
            </p:grpSpPr>
            <p:sp>
              <p:nvSpPr>
                <p:cNvPr id="5475" name="Google Shape;5475;p72"/>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2"/>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7" name="Google Shape;5477;p72"/>
              <p:cNvGrpSpPr/>
              <p:nvPr/>
            </p:nvGrpSpPr>
            <p:grpSpPr>
              <a:xfrm>
                <a:off x="4859646" y="4162554"/>
                <a:ext cx="33591" cy="28762"/>
                <a:chOff x="4859646" y="4162554"/>
                <a:chExt cx="33591" cy="28762"/>
              </a:xfrm>
            </p:grpSpPr>
            <p:sp>
              <p:nvSpPr>
                <p:cNvPr id="5478" name="Google Shape;5478;p72"/>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2"/>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80" name="Google Shape;5480;p72"/>
            <p:cNvGrpSpPr/>
            <p:nvPr/>
          </p:nvGrpSpPr>
          <p:grpSpPr>
            <a:xfrm>
              <a:off x="3597785" y="3274438"/>
              <a:ext cx="855610" cy="1122100"/>
              <a:chOff x="3597785" y="3274438"/>
              <a:chExt cx="855610" cy="1122100"/>
            </a:xfrm>
          </p:grpSpPr>
          <p:grpSp>
            <p:nvGrpSpPr>
              <p:cNvPr id="5481" name="Google Shape;5481;p72"/>
              <p:cNvGrpSpPr/>
              <p:nvPr/>
            </p:nvGrpSpPr>
            <p:grpSpPr>
              <a:xfrm>
                <a:off x="3617857" y="3284717"/>
                <a:ext cx="826785" cy="1099165"/>
                <a:chOff x="3617857" y="3284717"/>
                <a:chExt cx="826785" cy="1099165"/>
              </a:xfrm>
            </p:grpSpPr>
            <p:sp>
              <p:nvSpPr>
                <p:cNvPr id="5482" name="Google Shape;5482;p72"/>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2"/>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2"/>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2"/>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2"/>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2"/>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2"/>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2"/>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2"/>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2"/>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2"/>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2"/>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2"/>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2"/>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2"/>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2"/>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2"/>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2"/>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2"/>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2"/>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2"/>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2"/>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2"/>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2"/>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2"/>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2"/>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2"/>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2"/>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2"/>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2"/>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2"/>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2"/>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2"/>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2"/>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2"/>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2"/>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2"/>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2"/>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2"/>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2"/>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2"/>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2"/>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2"/>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2"/>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2"/>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2"/>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2"/>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2"/>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2"/>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2"/>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2"/>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2"/>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2"/>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2"/>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2"/>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2"/>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8" name="Google Shape;5538;p72"/>
              <p:cNvGrpSpPr/>
              <p:nvPr/>
            </p:nvGrpSpPr>
            <p:grpSpPr>
              <a:xfrm>
                <a:off x="4180904" y="4251758"/>
                <a:ext cx="37783" cy="32420"/>
                <a:chOff x="4180904" y="4251758"/>
                <a:chExt cx="37783" cy="32420"/>
              </a:xfrm>
            </p:grpSpPr>
            <p:sp>
              <p:nvSpPr>
                <p:cNvPr id="5539" name="Google Shape;5539;p72"/>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2"/>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1" name="Google Shape;5541;p72"/>
              <p:cNvGrpSpPr/>
              <p:nvPr/>
            </p:nvGrpSpPr>
            <p:grpSpPr>
              <a:xfrm>
                <a:off x="4201644" y="4081324"/>
                <a:ext cx="37783" cy="32364"/>
                <a:chOff x="4201644" y="4081324"/>
                <a:chExt cx="37783" cy="32364"/>
              </a:xfrm>
            </p:grpSpPr>
            <p:sp>
              <p:nvSpPr>
                <p:cNvPr id="5542" name="Google Shape;5542;p72"/>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2"/>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4" name="Google Shape;5544;p72"/>
              <p:cNvGrpSpPr/>
              <p:nvPr/>
            </p:nvGrpSpPr>
            <p:grpSpPr>
              <a:xfrm>
                <a:off x="4284416" y="3887428"/>
                <a:ext cx="37783" cy="32451"/>
                <a:chOff x="4284416" y="3887428"/>
                <a:chExt cx="37783" cy="32451"/>
              </a:xfrm>
            </p:grpSpPr>
            <p:sp>
              <p:nvSpPr>
                <p:cNvPr id="5545" name="Google Shape;5545;p72"/>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2"/>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7" name="Google Shape;5547;p72"/>
              <p:cNvGrpSpPr/>
              <p:nvPr/>
            </p:nvGrpSpPr>
            <p:grpSpPr>
              <a:xfrm>
                <a:off x="4223721" y="3860404"/>
                <a:ext cx="37870" cy="32364"/>
                <a:chOff x="4223721" y="3860404"/>
                <a:chExt cx="37870" cy="32364"/>
              </a:xfrm>
            </p:grpSpPr>
            <p:sp>
              <p:nvSpPr>
                <p:cNvPr id="5548" name="Google Shape;5548;p72"/>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2"/>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0" name="Google Shape;5550;p72"/>
              <p:cNvGrpSpPr/>
              <p:nvPr/>
            </p:nvGrpSpPr>
            <p:grpSpPr>
              <a:xfrm>
                <a:off x="4104889" y="3699242"/>
                <a:ext cx="37776" cy="32357"/>
                <a:chOff x="4104889" y="3699242"/>
                <a:chExt cx="37776" cy="32357"/>
              </a:xfrm>
            </p:grpSpPr>
            <p:sp>
              <p:nvSpPr>
                <p:cNvPr id="5551" name="Google Shape;5551;p72"/>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2"/>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3" name="Google Shape;5553;p72"/>
              <p:cNvGrpSpPr/>
              <p:nvPr/>
            </p:nvGrpSpPr>
            <p:grpSpPr>
              <a:xfrm>
                <a:off x="4143608" y="3475121"/>
                <a:ext cx="37878" cy="32420"/>
                <a:chOff x="4143608" y="3475121"/>
                <a:chExt cx="37878" cy="32420"/>
              </a:xfrm>
            </p:grpSpPr>
            <p:sp>
              <p:nvSpPr>
                <p:cNvPr id="5554" name="Google Shape;5554;p72"/>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2"/>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6" name="Google Shape;5556;p72"/>
              <p:cNvGrpSpPr/>
              <p:nvPr/>
            </p:nvGrpSpPr>
            <p:grpSpPr>
              <a:xfrm>
                <a:off x="4217248" y="3570893"/>
                <a:ext cx="37776" cy="32364"/>
                <a:chOff x="4217248" y="3570893"/>
                <a:chExt cx="37776" cy="32364"/>
              </a:xfrm>
            </p:grpSpPr>
            <p:sp>
              <p:nvSpPr>
                <p:cNvPr id="5557" name="Google Shape;5557;p72"/>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2"/>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9" name="Google Shape;5559;p72"/>
              <p:cNvGrpSpPr/>
              <p:nvPr/>
            </p:nvGrpSpPr>
            <p:grpSpPr>
              <a:xfrm>
                <a:off x="4255307" y="3431612"/>
                <a:ext cx="37776" cy="32451"/>
                <a:chOff x="4255307" y="3431612"/>
                <a:chExt cx="37776" cy="32451"/>
              </a:xfrm>
            </p:grpSpPr>
            <p:sp>
              <p:nvSpPr>
                <p:cNvPr id="5560" name="Google Shape;5560;p72"/>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2"/>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2" name="Google Shape;5562;p72"/>
              <p:cNvGrpSpPr/>
              <p:nvPr/>
            </p:nvGrpSpPr>
            <p:grpSpPr>
              <a:xfrm>
                <a:off x="3853052" y="3577398"/>
                <a:ext cx="37776" cy="32420"/>
                <a:chOff x="3853052" y="3577398"/>
                <a:chExt cx="37776" cy="32420"/>
              </a:xfrm>
            </p:grpSpPr>
            <p:sp>
              <p:nvSpPr>
                <p:cNvPr id="5563" name="Google Shape;5563;p72"/>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2"/>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5" name="Google Shape;5565;p72"/>
              <p:cNvGrpSpPr/>
              <p:nvPr/>
            </p:nvGrpSpPr>
            <p:grpSpPr>
              <a:xfrm>
                <a:off x="4039908" y="3412107"/>
                <a:ext cx="37776" cy="32357"/>
                <a:chOff x="4039908" y="3412107"/>
                <a:chExt cx="37776" cy="32357"/>
              </a:xfrm>
            </p:grpSpPr>
            <p:sp>
              <p:nvSpPr>
                <p:cNvPr id="5566" name="Google Shape;5566;p72"/>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2"/>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72"/>
              <p:cNvGrpSpPr/>
              <p:nvPr/>
            </p:nvGrpSpPr>
            <p:grpSpPr>
              <a:xfrm>
                <a:off x="4017360" y="3342061"/>
                <a:ext cx="37870" cy="32380"/>
                <a:chOff x="4017360" y="3342061"/>
                <a:chExt cx="37870" cy="32380"/>
              </a:xfrm>
            </p:grpSpPr>
            <p:sp>
              <p:nvSpPr>
                <p:cNvPr id="5569" name="Google Shape;5569;p72"/>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2"/>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1" name="Google Shape;5571;p72"/>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2"/>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3" name="Google Shape;5573;p72"/>
              <p:cNvGrpSpPr/>
              <p:nvPr/>
            </p:nvGrpSpPr>
            <p:grpSpPr>
              <a:xfrm>
                <a:off x="3750870" y="3418650"/>
                <a:ext cx="37776" cy="32380"/>
                <a:chOff x="3750870" y="3418650"/>
                <a:chExt cx="37776" cy="32380"/>
              </a:xfrm>
            </p:grpSpPr>
            <p:sp>
              <p:nvSpPr>
                <p:cNvPr id="5574" name="Google Shape;5574;p72"/>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2"/>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6" name="Google Shape;5576;p72"/>
              <p:cNvGrpSpPr/>
              <p:nvPr/>
            </p:nvGrpSpPr>
            <p:grpSpPr>
              <a:xfrm>
                <a:off x="3632509" y="3274438"/>
                <a:ext cx="37783" cy="32357"/>
                <a:chOff x="3632509" y="3274438"/>
                <a:chExt cx="37783" cy="32357"/>
              </a:xfrm>
            </p:grpSpPr>
            <p:sp>
              <p:nvSpPr>
                <p:cNvPr id="5577" name="Google Shape;5577;p72"/>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2"/>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9" name="Google Shape;5579;p72"/>
              <p:cNvGrpSpPr/>
              <p:nvPr/>
            </p:nvGrpSpPr>
            <p:grpSpPr>
              <a:xfrm>
                <a:off x="3906424" y="3297561"/>
                <a:ext cx="37776" cy="32451"/>
                <a:chOff x="3906424" y="3297561"/>
                <a:chExt cx="37776" cy="32451"/>
              </a:xfrm>
            </p:grpSpPr>
            <p:sp>
              <p:nvSpPr>
                <p:cNvPr id="5580" name="Google Shape;5580;p72"/>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2"/>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2" name="Google Shape;5582;p72"/>
              <p:cNvGrpSpPr/>
              <p:nvPr/>
            </p:nvGrpSpPr>
            <p:grpSpPr>
              <a:xfrm>
                <a:off x="3866084" y="3412107"/>
                <a:ext cx="37776" cy="32357"/>
                <a:chOff x="3866084" y="3412107"/>
                <a:chExt cx="37776" cy="32357"/>
              </a:xfrm>
            </p:grpSpPr>
            <p:sp>
              <p:nvSpPr>
                <p:cNvPr id="5583" name="Google Shape;5583;p72"/>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2"/>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5" name="Google Shape;5585;p72"/>
              <p:cNvGrpSpPr/>
              <p:nvPr/>
            </p:nvGrpSpPr>
            <p:grpSpPr>
              <a:xfrm>
                <a:off x="4023919" y="3766409"/>
                <a:ext cx="37783" cy="32357"/>
                <a:chOff x="4023919" y="3766409"/>
                <a:chExt cx="37783" cy="32357"/>
              </a:xfrm>
            </p:grpSpPr>
            <p:sp>
              <p:nvSpPr>
                <p:cNvPr id="5586" name="Google Shape;5586;p72"/>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2"/>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8" name="Google Shape;5588;p72"/>
              <p:cNvGrpSpPr/>
              <p:nvPr/>
            </p:nvGrpSpPr>
            <p:grpSpPr>
              <a:xfrm>
                <a:off x="3973882" y="3779449"/>
                <a:ext cx="37776" cy="32357"/>
                <a:chOff x="3973882" y="3779449"/>
                <a:chExt cx="37776" cy="32357"/>
              </a:xfrm>
            </p:grpSpPr>
            <p:sp>
              <p:nvSpPr>
                <p:cNvPr id="5589" name="Google Shape;5589;p72"/>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2"/>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1" name="Google Shape;5591;p72"/>
              <p:cNvGrpSpPr/>
              <p:nvPr/>
            </p:nvGrpSpPr>
            <p:grpSpPr>
              <a:xfrm>
                <a:off x="4073398" y="3838028"/>
                <a:ext cx="37776" cy="32380"/>
                <a:chOff x="4073398" y="3838028"/>
                <a:chExt cx="37776" cy="32380"/>
              </a:xfrm>
            </p:grpSpPr>
            <p:sp>
              <p:nvSpPr>
                <p:cNvPr id="5592" name="Google Shape;5592;p72"/>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2"/>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4" name="Google Shape;5594;p72"/>
              <p:cNvGrpSpPr/>
              <p:nvPr/>
            </p:nvGrpSpPr>
            <p:grpSpPr>
              <a:xfrm>
                <a:off x="4342672" y="4144496"/>
                <a:ext cx="37752" cy="32364"/>
                <a:chOff x="4342672" y="4144496"/>
                <a:chExt cx="37752" cy="32364"/>
              </a:xfrm>
            </p:grpSpPr>
            <p:sp>
              <p:nvSpPr>
                <p:cNvPr id="5595" name="Google Shape;5595;p72"/>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2"/>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7" name="Google Shape;5597;p72"/>
              <p:cNvGrpSpPr/>
              <p:nvPr/>
            </p:nvGrpSpPr>
            <p:grpSpPr>
              <a:xfrm>
                <a:off x="4406386" y="4056872"/>
                <a:ext cx="37783" cy="32364"/>
                <a:chOff x="4406386" y="4056872"/>
                <a:chExt cx="37783" cy="32364"/>
              </a:xfrm>
            </p:grpSpPr>
            <p:sp>
              <p:nvSpPr>
                <p:cNvPr id="5598" name="Google Shape;5598;p72"/>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2"/>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0" name="Google Shape;5600;p72"/>
              <p:cNvGrpSpPr/>
              <p:nvPr/>
            </p:nvGrpSpPr>
            <p:grpSpPr>
              <a:xfrm>
                <a:off x="4284416" y="4245254"/>
                <a:ext cx="37783" cy="32357"/>
                <a:chOff x="4284416" y="4245254"/>
                <a:chExt cx="37783" cy="32357"/>
              </a:xfrm>
            </p:grpSpPr>
            <p:sp>
              <p:nvSpPr>
                <p:cNvPr id="5601" name="Google Shape;5601;p72"/>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2"/>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3" name="Google Shape;5603;p72"/>
              <p:cNvGrpSpPr/>
              <p:nvPr/>
            </p:nvGrpSpPr>
            <p:grpSpPr>
              <a:xfrm>
                <a:off x="4219057" y="4331258"/>
                <a:ext cx="37776" cy="32364"/>
                <a:chOff x="4219057" y="4331258"/>
                <a:chExt cx="37776" cy="32364"/>
              </a:xfrm>
            </p:grpSpPr>
            <p:sp>
              <p:nvSpPr>
                <p:cNvPr id="5604" name="Google Shape;5604;p72"/>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2"/>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6" name="Google Shape;5606;p72"/>
              <p:cNvGrpSpPr/>
              <p:nvPr/>
            </p:nvGrpSpPr>
            <p:grpSpPr>
              <a:xfrm>
                <a:off x="4204122" y="4141688"/>
                <a:ext cx="33497" cy="28699"/>
                <a:chOff x="4204122" y="4141688"/>
                <a:chExt cx="33497" cy="28699"/>
              </a:xfrm>
            </p:grpSpPr>
            <p:sp>
              <p:nvSpPr>
                <p:cNvPr id="5607" name="Google Shape;5607;p72"/>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2"/>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9" name="Google Shape;5609;p72"/>
              <p:cNvGrpSpPr/>
              <p:nvPr/>
            </p:nvGrpSpPr>
            <p:grpSpPr>
              <a:xfrm>
                <a:off x="4301546" y="4003869"/>
                <a:ext cx="38916" cy="33324"/>
                <a:chOff x="4301546" y="4003869"/>
                <a:chExt cx="38916" cy="33324"/>
              </a:xfrm>
            </p:grpSpPr>
            <p:sp>
              <p:nvSpPr>
                <p:cNvPr id="5610" name="Google Shape;5610;p72"/>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2"/>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2" name="Google Shape;5612;p72"/>
              <p:cNvGrpSpPr/>
              <p:nvPr/>
            </p:nvGrpSpPr>
            <p:grpSpPr>
              <a:xfrm>
                <a:off x="4210681" y="3924669"/>
                <a:ext cx="36549" cy="31366"/>
                <a:chOff x="4210681" y="3924669"/>
                <a:chExt cx="36549" cy="31366"/>
              </a:xfrm>
            </p:grpSpPr>
            <p:sp>
              <p:nvSpPr>
                <p:cNvPr id="5613" name="Google Shape;5613;p72"/>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2"/>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5" name="Google Shape;5615;p72"/>
              <p:cNvGrpSpPr/>
              <p:nvPr/>
            </p:nvGrpSpPr>
            <p:grpSpPr>
              <a:xfrm>
                <a:off x="3987771" y="3628874"/>
                <a:ext cx="31499" cy="26993"/>
                <a:chOff x="3987771" y="3628874"/>
                <a:chExt cx="31499" cy="26993"/>
              </a:xfrm>
            </p:grpSpPr>
            <p:sp>
              <p:nvSpPr>
                <p:cNvPr id="5616" name="Google Shape;5616;p72"/>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2"/>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8" name="Google Shape;5618;p72"/>
              <p:cNvGrpSpPr/>
              <p:nvPr/>
            </p:nvGrpSpPr>
            <p:grpSpPr>
              <a:xfrm>
                <a:off x="4087382" y="3775674"/>
                <a:ext cx="31405" cy="26898"/>
                <a:chOff x="4087382" y="3775674"/>
                <a:chExt cx="31405" cy="26898"/>
              </a:xfrm>
            </p:grpSpPr>
            <p:sp>
              <p:nvSpPr>
                <p:cNvPr id="5619" name="Google Shape;5619;p72"/>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2"/>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1" name="Google Shape;5621;p72"/>
              <p:cNvGrpSpPr/>
              <p:nvPr/>
            </p:nvGrpSpPr>
            <p:grpSpPr>
              <a:xfrm>
                <a:off x="4118873" y="3856637"/>
                <a:ext cx="31405" cy="26906"/>
                <a:chOff x="4118873" y="3856637"/>
                <a:chExt cx="31405" cy="26906"/>
              </a:xfrm>
            </p:grpSpPr>
            <p:sp>
              <p:nvSpPr>
                <p:cNvPr id="5622" name="Google Shape;5622;p72"/>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2"/>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4" name="Google Shape;5624;p72"/>
              <p:cNvGrpSpPr/>
              <p:nvPr/>
            </p:nvGrpSpPr>
            <p:grpSpPr>
              <a:xfrm>
                <a:off x="4168541" y="3639523"/>
                <a:ext cx="31499" cy="26906"/>
                <a:chOff x="4168541" y="3639523"/>
                <a:chExt cx="31499" cy="26906"/>
              </a:xfrm>
            </p:grpSpPr>
            <p:sp>
              <p:nvSpPr>
                <p:cNvPr id="5625" name="Google Shape;5625;p72"/>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2"/>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7" name="Google Shape;5627;p72"/>
              <p:cNvGrpSpPr/>
              <p:nvPr/>
            </p:nvGrpSpPr>
            <p:grpSpPr>
              <a:xfrm>
                <a:off x="3965789" y="3393545"/>
                <a:ext cx="31405" cy="26945"/>
                <a:chOff x="3965789" y="3393545"/>
                <a:chExt cx="31405" cy="26945"/>
              </a:xfrm>
            </p:grpSpPr>
            <p:sp>
              <p:nvSpPr>
                <p:cNvPr id="5628" name="Google Shape;5628;p72"/>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2"/>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0" name="Google Shape;5630;p72"/>
              <p:cNvGrpSpPr/>
              <p:nvPr/>
            </p:nvGrpSpPr>
            <p:grpSpPr>
              <a:xfrm>
                <a:off x="3925166" y="3491008"/>
                <a:ext cx="31405" cy="27001"/>
                <a:chOff x="3925166" y="3491008"/>
                <a:chExt cx="31405" cy="27001"/>
              </a:xfrm>
            </p:grpSpPr>
            <p:sp>
              <p:nvSpPr>
                <p:cNvPr id="5631" name="Google Shape;5631;p72"/>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2"/>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3" name="Google Shape;5633;p72"/>
              <p:cNvGrpSpPr/>
              <p:nvPr/>
            </p:nvGrpSpPr>
            <p:grpSpPr>
              <a:xfrm>
                <a:off x="3682845" y="3340976"/>
                <a:ext cx="31397" cy="26898"/>
                <a:chOff x="3682845" y="3340976"/>
                <a:chExt cx="31397" cy="26898"/>
              </a:xfrm>
            </p:grpSpPr>
            <p:sp>
              <p:nvSpPr>
                <p:cNvPr id="5634" name="Google Shape;5634;p72"/>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2"/>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6" name="Google Shape;5636;p72"/>
              <p:cNvGrpSpPr/>
              <p:nvPr/>
            </p:nvGrpSpPr>
            <p:grpSpPr>
              <a:xfrm>
                <a:off x="3795393" y="3353725"/>
                <a:ext cx="31499" cy="26993"/>
                <a:chOff x="3795393" y="3353725"/>
                <a:chExt cx="31499" cy="26993"/>
              </a:xfrm>
            </p:grpSpPr>
            <p:sp>
              <p:nvSpPr>
                <p:cNvPr id="5637" name="Google Shape;5637;p72"/>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2"/>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9" name="Google Shape;5639;p72"/>
              <p:cNvGrpSpPr/>
              <p:nvPr/>
            </p:nvGrpSpPr>
            <p:grpSpPr>
              <a:xfrm>
                <a:off x="4176909" y="4363221"/>
                <a:ext cx="38924" cy="33316"/>
                <a:chOff x="4176909" y="4363221"/>
                <a:chExt cx="38924" cy="33316"/>
              </a:xfrm>
            </p:grpSpPr>
            <p:sp>
              <p:nvSpPr>
                <p:cNvPr id="5640" name="Google Shape;5640;p72"/>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2"/>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2" name="Google Shape;5642;p72"/>
              <p:cNvGrpSpPr/>
              <p:nvPr/>
            </p:nvGrpSpPr>
            <p:grpSpPr>
              <a:xfrm>
                <a:off x="4226191" y="4007660"/>
                <a:ext cx="33560" cy="28770"/>
                <a:chOff x="4226191" y="4007660"/>
                <a:chExt cx="33560" cy="28770"/>
              </a:xfrm>
            </p:grpSpPr>
            <p:sp>
              <p:nvSpPr>
                <p:cNvPr id="5643" name="Google Shape;5643;p72"/>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2"/>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72"/>
              <p:cNvGrpSpPr/>
              <p:nvPr/>
            </p:nvGrpSpPr>
            <p:grpSpPr>
              <a:xfrm>
                <a:off x="3597785" y="3377045"/>
                <a:ext cx="33591" cy="28699"/>
                <a:chOff x="3597785" y="3377045"/>
                <a:chExt cx="33591" cy="28699"/>
              </a:xfrm>
            </p:grpSpPr>
            <p:sp>
              <p:nvSpPr>
                <p:cNvPr id="5646" name="Google Shape;5646;p72"/>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2"/>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8" name="Google Shape;5648;p72"/>
              <p:cNvGrpSpPr/>
              <p:nvPr/>
            </p:nvGrpSpPr>
            <p:grpSpPr>
              <a:xfrm>
                <a:off x="3887870" y="3669796"/>
                <a:ext cx="33591" cy="28692"/>
                <a:chOff x="3887870" y="3669796"/>
                <a:chExt cx="33591" cy="28692"/>
              </a:xfrm>
            </p:grpSpPr>
            <p:sp>
              <p:nvSpPr>
                <p:cNvPr id="5649" name="Google Shape;5649;p72"/>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2"/>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1" name="Google Shape;5651;p72"/>
              <p:cNvGrpSpPr/>
              <p:nvPr/>
            </p:nvGrpSpPr>
            <p:grpSpPr>
              <a:xfrm>
                <a:off x="3818320" y="3481625"/>
                <a:ext cx="33497" cy="28770"/>
                <a:chOff x="3818320" y="3481625"/>
                <a:chExt cx="33497" cy="28770"/>
              </a:xfrm>
            </p:grpSpPr>
            <p:sp>
              <p:nvSpPr>
                <p:cNvPr id="5652" name="Google Shape;5652;p72"/>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2"/>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72"/>
              <p:cNvGrpSpPr/>
              <p:nvPr/>
            </p:nvGrpSpPr>
            <p:grpSpPr>
              <a:xfrm>
                <a:off x="4278139" y="4120948"/>
                <a:ext cx="37492" cy="32129"/>
                <a:chOff x="4278139" y="4120948"/>
                <a:chExt cx="37492" cy="32129"/>
              </a:xfrm>
            </p:grpSpPr>
            <p:sp>
              <p:nvSpPr>
                <p:cNvPr id="5655" name="Google Shape;5655;p72"/>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2"/>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7" name="Google Shape;5657;p72"/>
              <p:cNvGrpSpPr/>
              <p:nvPr/>
            </p:nvGrpSpPr>
            <p:grpSpPr>
              <a:xfrm>
                <a:off x="4419898" y="3977388"/>
                <a:ext cx="33497" cy="28692"/>
                <a:chOff x="4419898" y="3977388"/>
                <a:chExt cx="33497" cy="28692"/>
              </a:xfrm>
            </p:grpSpPr>
            <p:sp>
              <p:nvSpPr>
                <p:cNvPr id="5658" name="Google Shape;5658;p72"/>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2"/>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0" name="Google Shape;5660;p72"/>
              <p:cNvGrpSpPr/>
              <p:nvPr/>
            </p:nvGrpSpPr>
            <p:grpSpPr>
              <a:xfrm>
                <a:off x="4158930" y="4034684"/>
                <a:ext cx="33497" cy="28762"/>
                <a:chOff x="4158930" y="4034684"/>
                <a:chExt cx="33497" cy="28762"/>
              </a:xfrm>
            </p:grpSpPr>
            <p:sp>
              <p:nvSpPr>
                <p:cNvPr id="5661" name="Google Shape;5661;p72"/>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2"/>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3" name="Google Shape;5663;p72"/>
              <p:cNvGrpSpPr/>
              <p:nvPr/>
            </p:nvGrpSpPr>
            <p:grpSpPr>
              <a:xfrm>
                <a:off x="4134949" y="3957049"/>
                <a:ext cx="33497" cy="28770"/>
                <a:chOff x="4134949" y="3957049"/>
                <a:chExt cx="33497" cy="28770"/>
              </a:xfrm>
            </p:grpSpPr>
            <p:sp>
              <p:nvSpPr>
                <p:cNvPr id="5664" name="Google Shape;5664;p72"/>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2"/>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6" name="Google Shape;5666;p72"/>
              <p:cNvGrpSpPr/>
              <p:nvPr/>
            </p:nvGrpSpPr>
            <p:grpSpPr>
              <a:xfrm>
                <a:off x="4193653" y="4184403"/>
                <a:ext cx="43580" cy="37264"/>
                <a:chOff x="4193653" y="4184403"/>
                <a:chExt cx="43580" cy="37264"/>
              </a:xfrm>
            </p:grpSpPr>
            <p:sp>
              <p:nvSpPr>
                <p:cNvPr id="5667" name="Google Shape;5667;p72"/>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2"/>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9" name="Google Shape;5669;p72"/>
              <p:cNvGrpSpPr/>
              <p:nvPr/>
            </p:nvGrpSpPr>
            <p:grpSpPr>
              <a:xfrm>
                <a:off x="4343600" y="3943844"/>
                <a:ext cx="43580" cy="37312"/>
                <a:chOff x="4343600" y="3943844"/>
                <a:chExt cx="43580" cy="37312"/>
              </a:xfrm>
            </p:grpSpPr>
            <p:sp>
              <p:nvSpPr>
                <p:cNvPr id="5670" name="Google Shape;5670;p72"/>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2"/>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2" name="Google Shape;5672;p72"/>
              <p:cNvGrpSpPr/>
              <p:nvPr/>
            </p:nvGrpSpPr>
            <p:grpSpPr>
              <a:xfrm>
                <a:off x="4172339" y="3381693"/>
                <a:ext cx="31499" cy="27001"/>
                <a:chOff x="4172339" y="3381693"/>
                <a:chExt cx="31499" cy="27001"/>
              </a:xfrm>
            </p:grpSpPr>
            <p:sp>
              <p:nvSpPr>
                <p:cNvPr id="5673" name="Google Shape;5673;p72"/>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2"/>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8" name="Shape 5678"/>
        <p:cNvGrpSpPr/>
        <p:nvPr/>
      </p:nvGrpSpPr>
      <p:grpSpPr>
        <a:xfrm>
          <a:off x="0" y="0"/>
          <a:ext cx="0" cy="0"/>
          <a:chOff x="0" y="0"/>
          <a:chExt cx="0" cy="0"/>
        </a:xfrm>
      </p:grpSpPr>
      <p:grpSp>
        <p:nvGrpSpPr>
          <p:cNvPr id="5679" name="Google Shape;5679;p73"/>
          <p:cNvGrpSpPr/>
          <p:nvPr/>
        </p:nvGrpSpPr>
        <p:grpSpPr>
          <a:xfrm>
            <a:off x="729274" y="1175734"/>
            <a:ext cx="2507799" cy="206239"/>
            <a:chOff x="106648" y="895722"/>
            <a:chExt cx="4481413" cy="374300"/>
          </a:xfrm>
        </p:grpSpPr>
        <p:grpSp>
          <p:nvGrpSpPr>
            <p:cNvPr id="5680" name="Google Shape;5680;p73"/>
            <p:cNvGrpSpPr/>
            <p:nvPr/>
          </p:nvGrpSpPr>
          <p:grpSpPr>
            <a:xfrm>
              <a:off x="2233276" y="895722"/>
              <a:ext cx="1082667" cy="223591"/>
              <a:chOff x="4808316" y="2800065"/>
              <a:chExt cx="1999386" cy="412910"/>
            </a:xfrm>
          </p:grpSpPr>
          <p:sp>
            <p:nvSpPr>
              <p:cNvPr id="5681" name="Google Shape;5681;p73"/>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2" name="Google Shape;5682;p73"/>
              <p:cNvGrpSpPr/>
              <p:nvPr/>
            </p:nvGrpSpPr>
            <p:grpSpPr>
              <a:xfrm>
                <a:off x="4808316" y="2800065"/>
                <a:ext cx="92400" cy="411825"/>
                <a:chOff x="845575" y="2563700"/>
                <a:chExt cx="92400" cy="411825"/>
              </a:xfrm>
            </p:grpSpPr>
            <p:cxnSp>
              <p:nvCxnSpPr>
                <p:cNvPr id="5683" name="Google Shape;5683;p7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684" name="Google Shape;5684;p7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85" name="Google Shape;5685;p73"/>
            <p:cNvGrpSpPr/>
            <p:nvPr/>
          </p:nvGrpSpPr>
          <p:grpSpPr>
            <a:xfrm>
              <a:off x="106648" y="895722"/>
              <a:ext cx="1088401" cy="223591"/>
              <a:chOff x="881025" y="2800065"/>
              <a:chExt cx="2009975" cy="412910"/>
            </a:xfrm>
          </p:grpSpPr>
          <p:sp>
            <p:nvSpPr>
              <p:cNvPr id="5686" name="Google Shape;5686;p73"/>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7" name="Google Shape;5687;p73"/>
              <p:cNvGrpSpPr/>
              <p:nvPr/>
            </p:nvGrpSpPr>
            <p:grpSpPr>
              <a:xfrm>
                <a:off x="881025" y="2800065"/>
                <a:ext cx="92400" cy="411825"/>
                <a:chOff x="845575" y="2563700"/>
                <a:chExt cx="92400" cy="411825"/>
              </a:xfrm>
            </p:grpSpPr>
            <p:cxnSp>
              <p:nvCxnSpPr>
                <p:cNvPr id="5688" name="Google Shape;5688;p7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689" name="Google Shape;5689;p7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90" name="Google Shape;5690;p73"/>
            <p:cNvGrpSpPr/>
            <p:nvPr/>
          </p:nvGrpSpPr>
          <p:grpSpPr>
            <a:xfrm>
              <a:off x="1172346" y="1047018"/>
              <a:ext cx="1083151" cy="223003"/>
              <a:chOff x="2849073" y="3079467"/>
              <a:chExt cx="2000279" cy="411825"/>
            </a:xfrm>
          </p:grpSpPr>
          <p:sp>
            <p:nvSpPr>
              <p:cNvPr id="5691" name="Google Shape;5691;p73"/>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2" name="Google Shape;5692;p73"/>
              <p:cNvGrpSpPr/>
              <p:nvPr/>
            </p:nvGrpSpPr>
            <p:grpSpPr>
              <a:xfrm rot="10800000">
                <a:off x="2849073" y="3079467"/>
                <a:ext cx="92400" cy="411825"/>
                <a:chOff x="2070100" y="2563700"/>
                <a:chExt cx="92400" cy="411825"/>
              </a:xfrm>
            </p:grpSpPr>
            <p:cxnSp>
              <p:nvCxnSpPr>
                <p:cNvPr id="5693" name="Google Shape;5693;p7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694" name="Google Shape;5694;p7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95" name="Google Shape;5695;p73"/>
            <p:cNvGrpSpPr/>
            <p:nvPr/>
          </p:nvGrpSpPr>
          <p:grpSpPr>
            <a:xfrm>
              <a:off x="3290132" y="1047018"/>
              <a:ext cx="1297929" cy="223003"/>
              <a:chOff x="6760035" y="3079467"/>
              <a:chExt cx="2396914" cy="411825"/>
            </a:xfrm>
          </p:grpSpPr>
          <p:sp>
            <p:nvSpPr>
              <p:cNvPr id="5696" name="Google Shape;5696;p73"/>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7" name="Google Shape;5697;p73"/>
              <p:cNvGrpSpPr/>
              <p:nvPr/>
            </p:nvGrpSpPr>
            <p:grpSpPr>
              <a:xfrm rot="10800000">
                <a:off x="6760035" y="3079467"/>
                <a:ext cx="92400" cy="411825"/>
                <a:chOff x="2070100" y="2563700"/>
                <a:chExt cx="92400" cy="411825"/>
              </a:xfrm>
            </p:grpSpPr>
            <p:cxnSp>
              <p:nvCxnSpPr>
                <p:cNvPr id="5698" name="Google Shape;5698;p7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699" name="Google Shape;5699;p7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700" name="Google Shape;5700;p73"/>
          <p:cNvGrpSpPr/>
          <p:nvPr/>
        </p:nvGrpSpPr>
        <p:grpSpPr>
          <a:xfrm>
            <a:off x="2147036" y="3575105"/>
            <a:ext cx="1086701" cy="799429"/>
            <a:chOff x="2183288" y="3555572"/>
            <a:chExt cx="1136241" cy="835873"/>
          </a:xfrm>
        </p:grpSpPr>
        <p:sp>
          <p:nvSpPr>
            <p:cNvPr id="5701" name="Google Shape;5701;p73"/>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2" name="Google Shape;5702;p73"/>
            <p:cNvGrpSpPr/>
            <p:nvPr/>
          </p:nvGrpSpPr>
          <p:grpSpPr>
            <a:xfrm>
              <a:off x="2205895" y="3637269"/>
              <a:ext cx="1089848" cy="724993"/>
              <a:chOff x="2205895" y="3637269"/>
              <a:chExt cx="1089848" cy="724993"/>
            </a:xfrm>
          </p:grpSpPr>
          <p:sp>
            <p:nvSpPr>
              <p:cNvPr id="5703" name="Google Shape;5703;p73"/>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3"/>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3"/>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3"/>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3"/>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3"/>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9" name="Google Shape;5709;p73"/>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10" name="Google Shape;5710;p73"/>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711" name="Google Shape;5711;p73"/>
            <p:cNvGrpSpPr/>
            <p:nvPr/>
          </p:nvGrpSpPr>
          <p:grpSpPr>
            <a:xfrm>
              <a:off x="3173850" y="3779426"/>
              <a:ext cx="145679" cy="70048"/>
              <a:chOff x="3173850" y="3779426"/>
              <a:chExt cx="145679" cy="70048"/>
            </a:xfrm>
          </p:grpSpPr>
          <p:cxnSp>
            <p:nvCxnSpPr>
              <p:cNvPr id="5712" name="Google Shape;5712;p73"/>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713" name="Google Shape;5713;p73"/>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73"/>
            <p:cNvGrpSpPr/>
            <p:nvPr/>
          </p:nvGrpSpPr>
          <p:grpSpPr>
            <a:xfrm>
              <a:off x="2183288" y="4139483"/>
              <a:ext cx="145133" cy="70048"/>
              <a:chOff x="2183288" y="4139483"/>
              <a:chExt cx="145133" cy="70048"/>
            </a:xfrm>
          </p:grpSpPr>
          <p:cxnSp>
            <p:nvCxnSpPr>
              <p:cNvPr id="5715" name="Google Shape;5715;p73"/>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716" name="Google Shape;5716;p73"/>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7" name="Google Shape;5717;p73"/>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18" name="Google Shape;5718;p73"/>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719" name="Google Shape;5719;p73"/>
            <p:cNvGrpSpPr/>
            <p:nvPr/>
          </p:nvGrpSpPr>
          <p:grpSpPr>
            <a:xfrm>
              <a:off x="2943836" y="4268886"/>
              <a:ext cx="60717" cy="122559"/>
              <a:chOff x="2943836" y="4268886"/>
              <a:chExt cx="60717" cy="122559"/>
            </a:xfrm>
          </p:grpSpPr>
          <p:sp>
            <p:nvSpPr>
              <p:cNvPr id="5720" name="Google Shape;5720;p73"/>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21" name="Google Shape;5721;p73"/>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722" name="Google Shape;5722;p73"/>
          <p:cNvGrpSpPr/>
          <p:nvPr/>
        </p:nvGrpSpPr>
        <p:grpSpPr>
          <a:xfrm>
            <a:off x="3409981" y="1496104"/>
            <a:ext cx="1675870" cy="758251"/>
            <a:chOff x="3530532" y="1496185"/>
            <a:chExt cx="1562000" cy="706730"/>
          </a:xfrm>
        </p:grpSpPr>
        <p:cxnSp>
          <p:nvCxnSpPr>
            <p:cNvPr id="5723" name="Google Shape;5723;p73"/>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724" name="Google Shape;5724;p73"/>
            <p:cNvGrpSpPr/>
            <p:nvPr/>
          </p:nvGrpSpPr>
          <p:grpSpPr>
            <a:xfrm>
              <a:off x="3530532" y="1496185"/>
              <a:ext cx="323430" cy="463587"/>
              <a:chOff x="3530532" y="1496185"/>
              <a:chExt cx="323430" cy="463587"/>
            </a:xfrm>
          </p:grpSpPr>
          <p:grpSp>
            <p:nvGrpSpPr>
              <p:cNvPr id="5725" name="Google Shape;5725;p73"/>
              <p:cNvGrpSpPr/>
              <p:nvPr/>
            </p:nvGrpSpPr>
            <p:grpSpPr>
              <a:xfrm>
                <a:off x="3567462" y="1496185"/>
                <a:ext cx="286500" cy="361376"/>
                <a:chOff x="3567462" y="1496185"/>
                <a:chExt cx="286500" cy="361376"/>
              </a:xfrm>
            </p:grpSpPr>
            <p:cxnSp>
              <p:nvCxnSpPr>
                <p:cNvPr id="5726" name="Google Shape;5726;p73"/>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727" name="Google Shape;5727;p73"/>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28" name="Google Shape;5728;p73"/>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9" name="Google Shape;5729;p73"/>
            <p:cNvGrpSpPr/>
            <p:nvPr/>
          </p:nvGrpSpPr>
          <p:grpSpPr>
            <a:xfrm>
              <a:off x="3891569" y="1779209"/>
              <a:ext cx="323945" cy="423706"/>
              <a:chOff x="3891569" y="1779209"/>
              <a:chExt cx="323945" cy="423706"/>
            </a:xfrm>
          </p:grpSpPr>
          <p:grpSp>
            <p:nvGrpSpPr>
              <p:cNvPr id="5730" name="Google Shape;5730;p73"/>
              <p:cNvGrpSpPr/>
              <p:nvPr/>
            </p:nvGrpSpPr>
            <p:grpSpPr>
              <a:xfrm>
                <a:off x="3929014" y="1881638"/>
                <a:ext cx="286500" cy="321278"/>
                <a:chOff x="3929014" y="1881638"/>
                <a:chExt cx="286500" cy="321278"/>
              </a:xfrm>
            </p:grpSpPr>
            <p:cxnSp>
              <p:nvCxnSpPr>
                <p:cNvPr id="5731" name="Google Shape;5731;p73"/>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732" name="Google Shape;5732;p73"/>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3" name="Google Shape;5733;p73"/>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4" name="Google Shape;5734;p73"/>
            <p:cNvGrpSpPr/>
            <p:nvPr/>
          </p:nvGrpSpPr>
          <p:grpSpPr>
            <a:xfrm>
              <a:off x="4252606" y="1496185"/>
              <a:ext cx="324721" cy="463587"/>
              <a:chOff x="4252606" y="1496185"/>
              <a:chExt cx="324721" cy="463587"/>
            </a:xfrm>
          </p:grpSpPr>
          <p:grpSp>
            <p:nvGrpSpPr>
              <p:cNvPr id="5735" name="Google Shape;5735;p73"/>
              <p:cNvGrpSpPr/>
              <p:nvPr/>
            </p:nvGrpSpPr>
            <p:grpSpPr>
              <a:xfrm>
                <a:off x="4290828" y="1496185"/>
                <a:ext cx="286500" cy="361376"/>
                <a:chOff x="4290828" y="1496185"/>
                <a:chExt cx="286500" cy="361376"/>
              </a:xfrm>
            </p:grpSpPr>
            <p:cxnSp>
              <p:nvCxnSpPr>
                <p:cNvPr id="5736" name="Google Shape;5736;p73"/>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737" name="Google Shape;5737;p73"/>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8" name="Google Shape;5738;p73"/>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9" name="Google Shape;5739;p73"/>
            <p:cNvGrpSpPr/>
            <p:nvPr/>
          </p:nvGrpSpPr>
          <p:grpSpPr>
            <a:xfrm>
              <a:off x="4613643" y="1763716"/>
              <a:ext cx="325308" cy="439200"/>
              <a:chOff x="4613643" y="1763716"/>
              <a:chExt cx="325308" cy="439200"/>
            </a:xfrm>
          </p:grpSpPr>
          <p:grpSp>
            <p:nvGrpSpPr>
              <p:cNvPr id="5740" name="Google Shape;5740;p73"/>
              <p:cNvGrpSpPr/>
              <p:nvPr/>
            </p:nvGrpSpPr>
            <p:grpSpPr>
              <a:xfrm>
                <a:off x="4652451" y="1879538"/>
                <a:ext cx="286500" cy="323378"/>
                <a:chOff x="4652451" y="1879538"/>
                <a:chExt cx="286500" cy="323378"/>
              </a:xfrm>
            </p:grpSpPr>
            <p:cxnSp>
              <p:nvCxnSpPr>
                <p:cNvPr id="5741" name="Google Shape;5741;p73"/>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742" name="Google Shape;5742;p73"/>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43" name="Google Shape;5743;p73"/>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44" name="Google Shape;5744;p73"/>
          <p:cNvGrpSpPr/>
          <p:nvPr/>
        </p:nvGrpSpPr>
        <p:grpSpPr>
          <a:xfrm>
            <a:off x="3421841" y="2349730"/>
            <a:ext cx="1652173" cy="391517"/>
            <a:chOff x="3512551" y="2358270"/>
            <a:chExt cx="1597383" cy="378533"/>
          </a:xfrm>
        </p:grpSpPr>
        <p:cxnSp>
          <p:nvCxnSpPr>
            <p:cNvPr id="5745" name="Google Shape;5745;p73"/>
            <p:cNvCxnSpPr>
              <a:stCxn id="5746" idx="6"/>
              <a:endCxn id="5747"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748" name="Google Shape;5748;p73"/>
            <p:cNvGrpSpPr/>
            <p:nvPr/>
          </p:nvGrpSpPr>
          <p:grpSpPr>
            <a:xfrm>
              <a:off x="3512551" y="2358270"/>
              <a:ext cx="225647" cy="307714"/>
              <a:chOff x="2182679" y="2004714"/>
              <a:chExt cx="792300" cy="1080458"/>
            </a:xfrm>
          </p:grpSpPr>
          <p:cxnSp>
            <p:nvCxnSpPr>
              <p:cNvPr id="5749" name="Google Shape;5749;p73"/>
              <p:cNvCxnSpPr>
                <a:stCxn id="5750"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746" name="Google Shape;5746;p73"/>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3"/>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1" name="Google Shape;5751;p73"/>
            <p:cNvGrpSpPr/>
            <p:nvPr/>
          </p:nvGrpSpPr>
          <p:grpSpPr>
            <a:xfrm>
              <a:off x="3969644" y="2440153"/>
              <a:ext cx="225853" cy="296651"/>
              <a:chOff x="3775710" y="1729289"/>
              <a:chExt cx="136500" cy="179289"/>
            </a:xfrm>
          </p:grpSpPr>
          <p:cxnSp>
            <p:nvCxnSpPr>
              <p:cNvPr id="5752" name="Google Shape;5752;p73"/>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753" name="Google Shape;5753;p73"/>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3"/>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5" name="Google Shape;5755;p73"/>
            <p:cNvGrpSpPr/>
            <p:nvPr/>
          </p:nvGrpSpPr>
          <p:grpSpPr>
            <a:xfrm>
              <a:off x="4427051" y="2358270"/>
              <a:ext cx="225647" cy="307714"/>
              <a:chOff x="5393704" y="2004714"/>
              <a:chExt cx="792300" cy="1080458"/>
            </a:xfrm>
          </p:grpSpPr>
          <p:cxnSp>
            <p:nvCxnSpPr>
              <p:cNvPr id="5756" name="Google Shape;5756;p73"/>
              <p:cNvCxnSpPr>
                <a:stCxn id="5757"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758" name="Google Shape;5758;p73"/>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3"/>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9" name="Google Shape;5759;p73"/>
            <p:cNvGrpSpPr/>
            <p:nvPr/>
          </p:nvGrpSpPr>
          <p:grpSpPr>
            <a:xfrm>
              <a:off x="4884287" y="2440252"/>
              <a:ext cx="225647" cy="296532"/>
              <a:chOff x="6999166" y="2292572"/>
              <a:chExt cx="792300" cy="1041192"/>
            </a:xfrm>
          </p:grpSpPr>
          <p:cxnSp>
            <p:nvCxnSpPr>
              <p:cNvPr id="5760" name="Google Shape;5760;p73"/>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747" name="Google Shape;5747;p73"/>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3"/>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2" name="Google Shape;5762;p73"/>
          <p:cNvGrpSpPr/>
          <p:nvPr/>
        </p:nvGrpSpPr>
        <p:grpSpPr>
          <a:xfrm>
            <a:off x="6842649" y="1185930"/>
            <a:ext cx="1581844" cy="732818"/>
            <a:chOff x="634175" y="2986275"/>
            <a:chExt cx="3147949" cy="1458344"/>
          </a:xfrm>
        </p:grpSpPr>
        <p:cxnSp>
          <p:nvCxnSpPr>
            <p:cNvPr id="5763" name="Google Shape;5763;p73"/>
            <p:cNvCxnSpPr>
              <a:stCxn id="5764" idx="4"/>
              <a:endCxn id="5765"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766" name="Google Shape;5766;p73"/>
            <p:cNvCxnSpPr>
              <a:stCxn id="5765" idx="0"/>
              <a:endCxn id="5767"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768" name="Google Shape;5768;p73"/>
            <p:cNvCxnSpPr>
              <a:stCxn id="5767" idx="4"/>
              <a:endCxn id="5769"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770" name="Google Shape;5770;p73"/>
            <p:cNvCxnSpPr>
              <a:stCxn id="5769" idx="0"/>
              <a:endCxn id="5771"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771" name="Google Shape;5771;p73"/>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767" name="Google Shape;5767;p73"/>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764" name="Google Shape;5764;p73"/>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769" name="Google Shape;5769;p73"/>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765" name="Google Shape;5765;p73"/>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772" name="Google Shape;5772;p73"/>
          <p:cNvGrpSpPr/>
          <p:nvPr/>
        </p:nvGrpSpPr>
        <p:grpSpPr>
          <a:xfrm>
            <a:off x="3410364" y="2880240"/>
            <a:ext cx="1675128" cy="313674"/>
            <a:chOff x="998425" y="1182125"/>
            <a:chExt cx="1065400" cy="199500"/>
          </a:xfrm>
        </p:grpSpPr>
        <p:sp>
          <p:nvSpPr>
            <p:cNvPr id="5773" name="Google Shape;5773;p7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8" name="Google Shape;5778;p73"/>
          <p:cNvGrpSpPr/>
          <p:nvPr/>
        </p:nvGrpSpPr>
        <p:grpSpPr>
          <a:xfrm>
            <a:off x="3410363" y="3836206"/>
            <a:ext cx="1675129" cy="525345"/>
            <a:chOff x="5194708" y="3484366"/>
            <a:chExt cx="3148148" cy="987304"/>
          </a:xfrm>
        </p:grpSpPr>
        <p:grpSp>
          <p:nvGrpSpPr>
            <p:cNvPr id="5779" name="Google Shape;5779;p73"/>
            <p:cNvGrpSpPr/>
            <p:nvPr/>
          </p:nvGrpSpPr>
          <p:grpSpPr>
            <a:xfrm>
              <a:off x="7531521" y="3484366"/>
              <a:ext cx="811335" cy="987304"/>
              <a:chOff x="3379425" y="1617275"/>
              <a:chExt cx="1090650" cy="1327200"/>
            </a:xfrm>
          </p:grpSpPr>
          <p:sp>
            <p:nvSpPr>
              <p:cNvPr id="5780" name="Google Shape;5780;p7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3" name="Google Shape;5783;p73"/>
            <p:cNvGrpSpPr/>
            <p:nvPr/>
          </p:nvGrpSpPr>
          <p:grpSpPr>
            <a:xfrm>
              <a:off x="6752546" y="3484366"/>
              <a:ext cx="811428" cy="987304"/>
              <a:chOff x="2332275" y="1617275"/>
              <a:chExt cx="1090775" cy="1327200"/>
            </a:xfrm>
          </p:grpSpPr>
          <p:sp>
            <p:nvSpPr>
              <p:cNvPr id="5784" name="Google Shape;5784;p7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7" name="Google Shape;5787;p73"/>
            <p:cNvGrpSpPr/>
            <p:nvPr/>
          </p:nvGrpSpPr>
          <p:grpSpPr>
            <a:xfrm>
              <a:off x="5973664" y="3484366"/>
              <a:ext cx="811335" cy="987304"/>
              <a:chOff x="1285250" y="1617275"/>
              <a:chExt cx="1090650" cy="1327200"/>
            </a:xfrm>
          </p:grpSpPr>
          <p:sp>
            <p:nvSpPr>
              <p:cNvPr id="5788" name="Google Shape;5788;p7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1" name="Google Shape;5791;p73"/>
            <p:cNvGrpSpPr/>
            <p:nvPr/>
          </p:nvGrpSpPr>
          <p:grpSpPr>
            <a:xfrm>
              <a:off x="5194708" y="3484366"/>
              <a:ext cx="811409" cy="987304"/>
              <a:chOff x="238125" y="1617275"/>
              <a:chExt cx="1090750" cy="1327200"/>
            </a:xfrm>
          </p:grpSpPr>
          <p:sp>
            <p:nvSpPr>
              <p:cNvPr id="5792" name="Google Shape;5792;p7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5" name="Google Shape;5795;p73"/>
          <p:cNvGrpSpPr/>
          <p:nvPr/>
        </p:nvGrpSpPr>
        <p:grpSpPr>
          <a:xfrm>
            <a:off x="6844048" y="2482095"/>
            <a:ext cx="1579046" cy="522230"/>
            <a:chOff x="6853641" y="2534077"/>
            <a:chExt cx="1515545" cy="501229"/>
          </a:xfrm>
        </p:grpSpPr>
        <p:grpSp>
          <p:nvGrpSpPr>
            <p:cNvPr id="5796" name="Google Shape;5796;p73"/>
            <p:cNvGrpSpPr/>
            <p:nvPr/>
          </p:nvGrpSpPr>
          <p:grpSpPr>
            <a:xfrm>
              <a:off x="6853641" y="2618923"/>
              <a:ext cx="1515545" cy="324556"/>
              <a:chOff x="6853641" y="2618923"/>
              <a:chExt cx="1515545" cy="324556"/>
            </a:xfrm>
          </p:grpSpPr>
          <p:sp>
            <p:nvSpPr>
              <p:cNvPr id="5797" name="Google Shape;5797;p73"/>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3"/>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3"/>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3"/>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3"/>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2" name="Google Shape;5802;p73"/>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3"/>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3"/>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3"/>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3"/>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73"/>
          <p:cNvGrpSpPr/>
          <p:nvPr/>
        </p:nvGrpSpPr>
        <p:grpSpPr>
          <a:xfrm>
            <a:off x="3438940" y="3357136"/>
            <a:ext cx="1617976" cy="346616"/>
            <a:chOff x="1808063" y="4294338"/>
            <a:chExt cx="3370782" cy="721817"/>
          </a:xfrm>
        </p:grpSpPr>
        <p:sp>
          <p:nvSpPr>
            <p:cNvPr id="5808" name="Google Shape;5808;p7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8" name="Google Shape;5818;p73"/>
          <p:cNvGrpSpPr/>
          <p:nvPr/>
        </p:nvGrpSpPr>
        <p:grpSpPr>
          <a:xfrm>
            <a:off x="5264936" y="4023886"/>
            <a:ext cx="1417067" cy="350605"/>
            <a:chOff x="4234950" y="2101012"/>
            <a:chExt cx="4219974" cy="1044090"/>
          </a:xfrm>
        </p:grpSpPr>
        <p:sp>
          <p:nvSpPr>
            <p:cNvPr id="5819" name="Google Shape;5819;p73"/>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3"/>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3"/>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3"/>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3"/>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3"/>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3"/>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3"/>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3"/>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3"/>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3"/>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3"/>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3"/>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3"/>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3"/>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3"/>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5" name="Google Shape;5835;p73"/>
          <p:cNvGrpSpPr/>
          <p:nvPr/>
        </p:nvGrpSpPr>
        <p:grpSpPr>
          <a:xfrm>
            <a:off x="6840408" y="2014643"/>
            <a:ext cx="1586327" cy="371557"/>
            <a:chOff x="1247650" y="2075423"/>
            <a:chExt cx="6648477" cy="1557238"/>
          </a:xfrm>
        </p:grpSpPr>
        <p:sp>
          <p:nvSpPr>
            <p:cNvPr id="5836" name="Google Shape;5836;p7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2" name="Google Shape;5842;p73"/>
          <p:cNvGrpSpPr/>
          <p:nvPr/>
        </p:nvGrpSpPr>
        <p:grpSpPr>
          <a:xfrm>
            <a:off x="5271678" y="1167833"/>
            <a:ext cx="1415601" cy="1648533"/>
            <a:chOff x="1839112" y="2209163"/>
            <a:chExt cx="1918159" cy="2233784"/>
          </a:xfrm>
        </p:grpSpPr>
        <p:sp>
          <p:nvSpPr>
            <p:cNvPr id="5843" name="Google Shape;5843;p73"/>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3"/>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3"/>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46" name="Google Shape;5846;p73"/>
            <p:cNvCxnSpPr>
              <a:stCxn id="5843" idx="6"/>
              <a:endCxn id="5844"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847" name="Google Shape;5847;p73"/>
            <p:cNvCxnSpPr>
              <a:stCxn id="5844" idx="4"/>
              <a:endCxn id="5848"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849" name="Google Shape;5849;p73"/>
            <p:cNvCxnSpPr>
              <a:stCxn id="5848" idx="6"/>
              <a:endCxn id="5845"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850" name="Google Shape;5850;p73"/>
            <p:cNvCxnSpPr>
              <a:stCxn id="5845" idx="4"/>
              <a:endCxn id="5851"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848" name="Google Shape;5848;p73"/>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3"/>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3"/>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53" name="Google Shape;5853;p73"/>
            <p:cNvCxnSpPr>
              <a:endCxn id="5852"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854" name="Google Shape;5854;p73"/>
          <p:cNvGrpSpPr/>
          <p:nvPr/>
        </p:nvGrpSpPr>
        <p:grpSpPr>
          <a:xfrm>
            <a:off x="3428944" y="1185917"/>
            <a:ext cx="1637968" cy="154942"/>
            <a:chOff x="238125" y="2506075"/>
            <a:chExt cx="7115411" cy="673075"/>
          </a:xfrm>
        </p:grpSpPr>
        <p:sp>
          <p:nvSpPr>
            <p:cNvPr id="5855" name="Google Shape;5855;p7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0" name="Google Shape;5860;p73"/>
          <p:cNvGrpSpPr/>
          <p:nvPr/>
        </p:nvGrpSpPr>
        <p:grpSpPr>
          <a:xfrm>
            <a:off x="1969680" y="1500635"/>
            <a:ext cx="1262932" cy="785408"/>
            <a:chOff x="548861" y="389676"/>
            <a:chExt cx="3843371" cy="2390163"/>
          </a:xfrm>
        </p:grpSpPr>
        <p:cxnSp>
          <p:nvCxnSpPr>
            <p:cNvPr id="5861" name="Google Shape;5861;p73"/>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862" name="Google Shape;5862;p73"/>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863" name="Google Shape;5863;p73"/>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864" name="Google Shape;5864;p73"/>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865" name="Google Shape;5865;p73"/>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866" name="Google Shape;5866;p73"/>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67" name="Google Shape;5867;p73"/>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868" name="Google Shape;5868;p73"/>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3"/>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3"/>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3"/>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3"/>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3"/>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4" name="Google Shape;5874;p73"/>
          <p:cNvGrpSpPr/>
          <p:nvPr/>
        </p:nvGrpSpPr>
        <p:grpSpPr>
          <a:xfrm>
            <a:off x="757812" y="2607512"/>
            <a:ext cx="1412054" cy="633562"/>
            <a:chOff x="1187400" y="2529299"/>
            <a:chExt cx="6769193" cy="2241903"/>
          </a:xfrm>
        </p:grpSpPr>
        <p:sp>
          <p:nvSpPr>
            <p:cNvPr id="5875" name="Google Shape;5875;p73"/>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876" name="Google Shape;5876;p73"/>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877" name="Google Shape;5877;p73"/>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878" name="Google Shape;5878;p73"/>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879" name="Google Shape;5879;p73"/>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880" name="Google Shape;5880;p73"/>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881" name="Google Shape;5881;p73"/>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882" name="Google Shape;5882;p73"/>
            <p:cNvCxnSpPr>
              <a:stCxn id="5875" idx="2"/>
              <a:endCxn id="5876"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883" name="Google Shape;5883;p73"/>
            <p:cNvCxnSpPr>
              <a:stCxn id="5877" idx="0"/>
              <a:endCxn id="5875"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884" name="Google Shape;5884;p73"/>
            <p:cNvCxnSpPr>
              <a:stCxn id="5877" idx="2"/>
              <a:endCxn id="5879"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885" name="Google Shape;5885;p73"/>
            <p:cNvCxnSpPr>
              <a:stCxn id="5878" idx="0"/>
              <a:endCxn id="5877"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886" name="Google Shape;5886;p73"/>
            <p:cNvCxnSpPr>
              <a:stCxn id="5876" idx="2"/>
              <a:endCxn id="5881"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887" name="Google Shape;5887;p73"/>
            <p:cNvCxnSpPr>
              <a:stCxn id="5880" idx="0"/>
              <a:endCxn id="5876"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888" name="Google Shape;5888;p73"/>
          <p:cNvGrpSpPr/>
          <p:nvPr/>
        </p:nvGrpSpPr>
        <p:grpSpPr>
          <a:xfrm>
            <a:off x="6844058" y="3100221"/>
            <a:ext cx="1579035" cy="540873"/>
            <a:chOff x="6895650" y="3126697"/>
            <a:chExt cx="1436662" cy="492105"/>
          </a:xfrm>
        </p:grpSpPr>
        <p:sp>
          <p:nvSpPr>
            <p:cNvPr id="5889" name="Google Shape;5889;p73"/>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3"/>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3"/>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3"/>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3"/>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4" name="Google Shape;5894;p73"/>
            <p:cNvGrpSpPr/>
            <p:nvPr/>
          </p:nvGrpSpPr>
          <p:grpSpPr>
            <a:xfrm>
              <a:off x="6995957" y="3335810"/>
              <a:ext cx="1230393" cy="71754"/>
              <a:chOff x="6995957" y="3287964"/>
              <a:chExt cx="1230393" cy="71754"/>
            </a:xfrm>
          </p:grpSpPr>
          <p:sp>
            <p:nvSpPr>
              <p:cNvPr id="5895" name="Google Shape;5895;p73"/>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3"/>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3"/>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3"/>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3"/>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00" name="Google Shape;5900;p73"/>
          <p:cNvGrpSpPr/>
          <p:nvPr/>
        </p:nvGrpSpPr>
        <p:grpSpPr>
          <a:xfrm>
            <a:off x="6842640" y="3736984"/>
            <a:ext cx="1581862" cy="650625"/>
            <a:chOff x="6777990" y="3710194"/>
            <a:chExt cx="1646915" cy="677382"/>
          </a:xfrm>
        </p:grpSpPr>
        <p:grpSp>
          <p:nvGrpSpPr>
            <p:cNvPr id="5901" name="Google Shape;5901;p73"/>
            <p:cNvGrpSpPr/>
            <p:nvPr/>
          </p:nvGrpSpPr>
          <p:grpSpPr>
            <a:xfrm>
              <a:off x="6777990" y="3874492"/>
              <a:ext cx="411129" cy="513083"/>
              <a:chOff x="6777990" y="3874492"/>
              <a:chExt cx="411129" cy="513083"/>
            </a:xfrm>
          </p:grpSpPr>
          <p:cxnSp>
            <p:nvCxnSpPr>
              <p:cNvPr id="5902" name="Google Shape;5902;p73"/>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903" name="Google Shape;5903;p73"/>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4" name="Google Shape;5904;p73"/>
            <p:cNvGrpSpPr/>
            <p:nvPr/>
          </p:nvGrpSpPr>
          <p:grpSpPr>
            <a:xfrm>
              <a:off x="7188425" y="3710194"/>
              <a:ext cx="411123" cy="520535"/>
              <a:chOff x="7188425" y="3710194"/>
              <a:chExt cx="411123" cy="520535"/>
            </a:xfrm>
          </p:grpSpPr>
          <p:cxnSp>
            <p:nvCxnSpPr>
              <p:cNvPr id="5905" name="Google Shape;5905;p73"/>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906" name="Google Shape;5906;p73"/>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7" name="Google Shape;5907;p73"/>
            <p:cNvGrpSpPr/>
            <p:nvPr/>
          </p:nvGrpSpPr>
          <p:grpSpPr>
            <a:xfrm>
              <a:off x="7603341" y="3874492"/>
              <a:ext cx="411474" cy="513083"/>
              <a:chOff x="7603341" y="3874492"/>
              <a:chExt cx="411474" cy="513083"/>
            </a:xfrm>
          </p:grpSpPr>
          <p:cxnSp>
            <p:nvCxnSpPr>
              <p:cNvPr id="5908" name="Google Shape;5908;p73"/>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909" name="Google Shape;5909;p73"/>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0" name="Google Shape;5910;p73"/>
            <p:cNvGrpSpPr/>
            <p:nvPr/>
          </p:nvGrpSpPr>
          <p:grpSpPr>
            <a:xfrm>
              <a:off x="8013776" y="3722847"/>
              <a:ext cx="411129" cy="507881"/>
              <a:chOff x="8013776" y="3722847"/>
              <a:chExt cx="411129" cy="507881"/>
            </a:xfrm>
          </p:grpSpPr>
          <p:cxnSp>
            <p:nvCxnSpPr>
              <p:cNvPr id="5911" name="Google Shape;5911;p73"/>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912" name="Google Shape;5912;p73"/>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13" name="Google Shape;5913;p73"/>
          <p:cNvGrpSpPr/>
          <p:nvPr/>
        </p:nvGrpSpPr>
        <p:grpSpPr>
          <a:xfrm>
            <a:off x="5262155" y="2909824"/>
            <a:ext cx="1421889" cy="1020603"/>
            <a:chOff x="5190863" y="2824811"/>
            <a:chExt cx="1544860" cy="1108869"/>
          </a:xfrm>
        </p:grpSpPr>
        <p:grpSp>
          <p:nvGrpSpPr>
            <p:cNvPr id="5914" name="Google Shape;5914;p73"/>
            <p:cNvGrpSpPr/>
            <p:nvPr/>
          </p:nvGrpSpPr>
          <p:grpSpPr>
            <a:xfrm>
              <a:off x="5938695" y="3176919"/>
              <a:ext cx="685761" cy="404739"/>
              <a:chOff x="5938695" y="3176919"/>
              <a:chExt cx="685761" cy="404739"/>
            </a:xfrm>
          </p:grpSpPr>
          <p:grpSp>
            <p:nvGrpSpPr>
              <p:cNvPr id="5915" name="Google Shape;5915;p73"/>
              <p:cNvGrpSpPr/>
              <p:nvPr/>
            </p:nvGrpSpPr>
            <p:grpSpPr>
              <a:xfrm>
                <a:off x="5938695" y="3176919"/>
                <a:ext cx="685761" cy="404739"/>
                <a:chOff x="5938695" y="3176919"/>
                <a:chExt cx="685761" cy="404739"/>
              </a:xfrm>
            </p:grpSpPr>
            <p:sp>
              <p:nvSpPr>
                <p:cNvPr id="5916" name="Google Shape;5916;p73"/>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3"/>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8" name="Google Shape;5918;p73"/>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9" name="Google Shape;5919;p73"/>
            <p:cNvGrpSpPr/>
            <p:nvPr/>
          </p:nvGrpSpPr>
          <p:grpSpPr>
            <a:xfrm>
              <a:off x="5305233" y="3176835"/>
              <a:ext cx="685971" cy="404655"/>
              <a:chOff x="5305233" y="3176835"/>
              <a:chExt cx="685971" cy="404655"/>
            </a:xfrm>
          </p:grpSpPr>
          <p:grpSp>
            <p:nvGrpSpPr>
              <p:cNvPr id="5920" name="Google Shape;5920;p73"/>
              <p:cNvGrpSpPr/>
              <p:nvPr/>
            </p:nvGrpSpPr>
            <p:grpSpPr>
              <a:xfrm>
                <a:off x="5305233" y="3176835"/>
                <a:ext cx="685971" cy="404655"/>
                <a:chOff x="5305233" y="3176835"/>
                <a:chExt cx="685971" cy="404655"/>
              </a:xfrm>
            </p:grpSpPr>
            <p:sp>
              <p:nvSpPr>
                <p:cNvPr id="5921" name="Google Shape;5921;p73"/>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3"/>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3" name="Google Shape;5923;p73"/>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4" name="Google Shape;5924;p73"/>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5" name="Google Shape;5925;p73"/>
            <p:cNvGrpSpPr/>
            <p:nvPr/>
          </p:nvGrpSpPr>
          <p:grpSpPr>
            <a:xfrm>
              <a:off x="5657361" y="2824811"/>
              <a:ext cx="1078361" cy="404655"/>
              <a:chOff x="5657361" y="2824811"/>
              <a:chExt cx="1078361" cy="404655"/>
            </a:xfrm>
          </p:grpSpPr>
          <p:grpSp>
            <p:nvGrpSpPr>
              <p:cNvPr id="5926" name="Google Shape;5926;p73"/>
              <p:cNvGrpSpPr/>
              <p:nvPr/>
            </p:nvGrpSpPr>
            <p:grpSpPr>
              <a:xfrm>
                <a:off x="5657361" y="2824811"/>
                <a:ext cx="1078361" cy="404655"/>
                <a:chOff x="5657361" y="2824811"/>
                <a:chExt cx="1078361" cy="404655"/>
              </a:xfrm>
            </p:grpSpPr>
            <p:grpSp>
              <p:nvGrpSpPr>
                <p:cNvPr id="5927" name="Google Shape;5927;p73"/>
                <p:cNvGrpSpPr/>
                <p:nvPr/>
              </p:nvGrpSpPr>
              <p:grpSpPr>
                <a:xfrm>
                  <a:off x="5938485" y="2824811"/>
                  <a:ext cx="797237" cy="404655"/>
                  <a:chOff x="5938485" y="2824811"/>
                  <a:chExt cx="797237" cy="404655"/>
                </a:xfrm>
              </p:grpSpPr>
              <p:sp>
                <p:nvSpPr>
                  <p:cNvPr id="5928" name="Google Shape;5928;p73"/>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3"/>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0" name="Google Shape;5930;p73"/>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1" name="Google Shape;5931;p73"/>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2" name="Google Shape;5932;p73"/>
            <p:cNvGrpSpPr/>
            <p:nvPr/>
          </p:nvGrpSpPr>
          <p:grpSpPr>
            <a:xfrm>
              <a:off x="5190863" y="3528942"/>
              <a:ext cx="1078026" cy="404739"/>
              <a:chOff x="5190863" y="3528942"/>
              <a:chExt cx="1078026" cy="404739"/>
            </a:xfrm>
          </p:grpSpPr>
          <p:sp>
            <p:nvSpPr>
              <p:cNvPr id="5933" name="Google Shape;5933;p73"/>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4" name="Google Shape;5934;p73"/>
              <p:cNvGrpSpPr/>
              <p:nvPr/>
            </p:nvGrpSpPr>
            <p:grpSpPr>
              <a:xfrm>
                <a:off x="5190863" y="3528942"/>
                <a:ext cx="1078026" cy="404739"/>
                <a:chOff x="5190863" y="3528942"/>
                <a:chExt cx="1078026" cy="404739"/>
              </a:xfrm>
            </p:grpSpPr>
            <p:sp>
              <p:nvSpPr>
                <p:cNvPr id="5935" name="Google Shape;5935;p73"/>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3"/>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937" name="Google Shape;5937;p73"/>
          <p:cNvGrpSpPr/>
          <p:nvPr/>
        </p:nvGrpSpPr>
        <p:grpSpPr>
          <a:xfrm>
            <a:off x="728162" y="1474292"/>
            <a:ext cx="1086719" cy="879487"/>
            <a:chOff x="803162" y="1474292"/>
            <a:chExt cx="1086719" cy="879487"/>
          </a:xfrm>
        </p:grpSpPr>
        <p:grpSp>
          <p:nvGrpSpPr>
            <p:cNvPr id="5938" name="Google Shape;5938;p73"/>
            <p:cNvGrpSpPr/>
            <p:nvPr/>
          </p:nvGrpSpPr>
          <p:grpSpPr>
            <a:xfrm>
              <a:off x="803162" y="1625948"/>
              <a:ext cx="445856" cy="576579"/>
              <a:chOff x="803162" y="1625948"/>
              <a:chExt cx="445856" cy="576579"/>
            </a:xfrm>
          </p:grpSpPr>
          <p:sp>
            <p:nvSpPr>
              <p:cNvPr id="5939" name="Google Shape;5939;p73"/>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0" name="Google Shape;5940;p73"/>
              <p:cNvGrpSpPr/>
              <p:nvPr/>
            </p:nvGrpSpPr>
            <p:grpSpPr>
              <a:xfrm>
                <a:off x="1056023" y="1625948"/>
                <a:ext cx="192995" cy="576579"/>
                <a:chOff x="1056023" y="1625948"/>
                <a:chExt cx="192995" cy="576579"/>
              </a:xfrm>
            </p:grpSpPr>
            <p:sp>
              <p:nvSpPr>
                <p:cNvPr id="5941" name="Google Shape;5941;p73"/>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3"/>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3"/>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3"/>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3"/>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46" name="Google Shape;5946;p73"/>
            <p:cNvGrpSpPr/>
            <p:nvPr/>
          </p:nvGrpSpPr>
          <p:grpSpPr>
            <a:xfrm>
              <a:off x="1371406" y="1474292"/>
              <a:ext cx="518475" cy="879487"/>
              <a:chOff x="1398231" y="1474292"/>
              <a:chExt cx="518475" cy="879487"/>
            </a:xfrm>
          </p:grpSpPr>
          <p:grpSp>
            <p:nvGrpSpPr>
              <p:cNvPr id="5947" name="Google Shape;5947;p73"/>
              <p:cNvGrpSpPr/>
              <p:nvPr/>
            </p:nvGrpSpPr>
            <p:grpSpPr>
              <a:xfrm>
                <a:off x="1398231" y="1474292"/>
                <a:ext cx="518475" cy="341643"/>
                <a:chOff x="1398231" y="1474292"/>
                <a:chExt cx="518475" cy="341643"/>
              </a:xfrm>
            </p:grpSpPr>
            <p:sp>
              <p:nvSpPr>
                <p:cNvPr id="5948" name="Google Shape;5948;p73"/>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9" name="Google Shape;5949;p73"/>
                <p:cNvGrpSpPr/>
                <p:nvPr/>
              </p:nvGrpSpPr>
              <p:grpSpPr>
                <a:xfrm>
                  <a:off x="1616453" y="1474292"/>
                  <a:ext cx="300253" cy="341643"/>
                  <a:chOff x="1616453" y="1475379"/>
                  <a:chExt cx="300253" cy="341643"/>
                </a:xfrm>
              </p:grpSpPr>
              <p:sp>
                <p:nvSpPr>
                  <p:cNvPr id="5950" name="Google Shape;5950;p73"/>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3"/>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3"/>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3"/>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3"/>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3"/>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3"/>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7" name="Google Shape;5957;p73"/>
                  <p:cNvGrpSpPr/>
                  <p:nvPr/>
                </p:nvGrpSpPr>
                <p:grpSpPr>
                  <a:xfrm>
                    <a:off x="1839639" y="1475379"/>
                    <a:ext cx="77067" cy="341643"/>
                    <a:chOff x="1839639" y="1475379"/>
                    <a:chExt cx="77067" cy="341643"/>
                  </a:xfrm>
                </p:grpSpPr>
                <p:sp>
                  <p:nvSpPr>
                    <p:cNvPr id="5958" name="Google Shape;5958;p73"/>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3"/>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960" name="Google Shape;5960;p73"/>
              <p:cNvGrpSpPr/>
              <p:nvPr/>
            </p:nvGrpSpPr>
            <p:grpSpPr>
              <a:xfrm>
                <a:off x="1398451" y="2012951"/>
                <a:ext cx="518255" cy="340828"/>
                <a:chOff x="1398451" y="2012951"/>
                <a:chExt cx="518255" cy="340828"/>
              </a:xfrm>
            </p:grpSpPr>
            <p:sp>
              <p:nvSpPr>
                <p:cNvPr id="5961" name="Google Shape;5961;p73"/>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2" name="Google Shape;5962;p73"/>
                <p:cNvGrpSpPr/>
                <p:nvPr/>
              </p:nvGrpSpPr>
              <p:grpSpPr>
                <a:xfrm>
                  <a:off x="1616453" y="2012951"/>
                  <a:ext cx="300253" cy="340828"/>
                  <a:chOff x="1616453" y="2013538"/>
                  <a:chExt cx="300253" cy="340828"/>
                </a:xfrm>
              </p:grpSpPr>
              <p:sp>
                <p:nvSpPr>
                  <p:cNvPr id="5963" name="Google Shape;5963;p73"/>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3"/>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3"/>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3"/>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3"/>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3"/>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3"/>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0" name="Google Shape;5970;p73"/>
                  <p:cNvGrpSpPr/>
                  <p:nvPr/>
                </p:nvGrpSpPr>
                <p:grpSpPr>
                  <a:xfrm>
                    <a:off x="1839639" y="2013538"/>
                    <a:ext cx="77067" cy="340828"/>
                    <a:chOff x="1839639" y="2013538"/>
                    <a:chExt cx="77067" cy="340828"/>
                  </a:xfrm>
                </p:grpSpPr>
                <p:sp>
                  <p:nvSpPr>
                    <p:cNvPr id="5971" name="Google Shape;5971;p73"/>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3"/>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973" name="Google Shape;5973;p73"/>
          <p:cNvGrpSpPr/>
          <p:nvPr/>
        </p:nvGrpSpPr>
        <p:grpSpPr>
          <a:xfrm>
            <a:off x="724986" y="3605478"/>
            <a:ext cx="1368681" cy="682918"/>
            <a:chOff x="724986" y="3605478"/>
            <a:chExt cx="1368681" cy="682918"/>
          </a:xfrm>
        </p:grpSpPr>
        <p:grpSp>
          <p:nvGrpSpPr>
            <p:cNvPr id="5974" name="Google Shape;5974;p73"/>
            <p:cNvGrpSpPr/>
            <p:nvPr/>
          </p:nvGrpSpPr>
          <p:grpSpPr>
            <a:xfrm>
              <a:off x="1289102" y="3823629"/>
              <a:ext cx="240442" cy="250435"/>
              <a:chOff x="-165066" y="3843615"/>
              <a:chExt cx="221259" cy="230455"/>
            </a:xfrm>
          </p:grpSpPr>
          <p:sp>
            <p:nvSpPr>
              <p:cNvPr id="5975" name="Google Shape;5975;p73"/>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3"/>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3"/>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3"/>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3"/>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3"/>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3"/>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3"/>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3"/>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3"/>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3"/>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3"/>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3"/>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3"/>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3"/>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3"/>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3"/>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3"/>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3"/>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3"/>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5" name="Google Shape;5995;p73"/>
            <p:cNvGrpSpPr/>
            <p:nvPr/>
          </p:nvGrpSpPr>
          <p:grpSpPr>
            <a:xfrm>
              <a:off x="724986" y="3605478"/>
              <a:ext cx="1368681" cy="682918"/>
              <a:chOff x="724986" y="3605478"/>
              <a:chExt cx="1368681" cy="682918"/>
            </a:xfrm>
          </p:grpSpPr>
          <p:grpSp>
            <p:nvGrpSpPr>
              <p:cNvPr id="5996" name="Google Shape;5996;p73"/>
              <p:cNvGrpSpPr/>
              <p:nvPr/>
            </p:nvGrpSpPr>
            <p:grpSpPr>
              <a:xfrm>
                <a:off x="1498221" y="4047614"/>
                <a:ext cx="529172" cy="240783"/>
                <a:chOff x="1498221" y="4047614"/>
                <a:chExt cx="529172" cy="240783"/>
              </a:xfrm>
            </p:grpSpPr>
            <p:grpSp>
              <p:nvGrpSpPr>
                <p:cNvPr id="5997" name="Google Shape;5997;p73"/>
                <p:cNvGrpSpPr/>
                <p:nvPr/>
              </p:nvGrpSpPr>
              <p:grpSpPr>
                <a:xfrm>
                  <a:off x="1826655" y="4224370"/>
                  <a:ext cx="200738" cy="25631"/>
                  <a:chOff x="1826655" y="4224370"/>
                  <a:chExt cx="200738" cy="25631"/>
                </a:xfrm>
              </p:grpSpPr>
              <p:sp>
                <p:nvSpPr>
                  <p:cNvPr id="5998" name="Google Shape;5998;p73"/>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3"/>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0" name="Google Shape;6000;p73"/>
                <p:cNvGrpSpPr/>
                <p:nvPr/>
              </p:nvGrpSpPr>
              <p:grpSpPr>
                <a:xfrm>
                  <a:off x="1498221" y="4047614"/>
                  <a:ext cx="328444" cy="240783"/>
                  <a:chOff x="1498221" y="4047614"/>
                  <a:chExt cx="328444" cy="240783"/>
                </a:xfrm>
              </p:grpSpPr>
              <p:sp>
                <p:nvSpPr>
                  <p:cNvPr id="6001" name="Google Shape;6001;p73"/>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2" name="Google Shape;6002;p73"/>
                  <p:cNvGrpSpPr/>
                  <p:nvPr/>
                </p:nvGrpSpPr>
                <p:grpSpPr>
                  <a:xfrm>
                    <a:off x="1498221" y="4047614"/>
                    <a:ext cx="150566" cy="190416"/>
                    <a:chOff x="1498221" y="4047614"/>
                    <a:chExt cx="150566" cy="190416"/>
                  </a:xfrm>
                </p:grpSpPr>
                <p:sp>
                  <p:nvSpPr>
                    <p:cNvPr id="6003" name="Google Shape;6003;p73"/>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3"/>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05" name="Google Shape;6005;p73"/>
              <p:cNvGrpSpPr/>
              <p:nvPr/>
            </p:nvGrpSpPr>
            <p:grpSpPr>
              <a:xfrm>
                <a:off x="1560718" y="3800594"/>
                <a:ext cx="532948" cy="302090"/>
                <a:chOff x="1560718" y="3800594"/>
                <a:chExt cx="532948" cy="302090"/>
              </a:xfrm>
            </p:grpSpPr>
            <p:grpSp>
              <p:nvGrpSpPr>
                <p:cNvPr id="6006" name="Google Shape;6006;p73"/>
                <p:cNvGrpSpPr/>
                <p:nvPr/>
              </p:nvGrpSpPr>
              <p:grpSpPr>
                <a:xfrm>
                  <a:off x="1912179" y="3827344"/>
                  <a:ext cx="181487" cy="25631"/>
                  <a:chOff x="1912179" y="3827344"/>
                  <a:chExt cx="181487" cy="25631"/>
                </a:xfrm>
              </p:grpSpPr>
              <p:sp>
                <p:nvSpPr>
                  <p:cNvPr id="6007" name="Google Shape;6007;p73"/>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3"/>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9" name="Google Shape;6009;p73"/>
                <p:cNvGrpSpPr/>
                <p:nvPr/>
              </p:nvGrpSpPr>
              <p:grpSpPr>
                <a:xfrm>
                  <a:off x="1912179" y="4044505"/>
                  <a:ext cx="181487" cy="25622"/>
                  <a:chOff x="1912179" y="4044506"/>
                  <a:chExt cx="181487" cy="25622"/>
                </a:xfrm>
              </p:grpSpPr>
              <p:sp>
                <p:nvSpPr>
                  <p:cNvPr id="6010" name="Google Shape;6010;p73"/>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3"/>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2" name="Google Shape;6012;p73"/>
                <p:cNvGrpSpPr/>
                <p:nvPr/>
              </p:nvGrpSpPr>
              <p:grpSpPr>
                <a:xfrm>
                  <a:off x="1560718" y="3800594"/>
                  <a:ext cx="351472" cy="302090"/>
                  <a:chOff x="1560718" y="3800594"/>
                  <a:chExt cx="351472" cy="302090"/>
                </a:xfrm>
              </p:grpSpPr>
              <p:grpSp>
                <p:nvGrpSpPr>
                  <p:cNvPr id="6013" name="Google Shape;6013;p73"/>
                  <p:cNvGrpSpPr/>
                  <p:nvPr/>
                </p:nvGrpSpPr>
                <p:grpSpPr>
                  <a:xfrm>
                    <a:off x="1560718" y="3842857"/>
                    <a:ext cx="173586" cy="217131"/>
                    <a:chOff x="1560718" y="3842857"/>
                    <a:chExt cx="173586" cy="217131"/>
                  </a:xfrm>
                </p:grpSpPr>
                <p:sp>
                  <p:nvSpPr>
                    <p:cNvPr id="6014" name="Google Shape;6014;p73"/>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3"/>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3"/>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17" name="Google Shape;6017;p73"/>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3"/>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19" name="Google Shape;6019;p73"/>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0" name="Google Shape;6020;p73"/>
              <p:cNvGrpSpPr/>
              <p:nvPr/>
            </p:nvGrpSpPr>
            <p:grpSpPr>
              <a:xfrm>
                <a:off x="785350" y="3605478"/>
                <a:ext cx="535311" cy="249245"/>
                <a:chOff x="785350" y="3605478"/>
                <a:chExt cx="535311" cy="249245"/>
              </a:xfrm>
            </p:grpSpPr>
            <p:grpSp>
              <p:nvGrpSpPr>
                <p:cNvPr id="6021" name="Google Shape;6021;p73"/>
                <p:cNvGrpSpPr/>
                <p:nvPr/>
              </p:nvGrpSpPr>
              <p:grpSpPr>
                <a:xfrm>
                  <a:off x="785350" y="3605478"/>
                  <a:ext cx="376191" cy="102736"/>
                  <a:chOff x="785350" y="3605478"/>
                  <a:chExt cx="376191" cy="102736"/>
                </a:xfrm>
              </p:grpSpPr>
              <p:sp>
                <p:nvSpPr>
                  <p:cNvPr id="6022" name="Google Shape;6022;p73"/>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3"/>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3"/>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5" name="Google Shape;6025;p73"/>
                <p:cNvGrpSpPr/>
                <p:nvPr/>
              </p:nvGrpSpPr>
              <p:grpSpPr>
                <a:xfrm>
                  <a:off x="1161530" y="3655851"/>
                  <a:ext cx="159131" cy="198872"/>
                  <a:chOff x="1161530" y="3655851"/>
                  <a:chExt cx="159131" cy="198872"/>
                </a:xfrm>
              </p:grpSpPr>
              <p:sp>
                <p:nvSpPr>
                  <p:cNvPr id="6026" name="Google Shape;6026;p73"/>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3"/>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28" name="Google Shape;6028;p73"/>
              <p:cNvGrpSpPr/>
              <p:nvPr/>
            </p:nvGrpSpPr>
            <p:grpSpPr>
              <a:xfrm>
                <a:off x="785350" y="4047614"/>
                <a:ext cx="535311" cy="240783"/>
                <a:chOff x="785350" y="4047614"/>
                <a:chExt cx="535311" cy="240783"/>
              </a:xfrm>
            </p:grpSpPr>
            <p:grpSp>
              <p:nvGrpSpPr>
                <p:cNvPr id="6029" name="Google Shape;6029;p73"/>
                <p:cNvGrpSpPr/>
                <p:nvPr/>
              </p:nvGrpSpPr>
              <p:grpSpPr>
                <a:xfrm>
                  <a:off x="1161636" y="4047614"/>
                  <a:ext cx="159025" cy="190415"/>
                  <a:chOff x="1161636" y="4047614"/>
                  <a:chExt cx="159025" cy="190415"/>
                </a:xfrm>
              </p:grpSpPr>
              <p:sp>
                <p:nvSpPr>
                  <p:cNvPr id="6030" name="Google Shape;6030;p73"/>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3"/>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2" name="Google Shape;6032;p73"/>
                <p:cNvGrpSpPr/>
                <p:nvPr/>
              </p:nvGrpSpPr>
              <p:grpSpPr>
                <a:xfrm>
                  <a:off x="785350" y="4185661"/>
                  <a:ext cx="376191" cy="102736"/>
                  <a:chOff x="785350" y="4185661"/>
                  <a:chExt cx="376191" cy="102736"/>
                </a:xfrm>
              </p:grpSpPr>
              <p:sp>
                <p:nvSpPr>
                  <p:cNvPr id="6033" name="Google Shape;6033;p73"/>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3"/>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3"/>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36" name="Google Shape;6036;p73"/>
              <p:cNvGrpSpPr/>
              <p:nvPr/>
            </p:nvGrpSpPr>
            <p:grpSpPr>
              <a:xfrm>
                <a:off x="1501054" y="3605478"/>
                <a:ext cx="526340" cy="249240"/>
                <a:chOff x="1501054" y="3605478"/>
                <a:chExt cx="526340" cy="249240"/>
              </a:xfrm>
            </p:grpSpPr>
            <p:grpSp>
              <p:nvGrpSpPr>
                <p:cNvPr id="6037" name="Google Shape;6037;p73"/>
                <p:cNvGrpSpPr/>
                <p:nvPr/>
              </p:nvGrpSpPr>
              <p:grpSpPr>
                <a:xfrm>
                  <a:off x="1834208" y="3643867"/>
                  <a:ext cx="193185" cy="25622"/>
                  <a:chOff x="1834208" y="3643867"/>
                  <a:chExt cx="193185" cy="25622"/>
                </a:xfrm>
              </p:grpSpPr>
              <p:sp>
                <p:nvSpPr>
                  <p:cNvPr id="6038" name="Google Shape;6038;p73"/>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3"/>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0" name="Google Shape;6040;p73"/>
                <p:cNvGrpSpPr/>
                <p:nvPr/>
              </p:nvGrpSpPr>
              <p:grpSpPr>
                <a:xfrm>
                  <a:off x="1501054" y="3605478"/>
                  <a:ext cx="333165" cy="249240"/>
                  <a:chOff x="1501054" y="3605478"/>
                  <a:chExt cx="333165" cy="249240"/>
                </a:xfrm>
              </p:grpSpPr>
              <p:sp>
                <p:nvSpPr>
                  <p:cNvPr id="6041" name="Google Shape;6041;p73"/>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2" name="Google Shape;6042;p73"/>
                  <p:cNvGrpSpPr/>
                  <p:nvPr/>
                </p:nvGrpSpPr>
                <p:grpSpPr>
                  <a:xfrm>
                    <a:off x="1501054" y="3655851"/>
                    <a:ext cx="155286" cy="198867"/>
                    <a:chOff x="1501054" y="3655851"/>
                    <a:chExt cx="155286" cy="198867"/>
                  </a:xfrm>
                </p:grpSpPr>
                <p:sp>
                  <p:nvSpPr>
                    <p:cNvPr id="6043" name="Google Shape;6043;p73"/>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3"/>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45" name="Google Shape;6045;p73"/>
              <p:cNvGrpSpPr/>
              <p:nvPr/>
            </p:nvGrpSpPr>
            <p:grpSpPr>
              <a:xfrm>
                <a:off x="724986" y="3800594"/>
                <a:ext cx="532950" cy="302090"/>
                <a:chOff x="724986" y="3800594"/>
                <a:chExt cx="532950" cy="302090"/>
              </a:xfrm>
            </p:grpSpPr>
            <p:grpSp>
              <p:nvGrpSpPr>
                <p:cNvPr id="6046" name="Google Shape;6046;p73"/>
                <p:cNvGrpSpPr/>
                <p:nvPr/>
              </p:nvGrpSpPr>
              <p:grpSpPr>
                <a:xfrm>
                  <a:off x="724986" y="4044367"/>
                  <a:ext cx="181314" cy="25626"/>
                  <a:chOff x="724986" y="4044367"/>
                  <a:chExt cx="181314" cy="25626"/>
                </a:xfrm>
              </p:grpSpPr>
              <p:sp>
                <p:nvSpPr>
                  <p:cNvPr id="6047" name="Google Shape;6047;p73"/>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3"/>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9" name="Google Shape;6049;p73"/>
                <p:cNvGrpSpPr/>
                <p:nvPr/>
              </p:nvGrpSpPr>
              <p:grpSpPr>
                <a:xfrm>
                  <a:off x="906290" y="3800594"/>
                  <a:ext cx="351646" cy="302090"/>
                  <a:chOff x="906290" y="3800594"/>
                  <a:chExt cx="351646" cy="302090"/>
                </a:xfrm>
              </p:grpSpPr>
              <p:grpSp>
                <p:nvGrpSpPr>
                  <p:cNvPr id="6050" name="Google Shape;6050;p73"/>
                  <p:cNvGrpSpPr/>
                  <p:nvPr/>
                </p:nvGrpSpPr>
                <p:grpSpPr>
                  <a:xfrm>
                    <a:off x="1084172" y="3842857"/>
                    <a:ext cx="173764" cy="217131"/>
                    <a:chOff x="1084172" y="3842857"/>
                    <a:chExt cx="173764" cy="217131"/>
                  </a:xfrm>
                </p:grpSpPr>
                <p:grpSp>
                  <p:nvGrpSpPr>
                    <p:cNvPr id="6051" name="Google Shape;6051;p73"/>
                    <p:cNvGrpSpPr/>
                    <p:nvPr/>
                  </p:nvGrpSpPr>
                  <p:grpSpPr>
                    <a:xfrm>
                      <a:off x="1156862" y="3936509"/>
                      <a:ext cx="101073" cy="25622"/>
                      <a:chOff x="1156862" y="3936509"/>
                      <a:chExt cx="101073" cy="25622"/>
                    </a:xfrm>
                  </p:grpSpPr>
                  <p:sp>
                    <p:nvSpPr>
                      <p:cNvPr id="6052" name="Google Shape;6052;p73"/>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3"/>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4" name="Google Shape;6054;p73"/>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5" name="Google Shape;6055;p73"/>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3"/>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7" name="Google Shape;6057;p73"/>
                <p:cNvGrpSpPr/>
                <p:nvPr/>
              </p:nvGrpSpPr>
              <p:grpSpPr>
                <a:xfrm>
                  <a:off x="724986" y="3830189"/>
                  <a:ext cx="189533" cy="25626"/>
                  <a:chOff x="724986" y="3830189"/>
                  <a:chExt cx="189533" cy="25626"/>
                </a:xfrm>
              </p:grpSpPr>
              <p:sp>
                <p:nvSpPr>
                  <p:cNvPr id="6058" name="Google Shape;6058;p73"/>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3"/>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060" name="Google Shape;6060;p73"/>
          <p:cNvGrpSpPr/>
          <p:nvPr/>
        </p:nvGrpSpPr>
        <p:grpSpPr>
          <a:xfrm>
            <a:off x="2253298" y="2455640"/>
            <a:ext cx="948701" cy="935378"/>
            <a:chOff x="2253298" y="2428317"/>
            <a:chExt cx="948701" cy="935378"/>
          </a:xfrm>
        </p:grpSpPr>
        <p:sp>
          <p:nvSpPr>
            <p:cNvPr id="6061" name="Google Shape;6061;p73"/>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3"/>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3"/>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3"/>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3"/>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3"/>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3"/>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3"/>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3"/>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3"/>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3"/>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3"/>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3"/>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3"/>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3"/>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3"/>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3"/>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3"/>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3"/>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3"/>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3"/>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3"/>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3"/>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3"/>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3"/>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3"/>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3"/>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3"/>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3"/>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3"/>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3"/>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3"/>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3"/>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97" name="Shape 6097"/>
        <p:cNvGrpSpPr/>
        <p:nvPr/>
      </p:nvGrpSpPr>
      <p:grpSpPr>
        <a:xfrm>
          <a:off x="0" y="0"/>
          <a:ext cx="0" cy="0"/>
          <a:chOff x="0" y="0"/>
          <a:chExt cx="0" cy="0"/>
        </a:xfrm>
      </p:grpSpPr>
      <p:grpSp>
        <p:nvGrpSpPr>
          <p:cNvPr id="6098" name="Google Shape;6098;p74"/>
          <p:cNvGrpSpPr/>
          <p:nvPr/>
        </p:nvGrpSpPr>
        <p:grpSpPr>
          <a:xfrm>
            <a:off x="3353582" y="1145627"/>
            <a:ext cx="2363393" cy="1017867"/>
            <a:chOff x="3292400" y="1219146"/>
            <a:chExt cx="2615240" cy="1110239"/>
          </a:xfrm>
        </p:grpSpPr>
        <p:sp>
          <p:nvSpPr>
            <p:cNvPr id="6099" name="Google Shape;6099;p74"/>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100" name="Google Shape;6100;p74"/>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01" name="Google Shape;6101;p74"/>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102" name="Google Shape;6102;p74"/>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103" name="Google Shape;6103;p74"/>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104" name="Google Shape;6104;p74"/>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105" name="Google Shape;6105;p74"/>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106" name="Google Shape;6106;p74"/>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107" name="Google Shape;6107;p74"/>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108" name="Google Shape;6108;p74"/>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109" name="Google Shape;6109;p74"/>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110" name="Google Shape;6110;p74"/>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111" name="Google Shape;6111;p74"/>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112" name="Google Shape;6112;p74"/>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113" name="Google Shape;6113;p74"/>
            <p:cNvGrpSpPr/>
            <p:nvPr/>
          </p:nvGrpSpPr>
          <p:grpSpPr>
            <a:xfrm>
              <a:off x="3748438" y="1378608"/>
              <a:ext cx="2159202" cy="903971"/>
              <a:chOff x="1683525" y="2179850"/>
              <a:chExt cx="4519050" cy="2134525"/>
            </a:xfrm>
          </p:grpSpPr>
          <p:sp>
            <p:nvSpPr>
              <p:cNvPr id="6114" name="Google Shape;6114;p7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15" name="Google Shape;6115;p7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16" name="Google Shape;6116;p7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17" name="Google Shape;6117;p7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18" name="Google Shape;6118;p7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19" name="Google Shape;6119;p7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20" name="Google Shape;6120;p7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21" name="Google Shape;6121;p7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22" name="Google Shape;6122;p7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23" name="Google Shape;6123;p7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24" name="Google Shape;6124;p7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25" name="Google Shape;6125;p7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126" name="Google Shape;6126;p74"/>
          <p:cNvGraphicFramePr/>
          <p:nvPr/>
        </p:nvGraphicFramePr>
        <p:xfrm>
          <a:off x="5949675" y="2323100"/>
          <a:ext cx="3000000" cy="3000000"/>
        </p:xfrm>
        <a:graphic>
          <a:graphicData uri="http://schemas.openxmlformats.org/drawingml/2006/table">
            <a:tbl>
              <a:tblPr>
                <a:noFill/>
                <a:tableStyleId>{98F90FC3-4562-4D6F-B566-BB188393108F}</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127" name="Google Shape;6127;p74"/>
          <p:cNvGrpSpPr/>
          <p:nvPr/>
        </p:nvGrpSpPr>
        <p:grpSpPr>
          <a:xfrm>
            <a:off x="5926924" y="3381697"/>
            <a:ext cx="2519825" cy="1001454"/>
            <a:chOff x="1906114" y="789980"/>
            <a:chExt cx="1487676" cy="606868"/>
          </a:xfrm>
        </p:grpSpPr>
        <p:cxnSp>
          <p:nvCxnSpPr>
            <p:cNvPr id="6128" name="Google Shape;6128;p7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129" name="Google Shape;6129;p7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130" name="Google Shape;6130;p7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131" name="Google Shape;6131;p74"/>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132" name="Google Shape;6132;p74"/>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133" name="Google Shape;6133;p74"/>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134" name="Google Shape;6134;p74"/>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135" name="Google Shape;6135;p7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4"/>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142" name="Google Shape;6142;p74"/>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143" name="Google Shape;6143;p74"/>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144" name="Google Shape;6144;p7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5" name="Google Shape;6145;p74"/>
          <p:cNvGrpSpPr/>
          <p:nvPr/>
        </p:nvGrpSpPr>
        <p:grpSpPr>
          <a:xfrm>
            <a:off x="726399" y="1190655"/>
            <a:ext cx="2394370" cy="976502"/>
            <a:chOff x="749309" y="1112739"/>
            <a:chExt cx="2371603" cy="976502"/>
          </a:xfrm>
        </p:grpSpPr>
        <p:sp>
          <p:nvSpPr>
            <p:cNvPr id="6146" name="Google Shape;6146;p74"/>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4"/>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4"/>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4"/>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4"/>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4"/>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4"/>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4"/>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4"/>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4"/>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4"/>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4"/>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4"/>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4"/>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4"/>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4"/>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4"/>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4"/>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4"/>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4"/>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4"/>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4"/>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4"/>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4"/>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4"/>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4"/>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4"/>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4"/>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178" name="Google Shape;6178;p74"/>
          <p:cNvGraphicFramePr/>
          <p:nvPr/>
        </p:nvGraphicFramePr>
        <p:xfrm>
          <a:off x="5949700" y="1188950"/>
          <a:ext cx="3000000" cy="3000000"/>
        </p:xfrm>
        <a:graphic>
          <a:graphicData uri="http://schemas.openxmlformats.org/drawingml/2006/table">
            <a:tbl>
              <a:tblPr>
                <a:noFill/>
                <a:tableStyleId>{98F90FC3-4562-4D6F-B566-BB188393108F}</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179" name="Google Shape;6179;p74"/>
          <p:cNvGraphicFramePr/>
          <p:nvPr/>
        </p:nvGraphicFramePr>
        <p:xfrm>
          <a:off x="3356413" y="2323100"/>
          <a:ext cx="3000000" cy="3000000"/>
        </p:xfrm>
        <a:graphic>
          <a:graphicData uri="http://schemas.openxmlformats.org/drawingml/2006/table">
            <a:tbl>
              <a:tblPr>
                <a:noFill/>
                <a:tableStyleId>{98F90FC3-4562-4D6F-B566-BB188393108F}</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180" name="Google Shape;6180;p74"/>
          <p:cNvGrpSpPr/>
          <p:nvPr/>
        </p:nvGrpSpPr>
        <p:grpSpPr>
          <a:xfrm>
            <a:off x="4100342" y="2709743"/>
            <a:ext cx="1517436" cy="74460"/>
            <a:chOff x="3980086" y="2804397"/>
            <a:chExt cx="1227600" cy="66900"/>
          </a:xfrm>
        </p:grpSpPr>
        <p:sp>
          <p:nvSpPr>
            <p:cNvPr id="6181" name="Google Shape;6181;p7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3" name="Google Shape;6183;p74"/>
          <p:cNvGrpSpPr/>
          <p:nvPr/>
        </p:nvGrpSpPr>
        <p:grpSpPr>
          <a:xfrm>
            <a:off x="4725406" y="3002330"/>
            <a:ext cx="892956" cy="74460"/>
            <a:chOff x="3980086" y="2804397"/>
            <a:chExt cx="1227600" cy="66900"/>
          </a:xfrm>
        </p:grpSpPr>
        <p:sp>
          <p:nvSpPr>
            <p:cNvPr id="6184" name="Google Shape;6184;p7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6" name="Google Shape;6186;p74"/>
          <p:cNvGrpSpPr/>
          <p:nvPr/>
        </p:nvGrpSpPr>
        <p:grpSpPr>
          <a:xfrm>
            <a:off x="3358498" y="3361213"/>
            <a:ext cx="2363244" cy="1005943"/>
            <a:chOff x="3358415" y="3361302"/>
            <a:chExt cx="2363244" cy="1024695"/>
          </a:xfrm>
        </p:grpSpPr>
        <p:grpSp>
          <p:nvGrpSpPr>
            <p:cNvPr id="6187" name="Google Shape;6187;p74"/>
            <p:cNvGrpSpPr/>
            <p:nvPr/>
          </p:nvGrpSpPr>
          <p:grpSpPr>
            <a:xfrm>
              <a:off x="3358415" y="3361302"/>
              <a:ext cx="441300" cy="1024695"/>
              <a:chOff x="3358415" y="3361302"/>
              <a:chExt cx="441300" cy="1024695"/>
            </a:xfrm>
          </p:grpSpPr>
          <p:sp>
            <p:nvSpPr>
              <p:cNvPr id="6188" name="Google Shape;6188;p74"/>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4"/>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4"/>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4"/>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4"/>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4"/>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4" name="Google Shape;6194;p74"/>
            <p:cNvGrpSpPr/>
            <p:nvPr/>
          </p:nvGrpSpPr>
          <p:grpSpPr>
            <a:xfrm>
              <a:off x="3838901" y="3361302"/>
              <a:ext cx="441300" cy="1024695"/>
              <a:chOff x="3838901" y="3361302"/>
              <a:chExt cx="441300" cy="1024695"/>
            </a:xfrm>
          </p:grpSpPr>
          <p:sp>
            <p:nvSpPr>
              <p:cNvPr id="6195" name="Google Shape;6195;p74"/>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4"/>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4"/>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4"/>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4"/>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4"/>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1" name="Google Shape;6201;p74"/>
            <p:cNvGrpSpPr/>
            <p:nvPr/>
          </p:nvGrpSpPr>
          <p:grpSpPr>
            <a:xfrm>
              <a:off x="4319387" y="3361302"/>
              <a:ext cx="441300" cy="1024695"/>
              <a:chOff x="4319387" y="3361302"/>
              <a:chExt cx="441300" cy="1024695"/>
            </a:xfrm>
          </p:grpSpPr>
          <p:sp>
            <p:nvSpPr>
              <p:cNvPr id="6202" name="Google Shape;6202;p74"/>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4"/>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4"/>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4"/>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4"/>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4"/>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74"/>
            <p:cNvGrpSpPr/>
            <p:nvPr/>
          </p:nvGrpSpPr>
          <p:grpSpPr>
            <a:xfrm>
              <a:off x="4799873" y="3361302"/>
              <a:ext cx="441300" cy="1024695"/>
              <a:chOff x="4799873" y="3361302"/>
              <a:chExt cx="441300" cy="1024695"/>
            </a:xfrm>
          </p:grpSpPr>
          <p:sp>
            <p:nvSpPr>
              <p:cNvPr id="6209" name="Google Shape;6209;p74"/>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4"/>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4"/>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4"/>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4"/>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4"/>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5" name="Google Shape;6215;p74"/>
            <p:cNvGrpSpPr/>
            <p:nvPr/>
          </p:nvGrpSpPr>
          <p:grpSpPr>
            <a:xfrm>
              <a:off x="5280360" y="3361302"/>
              <a:ext cx="441300" cy="1024695"/>
              <a:chOff x="5280360" y="3361302"/>
              <a:chExt cx="441300" cy="1024695"/>
            </a:xfrm>
          </p:grpSpPr>
          <p:sp>
            <p:nvSpPr>
              <p:cNvPr id="6216" name="Google Shape;6216;p74"/>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4"/>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4"/>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4"/>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4"/>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4"/>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222" name="Google Shape;6222;p74"/>
          <p:cNvGraphicFramePr/>
          <p:nvPr/>
        </p:nvGraphicFramePr>
        <p:xfrm>
          <a:off x="724925" y="2323100"/>
          <a:ext cx="3000000" cy="3000000"/>
        </p:xfrm>
        <a:graphic>
          <a:graphicData uri="http://schemas.openxmlformats.org/drawingml/2006/table">
            <a:tbl>
              <a:tblPr>
                <a:noFill/>
                <a:tableStyleId>{98F90FC3-4562-4D6F-B566-BB188393108F}</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223" name="Google Shape;6223;p74"/>
          <p:cNvGrpSpPr/>
          <p:nvPr/>
        </p:nvGrpSpPr>
        <p:grpSpPr>
          <a:xfrm>
            <a:off x="726450" y="3372825"/>
            <a:ext cx="2403614" cy="1005900"/>
            <a:chOff x="726450" y="3372825"/>
            <a:chExt cx="2403614" cy="1005900"/>
          </a:xfrm>
        </p:grpSpPr>
        <p:grpSp>
          <p:nvGrpSpPr>
            <p:cNvPr id="6224" name="Google Shape;6224;p74"/>
            <p:cNvGrpSpPr/>
            <p:nvPr/>
          </p:nvGrpSpPr>
          <p:grpSpPr>
            <a:xfrm>
              <a:off x="726450" y="3696000"/>
              <a:ext cx="2403614" cy="500898"/>
              <a:chOff x="726450" y="3696000"/>
              <a:chExt cx="2403614" cy="500898"/>
            </a:xfrm>
          </p:grpSpPr>
          <p:sp>
            <p:nvSpPr>
              <p:cNvPr id="6225" name="Google Shape;6225;p74"/>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226" name="Google Shape;6226;p74"/>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227" name="Google Shape;6227;p74"/>
            <p:cNvGrpSpPr/>
            <p:nvPr/>
          </p:nvGrpSpPr>
          <p:grpSpPr>
            <a:xfrm>
              <a:off x="1348050" y="3372825"/>
              <a:ext cx="1720425" cy="1005900"/>
              <a:chOff x="1348050" y="3372825"/>
              <a:chExt cx="1720425" cy="1005900"/>
            </a:xfrm>
          </p:grpSpPr>
          <p:sp>
            <p:nvSpPr>
              <p:cNvPr id="6228" name="Google Shape;6228;p74"/>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229" name="Google Shape;6229;p74"/>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230" name="Google Shape;6230;p74"/>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231" name="Google Shape;6231;p74"/>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232" name="Google Shape;6232;p74"/>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233" name="Google Shape;6233;p74"/>
            <p:cNvGrpSpPr/>
            <p:nvPr/>
          </p:nvGrpSpPr>
          <p:grpSpPr>
            <a:xfrm>
              <a:off x="1455707" y="3731058"/>
              <a:ext cx="1491150" cy="417657"/>
              <a:chOff x="1455707" y="3731058"/>
              <a:chExt cx="1491150" cy="417657"/>
            </a:xfrm>
          </p:grpSpPr>
          <p:grpSp>
            <p:nvGrpSpPr>
              <p:cNvPr id="6234" name="Google Shape;6234;p74"/>
              <p:cNvGrpSpPr/>
              <p:nvPr/>
            </p:nvGrpSpPr>
            <p:grpSpPr>
              <a:xfrm>
                <a:off x="1472938" y="3745828"/>
                <a:ext cx="72126" cy="53788"/>
                <a:chOff x="1472938" y="3745828"/>
                <a:chExt cx="72126" cy="53788"/>
              </a:xfrm>
            </p:grpSpPr>
            <p:sp>
              <p:nvSpPr>
                <p:cNvPr id="6235" name="Google Shape;6235;p74"/>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4"/>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7" name="Google Shape;6237;p74"/>
              <p:cNvGrpSpPr/>
              <p:nvPr/>
            </p:nvGrpSpPr>
            <p:grpSpPr>
              <a:xfrm>
                <a:off x="1819181" y="4089633"/>
                <a:ext cx="72126" cy="53788"/>
                <a:chOff x="1819181" y="4089633"/>
                <a:chExt cx="72126" cy="53788"/>
              </a:xfrm>
            </p:grpSpPr>
            <p:sp>
              <p:nvSpPr>
                <p:cNvPr id="6238" name="Google Shape;6238;p74"/>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4"/>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0" name="Google Shape;6240;p74"/>
              <p:cNvGrpSpPr/>
              <p:nvPr/>
            </p:nvGrpSpPr>
            <p:grpSpPr>
              <a:xfrm>
                <a:off x="1455707" y="4084171"/>
                <a:ext cx="64321" cy="64544"/>
                <a:chOff x="1455707" y="4084171"/>
                <a:chExt cx="64321" cy="64544"/>
              </a:xfrm>
            </p:grpSpPr>
            <p:sp>
              <p:nvSpPr>
                <p:cNvPr id="6241" name="Google Shape;6241;p74"/>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4"/>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74"/>
              <p:cNvGrpSpPr/>
              <p:nvPr/>
            </p:nvGrpSpPr>
            <p:grpSpPr>
              <a:xfrm>
                <a:off x="1818610" y="3731058"/>
                <a:ext cx="64321" cy="64544"/>
                <a:chOff x="1818610" y="3731058"/>
                <a:chExt cx="64321" cy="64544"/>
              </a:xfrm>
            </p:grpSpPr>
            <p:sp>
              <p:nvSpPr>
                <p:cNvPr id="6244" name="Google Shape;6244;p74"/>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4"/>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6" name="Google Shape;6246;p74"/>
              <p:cNvGrpSpPr/>
              <p:nvPr/>
            </p:nvGrpSpPr>
            <p:grpSpPr>
              <a:xfrm>
                <a:off x="2172491" y="4089633"/>
                <a:ext cx="72126" cy="53788"/>
                <a:chOff x="2172491" y="4089633"/>
                <a:chExt cx="72126" cy="53788"/>
              </a:xfrm>
            </p:grpSpPr>
            <p:sp>
              <p:nvSpPr>
                <p:cNvPr id="6247" name="Google Shape;6247;p74"/>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4"/>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74"/>
              <p:cNvGrpSpPr/>
              <p:nvPr/>
            </p:nvGrpSpPr>
            <p:grpSpPr>
              <a:xfrm>
                <a:off x="2171920" y="3731058"/>
                <a:ext cx="64321" cy="64544"/>
                <a:chOff x="2171920" y="3731058"/>
                <a:chExt cx="64321" cy="64544"/>
              </a:xfrm>
            </p:grpSpPr>
            <p:sp>
              <p:nvSpPr>
                <p:cNvPr id="6250" name="Google Shape;6250;p74"/>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4"/>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2" name="Google Shape;6252;p74"/>
              <p:cNvGrpSpPr/>
              <p:nvPr/>
            </p:nvGrpSpPr>
            <p:grpSpPr>
              <a:xfrm>
                <a:off x="2874730" y="3745828"/>
                <a:ext cx="72126" cy="53788"/>
                <a:chOff x="2874730" y="3745828"/>
                <a:chExt cx="72126" cy="53788"/>
              </a:xfrm>
            </p:grpSpPr>
            <p:sp>
              <p:nvSpPr>
                <p:cNvPr id="6253" name="Google Shape;6253;p74"/>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4"/>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5" name="Google Shape;6255;p74"/>
              <p:cNvGrpSpPr/>
              <p:nvPr/>
            </p:nvGrpSpPr>
            <p:grpSpPr>
              <a:xfrm>
                <a:off x="2878589" y="4081481"/>
                <a:ext cx="64321" cy="64544"/>
                <a:chOff x="2878589" y="4081481"/>
                <a:chExt cx="64321" cy="64544"/>
              </a:xfrm>
            </p:grpSpPr>
            <p:sp>
              <p:nvSpPr>
                <p:cNvPr id="6256" name="Google Shape;6256;p74"/>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4"/>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8" name="Google Shape;6258;p74"/>
              <p:cNvGrpSpPr/>
              <p:nvPr/>
            </p:nvGrpSpPr>
            <p:grpSpPr>
              <a:xfrm>
                <a:off x="2525796" y="4089633"/>
                <a:ext cx="72126" cy="53788"/>
                <a:chOff x="2525796" y="4089633"/>
                <a:chExt cx="72126" cy="53788"/>
              </a:xfrm>
            </p:grpSpPr>
            <p:sp>
              <p:nvSpPr>
                <p:cNvPr id="6259" name="Google Shape;6259;p74"/>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4"/>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1" name="Google Shape;6261;p74"/>
              <p:cNvGrpSpPr/>
              <p:nvPr/>
            </p:nvGrpSpPr>
            <p:grpSpPr>
              <a:xfrm>
                <a:off x="2525225" y="3731058"/>
                <a:ext cx="64321" cy="64544"/>
                <a:chOff x="2525225" y="3731058"/>
                <a:chExt cx="64321" cy="64544"/>
              </a:xfrm>
            </p:grpSpPr>
            <p:sp>
              <p:nvSpPr>
                <p:cNvPr id="6262" name="Google Shape;6262;p74"/>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4"/>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67" name="Shape 6267"/>
        <p:cNvGrpSpPr/>
        <p:nvPr/>
      </p:nvGrpSpPr>
      <p:grpSpPr>
        <a:xfrm>
          <a:off x="0" y="0"/>
          <a:ext cx="0" cy="0"/>
          <a:chOff x="0" y="0"/>
          <a:chExt cx="0" cy="0"/>
        </a:xfrm>
      </p:grpSpPr>
      <p:grpSp>
        <p:nvGrpSpPr>
          <p:cNvPr id="6268" name="Google Shape;6268;p75"/>
          <p:cNvGrpSpPr/>
          <p:nvPr/>
        </p:nvGrpSpPr>
        <p:grpSpPr>
          <a:xfrm>
            <a:off x="732428" y="1171356"/>
            <a:ext cx="845921" cy="690752"/>
            <a:chOff x="732428" y="1198513"/>
            <a:chExt cx="845921" cy="690752"/>
          </a:xfrm>
        </p:grpSpPr>
        <p:grpSp>
          <p:nvGrpSpPr>
            <p:cNvPr id="6269" name="Google Shape;6269;p75"/>
            <p:cNvGrpSpPr/>
            <p:nvPr/>
          </p:nvGrpSpPr>
          <p:grpSpPr>
            <a:xfrm>
              <a:off x="823030" y="1198513"/>
              <a:ext cx="755319" cy="690752"/>
              <a:chOff x="823030" y="1198513"/>
              <a:chExt cx="755319" cy="690752"/>
            </a:xfrm>
          </p:grpSpPr>
          <p:sp>
            <p:nvSpPr>
              <p:cNvPr id="6270" name="Google Shape;6270;p75"/>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5"/>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2" name="Google Shape;6272;p75"/>
            <p:cNvGrpSpPr/>
            <p:nvPr/>
          </p:nvGrpSpPr>
          <p:grpSpPr>
            <a:xfrm>
              <a:off x="732428" y="1239937"/>
              <a:ext cx="739912" cy="607886"/>
              <a:chOff x="732428" y="1239937"/>
              <a:chExt cx="739912" cy="607886"/>
            </a:xfrm>
          </p:grpSpPr>
          <p:sp>
            <p:nvSpPr>
              <p:cNvPr id="6273" name="Google Shape;6273;p75"/>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5"/>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5" name="Google Shape;6275;p75"/>
            <p:cNvGrpSpPr/>
            <p:nvPr/>
          </p:nvGrpSpPr>
          <p:grpSpPr>
            <a:xfrm>
              <a:off x="732428" y="1277018"/>
              <a:ext cx="702832" cy="533758"/>
              <a:chOff x="732428" y="1277018"/>
              <a:chExt cx="702832" cy="533758"/>
            </a:xfrm>
          </p:grpSpPr>
          <p:sp>
            <p:nvSpPr>
              <p:cNvPr id="6276" name="Google Shape;6276;p75"/>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5"/>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8" name="Google Shape;6278;p75"/>
            <p:cNvGrpSpPr/>
            <p:nvPr/>
          </p:nvGrpSpPr>
          <p:grpSpPr>
            <a:xfrm>
              <a:off x="931170" y="1306653"/>
              <a:ext cx="647179" cy="474455"/>
              <a:chOff x="931170" y="1306653"/>
              <a:chExt cx="647179" cy="474455"/>
            </a:xfrm>
          </p:grpSpPr>
          <p:sp>
            <p:nvSpPr>
              <p:cNvPr id="6279" name="Google Shape;6279;p75"/>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5"/>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1" name="Google Shape;6281;p75"/>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2" name="Google Shape;6282;p75"/>
          <p:cNvGrpSpPr/>
          <p:nvPr/>
        </p:nvGrpSpPr>
        <p:grpSpPr>
          <a:xfrm>
            <a:off x="3964037" y="1171363"/>
            <a:ext cx="634656" cy="699982"/>
            <a:chOff x="5985650" y="2860025"/>
            <a:chExt cx="1396075" cy="1539775"/>
          </a:xfrm>
        </p:grpSpPr>
        <p:sp>
          <p:nvSpPr>
            <p:cNvPr id="6283" name="Google Shape;6283;p75"/>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5"/>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5"/>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5"/>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5"/>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5"/>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5"/>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5"/>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5"/>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5"/>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5"/>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5"/>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5"/>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5"/>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5"/>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5"/>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5"/>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5"/>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5"/>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5"/>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5"/>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5"/>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5"/>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5"/>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5"/>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5"/>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5"/>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5"/>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5"/>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5"/>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5"/>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5"/>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5" name="Google Shape;6315;p75"/>
          <p:cNvGrpSpPr/>
          <p:nvPr/>
        </p:nvGrpSpPr>
        <p:grpSpPr>
          <a:xfrm>
            <a:off x="4719687" y="1171356"/>
            <a:ext cx="725845" cy="699975"/>
            <a:chOff x="4249973" y="1201875"/>
            <a:chExt cx="1958568" cy="1888762"/>
          </a:xfrm>
        </p:grpSpPr>
        <p:sp>
          <p:nvSpPr>
            <p:cNvPr id="6316" name="Google Shape;6316;p75"/>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7" name="Google Shape;6317;p75"/>
            <p:cNvGrpSpPr/>
            <p:nvPr/>
          </p:nvGrpSpPr>
          <p:grpSpPr>
            <a:xfrm>
              <a:off x="5853086" y="1789142"/>
              <a:ext cx="355454" cy="1048099"/>
              <a:chOff x="5576108" y="2016725"/>
              <a:chExt cx="565200" cy="1666560"/>
            </a:xfrm>
          </p:grpSpPr>
          <p:sp>
            <p:nvSpPr>
              <p:cNvPr id="6318" name="Google Shape;6318;p75"/>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319" name="Google Shape;6319;p7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0" name="Google Shape;6320;p75"/>
            <p:cNvGrpSpPr/>
            <p:nvPr/>
          </p:nvGrpSpPr>
          <p:grpSpPr>
            <a:xfrm>
              <a:off x="4869455" y="2691676"/>
              <a:ext cx="1013897" cy="398961"/>
              <a:chOff x="4012057" y="3451825"/>
              <a:chExt cx="1612175" cy="634379"/>
            </a:xfrm>
          </p:grpSpPr>
          <p:sp>
            <p:nvSpPr>
              <p:cNvPr id="6321" name="Google Shape;6321;p75"/>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322" name="Google Shape;6322;p7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3" name="Google Shape;6323;p75"/>
            <p:cNvGrpSpPr/>
            <p:nvPr/>
          </p:nvGrpSpPr>
          <p:grpSpPr>
            <a:xfrm>
              <a:off x="4276937" y="2155961"/>
              <a:ext cx="651965" cy="891358"/>
              <a:chOff x="3069908" y="2599997"/>
              <a:chExt cx="1036675" cy="1417328"/>
            </a:xfrm>
          </p:grpSpPr>
          <p:sp>
            <p:nvSpPr>
              <p:cNvPr id="6324" name="Google Shape;6324;p75"/>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325" name="Google Shape;6325;p7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6" name="Google Shape;6326;p75"/>
            <p:cNvGrpSpPr/>
            <p:nvPr/>
          </p:nvGrpSpPr>
          <p:grpSpPr>
            <a:xfrm>
              <a:off x="5054918" y="1201875"/>
              <a:ext cx="999548" cy="602711"/>
              <a:chOff x="4306958" y="1082925"/>
              <a:chExt cx="1589359" cy="958358"/>
            </a:xfrm>
          </p:grpSpPr>
          <p:sp>
            <p:nvSpPr>
              <p:cNvPr id="6327" name="Google Shape;6327;p75"/>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328" name="Google Shape;6328;p7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9" name="Google Shape;6329;p75"/>
            <p:cNvGrpSpPr/>
            <p:nvPr/>
          </p:nvGrpSpPr>
          <p:grpSpPr>
            <a:xfrm>
              <a:off x="4249973" y="1303451"/>
              <a:ext cx="799317" cy="841334"/>
              <a:chOff x="3027033" y="1244439"/>
              <a:chExt cx="1270977" cy="1337786"/>
            </a:xfrm>
          </p:grpSpPr>
          <p:sp>
            <p:nvSpPr>
              <p:cNvPr id="6330" name="Google Shape;6330;p75"/>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331" name="Google Shape;6331;p7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32" name="Google Shape;6332;p75"/>
          <p:cNvGrpSpPr/>
          <p:nvPr/>
        </p:nvGrpSpPr>
        <p:grpSpPr>
          <a:xfrm>
            <a:off x="4072551" y="2058137"/>
            <a:ext cx="750769" cy="683784"/>
            <a:chOff x="4204684" y="2104422"/>
            <a:chExt cx="699822" cy="637382"/>
          </a:xfrm>
        </p:grpSpPr>
        <p:grpSp>
          <p:nvGrpSpPr>
            <p:cNvPr id="6333" name="Google Shape;6333;p75"/>
            <p:cNvGrpSpPr/>
            <p:nvPr/>
          </p:nvGrpSpPr>
          <p:grpSpPr>
            <a:xfrm>
              <a:off x="4204684" y="2430067"/>
              <a:ext cx="342957" cy="311738"/>
              <a:chOff x="4204684" y="2430067"/>
              <a:chExt cx="342957" cy="311738"/>
            </a:xfrm>
          </p:grpSpPr>
          <p:sp>
            <p:nvSpPr>
              <p:cNvPr id="6334" name="Google Shape;6334;p75"/>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5"/>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6" name="Google Shape;6336;p75"/>
            <p:cNvGrpSpPr/>
            <p:nvPr/>
          </p:nvGrpSpPr>
          <p:grpSpPr>
            <a:xfrm>
              <a:off x="4561586" y="2430067"/>
              <a:ext cx="342920" cy="311738"/>
              <a:chOff x="4561586" y="2430067"/>
              <a:chExt cx="342920" cy="311738"/>
            </a:xfrm>
          </p:grpSpPr>
          <p:sp>
            <p:nvSpPr>
              <p:cNvPr id="6337" name="Google Shape;6337;p75"/>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5"/>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9" name="Google Shape;6339;p75"/>
            <p:cNvGrpSpPr/>
            <p:nvPr/>
          </p:nvGrpSpPr>
          <p:grpSpPr>
            <a:xfrm>
              <a:off x="4561586" y="2104422"/>
              <a:ext cx="342920" cy="311738"/>
              <a:chOff x="4561586" y="2104422"/>
              <a:chExt cx="342920" cy="311738"/>
            </a:xfrm>
          </p:grpSpPr>
          <p:sp>
            <p:nvSpPr>
              <p:cNvPr id="6340" name="Google Shape;6340;p75"/>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5"/>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2" name="Google Shape;6342;p75"/>
            <p:cNvGrpSpPr/>
            <p:nvPr/>
          </p:nvGrpSpPr>
          <p:grpSpPr>
            <a:xfrm>
              <a:off x="4204684" y="2104422"/>
              <a:ext cx="342957" cy="311664"/>
              <a:chOff x="4204684" y="2104422"/>
              <a:chExt cx="342957" cy="311664"/>
            </a:xfrm>
          </p:grpSpPr>
          <p:sp>
            <p:nvSpPr>
              <p:cNvPr id="6343" name="Google Shape;6343;p75"/>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5"/>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45" name="Google Shape;6345;p75"/>
          <p:cNvGrpSpPr/>
          <p:nvPr/>
        </p:nvGrpSpPr>
        <p:grpSpPr>
          <a:xfrm>
            <a:off x="5536984" y="1171351"/>
            <a:ext cx="660591" cy="688867"/>
            <a:chOff x="5830645" y="1267368"/>
            <a:chExt cx="530340" cy="553040"/>
          </a:xfrm>
        </p:grpSpPr>
        <p:sp>
          <p:nvSpPr>
            <p:cNvPr id="6346" name="Google Shape;6346;p75"/>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7" name="Google Shape;6347;p75"/>
            <p:cNvGrpSpPr/>
            <p:nvPr/>
          </p:nvGrpSpPr>
          <p:grpSpPr>
            <a:xfrm>
              <a:off x="5830645" y="1267368"/>
              <a:ext cx="259743" cy="269909"/>
              <a:chOff x="5830645" y="1267368"/>
              <a:chExt cx="259743" cy="269909"/>
            </a:xfrm>
          </p:grpSpPr>
          <p:sp>
            <p:nvSpPr>
              <p:cNvPr id="6348" name="Google Shape;6348;p75"/>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5"/>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0" name="Google Shape;6350;p75"/>
            <p:cNvGrpSpPr/>
            <p:nvPr/>
          </p:nvGrpSpPr>
          <p:grpSpPr>
            <a:xfrm>
              <a:off x="6101293" y="1267368"/>
              <a:ext cx="259692" cy="269909"/>
              <a:chOff x="6101293" y="1267368"/>
              <a:chExt cx="259692" cy="269909"/>
            </a:xfrm>
          </p:grpSpPr>
          <p:sp>
            <p:nvSpPr>
              <p:cNvPr id="6351" name="Google Shape;6351;p75"/>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5"/>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3" name="Google Shape;6353;p75"/>
            <p:cNvGrpSpPr/>
            <p:nvPr/>
          </p:nvGrpSpPr>
          <p:grpSpPr>
            <a:xfrm>
              <a:off x="5830645" y="1550500"/>
              <a:ext cx="259692" cy="269909"/>
              <a:chOff x="5830645" y="1550500"/>
              <a:chExt cx="259692" cy="269909"/>
            </a:xfrm>
          </p:grpSpPr>
          <p:sp>
            <p:nvSpPr>
              <p:cNvPr id="6354" name="Google Shape;6354;p75"/>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5"/>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75"/>
            <p:cNvGrpSpPr/>
            <p:nvPr/>
          </p:nvGrpSpPr>
          <p:grpSpPr>
            <a:xfrm>
              <a:off x="6101293" y="1550500"/>
              <a:ext cx="259692" cy="269909"/>
              <a:chOff x="6101293" y="1550500"/>
              <a:chExt cx="259692" cy="269909"/>
            </a:xfrm>
          </p:grpSpPr>
          <p:sp>
            <p:nvSpPr>
              <p:cNvPr id="6357" name="Google Shape;6357;p75"/>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5"/>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59" name="Google Shape;6359;p75"/>
          <p:cNvGrpSpPr/>
          <p:nvPr/>
        </p:nvGrpSpPr>
        <p:grpSpPr>
          <a:xfrm>
            <a:off x="739138" y="2061810"/>
            <a:ext cx="697154" cy="679574"/>
            <a:chOff x="2679875" y="2361475"/>
            <a:chExt cx="780425" cy="760575"/>
          </a:xfrm>
        </p:grpSpPr>
        <p:sp>
          <p:nvSpPr>
            <p:cNvPr id="6360" name="Google Shape;6360;p75"/>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5"/>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5"/>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6" name="Google Shape;6366;p75"/>
          <p:cNvGrpSpPr/>
          <p:nvPr/>
        </p:nvGrpSpPr>
        <p:grpSpPr>
          <a:xfrm>
            <a:off x="3138297" y="1171402"/>
            <a:ext cx="735829" cy="684547"/>
            <a:chOff x="3351965" y="1148808"/>
            <a:chExt cx="750770" cy="698375"/>
          </a:xfrm>
        </p:grpSpPr>
        <p:grpSp>
          <p:nvGrpSpPr>
            <p:cNvPr id="6367" name="Google Shape;6367;p75"/>
            <p:cNvGrpSpPr/>
            <p:nvPr/>
          </p:nvGrpSpPr>
          <p:grpSpPr>
            <a:xfrm>
              <a:off x="3586796" y="1148808"/>
              <a:ext cx="294857" cy="286830"/>
              <a:chOff x="3750225" y="1774000"/>
              <a:chExt cx="149575" cy="145525"/>
            </a:xfrm>
          </p:grpSpPr>
          <p:sp>
            <p:nvSpPr>
              <p:cNvPr id="6368" name="Google Shape;6368;p7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0" name="Google Shape;6370;p75"/>
            <p:cNvGrpSpPr/>
            <p:nvPr/>
          </p:nvGrpSpPr>
          <p:grpSpPr>
            <a:xfrm>
              <a:off x="3779245" y="1375768"/>
              <a:ext cx="323490" cy="286978"/>
              <a:chOff x="3847850" y="1889150"/>
              <a:chExt cx="164100" cy="145600"/>
            </a:xfrm>
          </p:grpSpPr>
          <p:sp>
            <p:nvSpPr>
              <p:cNvPr id="6371" name="Google Shape;6371;p7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3" name="Google Shape;6373;p75"/>
            <p:cNvGrpSpPr/>
            <p:nvPr/>
          </p:nvGrpSpPr>
          <p:grpSpPr>
            <a:xfrm>
              <a:off x="3351965" y="1330435"/>
              <a:ext cx="295449" cy="285401"/>
              <a:chOff x="3631100" y="1866150"/>
              <a:chExt cx="149875" cy="144800"/>
            </a:xfrm>
          </p:grpSpPr>
          <p:sp>
            <p:nvSpPr>
              <p:cNvPr id="6374" name="Google Shape;6374;p75"/>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5"/>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6" name="Google Shape;6376;p75"/>
            <p:cNvGrpSpPr/>
            <p:nvPr/>
          </p:nvGrpSpPr>
          <p:grpSpPr>
            <a:xfrm>
              <a:off x="3548208" y="1560352"/>
              <a:ext cx="294808" cy="286830"/>
              <a:chOff x="3730650" y="1982800"/>
              <a:chExt cx="149550" cy="145525"/>
            </a:xfrm>
          </p:grpSpPr>
          <p:sp>
            <p:nvSpPr>
              <p:cNvPr id="6377" name="Google Shape;6377;p7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79" name="Google Shape;6379;p75"/>
          <p:cNvGrpSpPr/>
          <p:nvPr/>
        </p:nvGrpSpPr>
        <p:grpSpPr>
          <a:xfrm>
            <a:off x="7639949" y="1171356"/>
            <a:ext cx="804565" cy="677795"/>
            <a:chOff x="7636443" y="1204988"/>
            <a:chExt cx="804565" cy="677795"/>
          </a:xfrm>
        </p:grpSpPr>
        <p:grpSp>
          <p:nvGrpSpPr>
            <p:cNvPr id="6380" name="Google Shape;6380;p75"/>
            <p:cNvGrpSpPr/>
            <p:nvPr/>
          </p:nvGrpSpPr>
          <p:grpSpPr>
            <a:xfrm>
              <a:off x="7636443" y="1509705"/>
              <a:ext cx="804565" cy="373078"/>
              <a:chOff x="7636443" y="1509705"/>
              <a:chExt cx="804565" cy="373078"/>
            </a:xfrm>
          </p:grpSpPr>
          <p:sp>
            <p:nvSpPr>
              <p:cNvPr id="6381" name="Google Shape;6381;p75"/>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5"/>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3" name="Google Shape;6383;p75"/>
            <p:cNvGrpSpPr/>
            <p:nvPr/>
          </p:nvGrpSpPr>
          <p:grpSpPr>
            <a:xfrm>
              <a:off x="7636443" y="1408133"/>
              <a:ext cx="804565" cy="373078"/>
              <a:chOff x="7636443" y="1408133"/>
              <a:chExt cx="804565" cy="373078"/>
            </a:xfrm>
          </p:grpSpPr>
          <p:sp>
            <p:nvSpPr>
              <p:cNvPr id="6384" name="Google Shape;6384;p75"/>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5"/>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6" name="Google Shape;6386;p75"/>
            <p:cNvGrpSpPr/>
            <p:nvPr/>
          </p:nvGrpSpPr>
          <p:grpSpPr>
            <a:xfrm>
              <a:off x="7636443" y="1306560"/>
              <a:ext cx="804565" cy="373078"/>
              <a:chOff x="7636443" y="1306560"/>
              <a:chExt cx="804565" cy="373078"/>
            </a:xfrm>
          </p:grpSpPr>
          <p:sp>
            <p:nvSpPr>
              <p:cNvPr id="6387" name="Google Shape;6387;p75"/>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5"/>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9" name="Google Shape;6389;p75"/>
            <p:cNvGrpSpPr/>
            <p:nvPr/>
          </p:nvGrpSpPr>
          <p:grpSpPr>
            <a:xfrm>
              <a:off x="7636443" y="1204988"/>
              <a:ext cx="804565" cy="373078"/>
              <a:chOff x="7636443" y="1204988"/>
              <a:chExt cx="804565" cy="373078"/>
            </a:xfrm>
          </p:grpSpPr>
          <p:sp>
            <p:nvSpPr>
              <p:cNvPr id="6390" name="Google Shape;6390;p75"/>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5"/>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92" name="Google Shape;6392;p75"/>
          <p:cNvGrpSpPr/>
          <p:nvPr/>
        </p:nvGrpSpPr>
        <p:grpSpPr>
          <a:xfrm>
            <a:off x="4978796" y="2078771"/>
            <a:ext cx="661339" cy="661188"/>
            <a:chOff x="3990000" y="975400"/>
            <a:chExt cx="3934200" cy="3933300"/>
          </a:xfrm>
        </p:grpSpPr>
        <p:sp>
          <p:nvSpPr>
            <p:cNvPr id="6393" name="Google Shape;6393;p75"/>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5"/>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5"/>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5"/>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7" name="Google Shape;6397;p75"/>
          <p:cNvGrpSpPr/>
          <p:nvPr/>
        </p:nvGrpSpPr>
        <p:grpSpPr>
          <a:xfrm>
            <a:off x="6622444" y="2057409"/>
            <a:ext cx="868881" cy="684241"/>
            <a:chOff x="6598259" y="2078634"/>
            <a:chExt cx="868881" cy="684241"/>
          </a:xfrm>
        </p:grpSpPr>
        <p:sp>
          <p:nvSpPr>
            <p:cNvPr id="6398" name="Google Shape;6398;p75"/>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5"/>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5"/>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5"/>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5"/>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5"/>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4" name="Google Shape;6404;p75"/>
            <p:cNvGrpSpPr/>
            <p:nvPr/>
          </p:nvGrpSpPr>
          <p:grpSpPr>
            <a:xfrm>
              <a:off x="6808175" y="2078634"/>
              <a:ext cx="452229" cy="684241"/>
              <a:chOff x="6808175" y="2078634"/>
              <a:chExt cx="452229" cy="684241"/>
            </a:xfrm>
          </p:grpSpPr>
          <p:sp>
            <p:nvSpPr>
              <p:cNvPr id="6405" name="Google Shape;6405;p75"/>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5"/>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5"/>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5"/>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5"/>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5"/>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1" name="Google Shape;6411;p75"/>
              <p:cNvGrpSpPr/>
              <p:nvPr/>
            </p:nvGrpSpPr>
            <p:grpSpPr>
              <a:xfrm>
                <a:off x="6821586" y="2078634"/>
                <a:ext cx="426871" cy="684241"/>
                <a:chOff x="6821586" y="2078634"/>
                <a:chExt cx="426871" cy="684241"/>
              </a:xfrm>
            </p:grpSpPr>
            <p:grpSp>
              <p:nvGrpSpPr>
                <p:cNvPr id="6412" name="Google Shape;6412;p75"/>
                <p:cNvGrpSpPr/>
                <p:nvPr/>
              </p:nvGrpSpPr>
              <p:grpSpPr>
                <a:xfrm>
                  <a:off x="6821586" y="2078634"/>
                  <a:ext cx="426871" cy="684241"/>
                  <a:chOff x="6821586" y="2078634"/>
                  <a:chExt cx="426871" cy="684241"/>
                </a:xfrm>
              </p:grpSpPr>
              <p:sp>
                <p:nvSpPr>
                  <p:cNvPr id="6413" name="Google Shape;6413;p75"/>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5"/>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5"/>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5"/>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5"/>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5"/>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5"/>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5"/>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5"/>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5"/>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5"/>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5"/>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5"/>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5"/>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5"/>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5"/>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5"/>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5"/>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5"/>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32" name="Google Shape;6432;p75"/>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5"/>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5"/>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5"/>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5"/>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5"/>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38" name="Google Shape;6438;p75"/>
          <p:cNvGrpSpPr/>
          <p:nvPr/>
        </p:nvGrpSpPr>
        <p:grpSpPr>
          <a:xfrm>
            <a:off x="5795610" y="2063018"/>
            <a:ext cx="671358" cy="671358"/>
            <a:chOff x="6535625" y="760425"/>
            <a:chExt cx="1665900" cy="1665900"/>
          </a:xfrm>
        </p:grpSpPr>
        <p:sp>
          <p:nvSpPr>
            <p:cNvPr id="6439" name="Google Shape;6439;p75"/>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5"/>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5"/>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5"/>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3" name="Google Shape;6443;p75"/>
          <p:cNvGrpSpPr/>
          <p:nvPr/>
        </p:nvGrpSpPr>
        <p:grpSpPr>
          <a:xfrm>
            <a:off x="732427" y="3731418"/>
            <a:ext cx="1340789" cy="640830"/>
            <a:chOff x="238125" y="1151100"/>
            <a:chExt cx="7139450" cy="3412300"/>
          </a:xfrm>
        </p:grpSpPr>
        <p:sp>
          <p:nvSpPr>
            <p:cNvPr id="6444" name="Google Shape;6444;p75"/>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5"/>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5"/>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5"/>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5"/>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5"/>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5"/>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5"/>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5"/>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5"/>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5"/>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5"/>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6" name="Google Shape;6456;p75"/>
          <p:cNvGrpSpPr/>
          <p:nvPr/>
        </p:nvGrpSpPr>
        <p:grpSpPr>
          <a:xfrm>
            <a:off x="5599650" y="2934699"/>
            <a:ext cx="985357" cy="585764"/>
            <a:chOff x="5145061" y="2881789"/>
            <a:chExt cx="1107641" cy="658458"/>
          </a:xfrm>
        </p:grpSpPr>
        <p:grpSp>
          <p:nvGrpSpPr>
            <p:cNvPr id="6457" name="Google Shape;6457;p75"/>
            <p:cNvGrpSpPr/>
            <p:nvPr/>
          </p:nvGrpSpPr>
          <p:grpSpPr>
            <a:xfrm>
              <a:off x="5722989" y="3244587"/>
              <a:ext cx="529713" cy="295659"/>
              <a:chOff x="5722989" y="3244587"/>
              <a:chExt cx="529713" cy="295659"/>
            </a:xfrm>
          </p:grpSpPr>
          <p:sp>
            <p:nvSpPr>
              <p:cNvPr id="6458" name="Google Shape;6458;p75"/>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459" name="Google Shape;6459;p75"/>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460" name="Google Shape;6460;p75"/>
            <p:cNvGrpSpPr/>
            <p:nvPr/>
          </p:nvGrpSpPr>
          <p:grpSpPr>
            <a:xfrm>
              <a:off x="5145061" y="3244587"/>
              <a:ext cx="536807" cy="295659"/>
              <a:chOff x="5145061" y="3244587"/>
              <a:chExt cx="536807" cy="295659"/>
            </a:xfrm>
          </p:grpSpPr>
          <p:sp>
            <p:nvSpPr>
              <p:cNvPr id="6461" name="Google Shape;6461;p75"/>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462" name="Google Shape;6462;p75"/>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463" name="Google Shape;6463;p75"/>
            <p:cNvGrpSpPr/>
            <p:nvPr/>
          </p:nvGrpSpPr>
          <p:grpSpPr>
            <a:xfrm>
              <a:off x="5341327" y="2898245"/>
              <a:ext cx="532309" cy="614891"/>
              <a:chOff x="5341327" y="2898245"/>
              <a:chExt cx="532309" cy="614891"/>
            </a:xfrm>
          </p:grpSpPr>
          <p:sp>
            <p:nvSpPr>
              <p:cNvPr id="6464" name="Google Shape;6464;p75"/>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465" name="Google Shape;6465;p75"/>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466" name="Google Shape;6466;p75"/>
            <p:cNvGrpSpPr/>
            <p:nvPr/>
          </p:nvGrpSpPr>
          <p:grpSpPr>
            <a:xfrm>
              <a:off x="5532290" y="2881789"/>
              <a:ext cx="620516" cy="305456"/>
              <a:chOff x="5532290" y="2881789"/>
              <a:chExt cx="620516" cy="305456"/>
            </a:xfrm>
          </p:grpSpPr>
          <p:sp>
            <p:nvSpPr>
              <p:cNvPr id="6467" name="Google Shape;6467;p75"/>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468" name="Google Shape;6468;p75"/>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469" name="Google Shape;6469;p75"/>
          <p:cNvGrpSpPr/>
          <p:nvPr/>
        </p:nvGrpSpPr>
        <p:grpSpPr>
          <a:xfrm>
            <a:off x="8178573" y="3726757"/>
            <a:ext cx="269068" cy="645491"/>
            <a:chOff x="7026852" y="3311869"/>
            <a:chExt cx="434331" cy="1041954"/>
          </a:xfrm>
        </p:grpSpPr>
        <p:sp>
          <p:nvSpPr>
            <p:cNvPr id="6470" name="Google Shape;6470;p75"/>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5"/>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5"/>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3" name="Google Shape;6473;p75"/>
          <p:cNvGrpSpPr/>
          <p:nvPr/>
        </p:nvGrpSpPr>
        <p:grpSpPr>
          <a:xfrm>
            <a:off x="6195154" y="3765995"/>
            <a:ext cx="293882" cy="293836"/>
            <a:chOff x="4873519" y="3311869"/>
            <a:chExt cx="499374" cy="499296"/>
          </a:xfrm>
        </p:grpSpPr>
        <p:sp>
          <p:nvSpPr>
            <p:cNvPr id="6474" name="Google Shape;6474;p75"/>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5"/>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6" name="Google Shape;6476;p75"/>
          <p:cNvGrpSpPr/>
          <p:nvPr/>
        </p:nvGrpSpPr>
        <p:grpSpPr>
          <a:xfrm>
            <a:off x="6195154" y="4078366"/>
            <a:ext cx="293882" cy="293882"/>
            <a:chOff x="4873519" y="3875839"/>
            <a:chExt cx="499374" cy="499374"/>
          </a:xfrm>
        </p:grpSpPr>
        <p:sp>
          <p:nvSpPr>
            <p:cNvPr id="6477" name="Google Shape;6477;p75"/>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5"/>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9" name="Google Shape;6479;p75"/>
          <p:cNvGrpSpPr/>
          <p:nvPr/>
        </p:nvGrpSpPr>
        <p:grpSpPr>
          <a:xfrm>
            <a:off x="2425681" y="2050319"/>
            <a:ext cx="698104" cy="698208"/>
            <a:chOff x="2565073" y="2075876"/>
            <a:chExt cx="672482" cy="672518"/>
          </a:xfrm>
        </p:grpSpPr>
        <p:sp>
          <p:nvSpPr>
            <p:cNvPr id="6480" name="Google Shape;6480;p75"/>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5"/>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5"/>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5"/>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5"/>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5"/>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6" name="Google Shape;6486;p75"/>
          <p:cNvGrpSpPr/>
          <p:nvPr/>
        </p:nvGrpSpPr>
        <p:grpSpPr>
          <a:xfrm>
            <a:off x="5649092" y="3734919"/>
            <a:ext cx="438354" cy="637329"/>
            <a:chOff x="1697726" y="3244179"/>
            <a:chExt cx="788124" cy="1146069"/>
          </a:xfrm>
        </p:grpSpPr>
        <p:sp>
          <p:nvSpPr>
            <p:cNvPr id="6487" name="Google Shape;6487;p7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9" name="Google Shape;6489;p75"/>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90" name="Google Shape;6490;p75"/>
          <p:cNvGrpSpPr/>
          <p:nvPr/>
        </p:nvGrpSpPr>
        <p:grpSpPr>
          <a:xfrm>
            <a:off x="7650306" y="2063282"/>
            <a:ext cx="799565" cy="670282"/>
            <a:chOff x="7617850" y="2063282"/>
            <a:chExt cx="799565" cy="670282"/>
          </a:xfrm>
        </p:grpSpPr>
        <p:cxnSp>
          <p:nvCxnSpPr>
            <p:cNvPr id="6491" name="Google Shape;6491;p75"/>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492" name="Google Shape;6492;p75"/>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493" name="Google Shape;6493;p75"/>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494" name="Google Shape;6494;p75"/>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495" name="Google Shape;6495;p75"/>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496" name="Google Shape;6496;p75"/>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497" name="Google Shape;6497;p75"/>
            <p:cNvGrpSpPr/>
            <p:nvPr/>
          </p:nvGrpSpPr>
          <p:grpSpPr>
            <a:xfrm>
              <a:off x="7734309" y="2063282"/>
              <a:ext cx="570957" cy="620095"/>
              <a:chOff x="7734309" y="2063282"/>
              <a:chExt cx="570957" cy="620095"/>
            </a:xfrm>
          </p:grpSpPr>
          <p:grpSp>
            <p:nvGrpSpPr>
              <p:cNvPr id="6498" name="Google Shape;6498;p75"/>
              <p:cNvGrpSpPr/>
              <p:nvPr/>
            </p:nvGrpSpPr>
            <p:grpSpPr>
              <a:xfrm>
                <a:off x="8031573" y="2063282"/>
                <a:ext cx="273693" cy="620095"/>
                <a:chOff x="8031573" y="2063282"/>
                <a:chExt cx="273693" cy="620095"/>
              </a:xfrm>
            </p:grpSpPr>
            <p:sp>
              <p:nvSpPr>
                <p:cNvPr id="6499" name="Google Shape;6499;p7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3" name="Google Shape;6503;p75"/>
              <p:cNvGrpSpPr/>
              <p:nvPr/>
            </p:nvGrpSpPr>
            <p:grpSpPr>
              <a:xfrm flipH="1">
                <a:off x="7734309" y="2063282"/>
                <a:ext cx="273693" cy="620095"/>
                <a:chOff x="8031573" y="2063282"/>
                <a:chExt cx="273693" cy="620095"/>
              </a:xfrm>
            </p:grpSpPr>
            <p:sp>
              <p:nvSpPr>
                <p:cNvPr id="6504" name="Google Shape;6504;p7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508" name="Google Shape;6508;p75"/>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5"/>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0" name="Google Shape;6510;p75"/>
          <p:cNvGrpSpPr/>
          <p:nvPr/>
        </p:nvGrpSpPr>
        <p:grpSpPr>
          <a:xfrm>
            <a:off x="7836913" y="2916765"/>
            <a:ext cx="602567" cy="601884"/>
            <a:chOff x="1186975" y="238125"/>
            <a:chExt cx="5244275" cy="5238325"/>
          </a:xfrm>
        </p:grpSpPr>
        <p:sp>
          <p:nvSpPr>
            <p:cNvPr id="6511" name="Google Shape;6511;p7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5"/>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5"/>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5"/>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5" name="Google Shape;6515;p75"/>
          <p:cNvGrpSpPr/>
          <p:nvPr/>
        </p:nvGrpSpPr>
        <p:grpSpPr>
          <a:xfrm>
            <a:off x="3279650" y="2056249"/>
            <a:ext cx="651848" cy="687338"/>
            <a:chOff x="3400515" y="2056248"/>
            <a:chExt cx="698134" cy="735987"/>
          </a:xfrm>
        </p:grpSpPr>
        <p:grpSp>
          <p:nvGrpSpPr>
            <p:cNvPr id="6516" name="Google Shape;6516;p75"/>
            <p:cNvGrpSpPr/>
            <p:nvPr/>
          </p:nvGrpSpPr>
          <p:grpSpPr>
            <a:xfrm>
              <a:off x="3400515" y="2283913"/>
              <a:ext cx="312919" cy="219900"/>
              <a:chOff x="3400515" y="2283913"/>
              <a:chExt cx="312919" cy="219900"/>
            </a:xfrm>
          </p:grpSpPr>
          <p:sp>
            <p:nvSpPr>
              <p:cNvPr id="6517" name="Google Shape;6517;p75"/>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518" name="Google Shape;6518;p75"/>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519" name="Google Shape;6519;p75"/>
            <p:cNvGrpSpPr/>
            <p:nvPr/>
          </p:nvGrpSpPr>
          <p:grpSpPr>
            <a:xfrm>
              <a:off x="3547823" y="2461089"/>
              <a:ext cx="219900" cy="331146"/>
              <a:chOff x="3547823" y="2461089"/>
              <a:chExt cx="219900" cy="331146"/>
            </a:xfrm>
          </p:grpSpPr>
          <p:sp>
            <p:nvSpPr>
              <p:cNvPr id="6520" name="Google Shape;6520;p75"/>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521" name="Google Shape;6521;p75"/>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522" name="Google Shape;6522;p75"/>
            <p:cNvGrpSpPr/>
            <p:nvPr/>
          </p:nvGrpSpPr>
          <p:grpSpPr>
            <a:xfrm>
              <a:off x="3734138" y="2461089"/>
              <a:ext cx="219900" cy="331146"/>
              <a:chOff x="3734138" y="2461089"/>
              <a:chExt cx="219900" cy="331146"/>
            </a:xfrm>
          </p:grpSpPr>
          <p:sp>
            <p:nvSpPr>
              <p:cNvPr id="6523" name="Google Shape;6523;p75"/>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524" name="Google Shape;6524;p75"/>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525" name="Google Shape;6525;p75"/>
            <p:cNvGrpSpPr/>
            <p:nvPr/>
          </p:nvGrpSpPr>
          <p:grpSpPr>
            <a:xfrm>
              <a:off x="3787560" y="2281742"/>
              <a:ext cx="311089" cy="219900"/>
              <a:chOff x="3787560" y="2281742"/>
              <a:chExt cx="311089" cy="219900"/>
            </a:xfrm>
          </p:grpSpPr>
          <p:sp>
            <p:nvSpPr>
              <p:cNvPr id="6526" name="Google Shape;6526;p75"/>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527" name="Google Shape;6527;p75"/>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528" name="Google Shape;6528;p75"/>
            <p:cNvGrpSpPr/>
            <p:nvPr/>
          </p:nvGrpSpPr>
          <p:grpSpPr>
            <a:xfrm>
              <a:off x="3637290" y="2056248"/>
              <a:ext cx="219900" cy="330736"/>
              <a:chOff x="3637290" y="2056248"/>
              <a:chExt cx="219900" cy="330736"/>
            </a:xfrm>
          </p:grpSpPr>
          <p:sp>
            <p:nvSpPr>
              <p:cNvPr id="6529" name="Google Shape;6529;p75"/>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530" name="Google Shape;6530;p75"/>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531" name="Google Shape;6531;p75"/>
          <p:cNvGrpSpPr/>
          <p:nvPr/>
        </p:nvGrpSpPr>
        <p:grpSpPr>
          <a:xfrm>
            <a:off x="2571356" y="2926255"/>
            <a:ext cx="1268144" cy="592394"/>
            <a:chOff x="238125" y="1188750"/>
            <a:chExt cx="7140450" cy="3335550"/>
          </a:xfrm>
        </p:grpSpPr>
        <p:sp>
          <p:nvSpPr>
            <p:cNvPr id="6532" name="Google Shape;6532;p7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7" name="Google Shape;6537;p75"/>
          <p:cNvGrpSpPr/>
          <p:nvPr/>
        </p:nvGrpSpPr>
        <p:grpSpPr>
          <a:xfrm>
            <a:off x="6679257" y="2928410"/>
            <a:ext cx="1053944" cy="590147"/>
            <a:chOff x="238125" y="1335475"/>
            <a:chExt cx="5418735" cy="3034175"/>
          </a:xfrm>
        </p:grpSpPr>
        <p:sp>
          <p:nvSpPr>
            <p:cNvPr id="6538" name="Google Shape;6538;p7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1" name="Google Shape;6541;p75"/>
          <p:cNvGrpSpPr/>
          <p:nvPr/>
        </p:nvGrpSpPr>
        <p:grpSpPr>
          <a:xfrm>
            <a:off x="4110066" y="3733309"/>
            <a:ext cx="1268207" cy="638939"/>
            <a:chOff x="3967651" y="3645904"/>
            <a:chExt cx="1479304" cy="745292"/>
          </a:xfrm>
        </p:grpSpPr>
        <p:grpSp>
          <p:nvGrpSpPr>
            <p:cNvPr id="6542" name="Google Shape;6542;p75"/>
            <p:cNvGrpSpPr/>
            <p:nvPr/>
          </p:nvGrpSpPr>
          <p:grpSpPr>
            <a:xfrm>
              <a:off x="3967651" y="4009026"/>
              <a:ext cx="1479304" cy="382170"/>
              <a:chOff x="3967651" y="4009026"/>
              <a:chExt cx="1479304" cy="382170"/>
            </a:xfrm>
          </p:grpSpPr>
          <p:grpSp>
            <p:nvGrpSpPr>
              <p:cNvPr id="6543" name="Google Shape;6543;p75"/>
              <p:cNvGrpSpPr/>
              <p:nvPr/>
            </p:nvGrpSpPr>
            <p:grpSpPr>
              <a:xfrm>
                <a:off x="4892216" y="4195630"/>
                <a:ext cx="554739" cy="195566"/>
                <a:chOff x="3604375" y="4892160"/>
                <a:chExt cx="1651500" cy="582215"/>
              </a:xfrm>
            </p:grpSpPr>
            <p:sp>
              <p:nvSpPr>
                <p:cNvPr id="6544" name="Google Shape;6544;p75"/>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5"/>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6" name="Google Shape;6546;p75"/>
              <p:cNvGrpSpPr/>
              <p:nvPr/>
            </p:nvGrpSpPr>
            <p:grpSpPr>
              <a:xfrm>
                <a:off x="3967651" y="4146303"/>
                <a:ext cx="579402" cy="244893"/>
                <a:chOff x="851875" y="4745310"/>
                <a:chExt cx="1724925" cy="729065"/>
              </a:xfrm>
            </p:grpSpPr>
            <p:sp>
              <p:nvSpPr>
                <p:cNvPr id="6547" name="Google Shape;6547;p75"/>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5"/>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9" name="Google Shape;6549;p75"/>
              <p:cNvGrpSpPr/>
              <p:nvPr/>
            </p:nvGrpSpPr>
            <p:grpSpPr>
              <a:xfrm>
                <a:off x="4460753" y="4009026"/>
                <a:ext cx="493110" cy="382170"/>
                <a:chOff x="2319875" y="4336625"/>
                <a:chExt cx="1468025" cy="1137750"/>
              </a:xfrm>
            </p:grpSpPr>
            <p:sp>
              <p:nvSpPr>
                <p:cNvPr id="6550" name="Google Shape;6550;p75"/>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5"/>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52" name="Google Shape;6552;p75"/>
            <p:cNvGrpSpPr/>
            <p:nvPr/>
          </p:nvGrpSpPr>
          <p:grpSpPr>
            <a:xfrm>
              <a:off x="4479443" y="3645904"/>
              <a:ext cx="455965" cy="388789"/>
              <a:chOff x="2957425" y="238100"/>
              <a:chExt cx="1910200" cy="1628775"/>
            </a:xfrm>
          </p:grpSpPr>
          <p:sp>
            <p:nvSpPr>
              <p:cNvPr id="6553" name="Google Shape;6553;p75"/>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5"/>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5"/>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5"/>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5"/>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5"/>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5"/>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5"/>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5"/>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5"/>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63" name="Google Shape;6563;p75"/>
          <p:cNvGrpSpPr/>
          <p:nvPr/>
        </p:nvGrpSpPr>
        <p:grpSpPr>
          <a:xfrm>
            <a:off x="2496179" y="3734510"/>
            <a:ext cx="1243128" cy="637739"/>
            <a:chOff x="2496310" y="3693351"/>
            <a:chExt cx="1342906" cy="688926"/>
          </a:xfrm>
        </p:grpSpPr>
        <p:grpSp>
          <p:nvGrpSpPr>
            <p:cNvPr id="6564" name="Google Shape;6564;p75"/>
            <p:cNvGrpSpPr/>
            <p:nvPr/>
          </p:nvGrpSpPr>
          <p:grpSpPr>
            <a:xfrm>
              <a:off x="2496310" y="3693351"/>
              <a:ext cx="1342906" cy="688875"/>
              <a:chOff x="2496310" y="3693351"/>
              <a:chExt cx="1342906" cy="688875"/>
            </a:xfrm>
          </p:grpSpPr>
          <p:sp>
            <p:nvSpPr>
              <p:cNvPr id="6565" name="Google Shape;6565;p75"/>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5"/>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5"/>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5"/>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5"/>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5"/>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71" name="Google Shape;6571;p75"/>
              <p:cNvCxnSpPr>
                <a:stCxn id="6569"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572" name="Google Shape;6572;p75"/>
              <p:cNvCxnSpPr>
                <a:stCxn id="6566"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573" name="Google Shape;6573;p75"/>
              <p:cNvCxnSpPr>
                <a:stCxn id="6567"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574" name="Google Shape;6574;p75"/>
              <p:cNvCxnSpPr>
                <a:stCxn id="6570"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575" name="Google Shape;6575;p75"/>
              <p:cNvCxnSpPr>
                <a:stCxn id="6568"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576" name="Google Shape;6576;p75"/>
            <p:cNvGrpSpPr/>
            <p:nvPr/>
          </p:nvGrpSpPr>
          <p:grpSpPr>
            <a:xfrm>
              <a:off x="2675275" y="3930557"/>
              <a:ext cx="1003306" cy="451719"/>
              <a:chOff x="2675275" y="4174282"/>
              <a:chExt cx="1003306" cy="451719"/>
            </a:xfrm>
          </p:grpSpPr>
          <p:sp>
            <p:nvSpPr>
              <p:cNvPr id="6577" name="Google Shape;6577;p75"/>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5"/>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5"/>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80" name="Google Shape;6580;p75"/>
          <p:cNvGrpSpPr/>
          <p:nvPr/>
        </p:nvGrpSpPr>
        <p:grpSpPr>
          <a:xfrm>
            <a:off x="1669850" y="1171356"/>
            <a:ext cx="574511" cy="874709"/>
            <a:chOff x="1715404" y="1112080"/>
            <a:chExt cx="642270" cy="977984"/>
          </a:xfrm>
        </p:grpSpPr>
        <p:grpSp>
          <p:nvGrpSpPr>
            <p:cNvPr id="6581" name="Google Shape;6581;p75"/>
            <p:cNvGrpSpPr/>
            <p:nvPr/>
          </p:nvGrpSpPr>
          <p:grpSpPr>
            <a:xfrm>
              <a:off x="1715404" y="1112080"/>
              <a:ext cx="642270" cy="977984"/>
              <a:chOff x="1715404" y="1112080"/>
              <a:chExt cx="642270" cy="977984"/>
            </a:xfrm>
          </p:grpSpPr>
          <p:sp>
            <p:nvSpPr>
              <p:cNvPr id="6582" name="Google Shape;6582;p75"/>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5"/>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4" name="Google Shape;6584;p75"/>
            <p:cNvGrpSpPr/>
            <p:nvPr/>
          </p:nvGrpSpPr>
          <p:grpSpPr>
            <a:xfrm>
              <a:off x="1768927" y="1165603"/>
              <a:ext cx="535225" cy="851367"/>
              <a:chOff x="1768927" y="1165603"/>
              <a:chExt cx="535225" cy="851367"/>
            </a:xfrm>
          </p:grpSpPr>
          <p:sp>
            <p:nvSpPr>
              <p:cNvPr id="6585" name="Google Shape;6585;p75"/>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5"/>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7" name="Google Shape;6587;p75"/>
            <p:cNvGrpSpPr/>
            <p:nvPr/>
          </p:nvGrpSpPr>
          <p:grpSpPr>
            <a:xfrm>
              <a:off x="1822449" y="1219125"/>
              <a:ext cx="428180" cy="718859"/>
              <a:chOff x="1822449" y="1219125"/>
              <a:chExt cx="428180" cy="718859"/>
            </a:xfrm>
          </p:grpSpPr>
          <p:sp>
            <p:nvSpPr>
              <p:cNvPr id="6588" name="Google Shape;6588;p75"/>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5"/>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0" name="Google Shape;6590;p75"/>
            <p:cNvGrpSpPr/>
            <p:nvPr/>
          </p:nvGrpSpPr>
          <p:grpSpPr>
            <a:xfrm>
              <a:off x="1875972" y="1272648"/>
              <a:ext cx="321135" cy="586939"/>
              <a:chOff x="1875972" y="1272648"/>
              <a:chExt cx="321135" cy="586939"/>
            </a:xfrm>
          </p:grpSpPr>
          <p:sp>
            <p:nvSpPr>
              <p:cNvPr id="6591" name="Google Shape;6591;p75"/>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5"/>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93" name="Google Shape;6593;p75"/>
          <p:cNvGrpSpPr/>
          <p:nvPr/>
        </p:nvGrpSpPr>
        <p:grpSpPr>
          <a:xfrm>
            <a:off x="7777011" y="3728078"/>
            <a:ext cx="293855" cy="644170"/>
            <a:chOff x="241025" y="3151575"/>
            <a:chExt cx="293855" cy="644170"/>
          </a:xfrm>
        </p:grpSpPr>
        <p:sp>
          <p:nvSpPr>
            <p:cNvPr id="6594" name="Google Shape;6594;p75"/>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5"/>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6" name="Google Shape;6596;p75"/>
          <p:cNvGrpSpPr/>
          <p:nvPr/>
        </p:nvGrpSpPr>
        <p:grpSpPr>
          <a:xfrm>
            <a:off x="724994" y="2928078"/>
            <a:ext cx="1779649" cy="591620"/>
            <a:chOff x="246070" y="1983375"/>
            <a:chExt cx="1855347" cy="616849"/>
          </a:xfrm>
        </p:grpSpPr>
        <p:sp>
          <p:nvSpPr>
            <p:cNvPr id="6597" name="Google Shape;6597;p75"/>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5"/>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5"/>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5"/>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5"/>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5"/>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5"/>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5"/>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5"/>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6" name="Google Shape;6606;p75"/>
          <p:cNvGrpSpPr/>
          <p:nvPr/>
        </p:nvGrpSpPr>
        <p:grpSpPr>
          <a:xfrm>
            <a:off x="2335861" y="1171356"/>
            <a:ext cx="711055" cy="745993"/>
            <a:chOff x="2496269" y="1171698"/>
            <a:chExt cx="761953" cy="799392"/>
          </a:xfrm>
        </p:grpSpPr>
        <p:grpSp>
          <p:nvGrpSpPr>
            <p:cNvPr id="6607" name="Google Shape;6607;p75"/>
            <p:cNvGrpSpPr/>
            <p:nvPr/>
          </p:nvGrpSpPr>
          <p:grpSpPr>
            <a:xfrm>
              <a:off x="2496269" y="1171698"/>
              <a:ext cx="761953" cy="723022"/>
              <a:chOff x="2496269" y="1171698"/>
              <a:chExt cx="761953" cy="723022"/>
            </a:xfrm>
          </p:grpSpPr>
          <p:sp>
            <p:nvSpPr>
              <p:cNvPr id="6608" name="Google Shape;6608;p75"/>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5"/>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0" name="Google Shape;6610;p75"/>
              <p:cNvGrpSpPr/>
              <p:nvPr/>
            </p:nvGrpSpPr>
            <p:grpSpPr>
              <a:xfrm>
                <a:off x="2496269" y="1171698"/>
                <a:ext cx="761953" cy="723022"/>
                <a:chOff x="2496269" y="1120652"/>
                <a:chExt cx="761953" cy="723022"/>
              </a:xfrm>
            </p:grpSpPr>
            <p:grpSp>
              <p:nvGrpSpPr>
                <p:cNvPr id="6611" name="Google Shape;6611;p75"/>
                <p:cNvGrpSpPr/>
                <p:nvPr/>
              </p:nvGrpSpPr>
              <p:grpSpPr>
                <a:xfrm>
                  <a:off x="2496269" y="1120652"/>
                  <a:ext cx="761953" cy="723022"/>
                  <a:chOff x="2496269" y="1120652"/>
                  <a:chExt cx="761953" cy="723022"/>
                </a:xfrm>
              </p:grpSpPr>
              <p:grpSp>
                <p:nvGrpSpPr>
                  <p:cNvPr id="6612" name="Google Shape;6612;p75"/>
                  <p:cNvGrpSpPr/>
                  <p:nvPr/>
                </p:nvGrpSpPr>
                <p:grpSpPr>
                  <a:xfrm>
                    <a:off x="2496269" y="1304589"/>
                    <a:ext cx="407089" cy="305057"/>
                    <a:chOff x="2496269" y="1304589"/>
                    <a:chExt cx="407089" cy="305057"/>
                  </a:xfrm>
                </p:grpSpPr>
                <p:sp>
                  <p:nvSpPr>
                    <p:cNvPr id="6613" name="Google Shape;6613;p75"/>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5"/>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75"/>
                  <p:cNvGrpSpPr/>
                  <p:nvPr/>
                </p:nvGrpSpPr>
                <p:grpSpPr>
                  <a:xfrm>
                    <a:off x="2586468" y="1493376"/>
                    <a:ext cx="358850" cy="349656"/>
                    <a:chOff x="2586468" y="1493376"/>
                    <a:chExt cx="358850" cy="349656"/>
                  </a:xfrm>
                </p:grpSpPr>
                <p:sp>
                  <p:nvSpPr>
                    <p:cNvPr id="6616" name="Google Shape;6616;p75"/>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5"/>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8" name="Google Shape;6618;p75"/>
                  <p:cNvGrpSpPr/>
                  <p:nvPr/>
                </p:nvGrpSpPr>
                <p:grpSpPr>
                  <a:xfrm>
                    <a:off x="2807939" y="1494024"/>
                    <a:ext cx="358857" cy="349650"/>
                    <a:chOff x="2807939" y="1494024"/>
                    <a:chExt cx="358857" cy="349650"/>
                  </a:xfrm>
                </p:grpSpPr>
                <p:sp>
                  <p:nvSpPr>
                    <p:cNvPr id="6619" name="Google Shape;6619;p75"/>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5"/>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1" name="Google Shape;6621;p75"/>
                  <p:cNvGrpSpPr/>
                  <p:nvPr/>
                </p:nvGrpSpPr>
                <p:grpSpPr>
                  <a:xfrm>
                    <a:off x="2851133" y="1305635"/>
                    <a:ext cx="407089" cy="305057"/>
                    <a:chOff x="2851133" y="1305635"/>
                    <a:chExt cx="407089" cy="305057"/>
                  </a:xfrm>
                </p:grpSpPr>
                <p:sp>
                  <p:nvSpPr>
                    <p:cNvPr id="6622" name="Google Shape;6622;p75"/>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5"/>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4" name="Google Shape;6624;p75"/>
                  <p:cNvGrpSpPr/>
                  <p:nvPr/>
                </p:nvGrpSpPr>
                <p:grpSpPr>
                  <a:xfrm>
                    <a:off x="2727495" y="1120652"/>
                    <a:ext cx="300271" cy="396358"/>
                    <a:chOff x="2727495" y="1120652"/>
                    <a:chExt cx="300271" cy="396358"/>
                  </a:xfrm>
                </p:grpSpPr>
                <p:sp>
                  <p:nvSpPr>
                    <p:cNvPr id="6625" name="Google Shape;6625;p75"/>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5"/>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27" name="Google Shape;6627;p75"/>
                <p:cNvGrpSpPr/>
                <p:nvPr/>
              </p:nvGrpSpPr>
              <p:grpSpPr>
                <a:xfrm>
                  <a:off x="2722305" y="1350460"/>
                  <a:ext cx="308357" cy="308344"/>
                  <a:chOff x="2722305" y="1350460"/>
                  <a:chExt cx="308357" cy="308344"/>
                </a:xfrm>
              </p:grpSpPr>
              <p:sp>
                <p:nvSpPr>
                  <p:cNvPr id="6628" name="Google Shape;6628;p75"/>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9" name="Google Shape;6629;p75"/>
                  <p:cNvGrpSpPr/>
                  <p:nvPr/>
                </p:nvGrpSpPr>
                <p:grpSpPr>
                  <a:xfrm>
                    <a:off x="2725064" y="1364529"/>
                    <a:ext cx="297954" cy="280182"/>
                    <a:chOff x="2725064" y="1364529"/>
                    <a:chExt cx="297954" cy="280182"/>
                  </a:xfrm>
                </p:grpSpPr>
                <p:sp>
                  <p:nvSpPr>
                    <p:cNvPr id="6630" name="Google Shape;6630;p75"/>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5"/>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5"/>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5"/>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5"/>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635" name="Google Shape;6635;p75"/>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5"/>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5"/>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5"/>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5"/>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0" name="Google Shape;6640;p75"/>
          <p:cNvGrpSpPr/>
          <p:nvPr/>
        </p:nvGrpSpPr>
        <p:grpSpPr>
          <a:xfrm>
            <a:off x="3924561" y="2927462"/>
            <a:ext cx="1569144" cy="591015"/>
            <a:chOff x="3820100" y="3023049"/>
            <a:chExt cx="1303926" cy="491162"/>
          </a:xfrm>
        </p:grpSpPr>
        <p:grpSp>
          <p:nvGrpSpPr>
            <p:cNvPr id="6641" name="Google Shape;6641;p75"/>
            <p:cNvGrpSpPr/>
            <p:nvPr/>
          </p:nvGrpSpPr>
          <p:grpSpPr>
            <a:xfrm>
              <a:off x="3820100" y="3023072"/>
              <a:ext cx="1303926" cy="491139"/>
              <a:chOff x="3820100" y="3023072"/>
              <a:chExt cx="1303926" cy="491139"/>
            </a:xfrm>
          </p:grpSpPr>
          <p:sp>
            <p:nvSpPr>
              <p:cNvPr id="6642" name="Google Shape;6642;p75"/>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5"/>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4" name="Google Shape;6644;p75"/>
            <p:cNvGrpSpPr/>
            <p:nvPr/>
          </p:nvGrpSpPr>
          <p:grpSpPr>
            <a:xfrm>
              <a:off x="4132439" y="3023645"/>
              <a:ext cx="393633" cy="177096"/>
              <a:chOff x="4132439" y="3023645"/>
              <a:chExt cx="393633" cy="177096"/>
            </a:xfrm>
          </p:grpSpPr>
          <p:sp>
            <p:nvSpPr>
              <p:cNvPr id="6645" name="Google Shape;6645;p75"/>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5"/>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7" name="Google Shape;6647;p75"/>
            <p:cNvGrpSpPr/>
            <p:nvPr/>
          </p:nvGrpSpPr>
          <p:grpSpPr>
            <a:xfrm>
              <a:off x="3921811" y="3023049"/>
              <a:ext cx="1002397" cy="388943"/>
              <a:chOff x="3921811" y="3023049"/>
              <a:chExt cx="1002397" cy="388943"/>
            </a:xfrm>
          </p:grpSpPr>
          <p:sp>
            <p:nvSpPr>
              <p:cNvPr id="6648" name="Google Shape;6648;p75"/>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5"/>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0" name="Google Shape;6650;p75"/>
            <p:cNvGrpSpPr/>
            <p:nvPr/>
          </p:nvGrpSpPr>
          <p:grpSpPr>
            <a:xfrm>
              <a:off x="4023645" y="3023049"/>
              <a:ext cx="683032" cy="286722"/>
              <a:chOff x="4023645" y="3023049"/>
              <a:chExt cx="683032" cy="286722"/>
            </a:xfrm>
          </p:grpSpPr>
          <p:sp>
            <p:nvSpPr>
              <p:cNvPr id="6651" name="Google Shape;6651;p75"/>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5"/>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53" name="Google Shape;6653;p75"/>
          <p:cNvGrpSpPr/>
          <p:nvPr/>
        </p:nvGrpSpPr>
        <p:grpSpPr>
          <a:xfrm>
            <a:off x="1556683" y="2054307"/>
            <a:ext cx="713522" cy="688025"/>
            <a:chOff x="1706078" y="2092648"/>
            <a:chExt cx="660913" cy="637296"/>
          </a:xfrm>
        </p:grpSpPr>
        <p:sp>
          <p:nvSpPr>
            <p:cNvPr id="6654" name="Google Shape;6654;p75"/>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5" name="Google Shape;6655;p75"/>
            <p:cNvGrpSpPr/>
            <p:nvPr/>
          </p:nvGrpSpPr>
          <p:grpSpPr>
            <a:xfrm>
              <a:off x="1706078" y="2092648"/>
              <a:ext cx="660913" cy="575241"/>
              <a:chOff x="1706078" y="2092648"/>
              <a:chExt cx="660913" cy="575241"/>
            </a:xfrm>
          </p:grpSpPr>
          <p:sp>
            <p:nvSpPr>
              <p:cNvPr id="6656" name="Google Shape;6656;p75"/>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5"/>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5"/>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59" name="Google Shape;6659;p75"/>
          <p:cNvGrpSpPr/>
          <p:nvPr/>
        </p:nvGrpSpPr>
        <p:grpSpPr>
          <a:xfrm>
            <a:off x="6318542" y="1171856"/>
            <a:ext cx="1317459" cy="684168"/>
            <a:chOff x="238125" y="999450"/>
            <a:chExt cx="7140700" cy="3708225"/>
          </a:xfrm>
        </p:grpSpPr>
        <p:sp>
          <p:nvSpPr>
            <p:cNvPr id="6660" name="Google Shape;6660;p75"/>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5"/>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72" name="Shape 6672"/>
        <p:cNvGrpSpPr/>
        <p:nvPr/>
      </p:nvGrpSpPr>
      <p:grpSpPr>
        <a:xfrm>
          <a:off x="0" y="0"/>
          <a:ext cx="0" cy="0"/>
          <a:chOff x="0" y="0"/>
          <a:chExt cx="0" cy="0"/>
        </a:xfrm>
      </p:grpSpPr>
      <p:grpSp>
        <p:nvGrpSpPr>
          <p:cNvPr id="6673" name="Google Shape;6673;p76"/>
          <p:cNvGrpSpPr/>
          <p:nvPr/>
        </p:nvGrpSpPr>
        <p:grpSpPr>
          <a:xfrm>
            <a:off x="729238" y="1179665"/>
            <a:ext cx="1636117" cy="1526144"/>
            <a:chOff x="729238" y="1179665"/>
            <a:chExt cx="1636117" cy="1526144"/>
          </a:xfrm>
        </p:grpSpPr>
        <p:grpSp>
          <p:nvGrpSpPr>
            <p:cNvPr id="6674" name="Google Shape;6674;p76"/>
            <p:cNvGrpSpPr/>
            <p:nvPr/>
          </p:nvGrpSpPr>
          <p:grpSpPr>
            <a:xfrm>
              <a:off x="729238" y="1179665"/>
              <a:ext cx="80700" cy="1526144"/>
              <a:chOff x="729238" y="1179665"/>
              <a:chExt cx="80700" cy="1526144"/>
            </a:xfrm>
          </p:grpSpPr>
          <p:sp>
            <p:nvSpPr>
              <p:cNvPr id="6675" name="Google Shape;6675;p76"/>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6"/>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6"/>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6"/>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5" name="Google Shape;6685;p76"/>
            <p:cNvGrpSpPr/>
            <p:nvPr/>
          </p:nvGrpSpPr>
          <p:grpSpPr>
            <a:xfrm>
              <a:off x="903098" y="1179665"/>
              <a:ext cx="80700" cy="1526144"/>
              <a:chOff x="903098" y="1179665"/>
              <a:chExt cx="80700" cy="1526144"/>
            </a:xfrm>
          </p:grpSpPr>
          <p:sp>
            <p:nvSpPr>
              <p:cNvPr id="6686" name="Google Shape;6686;p76"/>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6"/>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6"/>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6"/>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6"/>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6"/>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6" name="Google Shape;6696;p76"/>
            <p:cNvGrpSpPr/>
            <p:nvPr/>
          </p:nvGrpSpPr>
          <p:grpSpPr>
            <a:xfrm>
              <a:off x="1076958" y="1179665"/>
              <a:ext cx="80700" cy="1526144"/>
              <a:chOff x="1076958" y="1179665"/>
              <a:chExt cx="80700" cy="1526144"/>
            </a:xfrm>
          </p:grpSpPr>
          <p:sp>
            <p:nvSpPr>
              <p:cNvPr id="6697" name="Google Shape;6697;p76"/>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6"/>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6"/>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6"/>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6"/>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6"/>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6"/>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7" name="Google Shape;6707;p76"/>
            <p:cNvGrpSpPr/>
            <p:nvPr/>
          </p:nvGrpSpPr>
          <p:grpSpPr>
            <a:xfrm>
              <a:off x="1247707" y="1179665"/>
              <a:ext cx="80700" cy="1526144"/>
              <a:chOff x="1247707" y="1179665"/>
              <a:chExt cx="80700" cy="1526144"/>
            </a:xfrm>
          </p:grpSpPr>
          <p:sp>
            <p:nvSpPr>
              <p:cNvPr id="6708" name="Google Shape;6708;p76"/>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6"/>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6"/>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8" name="Google Shape;6718;p76"/>
            <p:cNvGrpSpPr/>
            <p:nvPr/>
          </p:nvGrpSpPr>
          <p:grpSpPr>
            <a:xfrm>
              <a:off x="1421567" y="1179665"/>
              <a:ext cx="80700" cy="1526144"/>
              <a:chOff x="1421567" y="1179665"/>
              <a:chExt cx="80700" cy="1526144"/>
            </a:xfrm>
          </p:grpSpPr>
          <p:sp>
            <p:nvSpPr>
              <p:cNvPr id="6719" name="Google Shape;6719;p76"/>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6"/>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6"/>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6"/>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6"/>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6"/>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6"/>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6"/>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9" name="Google Shape;6729;p76"/>
            <p:cNvGrpSpPr/>
            <p:nvPr/>
          </p:nvGrpSpPr>
          <p:grpSpPr>
            <a:xfrm>
              <a:off x="1592327" y="1179665"/>
              <a:ext cx="80700" cy="1526144"/>
              <a:chOff x="1592327" y="1179665"/>
              <a:chExt cx="80700" cy="1526144"/>
            </a:xfrm>
          </p:grpSpPr>
          <p:sp>
            <p:nvSpPr>
              <p:cNvPr id="6730" name="Google Shape;6730;p76"/>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6"/>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6"/>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6"/>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6"/>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6"/>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0" name="Google Shape;6740;p76"/>
            <p:cNvGrpSpPr/>
            <p:nvPr/>
          </p:nvGrpSpPr>
          <p:grpSpPr>
            <a:xfrm>
              <a:off x="1766187" y="1179665"/>
              <a:ext cx="80700" cy="1526144"/>
              <a:chOff x="1766187" y="1179665"/>
              <a:chExt cx="80700" cy="1526144"/>
            </a:xfrm>
          </p:grpSpPr>
          <p:sp>
            <p:nvSpPr>
              <p:cNvPr id="6741" name="Google Shape;6741;p76"/>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6"/>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6"/>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6"/>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6"/>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6"/>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6"/>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6"/>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6"/>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1" name="Google Shape;6751;p76"/>
            <p:cNvGrpSpPr/>
            <p:nvPr/>
          </p:nvGrpSpPr>
          <p:grpSpPr>
            <a:xfrm>
              <a:off x="1936935" y="1179665"/>
              <a:ext cx="80700" cy="1526144"/>
              <a:chOff x="1936935" y="1179665"/>
              <a:chExt cx="80700" cy="1526144"/>
            </a:xfrm>
          </p:grpSpPr>
          <p:sp>
            <p:nvSpPr>
              <p:cNvPr id="6752" name="Google Shape;6752;p76"/>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6"/>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6"/>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6"/>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6"/>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2" name="Google Shape;6762;p76"/>
            <p:cNvGrpSpPr/>
            <p:nvPr/>
          </p:nvGrpSpPr>
          <p:grpSpPr>
            <a:xfrm>
              <a:off x="2110795" y="1179665"/>
              <a:ext cx="80700" cy="1526144"/>
              <a:chOff x="2110795" y="1179665"/>
              <a:chExt cx="80700" cy="1526144"/>
            </a:xfrm>
          </p:grpSpPr>
          <p:sp>
            <p:nvSpPr>
              <p:cNvPr id="6763" name="Google Shape;6763;p76"/>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6"/>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6"/>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6"/>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3" name="Google Shape;6773;p76"/>
            <p:cNvGrpSpPr/>
            <p:nvPr/>
          </p:nvGrpSpPr>
          <p:grpSpPr>
            <a:xfrm>
              <a:off x="2284655" y="1179665"/>
              <a:ext cx="80700" cy="1526144"/>
              <a:chOff x="2284655" y="1179665"/>
              <a:chExt cx="80700" cy="1526144"/>
            </a:xfrm>
          </p:grpSpPr>
          <p:sp>
            <p:nvSpPr>
              <p:cNvPr id="6774" name="Google Shape;6774;p76"/>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6"/>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6"/>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6"/>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6"/>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6"/>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84" name="Google Shape;6784;p76"/>
          <p:cNvGrpSpPr/>
          <p:nvPr/>
        </p:nvGrpSpPr>
        <p:grpSpPr>
          <a:xfrm>
            <a:off x="2623904" y="1198803"/>
            <a:ext cx="1364248" cy="1102133"/>
            <a:chOff x="2623904" y="1198803"/>
            <a:chExt cx="1364248" cy="1102133"/>
          </a:xfrm>
        </p:grpSpPr>
        <p:grpSp>
          <p:nvGrpSpPr>
            <p:cNvPr id="6785" name="Google Shape;6785;p76"/>
            <p:cNvGrpSpPr/>
            <p:nvPr/>
          </p:nvGrpSpPr>
          <p:grpSpPr>
            <a:xfrm>
              <a:off x="2623907" y="1198803"/>
              <a:ext cx="1364245" cy="273000"/>
              <a:chOff x="2623907" y="1198803"/>
              <a:chExt cx="1364245" cy="273000"/>
            </a:xfrm>
          </p:grpSpPr>
          <p:sp>
            <p:nvSpPr>
              <p:cNvPr id="6786" name="Google Shape;6786;p7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6"/>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1" name="Google Shape;6791;p76"/>
            <p:cNvGrpSpPr/>
            <p:nvPr/>
          </p:nvGrpSpPr>
          <p:grpSpPr>
            <a:xfrm>
              <a:off x="2623904" y="1476964"/>
              <a:ext cx="1364245" cy="273000"/>
              <a:chOff x="2623904" y="1476964"/>
              <a:chExt cx="1364245" cy="273000"/>
            </a:xfrm>
          </p:grpSpPr>
          <p:sp>
            <p:nvSpPr>
              <p:cNvPr id="6792" name="Google Shape;6792;p7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6"/>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6"/>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6"/>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7" name="Google Shape;6797;p76"/>
            <p:cNvGrpSpPr/>
            <p:nvPr/>
          </p:nvGrpSpPr>
          <p:grpSpPr>
            <a:xfrm>
              <a:off x="2623907" y="1749775"/>
              <a:ext cx="1364245" cy="273000"/>
              <a:chOff x="2623907" y="1749775"/>
              <a:chExt cx="1364245" cy="273000"/>
            </a:xfrm>
          </p:grpSpPr>
          <p:sp>
            <p:nvSpPr>
              <p:cNvPr id="6798" name="Google Shape;6798;p7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6"/>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6"/>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3" name="Google Shape;6803;p76"/>
            <p:cNvGrpSpPr/>
            <p:nvPr/>
          </p:nvGrpSpPr>
          <p:grpSpPr>
            <a:xfrm>
              <a:off x="2623904" y="2027936"/>
              <a:ext cx="1364245" cy="273000"/>
              <a:chOff x="2623904" y="2027936"/>
              <a:chExt cx="1364245" cy="273000"/>
            </a:xfrm>
          </p:grpSpPr>
          <p:sp>
            <p:nvSpPr>
              <p:cNvPr id="6804" name="Google Shape;6804;p7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09" name="Google Shape;6809;p76"/>
          <p:cNvGrpSpPr/>
          <p:nvPr/>
        </p:nvGrpSpPr>
        <p:grpSpPr>
          <a:xfrm>
            <a:off x="2613365" y="2657876"/>
            <a:ext cx="1387541" cy="159124"/>
            <a:chOff x="3200660" y="2180272"/>
            <a:chExt cx="2563824" cy="378237"/>
          </a:xfrm>
        </p:grpSpPr>
        <p:sp>
          <p:nvSpPr>
            <p:cNvPr id="6810" name="Google Shape;6810;p7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76"/>
          <p:cNvGrpSpPr/>
          <p:nvPr/>
        </p:nvGrpSpPr>
        <p:grpSpPr>
          <a:xfrm>
            <a:off x="2609890" y="2935640"/>
            <a:ext cx="1390502" cy="159625"/>
            <a:chOff x="3530150" y="2790075"/>
            <a:chExt cx="1962600" cy="225300"/>
          </a:xfrm>
        </p:grpSpPr>
        <p:sp>
          <p:nvSpPr>
            <p:cNvPr id="6829" name="Google Shape;6829;p76"/>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6"/>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76"/>
          <p:cNvGrpSpPr/>
          <p:nvPr/>
        </p:nvGrpSpPr>
        <p:grpSpPr>
          <a:xfrm>
            <a:off x="2609948" y="3213905"/>
            <a:ext cx="1411629" cy="154175"/>
            <a:chOff x="3558802" y="4011244"/>
            <a:chExt cx="1866000" cy="111600"/>
          </a:xfrm>
        </p:grpSpPr>
        <p:sp>
          <p:nvSpPr>
            <p:cNvPr id="6832" name="Google Shape;6832;p76"/>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6"/>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4" name="Google Shape;6834;p76"/>
          <p:cNvGrpSpPr/>
          <p:nvPr/>
        </p:nvGrpSpPr>
        <p:grpSpPr>
          <a:xfrm>
            <a:off x="2610235" y="2419475"/>
            <a:ext cx="1383503" cy="119761"/>
            <a:chOff x="3465975" y="2270258"/>
            <a:chExt cx="1986364" cy="171947"/>
          </a:xfrm>
        </p:grpSpPr>
        <p:sp>
          <p:nvSpPr>
            <p:cNvPr id="6835" name="Google Shape;6835;p7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6"/>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6"/>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6"/>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6"/>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6"/>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76"/>
          <p:cNvGrpSpPr/>
          <p:nvPr/>
        </p:nvGrpSpPr>
        <p:grpSpPr>
          <a:xfrm>
            <a:off x="2621243" y="3783248"/>
            <a:ext cx="1369531" cy="195460"/>
            <a:chOff x="723300" y="4253549"/>
            <a:chExt cx="2276482" cy="324900"/>
          </a:xfrm>
        </p:grpSpPr>
        <p:sp>
          <p:nvSpPr>
            <p:cNvPr id="6844" name="Google Shape;6844;p7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6"/>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76"/>
          <p:cNvGrpSpPr/>
          <p:nvPr/>
        </p:nvGrpSpPr>
        <p:grpSpPr>
          <a:xfrm>
            <a:off x="2610803" y="3484489"/>
            <a:ext cx="1389066" cy="180119"/>
            <a:chOff x="705948" y="3788465"/>
            <a:chExt cx="2308953" cy="299400"/>
          </a:xfrm>
        </p:grpSpPr>
        <p:sp>
          <p:nvSpPr>
            <p:cNvPr id="6850" name="Google Shape;6850;p7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6"/>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6"/>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5" name="Google Shape;6855;p76"/>
          <p:cNvGrpSpPr/>
          <p:nvPr/>
        </p:nvGrpSpPr>
        <p:grpSpPr>
          <a:xfrm>
            <a:off x="4207794" y="2088443"/>
            <a:ext cx="1433821" cy="191501"/>
            <a:chOff x="4273350" y="2088443"/>
            <a:chExt cx="1433821" cy="191501"/>
          </a:xfrm>
        </p:grpSpPr>
        <p:grpSp>
          <p:nvGrpSpPr>
            <p:cNvPr id="6856" name="Google Shape;6856;p76"/>
            <p:cNvGrpSpPr/>
            <p:nvPr/>
          </p:nvGrpSpPr>
          <p:grpSpPr>
            <a:xfrm>
              <a:off x="4273350" y="2088443"/>
              <a:ext cx="1433821" cy="0"/>
              <a:chOff x="5224975" y="2962250"/>
              <a:chExt cx="1544400" cy="0"/>
            </a:xfrm>
          </p:grpSpPr>
          <p:cxnSp>
            <p:nvCxnSpPr>
              <p:cNvPr id="6857" name="Google Shape;6857;p7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858" name="Google Shape;6858;p76"/>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859" name="Google Shape;6859;p76"/>
            <p:cNvGrpSpPr/>
            <p:nvPr/>
          </p:nvGrpSpPr>
          <p:grpSpPr>
            <a:xfrm>
              <a:off x="4273350" y="2279944"/>
              <a:ext cx="1433821" cy="0"/>
              <a:chOff x="5224975" y="2962250"/>
              <a:chExt cx="1544400" cy="0"/>
            </a:xfrm>
          </p:grpSpPr>
          <p:cxnSp>
            <p:nvCxnSpPr>
              <p:cNvPr id="6860" name="Google Shape;6860;p7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861" name="Google Shape;6861;p76"/>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862" name="Google Shape;6862;p76"/>
          <p:cNvGrpSpPr/>
          <p:nvPr/>
        </p:nvGrpSpPr>
        <p:grpSpPr>
          <a:xfrm>
            <a:off x="2658741" y="4097347"/>
            <a:ext cx="1304609" cy="294074"/>
            <a:chOff x="2658741" y="4097347"/>
            <a:chExt cx="1304609" cy="294074"/>
          </a:xfrm>
        </p:grpSpPr>
        <p:grpSp>
          <p:nvGrpSpPr>
            <p:cNvPr id="6863" name="Google Shape;6863;p76"/>
            <p:cNvGrpSpPr/>
            <p:nvPr/>
          </p:nvGrpSpPr>
          <p:grpSpPr>
            <a:xfrm>
              <a:off x="2658741" y="4097347"/>
              <a:ext cx="118572" cy="294074"/>
              <a:chOff x="3343310" y="4475555"/>
              <a:chExt cx="127717" cy="316753"/>
            </a:xfrm>
          </p:grpSpPr>
          <p:sp>
            <p:nvSpPr>
              <p:cNvPr id="6864" name="Google Shape;6864;p7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6" name="Google Shape;6866;p76"/>
            <p:cNvGrpSpPr/>
            <p:nvPr/>
          </p:nvGrpSpPr>
          <p:grpSpPr>
            <a:xfrm>
              <a:off x="3815519" y="4098388"/>
              <a:ext cx="147831" cy="291991"/>
              <a:chOff x="3527539" y="4476677"/>
              <a:chExt cx="159232" cy="314510"/>
            </a:xfrm>
          </p:grpSpPr>
          <p:sp>
            <p:nvSpPr>
              <p:cNvPr id="6867" name="Google Shape;6867;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9" name="Google Shape;6869;p76"/>
            <p:cNvGrpSpPr/>
            <p:nvPr/>
          </p:nvGrpSpPr>
          <p:grpSpPr>
            <a:xfrm>
              <a:off x="3511696" y="4098388"/>
              <a:ext cx="147831" cy="291991"/>
              <a:chOff x="3527539" y="4476677"/>
              <a:chExt cx="159232" cy="314510"/>
            </a:xfrm>
          </p:grpSpPr>
          <p:sp>
            <p:nvSpPr>
              <p:cNvPr id="6870" name="Google Shape;6870;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2" name="Google Shape;6872;p76"/>
            <p:cNvGrpSpPr/>
            <p:nvPr/>
          </p:nvGrpSpPr>
          <p:grpSpPr>
            <a:xfrm>
              <a:off x="3207874" y="4098388"/>
              <a:ext cx="147831" cy="291991"/>
              <a:chOff x="3527539" y="4476677"/>
              <a:chExt cx="159232" cy="314510"/>
            </a:xfrm>
          </p:grpSpPr>
          <p:sp>
            <p:nvSpPr>
              <p:cNvPr id="6873" name="Google Shape;6873;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76"/>
            <p:cNvGrpSpPr/>
            <p:nvPr/>
          </p:nvGrpSpPr>
          <p:grpSpPr>
            <a:xfrm>
              <a:off x="2933305" y="4097347"/>
              <a:ext cx="118572" cy="294074"/>
              <a:chOff x="3343310" y="4475555"/>
              <a:chExt cx="127717" cy="316753"/>
            </a:xfrm>
          </p:grpSpPr>
          <p:sp>
            <p:nvSpPr>
              <p:cNvPr id="6876" name="Google Shape;6876;p7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78" name="Google Shape;6878;p76"/>
          <p:cNvGrpSpPr/>
          <p:nvPr/>
        </p:nvGrpSpPr>
        <p:grpSpPr>
          <a:xfrm>
            <a:off x="4209349" y="1176041"/>
            <a:ext cx="1430711" cy="751237"/>
            <a:chOff x="5159450" y="1919950"/>
            <a:chExt cx="1541050" cy="862500"/>
          </a:xfrm>
        </p:grpSpPr>
        <p:sp>
          <p:nvSpPr>
            <p:cNvPr id="6879" name="Google Shape;6879;p7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880" name="Google Shape;6880;p76"/>
            <p:cNvGrpSpPr/>
            <p:nvPr/>
          </p:nvGrpSpPr>
          <p:grpSpPr>
            <a:xfrm>
              <a:off x="5159450" y="1919950"/>
              <a:ext cx="1541050" cy="862500"/>
              <a:chOff x="5159450" y="1919950"/>
              <a:chExt cx="1541050" cy="862500"/>
            </a:xfrm>
          </p:grpSpPr>
          <p:cxnSp>
            <p:nvCxnSpPr>
              <p:cNvPr id="6881" name="Google Shape;6881;p7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882" name="Google Shape;6882;p7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883" name="Google Shape;6883;p76"/>
          <p:cNvGrpSpPr/>
          <p:nvPr/>
        </p:nvGrpSpPr>
        <p:grpSpPr>
          <a:xfrm>
            <a:off x="4257486" y="2439811"/>
            <a:ext cx="1334436" cy="967914"/>
            <a:chOff x="4294923" y="2439811"/>
            <a:chExt cx="1334436" cy="967914"/>
          </a:xfrm>
        </p:grpSpPr>
        <p:grpSp>
          <p:nvGrpSpPr>
            <p:cNvPr id="6884" name="Google Shape;6884;p76"/>
            <p:cNvGrpSpPr/>
            <p:nvPr/>
          </p:nvGrpSpPr>
          <p:grpSpPr>
            <a:xfrm>
              <a:off x="4960455" y="2469658"/>
              <a:ext cx="668904" cy="885524"/>
              <a:chOff x="4960455" y="2469658"/>
              <a:chExt cx="668904" cy="885524"/>
            </a:xfrm>
          </p:grpSpPr>
          <p:sp>
            <p:nvSpPr>
              <p:cNvPr id="6885" name="Google Shape;6885;p76"/>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6"/>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6"/>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6"/>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6"/>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6"/>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76"/>
            <p:cNvGrpSpPr/>
            <p:nvPr/>
          </p:nvGrpSpPr>
          <p:grpSpPr>
            <a:xfrm>
              <a:off x="4294923" y="2469658"/>
              <a:ext cx="668951" cy="885524"/>
              <a:chOff x="4294923" y="2469658"/>
              <a:chExt cx="668951" cy="885524"/>
            </a:xfrm>
          </p:grpSpPr>
          <p:sp>
            <p:nvSpPr>
              <p:cNvPr id="6892" name="Google Shape;6892;p76"/>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6"/>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6"/>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6"/>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6"/>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6"/>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8" name="Google Shape;6898;p76"/>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9" name="Google Shape;6899;p76"/>
          <p:cNvGrpSpPr/>
          <p:nvPr/>
        </p:nvGrpSpPr>
        <p:grpSpPr>
          <a:xfrm>
            <a:off x="4243690" y="3494256"/>
            <a:ext cx="1430949" cy="897289"/>
            <a:chOff x="4351371" y="3547942"/>
            <a:chExt cx="1345130" cy="843475"/>
          </a:xfrm>
        </p:grpSpPr>
        <p:grpSp>
          <p:nvGrpSpPr>
            <p:cNvPr id="6900" name="Google Shape;6900;p76"/>
            <p:cNvGrpSpPr/>
            <p:nvPr/>
          </p:nvGrpSpPr>
          <p:grpSpPr>
            <a:xfrm>
              <a:off x="4351371" y="4209917"/>
              <a:ext cx="1345130" cy="181500"/>
              <a:chOff x="4351371" y="4209917"/>
              <a:chExt cx="1345130" cy="181500"/>
            </a:xfrm>
          </p:grpSpPr>
          <p:sp>
            <p:nvSpPr>
              <p:cNvPr id="6901" name="Google Shape;6901;p76"/>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02" name="Google Shape;6902;p76"/>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903" name="Google Shape;6903;p76"/>
            <p:cNvGrpSpPr/>
            <p:nvPr/>
          </p:nvGrpSpPr>
          <p:grpSpPr>
            <a:xfrm>
              <a:off x="4403010" y="3985221"/>
              <a:ext cx="1109518" cy="181500"/>
              <a:chOff x="4403010" y="3985221"/>
              <a:chExt cx="1109518" cy="181500"/>
            </a:xfrm>
          </p:grpSpPr>
          <p:sp>
            <p:nvSpPr>
              <p:cNvPr id="6904" name="Google Shape;6904;p76"/>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05" name="Google Shape;6905;p76"/>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906" name="Google Shape;6906;p76"/>
            <p:cNvGrpSpPr/>
            <p:nvPr/>
          </p:nvGrpSpPr>
          <p:grpSpPr>
            <a:xfrm>
              <a:off x="4618704" y="3766582"/>
              <a:ext cx="807858" cy="181500"/>
              <a:chOff x="4618704" y="3766582"/>
              <a:chExt cx="807858" cy="181500"/>
            </a:xfrm>
          </p:grpSpPr>
          <p:sp>
            <p:nvSpPr>
              <p:cNvPr id="6907" name="Google Shape;6907;p76"/>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08" name="Google Shape;6908;p76"/>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909" name="Google Shape;6909;p76"/>
            <p:cNvGrpSpPr/>
            <p:nvPr/>
          </p:nvGrpSpPr>
          <p:grpSpPr>
            <a:xfrm>
              <a:off x="4735238" y="3547942"/>
              <a:ext cx="462839" cy="181500"/>
              <a:chOff x="4735238" y="3547942"/>
              <a:chExt cx="462839" cy="181500"/>
            </a:xfrm>
          </p:grpSpPr>
          <p:sp>
            <p:nvSpPr>
              <p:cNvPr id="6910" name="Google Shape;6910;p76"/>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11" name="Google Shape;6911;p76"/>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912" name="Google Shape;6912;p76"/>
          <p:cNvGrpSpPr/>
          <p:nvPr/>
        </p:nvGrpSpPr>
        <p:grpSpPr>
          <a:xfrm>
            <a:off x="7420047" y="2429580"/>
            <a:ext cx="1020955" cy="928853"/>
            <a:chOff x="926675" y="238125"/>
            <a:chExt cx="5755100" cy="5232975"/>
          </a:xfrm>
        </p:grpSpPr>
        <p:sp>
          <p:nvSpPr>
            <p:cNvPr id="6913" name="Google Shape;6913;p76"/>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6"/>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6"/>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6"/>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7" name="Google Shape;6917;p76"/>
          <p:cNvGrpSpPr/>
          <p:nvPr/>
        </p:nvGrpSpPr>
        <p:grpSpPr>
          <a:xfrm>
            <a:off x="727421" y="2828315"/>
            <a:ext cx="1695374" cy="1560837"/>
            <a:chOff x="727421" y="2828315"/>
            <a:chExt cx="1695374" cy="1560837"/>
          </a:xfrm>
        </p:grpSpPr>
        <p:grpSp>
          <p:nvGrpSpPr>
            <p:cNvPr id="6918" name="Google Shape;6918;p76"/>
            <p:cNvGrpSpPr/>
            <p:nvPr/>
          </p:nvGrpSpPr>
          <p:grpSpPr>
            <a:xfrm>
              <a:off x="727421" y="2828315"/>
              <a:ext cx="1695374" cy="1560837"/>
              <a:chOff x="734799" y="2782450"/>
              <a:chExt cx="1571100" cy="1577400"/>
            </a:xfrm>
          </p:grpSpPr>
          <p:cxnSp>
            <p:nvCxnSpPr>
              <p:cNvPr id="6919" name="Google Shape;6919;p7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920" name="Google Shape;6920;p7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921" name="Google Shape;6921;p76"/>
            <p:cNvGrpSpPr/>
            <p:nvPr/>
          </p:nvGrpSpPr>
          <p:grpSpPr>
            <a:xfrm>
              <a:off x="819108" y="2882501"/>
              <a:ext cx="1556791" cy="1426186"/>
              <a:chOff x="819108" y="2882501"/>
              <a:chExt cx="1556791" cy="1426186"/>
            </a:xfrm>
          </p:grpSpPr>
          <p:grpSp>
            <p:nvGrpSpPr>
              <p:cNvPr id="6922" name="Google Shape;6922;p76"/>
              <p:cNvGrpSpPr/>
              <p:nvPr/>
            </p:nvGrpSpPr>
            <p:grpSpPr>
              <a:xfrm>
                <a:off x="819108" y="2882501"/>
                <a:ext cx="103104" cy="1426186"/>
                <a:chOff x="4674013" y="3100904"/>
                <a:chExt cx="122758" cy="1698043"/>
              </a:xfrm>
            </p:grpSpPr>
            <p:sp>
              <p:nvSpPr>
                <p:cNvPr id="6923" name="Google Shape;6923;p7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0" name="Google Shape;6930;p76"/>
              <p:cNvGrpSpPr/>
              <p:nvPr/>
            </p:nvGrpSpPr>
            <p:grpSpPr>
              <a:xfrm>
                <a:off x="1062475" y="2882501"/>
                <a:ext cx="103104" cy="1426186"/>
                <a:chOff x="4940438" y="3100904"/>
                <a:chExt cx="122758" cy="1698043"/>
              </a:xfrm>
            </p:grpSpPr>
            <p:sp>
              <p:nvSpPr>
                <p:cNvPr id="6931" name="Google Shape;6931;p7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8" name="Google Shape;6938;p76"/>
              <p:cNvGrpSpPr/>
              <p:nvPr/>
            </p:nvGrpSpPr>
            <p:grpSpPr>
              <a:xfrm>
                <a:off x="1299324" y="2882501"/>
                <a:ext cx="103104" cy="1426186"/>
                <a:chOff x="5206863" y="3100904"/>
                <a:chExt cx="122758" cy="1698043"/>
              </a:xfrm>
            </p:grpSpPr>
            <p:sp>
              <p:nvSpPr>
                <p:cNvPr id="6939" name="Google Shape;6939;p7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6" name="Google Shape;6946;p76"/>
              <p:cNvGrpSpPr/>
              <p:nvPr/>
            </p:nvGrpSpPr>
            <p:grpSpPr>
              <a:xfrm>
                <a:off x="1786057" y="2882501"/>
                <a:ext cx="103104" cy="1426186"/>
                <a:chOff x="6006138" y="3143629"/>
                <a:chExt cx="122758" cy="1698043"/>
              </a:xfrm>
            </p:grpSpPr>
            <p:sp>
              <p:nvSpPr>
                <p:cNvPr id="6947" name="Google Shape;6947;p7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4" name="Google Shape;6954;p76"/>
              <p:cNvGrpSpPr/>
              <p:nvPr/>
            </p:nvGrpSpPr>
            <p:grpSpPr>
              <a:xfrm>
                <a:off x="2029422" y="2882501"/>
                <a:ext cx="103104" cy="1426186"/>
                <a:chOff x="6805413" y="3100904"/>
                <a:chExt cx="122758" cy="1698043"/>
              </a:xfrm>
            </p:grpSpPr>
            <p:sp>
              <p:nvSpPr>
                <p:cNvPr id="6955" name="Google Shape;6955;p7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2" name="Google Shape;6962;p76"/>
              <p:cNvGrpSpPr/>
              <p:nvPr/>
            </p:nvGrpSpPr>
            <p:grpSpPr>
              <a:xfrm>
                <a:off x="2272795" y="2882501"/>
                <a:ext cx="103104" cy="1426186"/>
                <a:chOff x="5206863" y="3100904"/>
                <a:chExt cx="122758" cy="1698043"/>
              </a:xfrm>
            </p:grpSpPr>
            <p:sp>
              <p:nvSpPr>
                <p:cNvPr id="6963" name="Google Shape;6963;p7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0" name="Google Shape;6970;p76"/>
              <p:cNvGrpSpPr/>
              <p:nvPr/>
            </p:nvGrpSpPr>
            <p:grpSpPr>
              <a:xfrm>
                <a:off x="1542694" y="2882501"/>
                <a:ext cx="103104" cy="1426186"/>
                <a:chOff x="6006138" y="3143629"/>
                <a:chExt cx="122758" cy="1698043"/>
              </a:xfrm>
            </p:grpSpPr>
            <p:sp>
              <p:nvSpPr>
                <p:cNvPr id="6971" name="Google Shape;6971;p7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78" name="Google Shape;6978;p76"/>
          <p:cNvGrpSpPr/>
          <p:nvPr/>
        </p:nvGrpSpPr>
        <p:grpSpPr>
          <a:xfrm>
            <a:off x="5683472" y="3518037"/>
            <a:ext cx="2749952" cy="870677"/>
            <a:chOff x="238125" y="1725700"/>
            <a:chExt cx="7139025" cy="2260325"/>
          </a:xfrm>
        </p:grpSpPr>
        <p:sp>
          <p:nvSpPr>
            <p:cNvPr id="6979" name="Google Shape;6979;p76"/>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6"/>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6"/>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6"/>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6"/>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6"/>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6"/>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6"/>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6"/>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6"/>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9" name="Google Shape;6989;p76"/>
          <p:cNvGrpSpPr/>
          <p:nvPr/>
        </p:nvGrpSpPr>
        <p:grpSpPr>
          <a:xfrm>
            <a:off x="5953636" y="2459783"/>
            <a:ext cx="1105452" cy="916747"/>
            <a:chOff x="5249100" y="1210600"/>
            <a:chExt cx="3502700" cy="2904775"/>
          </a:xfrm>
        </p:grpSpPr>
        <p:sp>
          <p:nvSpPr>
            <p:cNvPr id="6990" name="Google Shape;6990;p7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94" name="Google Shape;6994;p76"/>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995" name="Google Shape;6995;p76"/>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996" name="Google Shape;6996;p76"/>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997" name="Google Shape;6997;p76"/>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998" name="Google Shape;6998;p76"/>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9" name="Google Shape;6999;p76"/>
          <p:cNvGrpSpPr/>
          <p:nvPr/>
        </p:nvGrpSpPr>
        <p:grpSpPr>
          <a:xfrm>
            <a:off x="7136183" y="1179201"/>
            <a:ext cx="1304650" cy="1124856"/>
            <a:chOff x="7287122" y="1165658"/>
            <a:chExt cx="1219413" cy="1051365"/>
          </a:xfrm>
        </p:grpSpPr>
        <p:grpSp>
          <p:nvGrpSpPr>
            <p:cNvPr id="7000" name="Google Shape;7000;p76"/>
            <p:cNvGrpSpPr/>
            <p:nvPr/>
          </p:nvGrpSpPr>
          <p:grpSpPr>
            <a:xfrm>
              <a:off x="7287122" y="1969723"/>
              <a:ext cx="1219413" cy="247300"/>
              <a:chOff x="7287122" y="1969723"/>
              <a:chExt cx="1219413" cy="247300"/>
            </a:xfrm>
          </p:grpSpPr>
          <p:sp>
            <p:nvSpPr>
              <p:cNvPr id="7001" name="Google Shape;7001;p7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2" name="Google Shape;7002;p76"/>
              <p:cNvGrpSpPr/>
              <p:nvPr/>
            </p:nvGrpSpPr>
            <p:grpSpPr>
              <a:xfrm>
                <a:off x="7287122" y="2063892"/>
                <a:ext cx="1151753" cy="73428"/>
                <a:chOff x="7287122" y="2063892"/>
                <a:chExt cx="1151753" cy="73428"/>
              </a:xfrm>
            </p:grpSpPr>
            <p:sp>
              <p:nvSpPr>
                <p:cNvPr id="7003" name="Google Shape;7003;p7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04" name="Google Shape;7004;p7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005" name="Google Shape;7005;p76"/>
            <p:cNvGrpSpPr/>
            <p:nvPr/>
          </p:nvGrpSpPr>
          <p:grpSpPr>
            <a:xfrm>
              <a:off x="7287122" y="1712201"/>
              <a:ext cx="1219403" cy="246767"/>
              <a:chOff x="7287122" y="1712201"/>
              <a:chExt cx="1219403" cy="246767"/>
            </a:xfrm>
          </p:grpSpPr>
          <p:sp>
            <p:nvSpPr>
              <p:cNvPr id="7006" name="Google Shape;7006;p7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7" name="Google Shape;7007;p76"/>
              <p:cNvGrpSpPr/>
              <p:nvPr/>
            </p:nvGrpSpPr>
            <p:grpSpPr>
              <a:xfrm>
                <a:off x="7287122" y="1842861"/>
                <a:ext cx="1005303" cy="73419"/>
                <a:chOff x="7287122" y="1842861"/>
                <a:chExt cx="1005303" cy="73419"/>
              </a:xfrm>
            </p:grpSpPr>
            <p:sp>
              <p:nvSpPr>
                <p:cNvPr id="7008" name="Google Shape;7008;p7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09" name="Google Shape;7009;p7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010" name="Google Shape;7010;p76"/>
            <p:cNvGrpSpPr/>
            <p:nvPr/>
          </p:nvGrpSpPr>
          <p:grpSpPr>
            <a:xfrm>
              <a:off x="7287122" y="1447520"/>
              <a:ext cx="1219403" cy="286667"/>
              <a:chOff x="7287122" y="1447520"/>
              <a:chExt cx="1219403" cy="286667"/>
            </a:xfrm>
          </p:grpSpPr>
          <p:sp>
            <p:nvSpPr>
              <p:cNvPr id="7011" name="Google Shape;7011;p7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2" name="Google Shape;7012;p76"/>
              <p:cNvGrpSpPr/>
              <p:nvPr/>
            </p:nvGrpSpPr>
            <p:grpSpPr>
              <a:xfrm>
                <a:off x="7287122" y="1581977"/>
                <a:ext cx="852803" cy="73428"/>
                <a:chOff x="7287122" y="1581977"/>
                <a:chExt cx="852803" cy="73428"/>
              </a:xfrm>
            </p:grpSpPr>
            <p:sp>
              <p:nvSpPr>
                <p:cNvPr id="7013" name="Google Shape;7013;p7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14" name="Google Shape;7014;p7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015" name="Google Shape;7015;p76"/>
            <p:cNvGrpSpPr/>
            <p:nvPr/>
          </p:nvGrpSpPr>
          <p:grpSpPr>
            <a:xfrm>
              <a:off x="7287122" y="1165658"/>
              <a:ext cx="1219403" cy="344253"/>
              <a:chOff x="7287122" y="1165658"/>
              <a:chExt cx="1219403" cy="344253"/>
            </a:xfrm>
          </p:grpSpPr>
          <p:sp>
            <p:nvSpPr>
              <p:cNvPr id="7016" name="Google Shape;7016;p7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7" name="Google Shape;7017;p76"/>
              <p:cNvGrpSpPr/>
              <p:nvPr/>
            </p:nvGrpSpPr>
            <p:grpSpPr>
              <a:xfrm>
                <a:off x="7287122" y="1341025"/>
                <a:ext cx="695703" cy="73419"/>
                <a:chOff x="7287122" y="1341025"/>
                <a:chExt cx="695703" cy="73419"/>
              </a:xfrm>
            </p:grpSpPr>
            <p:sp>
              <p:nvSpPr>
                <p:cNvPr id="7018" name="Google Shape;7018;p7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19" name="Google Shape;7019;p7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020" name="Google Shape;7020;p76"/>
          <p:cNvGrpSpPr/>
          <p:nvPr/>
        </p:nvGrpSpPr>
        <p:grpSpPr>
          <a:xfrm>
            <a:off x="5802676" y="1185224"/>
            <a:ext cx="1397729" cy="1098540"/>
            <a:chOff x="5900602" y="1193063"/>
            <a:chExt cx="1299851" cy="1021707"/>
          </a:xfrm>
        </p:grpSpPr>
        <p:grpSp>
          <p:nvGrpSpPr>
            <p:cNvPr id="7021" name="Google Shape;7021;p76"/>
            <p:cNvGrpSpPr/>
            <p:nvPr/>
          </p:nvGrpSpPr>
          <p:grpSpPr>
            <a:xfrm>
              <a:off x="6520337" y="1193063"/>
              <a:ext cx="341815" cy="799959"/>
              <a:chOff x="6520337" y="1193063"/>
              <a:chExt cx="341815" cy="799959"/>
            </a:xfrm>
          </p:grpSpPr>
          <p:grpSp>
            <p:nvGrpSpPr>
              <p:cNvPr id="7022" name="Google Shape;7022;p76"/>
              <p:cNvGrpSpPr/>
              <p:nvPr/>
            </p:nvGrpSpPr>
            <p:grpSpPr>
              <a:xfrm>
                <a:off x="6520337" y="1589527"/>
                <a:ext cx="213950" cy="403494"/>
                <a:chOff x="6520337" y="1589527"/>
                <a:chExt cx="213950" cy="403494"/>
              </a:xfrm>
            </p:grpSpPr>
            <p:sp>
              <p:nvSpPr>
                <p:cNvPr id="7023" name="Google Shape;7023;p7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6"/>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5" name="Google Shape;7025;p76"/>
              <p:cNvGrpSpPr/>
              <p:nvPr/>
            </p:nvGrpSpPr>
            <p:grpSpPr>
              <a:xfrm>
                <a:off x="6577204" y="1193063"/>
                <a:ext cx="284947" cy="464512"/>
                <a:chOff x="6577204" y="1193063"/>
                <a:chExt cx="284947" cy="464512"/>
              </a:xfrm>
            </p:grpSpPr>
            <p:sp>
              <p:nvSpPr>
                <p:cNvPr id="7026" name="Google Shape;7026;p7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27" name="Google Shape;7027;p76"/>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028" name="Google Shape;7028;p76"/>
            <p:cNvGrpSpPr/>
            <p:nvPr/>
          </p:nvGrpSpPr>
          <p:grpSpPr>
            <a:xfrm>
              <a:off x="6238903" y="1193063"/>
              <a:ext cx="300475" cy="900152"/>
              <a:chOff x="6238903" y="1193063"/>
              <a:chExt cx="300475" cy="900152"/>
            </a:xfrm>
          </p:grpSpPr>
          <p:grpSp>
            <p:nvGrpSpPr>
              <p:cNvPr id="7029" name="Google Shape;7029;p76"/>
              <p:cNvGrpSpPr/>
              <p:nvPr/>
            </p:nvGrpSpPr>
            <p:grpSpPr>
              <a:xfrm>
                <a:off x="6290865" y="1489315"/>
                <a:ext cx="248514" cy="603900"/>
                <a:chOff x="6290865" y="1489315"/>
                <a:chExt cx="248514" cy="603900"/>
              </a:xfrm>
            </p:grpSpPr>
            <p:sp>
              <p:nvSpPr>
                <p:cNvPr id="7030" name="Google Shape;7030;p7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6"/>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76"/>
              <p:cNvGrpSpPr/>
              <p:nvPr/>
            </p:nvGrpSpPr>
            <p:grpSpPr>
              <a:xfrm>
                <a:off x="6238903" y="1193063"/>
                <a:ext cx="284947" cy="333087"/>
                <a:chOff x="6238903" y="1193063"/>
                <a:chExt cx="284947" cy="333087"/>
              </a:xfrm>
            </p:grpSpPr>
            <p:sp>
              <p:nvSpPr>
                <p:cNvPr id="7033" name="Google Shape;7033;p7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34" name="Google Shape;7034;p76"/>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035" name="Google Shape;7035;p76"/>
            <p:cNvGrpSpPr/>
            <p:nvPr/>
          </p:nvGrpSpPr>
          <p:grpSpPr>
            <a:xfrm>
              <a:off x="5900602" y="1193063"/>
              <a:ext cx="444345" cy="1021707"/>
              <a:chOff x="5900602" y="1193063"/>
              <a:chExt cx="444345" cy="1021707"/>
            </a:xfrm>
          </p:grpSpPr>
          <p:grpSp>
            <p:nvGrpSpPr>
              <p:cNvPr id="7036" name="Google Shape;7036;p76"/>
              <p:cNvGrpSpPr/>
              <p:nvPr/>
            </p:nvGrpSpPr>
            <p:grpSpPr>
              <a:xfrm>
                <a:off x="6046501" y="1367785"/>
                <a:ext cx="298446" cy="846986"/>
                <a:chOff x="6046501" y="1367785"/>
                <a:chExt cx="298446" cy="846986"/>
              </a:xfrm>
            </p:grpSpPr>
            <p:sp>
              <p:nvSpPr>
                <p:cNvPr id="7037" name="Google Shape;7037;p7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6"/>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9" name="Google Shape;7039;p76"/>
              <p:cNvGrpSpPr/>
              <p:nvPr/>
            </p:nvGrpSpPr>
            <p:grpSpPr>
              <a:xfrm>
                <a:off x="5900602" y="1193063"/>
                <a:ext cx="284947" cy="182312"/>
                <a:chOff x="5900602" y="1193063"/>
                <a:chExt cx="284947" cy="182312"/>
              </a:xfrm>
            </p:grpSpPr>
            <p:sp>
              <p:nvSpPr>
                <p:cNvPr id="7040" name="Google Shape;7040;p7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41" name="Google Shape;7041;p7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042" name="Google Shape;7042;p76"/>
            <p:cNvGrpSpPr/>
            <p:nvPr/>
          </p:nvGrpSpPr>
          <p:grpSpPr>
            <a:xfrm>
              <a:off x="6738300" y="1193063"/>
              <a:ext cx="462153" cy="707634"/>
              <a:chOff x="6738300" y="1193063"/>
              <a:chExt cx="462153" cy="707634"/>
            </a:xfrm>
          </p:grpSpPr>
          <p:grpSp>
            <p:nvGrpSpPr>
              <p:cNvPr id="7043" name="Google Shape;7043;p76"/>
              <p:cNvGrpSpPr/>
              <p:nvPr/>
            </p:nvGrpSpPr>
            <p:grpSpPr>
              <a:xfrm>
                <a:off x="6915505" y="1193063"/>
                <a:ext cx="284947" cy="597387"/>
                <a:chOff x="6915505" y="1193063"/>
                <a:chExt cx="284947" cy="597387"/>
              </a:xfrm>
            </p:grpSpPr>
            <p:sp>
              <p:nvSpPr>
                <p:cNvPr id="7044" name="Google Shape;7044;p7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45" name="Google Shape;7045;p76"/>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046" name="Google Shape;7046;p76"/>
              <p:cNvGrpSpPr/>
              <p:nvPr/>
            </p:nvGrpSpPr>
            <p:grpSpPr>
              <a:xfrm>
                <a:off x="6738300" y="1684725"/>
                <a:ext cx="230066" cy="215971"/>
                <a:chOff x="6738300" y="1684725"/>
                <a:chExt cx="230066" cy="215971"/>
              </a:xfrm>
            </p:grpSpPr>
            <p:sp>
              <p:nvSpPr>
                <p:cNvPr id="7047" name="Google Shape;7047;p76"/>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6"/>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052" name="Shape 7052"/>
        <p:cNvGrpSpPr/>
        <p:nvPr/>
      </p:nvGrpSpPr>
      <p:grpSpPr>
        <a:xfrm>
          <a:off x="0" y="0"/>
          <a:ext cx="0" cy="0"/>
          <a:chOff x="0" y="0"/>
          <a:chExt cx="0" cy="0"/>
        </a:xfrm>
      </p:grpSpPr>
      <p:sp>
        <p:nvSpPr>
          <p:cNvPr id="7053" name="Google Shape;7053;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054" name="Google Shape;7054;p77"/>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055" name="Google Shape;7055;p77"/>
          <p:cNvGrpSpPr/>
          <p:nvPr/>
        </p:nvGrpSpPr>
        <p:grpSpPr>
          <a:xfrm>
            <a:off x="839307" y="2318098"/>
            <a:ext cx="387992" cy="329326"/>
            <a:chOff x="839307" y="2318098"/>
            <a:chExt cx="387992" cy="329326"/>
          </a:xfrm>
        </p:grpSpPr>
        <p:sp>
          <p:nvSpPr>
            <p:cNvPr id="7056" name="Google Shape;7056;p77"/>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7"/>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7"/>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7"/>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7"/>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7"/>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7"/>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7"/>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7"/>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7"/>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6" name="Google Shape;7066;p77"/>
          <p:cNvGrpSpPr/>
          <p:nvPr/>
        </p:nvGrpSpPr>
        <p:grpSpPr>
          <a:xfrm>
            <a:off x="1414990" y="2289671"/>
            <a:ext cx="387073" cy="385996"/>
            <a:chOff x="1414990" y="2289671"/>
            <a:chExt cx="387073" cy="385996"/>
          </a:xfrm>
        </p:grpSpPr>
        <p:sp>
          <p:nvSpPr>
            <p:cNvPr id="7067" name="Google Shape;7067;p77"/>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7"/>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7"/>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7"/>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7"/>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7"/>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7"/>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7"/>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7"/>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7"/>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7"/>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7"/>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7"/>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7"/>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7"/>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7"/>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7"/>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7"/>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77"/>
          <p:cNvGrpSpPr/>
          <p:nvPr/>
        </p:nvGrpSpPr>
        <p:grpSpPr>
          <a:xfrm>
            <a:off x="1989911" y="2306065"/>
            <a:ext cx="387099" cy="353207"/>
            <a:chOff x="1989911" y="2306065"/>
            <a:chExt cx="387099" cy="353207"/>
          </a:xfrm>
        </p:grpSpPr>
        <p:sp>
          <p:nvSpPr>
            <p:cNvPr id="7086" name="Google Shape;7086;p77"/>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7"/>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7"/>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7"/>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7"/>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7"/>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7"/>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3" name="Google Shape;7093;p77"/>
          <p:cNvGrpSpPr/>
          <p:nvPr/>
        </p:nvGrpSpPr>
        <p:grpSpPr>
          <a:xfrm>
            <a:off x="2593102" y="2288778"/>
            <a:ext cx="204663" cy="363007"/>
            <a:chOff x="2593102" y="2288778"/>
            <a:chExt cx="204663" cy="363007"/>
          </a:xfrm>
        </p:grpSpPr>
        <p:sp>
          <p:nvSpPr>
            <p:cNvPr id="7094" name="Google Shape;7094;p77"/>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7"/>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7"/>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7"/>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7"/>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7"/>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7"/>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7"/>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7"/>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77"/>
          <p:cNvGrpSpPr/>
          <p:nvPr/>
        </p:nvGrpSpPr>
        <p:grpSpPr>
          <a:xfrm>
            <a:off x="2970874" y="2329763"/>
            <a:ext cx="403651" cy="305996"/>
            <a:chOff x="2970874" y="2329763"/>
            <a:chExt cx="403651" cy="305996"/>
          </a:xfrm>
        </p:grpSpPr>
        <p:sp>
          <p:nvSpPr>
            <p:cNvPr id="7104" name="Google Shape;7104;p77"/>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7"/>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7"/>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7"/>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7"/>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7"/>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7"/>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7"/>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7"/>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3" name="Google Shape;7113;p77"/>
          <p:cNvGrpSpPr/>
          <p:nvPr/>
        </p:nvGrpSpPr>
        <p:grpSpPr>
          <a:xfrm>
            <a:off x="3545795" y="2318755"/>
            <a:ext cx="387835" cy="327933"/>
            <a:chOff x="3545795" y="2318755"/>
            <a:chExt cx="387835" cy="327933"/>
          </a:xfrm>
        </p:grpSpPr>
        <p:sp>
          <p:nvSpPr>
            <p:cNvPr id="7114" name="Google Shape;7114;p77"/>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7"/>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7"/>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7" name="Google Shape;7117;p77"/>
            <p:cNvGrpSpPr/>
            <p:nvPr/>
          </p:nvGrpSpPr>
          <p:grpSpPr>
            <a:xfrm>
              <a:off x="3545795" y="2322301"/>
              <a:ext cx="387835" cy="324387"/>
              <a:chOff x="3545795" y="2322301"/>
              <a:chExt cx="387835" cy="324387"/>
            </a:xfrm>
          </p:grpSpPr>
          <p:sp>
            <p:nvSpPr>
              <p:cNvPr id="7118" name="Google Shape;7118;p77"/>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7"/>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7"/>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7"/>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7"/>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7"/>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7"/>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5" name="Google Shape;7125;p77"/>
          <p:cNvGrpSpPr/>
          <p:nvPr/>
        </p:nvGrpSpPr>
        <p:grpSpPr>
          <a:xfrm>
            <a:off x="4718468" y="2306984"/>
            <a:ext cx="364294" cy="351552"/>
            <a:chOff x="4718468" y="2306984"/>
            <a:chExt cx="364294" cy="351552"/>
          </a:xfrm>
        </p:grpSpPr>
        <p:sp>
          <p:nvSpPr>
            <p:cNvPr id="7126" name="Google Shape;7126;p77"/>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7"/>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7"/>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7"/>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7"/>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7"/>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7"/>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7"/>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7"/>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7"/>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77"/>
          <p:cNvGrpSpPr/>
          <p:nvPr/>
        </p:nvGrpSpPr>
        <p:grpSpPr>
          <a:xfrm>
            <a:off x="4147908" y="2303017"/>
            <a:ext cx="361194" cy="359355"/>
            <a:chOff x="4147908" y="2303017"/>
            <a:chExt cx="361194" cy="359355"/>
          </a:xfrm>
        </p:grpSpPr>
        <p:sp>
          <p:nvSpPr>
            <p:cNvPr id="7137" name="Google Shape;7137;p77"/>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7"/>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7"/>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7"/>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7"/>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7"/>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7"/>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7"/>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7"/>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7"/>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7"/>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7"/>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7"/>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7"/>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77"/>
          <p:cNvGrpSpPr/>
          <p:nvPr/>
        </p:nvGrpSpPr>
        <p:grpSpPr>
          <a:xfrm>
            <a:off x="5292128" y="2299891"/>
            <a:ext cx="367027" cy="365214"/>
            <a:chOff x="5292128" y="2299891"/>
            <a:chExt cx="367027" cy="365214"/>
          </a:xfrm>
        </p:grpSpPr>
        <p:sp>
          <p:nvSpPr>
            <p:cNvPr id="7152" name="Google Shape;7152;p77"/>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7"/>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7"/>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7"/>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7"/>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7"/>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77"/>
          <p:cNvGrpSpPr/>
          <p:nvPr/>
        </p:nvGrpSpPr>
        <p:grpSpPr>
          <a:xfrm>
            <a:off x="5873617" y="2309901"/>
            <a:ext cx="345720" cy="345720"/>
            <a:chOff x="5873617" y="2309901"/>
            <a:chExt cx="345720" cy="345720"/>
          </a:xfrm>
        </p:grpSpPr>
        <p:sp>
          <p:nvSpPr>
            <p:cNvPr id="7159" name="Google Shape;7159;p77"/>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7"/>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7"/>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7"/>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7"/>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7"/>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7"/>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7"/>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7"/>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7"/>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7"/>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7"/>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7"/>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7"/>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7"/>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7"/>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7"/>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7"/>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7"/>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77"/>
          <p:cNvGrpSpPr/>
          <p:nvPr/>
        </p:nvGrpSpPr>
        <p:grpSpPr>
          <a:xfrm>
            <a:off x="6863329" y="2297710"/>
            <a:ext cx="391460" cy="370127"/>
            <a:chOff x="6863329" y="2297710"/>
            <a:chExt cx="391460" cy="370127"/>
          </a:xfrm>
        </p:grpSpPr>
        <p:sp>
          <p:nvSpPr>
            <p:cNvPr id="7179" name="Google Shape;7179;p77"/>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7"/>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7"/>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7"/>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7"/>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7"/>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7"/>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7"/>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7"/>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8" name="Google Shape;7188;p77"/>
          <p:cNvGrpSpPr/>
          <p:nvPr/>
        </p:nvGrpSpPr>
        <p:grpSpPr>
          <a:xfrm>
            <a:off x="7421488" y="2318518"/>
            <a:ext cx="342620" cy="328459"/>
            <a:chOff x="7421488" y="2318518"/>
            <a:chExt cx="342620" cy="328459"/>
          </a:xfrm>
        </p:grpSpPr>
        <p:sp>
          <p:nvSpPr>
            <p:cNvPr id="7189" name="Google Shape;7189;p77"/>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7"/>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7"/>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7"/>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7"/>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7"/>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7"/>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77"/>
          <p:cNvGrpSpPr/>
          <p:nvPr/>
        </p:nvGrpSpPr>
        <p:grpSpPr>
          <a:xfrm>
            <a:off x="2508373" y="2779889"/>
            <a:ext cx="337523" cy="337680"/>
            <a:chOff x="2508373" y="2779889"/>
            <a:chExt cx="337523" cy="337680"/>
          </a:xfrm>
        </p:grpSpPr>
        <p:sp>
          <p:nvSpPr>
            <p:cNvPr id="7197" name="Google Shape;7197;p77"/>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7"/>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7"/>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7"/>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7"/>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7"/>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3" name="Google Shape;7203;p77"/>
          <p:cNvGrpSpPr/>
          <p:nvPr/>
        </p:nvGrpSpPr>
        <p:grpSpPr>
          <a:xfrm>
            <a:off x="1884401" y="4141593"/>
            <a:ext cx="410613" cy="372229"/>
            <a:chOff x="1884401" y="4141593"/>
            <a:chExt cx="410613" cy="372229"/>
          </a:xfrm>
        </p:grpSpPr>
        <p:sp>
          <p:nvSpPr>
            <p:cNvPr id="7204" name="Google Shape;7204;p77"/>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7"/>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7"/>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7"/>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7"/>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7"/>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7"/>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77"/>
          <p:cNvGrpSpPr/>
          <p:nvPr/>
        </p:nvGrpSpPr>
        <p:grpSpPr>
          <a:xfrm>
            <a:off x="1430832" y="2773689"/>
            <a:ext cx="294515" cy="349897"/>
            <a:chOff x="1430832" y="2773689"/>
            <a:chExt cx="294515" cy="349897"/>
          </a:xfrm>
        </p:grpSpPr>
        <p:sp>
          <p:nvSpPr>
            <p:cNvPr id="7212" name="Google Shape;7212;p77"/>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7"/>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7"/>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7"/>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7"/>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7"/>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7"/>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7"/>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7"/>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7"/>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7"/>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7"/>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7"/>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77"/>
          <p:cNvGrpSpPr/>
          <p:nvPr/>
        </p:nvGrpSpPr>
        <p:grpSpPr>
          <a:xfrm>
            <a:off x="3082217" y="2788586"/>
            <a:ext cx="288866" cy="320236"/>
            <a:chOff x="3082217" y="2788586"/>
            <a:chExt cx="288866" cy="320236"/>
          </a:xfrm>
        </p:grpSpPr>
        <p:sp>
          <p:nvSpPr>
            <p:cNvPr id="7226" name="Google Shape;7226;p77"/>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7"/>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7"/>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7"/>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7"/>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7"/>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7"/>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3" name="Google Shape;7233;p77"/>
          <p:cNvGrpSpPr/>
          <p:nvPr/>
        </p:nvGrpSpPr>
        <p:grpSpPr>
          <a:xfrm>
            <a:off x="3610557" y="2780704"/>
            <a:ext cx="325017" cy="336052"/>
            <a:chOff x="3610557" y="2780704"/>
            <a:chExt cx="325017" cy="336052"/>
          </a:xfrm>
        </p:grpSpPr>
        <p:sp>
          <p:nvSpPr>
            <p:cNvPr id="7234" name="Google Shape;7234;p77"/>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7"/>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7"/>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77"/>
          <p:cNvGrpSpPr/>
          <p:nvPr/>
        </p:nvGrpSpPr>
        <p:grpSpPr>
          <a:xfrm>
            <a:off x="4179067" y="2811495"/>
            <a:ext cx="286475" cy="274390"/>
            <a:chOff x="4179067" y="2811495"/>
            <a:chExt cx="286475" cy="274390"/>
          </a:xfrm>
        </p:grpSpPr>
        <p:sp>
          <p:nvSpPr>
            <p:cNvPr id="7238" name="Google Shape;7238;p77"/>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7"/>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7"/>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7"/>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7"/>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7"/>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7"/>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7"/>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7"/>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7" name="Google Shape;7247;p77"/>
          <p:cNvGrpSpPr/>
          <p:nvPr/>
        </p:nvGrpSpPr>
        <p:grpSpPr>
          <a:xfrm>
            <a:off x="4686757" y="2762156"/>
            <a:ext cx="371047" cy="374199"/>
            <a:chOff x="4686757" y="2762156"/>
            <a:chExt cx="371047" cy="374199"/>
          </a:xfrm>
        </p:grpSpPr>
        <p:sp>
          <p:nvSpPr>
            <p:cNvPr id="7248" name="Google Shape;7248;p77"/>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7"/>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7"/>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7"/>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7"/>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7"/>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7"/>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77"/>
          <p:cNvGrpSpPr/>
          <p:nvPr/>
        </p:nvGrpSpPr>
        <p:grpSpPr>
          <a:xfrm>
            <a:off x="5221613" y="2784802"/>
            <a:ext cx="406567" cy="327855"/>
            <a:chOff x="5221613" y="2784802"/>
            <a:chExt cx="406567" cy="327855"/>
          </a:xfrm>
        </p:grpSpPr>
        <p:sp>
          <p:nvSpPr>
            <p:cNvPr id="7256" name="Google Shape;7256;p77"/>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7"/>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7"/>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7"/>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7"/>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7"/>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7"/>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7"/>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7"/>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7"/>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7"/>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7"/>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7"/>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7"/>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7"/>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7"/>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7"/>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7"/>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7"/>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7"/>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7"/>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7"/>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7"/>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7"/>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7"/>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7"/>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7"/>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7"/>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7"/>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7"/>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77"/>
          <p:cNvGrpSpPr/>
          <p:nvPr/>
        </p:nvGrpSpPr>
        <p:grpSpPr>
          <a:xfrm>
            <a:off x="5812586" y="2760921"/>
            <a:ext cx="303605" cy="375434"/>
            <a:chOff x="5812586" y="2760921"/>
            <a:chExt cx="303605" cy="375434"/>
          </a:xfrm>
        </p:grpSpPr>
        <p:sp>
          <p:nvSpPr>
            <p:cNvPr id="7287" name="Google Shape;7287;p77"/>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7"/>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7"/>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7"/>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7"/>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7"/>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7"/>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7"/>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7"/>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7"/>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7"/>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77"/>
          <p:cNvGrpSpPr/>
          <p:nvPr/>
        </p:nvGrpSpPr>
        <p:grpSpPr>
          <a:xfrm>
            <a:off x="6334673" y="2759633"/>
            <a:ext cx="378508" cy="378166"/>
            <a:chOff x="6334673" y="2759633"/>
            <a:chExt cx="378508" cy="378166"/>
          </a:xfrm>
        </p:grpSpPr>
        <p:sp>
          <p:nvSpPr>
            <p:cNvPr id="7299" name="Google Shape;7299;p77"/>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7"/>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7"/>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7"/>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77"/>
          <p:cNvGrpSpPr/>
          <p:nvPr/>
        </p:nvGrpSpPr>
        <p:grpSpPr>
          <a:xfrm>
            <a:off x="8012645" y="2806477"/>
            <a:ext cx="319763" cy="284505"/>
            <a:chOff x="8012645" y="2806477"/>
            <a:chExt cx="319763" cy="284505"/>
          </a:xfrm>
        </p:grpSpPr>
        <p:sp>
          <p:nvSpPr>
            <p:cNvPr id="7304" name="Google Shape;7304;p77"/>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7"/>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7"/>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7"/>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7"/>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7"/>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7"/>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7"/>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7"/>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7"/>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4" name="Google Shape;7314;p77"/>
          <p:cNvGrpSpPr/>
          <p:nvPr/>
        </p:nvGrpSpPr>
        <p:grpSpPr>
          <a:xfrm>
            <a:off x="2454435" y="4162138"/>
            <a:ext cx="385339" cy="388071"/>
            <a:chOff x="2454435" y="4162138"/>
            <a:chExt cx="385339" cy="388071"/>
          </a:xfrm>
        </p:grpSpPr>
        <p:sp>
          <p:nvSpPr>
            <p:cNvPr id="7315" name="Google Shape;7315;p77"/>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7"/>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7"/>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7"/>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7"/>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7"/>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7"/>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7"/>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7"/>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7"/>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7"/>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77"/>
          <p:cNvGrpSpPr/>
          <p:nvPr/>
        </p:nvGrpSpPr>
        <p:grpSpPr>
          <a:xfrm>
            <a:off x="3601939" y="4161192"/>
            <a:ext cx="275178" cy="388912"/>
            <a:chOff x="3601939" y="4161192"/>
            <a:chExt cx="275178" cy="388912"/>
          </a:xfrm>
        </p:grpSpPr>
        <p:sp>
          <p:nvSpPr>
            <p:cNvPr id="7327" name="Google Shape;7327;p77"/>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7"/>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7"/>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7"/>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7"/>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7"/>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7"/>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7"/>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7"/>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7"/>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77"/>
          <p:cNvGrpSpPr/>
          <p:nvPr/>
        </p:nvGrpSpPr>
        <p:grpSpPr>
          <a:xfrm>
            <a:off x="836023" y="3215146"/>
            <a:ext cx="375802" cy="371677"/>
            <a:chOff x="836023" y="3215146"/>
            <a:chExt cx="375802" cy="371677"/>
          </a:xfrm>
        </p:grpSpPr>
        <p:sp>
          <p:nvSpPr>
            <p:cNvPr id="7338" name="Google Shape;7338;p77"/>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7"/>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7"/>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7"/>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7"/>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7"/>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7"/>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7"/>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7"/>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7"/>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7"/>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7"/>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7"/>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7"/>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7"/>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7"/>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4" name="Google Shape;7354;p77"/>
          <p:cNvGrpSpPr/>
          <p:nvPr/>
        </p:nvGrpSpPr>
        <p:grpSpPr>
          <a:xfrm>
            <a:off x="1356297" y="3210890"/>
            <a:ext cx="431368" cy="380189"/>
            <a:chOff x="1356297" y="3210890"/>
            <a:chExt cx="431368" cy="380189"/>
          </a:xfrm>
        </p:grpSpPr>
        <p:sp>
          <p:nvSpPr>
            <p:cNvPr id="7355" name="Google Shape;7355;p77"/>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7"/>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7"/>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7"/>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7"/>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7"/>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7"/>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7"/>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7"/>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7"/>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7"/>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7"/>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7"/>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8" name="Google Shape;7368;p77"/>
          <p:cNvGrpSpPr/>
          <p:nvPr/>
        </p:nvGrpSpPr>
        <p:grpSpPr>
          <a:xfrm>
            <a:off x="1903737" y="3215540"/>
            <a:ext cx="411874" cy="370731"/>
            <a:chOff x="1903737" y="3215540"/>
            <a:chExt cx="411874" cy="370731"/>
          </a:xfrm>
        </p:grpSpPr>
        <p:sp>
          <p:nvSpPr>
            <p:cNvPr id="7369" name="Google Shape;7369;p77"/>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7"/>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7"/>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7"/>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7"/>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7"/>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7"/>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7"/>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7"/>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77"/>
          <p:cNvGrpSpPr/>
          <p:nvPr/>
        </p:nvGrpSpPr>
        <p:grpSpPr>
          <a:xfrm>
            <a:off x="2468465" y="3248854"/>
            <a:ext cx="397818" cy="304078"/>
            <a:chOff x="2468465" y="3248854"/>
            <a:chExt cx="397818" cy="304078"/>
          </a:xfrm>
        </p:grpSpPr>
        <p:sp>
          <p:nvSpPr>
            <p:cNvPr id="7379" name="Google Shape;7379;p77"/>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7"/>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7"/>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7"/>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7"/>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7"/>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5" name="Google Shape;7385;p77"/>
          <p:cNvGrpSpPr/>
          <p:nvPr/>
        </p:nvGrpSpPr>
        <p:grpSpPr>
          <a:xfrm>
            <a:off x="3017166" y="3216013"/>
            <a:ext cx="394376" cy="369812"/>
            <a:chOff x="3017166" y="3216013"/>
            <a:chExt cx="394376" cy="369812"/>
          </a:xfrm>
        </p:grpSpPr>
        <p:sp>
          <p:nvSpPr>
            <p:cNvPr id="7386" name="Google Shape;7386;p77"/>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7"/>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8" name="Google Shape;7388;p77"/>
          <p:cNvGrpSpPr/>
          <p:nvPr/>
        </p:nvGrpSpPr>
        <p:grpSpPr>
          <a:xfrm>
            <a:off x="4210043" y="3213228"/>
            <a:ext cx="199014" cy="375408"/>
            <a:chOff x="4210043" y="3213228"/>
            <a:chExt cx="199014" cy="375408"/>
          </a:xfrm>
        </p:grpSpPr>
        <p:sp>
          <p:nvSpPr>
            <p:cNvPr id="7389" name="Google Shape;7389;p77"/>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7"/>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7"/>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7"/>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7"/>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7"/>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7"/>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7"/>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7"/>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7"/>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77"/>
          <p:cNvGrpSpPr/>
          <p:nvPr/>
        </p:nvGrpSpPr>
        <p:grpSpPr>
          <a:xfrm>
            <a:off x="4818146" y="3203323"/>
            <a:ext cx="77845" cy="395165"/>
            <a:chOff x="4818146" y="3203323"/>
            <a:chExt cx="77845" cy="395165"/>
          </a:xfrm>
        </p:grpSpPr>
        <p:sp>
          <p:nvSpPr>
            <p:cNvPr id="7400" name="Google Shape;7400;p77"/>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7"/>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7"/>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7"/>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7"/>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7"/>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7"/>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7"/>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77"/>
          <p:cNvGrpSpPr/>
          <p:nvPr/>
        </p:nvGrpSpPr>
        <p:grpSpPr>
          <a:xfrm>
            <a:off x="5228890" y="3235428"/>
            <a:ext cx="344091" cy="332767"/>
            <a:chOff x="5228890" y="3235428"/>
            <a:chExt cx="344091" cy="332767"/>
          </a:xfrm>
        </p:grpSpPr>
        <p:sp>
          <p:nvSpPr>
            <p:cNvPr id="7409" name="Google Shape;7409;p77"/>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7"/>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7"/>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7"/>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7"/>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77"/>
          <p:cNvGrpSpPr/>
          <p:nvPr/>
        </p:nvGrpSpPr>
        <p:grpSpPr>
          <a:xfrm>
            <a:off x="5757913" y="3227047"/>
            <a:ext cx="388544" cy="347927"/>
            <a:chOff x="5757913" y="3227047"/>
            <a:chExt cx="388544" cy="347927"/>
          </a:xfrm>
        </p:grpSpPr>
        <p:sp>
          <p:nvSpPr>
            <p:cNvPr id="7415" name="Google Shape;7415;p77"/>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7"/>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17" name="Google Shape;7417;p77"/>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7"/>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7"/>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7"/>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7"/>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7"/>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7"/>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7"/>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7"/>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7"/>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7"/>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7"/>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7"/>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7"/>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7"/>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7"/>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3" name="Google Shape;7433;p77"/>
          <p:cNvGrpSpPr/>
          <p:nvPr/>
        </p:nvGrpSpPr>
        <p:grpSpPr>
          <a:xfrm>
            <a:off x="7414946" y="3220873"/>
            <a:ext cx="360091" cy="360117"/>
            <a:chOff x="7414946" y="3220873"/>
            <a:chExt cx="360091" cy="360117"/>
          </a:xfrm>
        </p:grpSpPr>
        <p:sp>
          <p:nvSpPr>
            <p:cNvPr id="7434" name="Google Shape;7434;p77"/>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7"/>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7"/>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7"/>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7"/>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7"/>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7"/>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7"/>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7"/>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7"/>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7"/>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77"/>
          <p:cNvGrpSpPr/>
          <p:nvPr/>
        </p:nvGrpSpPr>
        <p:grpSpPr>
          <a:xfrm>
            <a:off x="8027227" y="3215041"/>
            <a:ext cx="231829" cy="371782"/>
            <a:chOff x="8027227" y="3215041"/>
            <a:chExt cx="231829" cy="371782"/>
          </a:xfrm>
        </p:grpSpPr>
        <p:sp>
          <p:nvSpPr>
            <p:cNvPr id="7446" name="Google Shape;7446;p77"/>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7"/>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7"/>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7"/>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7"/>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7"/>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7"/>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7"/>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7"/>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7"/>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77"/>
          <p:cNvGrpSpPr/>
          <p:nvPr/>
        </p:nvGrpSpPr>
        <p:grpSpPr>
          <a:xfrm>
            <a:off x="4093603" y="4146138"/>
            <a:ext cx="395638" cy="420544"/>
            <a:chOff x="4093603" y="4146138"/>
            <a:chExt cx="395638" cy="420544"/>
          </a:xfrm>
        </p:grpSpPr>
        <p:sp>
          <p:nvSpPr>
            <p:cNvPr id="7457" name="Google Shape;7457;p77"/>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7"/>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7"/>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7"/>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7"/>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7"/>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7"/>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7"/>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7"/>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7"/>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7"/>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7"/>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7"/>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7"/>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7"/>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7"/>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7"/>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77"/>
          <p:cNvGrpSpPr/>
          <p:nvPr/>
        </p:nvGrpSpPr>
        <p:grpSpPr>
          <a:xfrm>
            <a:off x="4644406" y="4162322"/>
            <a:ext cx="392065" cy="387887"/>
            <a:chOff x="4644406" y="4162322"/>
            <a:chExt cx="392065" cy="387887"/>
          </a:xfrm>
        </p:grpSpPr>
        <p:sp>
          <p:nvSpPr>
            <p:cNvPr id="7475" name="Google Shape;7475;p77"/>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7"/>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7"/>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7"/>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7"/>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7"/>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77"/>
          <p:cNvGrpSpPr/>
          <p:nvPr/>
        </p:nvGrpSpPr>
        <p:grpSpPr>
          <a:xfrm>
            <a:off x="5728383" y="4221698"/>
            <a:ext cx="417128" cy="269162"/>
            <a:chOff x="5728383" y="4221698"/>
            <a:chExt cx="417128" cy="269162"/>
          </a:xfrm>
        </p:grpSpPr>
        <p:sp>
          <p:nvSpPr>
            <p:cNvPr id="7482" name="Google Shape;7482;p77"/>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7"/>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7"/>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7"/>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7"/>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7"/>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7"/>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7"/>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7"/>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7"/>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7"/>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7"/>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77"/>
          <p:cNvGrpSpPr/>
          <p:nvPr/>
        </p:nvGrpSpPr>
        <p:grpSpPr>
          <a:xfrm>
            <a:off x="834210" y="3696905"/>
            <a:ext cx="371782" cy="342751"/>
            <a:chOff x="834210" y="3696905"/>
            <a:chExt cx="371782" cy="342751"/>
          </a:xfrm>
        </p:grpSpPr>
        <p:sp>
          <p:nvSpPr>
            <p:cNvPr id="7495" name="Google Shape;7495;p77"/>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7"/>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7"/>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7"/>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7"/>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7"/>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7"/>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7"/>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7"/>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7"/>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7"/>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7"/>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77"/>
          <p:cNvGrpSpPr/>
          <p:nvPr/>
        </p:nvGrpSpPr>
        <p:grpSpPr>
          <a:xfrm>
            <a:off x="1359398" y="3682271"/>
            <a:ext cx="395296" cy="371966"/>
            <a:chOff x="1359398" y="3682271"/>
            <a:chExt cx="395296" cy="371966"/>
          </a:xfrm>
        </p:grpSpPr>
        <p:sp>
          <p:nvSpPr>
            <p:cNvPr id="7508" name="Google Shape;7508;p77"/>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7"/>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7"/>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7"/>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7"/>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7"/>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7"/>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77"/>
          <p:cNvGrpSpPr/>
          <p:nvPr/>
        </p:nvGrpSpPr>
        <p:grpSpPr>
          <a:xfrm>
            <a:off x="1908099" y="3682271"/>
            <a:ext cx="395296" cy="371966"/>
            <a:chOff x="1908099" y="3682271"/>
            <a:chExt cx="395296" cy="371966"/>
          </a:xfrm>
        </p:grpSpPr>
        <p:sp>
          <p:nvSpPr>
            <p:cNvPr id="7516" name="Google Shape;7516;p77"/>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7"/>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7"/>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7"/>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7"/>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7"/>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7"/>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77"/>
          <p:cNvGrpSpPr/>
          <p:nvPr/>
        </p:nvGrpSpPr>
        <p:grpSpPr>
          <a:xfrm>
            <a:off x="2456800" y="3682271"/>
            <a:ext cx="395270" cy="371966"/>
            <a:chOff x="2456800" y="3682271"/>
            <a:chExt cx="395270" cy="371966"/>
          </a:xfrm>
        </p:grpSpPr>
        <p:sp>
          <p:nvSpPr>
            <p:cNvPr id="7524" name="Google Shape;7524;p77"/>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7"/>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7"/>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7"/>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7"/>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7"/>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7"/>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7"/>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7"/>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77"/>
          <p:cNvGrpSpPr/>
          <p:nvPr/>
        </p:nvGrpSpPr>
        <p:grpSpPr>
          <a:xfrm>
            <a:off x="3014250" y="3682271"/>
            <a:ext cx="391092" cy="371940"/>
            <a:chOff x="3014250" y="3682271"/>
            <a:chExt cx="391092" cy="371940"/>
          </a:xfrm>
        </p:grpSpPr>
        <p:sp>
          <p:nvSpPr>
            <p:cNvPr id="7534" name="Google Shape;7534;p77"/>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7"/>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7"/>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77"/>
          <p:cNvGrpSpPr/>
          <p:nvPr/>
        </p:nvGrpSpPr>
        <p:grpSpPr>
          <a:xfrm>
            <a:off x="3569125" y="3702947"/>
            <a:ext cx="388728" cy="330692"/>
            <a:chOff x="3569125" y="3702947"/>
            <a:chExt cx="388728" cy="330692"/>
          </a:xfrm>
        </p:grpSpPr>
        <p:sp>
          <p:nvSpPr>
            <p:cNvPr id="7538" name="Google Shape;7538;p77"/>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7"/>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7"/>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7"/>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2" name="Google Shape;7542;p77"/>
          <p:cNvGrpSpPr/>
          <p:nvPr/>
        </p:nvGrpSpPr>
        <p:grpSpPr>
          <a:xfrm>
            <a:off x="4111994" y="3682455"/>
            <a:ext cx="387992" cy="371625"/>
            <a:chOff x="4111994" y="3682455"/>
            <a:chExt cx="387992" cy="371625"/>
          </a:xfrm>
        </p:grpSpPr>
        <p:sp>
          <p:nvSpPr>
            <p:cNvPr id="7543" name="Google Shape;7543;p77"/>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7"/>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5" name="Google Shape;7545;p77"/>
          <p:cNvGrpSpPr/>
          <p:nvPr/>
        </p:nvGrpSpPr>
        <p:grpSpPr>
          <a:xfrm>
            <a:off x="4674908" y="3682271"/>
            <a:ext cx="371966" cy="371966"/>
            <a:chOff x="4674908" y="3682271"/>
            <a:chExt cx="371966" cy="371966"/>
          </a:xfrm>
        </p:grpSpPr>
        <p:sp>
          <p:nvSpPr>
            <p:cNvPr id="7546" name="Google Shape;7546;p77"/>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7"/>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7"/>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7"/>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77"/>
          <p:cNvGrpSpPr/>
          <p:nvPr/>
        </p:nvGrpSpPr>
        <p:grpSpPr>
          <a:xfrm>
            <a:off x="5223609" y="3731112"/>
            <a:ext cx="371782" cy="274285"/>
            <a:chOff x="5223609" y="3731112"/>
            <a:chExt cx="371782" cy="274285"/>
          </a:xfrm>
        </p:grpSpPr>
        <p:sp>
          <p:nvSpPr>
            <p:cNvPr id="7551" name="Google Shape;7551;p7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53" name="Google Shape;7553;p77"/>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4" name="Google Shape;7554;p77"/>
          <p:cNvGrpSpPr/>
          <p:nvPr/>
        </p:nvGrpSpPr>
        <p:grpSpPr>
          <a:xfrm>
            <a:off x="6319908" y="3696721"/>
            <a:ext cx="373963" cy="343119"/>
            <a:chOff x="6319908" y="3696721"/>
            <a:chExt cx="373963" cy="343119"/>
          </a:xfrm>
        </p:grpSpPr>
        <p:sp>
          <p:nvSpPr>
            <p:cNvPr id="7555" name="Google Shape;7555;p77"/>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7"/>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7"/>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7"/>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7"/>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7"/>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7"/>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7"/>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7"/>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4" name="Google Shape;7564;p77"/>
          <p:cNvGrpSpPr/>
          <p:nvPr/>
        </p:nvGrpSpPr>
        <p:grpSpPr>
          <a:xfrm>
            <a:off x="6871342" y="3740044"/>
            <a:ext cx="371966" cy="256420"/>
            <a:chOff x="6871342" y="3740044"/>
            <a:chExt cx="371966" cy="256420"/>
          </a:xfrm>
        </p:grpSpPr>
        <p:sp>
          <p:nvSpPr>
            <p:cNvPr id="7565" name="Google Shape;7565;p77"/>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7"/>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7"/>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7"/>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7"/>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7"/>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7"/>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7"/>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7"/>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7"/>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7"/>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7"/>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7" name="Google Shape;7577;p77"/>
          <p:cNvGrpSpPr/>
          <p:nvPr/>
        </p:nvGrpSpPr>
        <p:grpSpPr>
          <a:xfrm>
            <a:off x="7402362" y="3681535"/>
            <a:ext cx="402757" cy="372728"/>
            <a:chOff x="7402362" y="3681535"/>
            <a:chExt cx="402757" cy="372728"/>
          </a:xfrm>
        </p:grpSpPr>
        <p:sp>
          <p:nvSpPr>
            <p:cNvPr id="7578" name="Google Shape;7578;p77"/>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7"/>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7"/>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7"/>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7"/>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7"/>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7"/>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7"/>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7"/>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7"/>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7"/>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7"/>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7"/>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7"/>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7"/>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7"/>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77"/>
          <p:cNvGrpSpPr/>
          <p:nvPr/>
        </p:nvGrpSpPr>
        <p:grpSpPr>
          <a:xfrm>
            <a:off x="7960705" y="3736235"/>
            <a:ext cx="378902" cy="264065"/>
            <a:chOff x="7960705" y="3736235"/>
            <a:chExt cx="378902" cy="264065"/>
          </a:xfrm>
        </p:grpSpPr>
        <p:sp>
          <p:nvSpPr>
            <p:cNvPr id="7595" name="Google Shape;7595;p77"/>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7"/>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7"/>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7"/>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7"/>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7"/>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7"/>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7"/>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7"/>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7"/>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7"/>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7"/>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7"/>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7"/>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77"/>
          <p:cNvGrpSpPr/>
          <p:nvPr/>
        </p:nvGrpSpPr>
        <p:grpSpPr>
          <a:xfrm>
            <a:off x="6400828" y="4162270"/>
            <a:ext cx="166200" cy="388019"/>
            <a:chOff x="6400828" y="4162270"/>
            <a:chExt cx="166200" cy="388019"/>
          </a:xfrm>
        </p:grpSpPr>
        <p:sp>
          <p:nvSpPr>
            <p:cNvPr id="7610" name="Google Shape;7610;p77"/>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7"/>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7"/>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7"/>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7"/>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7"/>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7"/>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7" name="Google Shape;7617;p77"/>
          <p:cNvGrpSpPr/>
          <p:nvPr/>
        </p:nvGrpSpPr>
        <p:grpSpPr>
          <a:xfrm>
            <a:off x="6919815" y="4162270"/>
            <a:ext cx="225260" cy="388019"/>
            <a:chOff x="6919815" y="4162270"/>
            <a:chExt cx="225260" cy="388019"/>
          </a:xfrm>
        </p:grpSpPr>
        <p:sp>
          <p:nvSpPr>
            <p:cNvPr id="7618" name="Google Shape;7618;p77"/>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7"/>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7"/>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7"/>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7"/>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7"/>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7"/>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7"/>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77"/>
          <p:cNvGrpSpPr/>
          <p:nvPr/>
        </p:nvGrpSpPr>
        <p:grpSpPr>
          <a:xfrm>
            <a:off x="7385600" y="4177035"/>
            <a:ext cx="388728" cy="358383"/>
            <a:chOff x="7385600" y="4177035"/>
            <a:chExt cx="388728" cy="358383"/>
          </a:xfrm>
        </p:grpSpPr>
        <p:sp>
          <p:nvSpPr>
            <p:cNvPr id="7627" name="Google Shape;7627;p77"/>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7"/>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7"/>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7"/>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7"/>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7"/>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7"/>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4" name="Google Shape;7634;p77"/>
          <p:cNvGrpSpPr/>
          <p:nvPr/>
        </p:nvGrpSpPr>
        <p:grpSpPr>
          <a:xfrm>
            <a:off x="3625085" y="3259862"/>
            <a:ext cx="369207" cy="258259"/>
            <a:chOff x="3625085" y="3259862"/>
            <a:chExt cx="369207" cy="258259"/>
          </a:xfrm>
        </p:grpSpPr>
        <p:sp>
          <p:nvSpPr>
            <p:cNvPr id="7635" name="Google Shape;7635;p77"/>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7"/>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7"/>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7"/>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7"/>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7"/>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7"/>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7"/>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7"/>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7"/>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7"/>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7"/>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7"/>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77"/>
          <p:cNvGrpSpPr/>
          <p:nvPr/>
        </p:nvGrpSpPr>
        <p:grpSpPr>
          <a:xfrm>
            <a:off x="6317360" y="3276808"/>
            <a:ext cx="363217" cy="248590"/>
            <a:chOff x="6317360" y="3276808"/>
            <a:chExt cx="363217" cy="248590"/>
          </a:xfrm>
        </p:grpSpPr>
        <p:sp>
          <p:nvSpPr>
            <p:cNvPr id="7649" name="Google Shape;7649;p77"/>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7"/>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7"/>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7"/>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7"/>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7"/>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7"/>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7"/>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7"/>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7"/>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7"/>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7"/>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7"/>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7"/>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7"/>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7"/>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7"/>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7"/>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7"/>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7"/>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7"/>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7"/>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7"/>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7"/>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7"/>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7"/>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7"/>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77"/>
          <p:cNvGrpSpPr/>
          <p:nvPr/>
        </p:nvGrpSpPr>
        <p:grpSpPr>
          <a:xfrm>
            <a:off x="5084391" y="4183682"/>
            <a:ext cx="504064" cy="325595"/>
            <a:chOff x="5084391" y="4183682"/>
            <a:chExt cx="504064" cy="325595"/>
          </a:xfrm>
        </p:grpSpPr>
        <p:sp>
          <p:nvSpPr>
            <p:cNvPr id="7677" name="Google Shape;7677;p77"/>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7"/>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7"/>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7"/>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7"/>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7"/>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7"/>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7"/>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7"/>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7"/>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7"/>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7"/>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7"/>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7"/>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7"/>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7"/>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77"/>
          <p:cNvGrpSpPr/>
          <p:nvPr/>
        </p:nvGrpSpPr>
        <p:grpSpPr>
          <a:xfrm>
            <a:off x="7947595" y="2347996"/>
            <a:ext cx="379795" cy="267165"/>
            <a:chOff x="7947595" y="2347996"/>
            <a:chExt cx="379795" cy="267165"/>
          </a:xfrm>
        </p:grpSpPr>
        <p:sp>
          <p:nvSpPr>
            <p:cNvPr id="7694" name="Google Shape;7694;p77"/>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7"/>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7"/>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7"/>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7"/>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7"/>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7"/>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7"/>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7"/>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77"/>
          <p:cNvGrpSpPr/>
          <p:nvPr/>
        </p:nvGrpSpPr>
        <p:grpSpPr>
          <a:xfrm>
            <a:off x="6400644" y="2310269"/>
            <a:ext cx="275362" cy="338784"/>
            <a:chOff x="6400644" y="2310269"/>
            <a:chExt cx="275362" cy="338784"/>
          </a:xfrm>
        </p:grpSpPr>
        <p:sp>
          <p:nvSpPr>
            <p:cNvPr id="7704" name="Google Shape;7704;p77"/>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7"/>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7"/>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7"/>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7"/>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7"/>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7"/>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7"/>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7"/>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7"/>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7"/>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7"/>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7"/>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7" name="Google Shape;7717;p77"/>
          <p:cNvGrpSpPr/>
          <p:nvPr/>
        </p:nvGrpSpPr>
        <p:grpSpPr>
          <a:xfrm>
            <a:off x="1342268" y="4161009"/>
            <a:ext cx="359565" cy="358094"/>
            <a:chOff x="1342268" y="4161009"/>
            <a:chExt cx="359565" cy="358094"/>
          </a:xfrm>
        </p:grpSpPr>
        <p:sp>
          <p:nvSpPr>
            <p:cNvPr id="7718" name="Google Shape;7718;p77"/>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7"/>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7"/>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7"/>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7"/>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7"/>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7"/>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7"/>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7"/>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77"/>
          <p:cNvGrpSpPr/>
          <p:nvPr/>
        </p:nvGrpSpPr>
        <p:grpSpPr>
          <a:xfrm>
            <a:off x="1913012" y="2764940"/>
            <a:ext cx="417523" cy="374252"/>
            <a:chOff x="1913012" y="2764940"/>
            <a:chExt cx="417523" cy="374252"/>
          </a:xfrm>
        </p:grpSpPr>
        <p:sp>
          <p:nvSpPr>
            <p:cNvPr id="7728" name="Google Shape;7728;p77"/>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7"/>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7"/>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7"/>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7"/>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7"/>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7"/>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7"/>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7"/>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7"/>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7"/>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7"/>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0" name="Google Shape;7740;p77"/>
          <p:cNvGrpSpPr/>
          <p:nvPr/>
        </p:nvGrpSpPr>
        <p:grpSpPr>
          <a:xfrm>
            <a:off x="830742" y="2763601"/>
            <a:ext cx="384734" cy="381556"/>
            <a:chOff x="830742" y="2763601"/>
            <a:chExt cx="384734" cy="381556"/>
          </a:xfrm>
        </p:grpSpPr>
        <p:sp>
          <p:nvSpPr>
            <p:cNvPr id="7741" name="Google Shape;7741;p77"/>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7"/>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7"/>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7"/>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7"/>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7"/>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7"/>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7"/>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7"/>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7"/>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7"/>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7"/>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7"/>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7"/>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7"/>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7"/>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7"/>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7"/>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7"/>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7"/>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7"/>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2" name="Google Shape;7762;p77"/>
          <p:cNvGrpSpPr/>
          <p:nvPr/>
        </p:nvGrpSpPr>
        <p:grpSpPr>
          <a:xfrm>
            <a:off x="3007498" y="4183419"/>
            <a:ext cx="375434" cy="329667"/>
            <a:chOff x="3007498" y="4183419"/>
            <a:chExt cx="375434" cy="329667"/>
          </a:xfrm>
        </p:grpSpPr>
        <p:sp>
          <p:nvSpPr>
            <p:cNvPr id="7763" name="Google Shape;7763;p77"/>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7"/>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7"/>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7"/>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7"/>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7"/>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7"/>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7"/>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7"/>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7"/>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7"/>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7"/>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7"/>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7"/>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7"/>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7"/>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7"/>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7"/>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7"/>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7"/>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3" name="Google Shape;7783;p77"/>
          <p:cNvGrpSpPr/>
          <p:nvPr/>
        </p:nvGrpSpPr>
        <p:grpSpPr>
          <a:xfrm>
            <a:off x="6919276" y="2766990"/>
            <a:ext cx="274550" cy="354728"/>
            <a:chOff x="7606826" y="2419290"/>
            <a:chExt cx="274550" cy="354728"/>
          </a:xfrm>
        </p:grpSpPr>
        <p:sp>
          <p:nvSpPr>
            <p:cNvPr id="7784" name="Google Shape;7784;p77"/>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7"/>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7"/>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7"/>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7"/>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7"/>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7"/>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7"/>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7"/>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7"/>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7"/>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7"/>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7"/>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7"/>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7"/>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77"/>
          <p:cNvGrpSpPr/>
          <p:nvPr/>
        </p:nvGrpSpPr>
        <p:grpSpPr>
          <a:xfrm>
            <a:off x="7550168" y="2777003"/>
            <a:ext cx="263316" cy="354728"/>
            <a:chOff x="8062968" y="2419290"/>
            <a:chExt cx="263316" cy="354728"/>
          </a:xfrm>
        </p:grpSpPr>
        <p:sp>
          <p:nvSpPr>
            <p:cNvPr id="7800" name="Google Shape;7800;p77"/>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7"/>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7"/>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7"/>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7"/>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7"/>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7"/>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7"/>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7"/>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7"/>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7"/>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7"/>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7"/>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7"/>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7"/>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7"/>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7"/>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20" name="Shape 7820"/>
        <p:cNvGrpSpPr/>
        <p:nvPr/>
      </p:nvGrpSpPr>
      <p:grpSpPr>
        <a:xfrm>
          <a:off x="0" y="0"/>
          <a:ext cx="0" cy="0"/>
          <a:chOff x="0" y="0"/>
          <a:chExt cx="0" cy="0"/>
        </a:xfrm>
      </p:grpSpPr>
      <p:sp>
        <p:nvSpPr>
          <p:cNvPr id="7821" name="Google Shape;7821;p78"/>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822" name="Google Shape;7822;p78"/>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823" name="Google Shape;7823;p78"/>
          <p:cNvGrpSpPr/>
          <p:nvPr/>
        </p:nvGrpSpPr>
        <p:grpSpPr>
          <a:xfrm>
            <a:off x="7075663" y="2444129"/>
            <a:ext cx="362163" cy="347098"/>
            <a:chOff x="7075663" y="2444129"/>
            <a:chExt cx="362163" cy="347098"/>
          </a:xfrm>
        </p:grpSpPr>
        <p:sp>
          <p:nvSpPr>
            <p:cNvPr id="7824" name="Google Shape;7824;p78"/>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8"/>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8"/>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8"/>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8"/>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8"/>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8"/>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8"/>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2" name="Google Shape;7832;p78"/>
          <p:cNvGrpSpPr/>
          <p:nvPr/>
        </p:nvGrpSpPr>
        <p:grpSpPr>
          <a:xfrm>
            <a:off x="6638175" y="2436584"/>
            <a:ext cx="372197" cy="362163"/>
            <a:chOff x="6638175" y="2436584"/>
            <a:chExt cx="372197" cy="362163"/>
          </a:xfrm>
        </p:grpSpPr>
        <p:sp>
          <p:nvSpPr>
            <p:cNvPr id="7833" name="Google Shape;7833;p78"/>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8"/>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8"/>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8"/>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8"/>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8"/>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8"/>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8"/>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8"/>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8"/>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8"/>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8"/>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8"/>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78"/>
          <p:cNvGrpSpPr/>
          <p:nvPr/>
        </p:nvGrpSpPr>
        <p:grpSpPr>
          <a:xfrm>
            <a:off x="6192906" y="2439440"/>
            <a:ext cx="371699" cy="356084"/>
            <a:chOff x="6192906" y="2439440"/>
            <a:chExt cx="371699" cy="356084"/>
          </a:xfrm>
        </p:grpSpPr>
        <p:sp>
          <p:nvSpPr>
            <p:cNvPr id="7847" name="Google Shape;7847;p78"/>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8"/>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8"/>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8"/>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8"/>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8"/>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8"/>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8"/>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8"/>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8"/>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8"/>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8"/>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8"/>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78"/>
          <p:cNvGrpSpPr/>
          <p:nvPr/>
        </p:nvGrpSpPr>
        <p:grpSpPr>
          <a:xfrm>
            <a:off x="5762467" y="2436584"/>
            <a:ext cx="362163" cy="362163"/>
            <a:chOff x="5762467" y="2436584"/>
            <a:chExt cx="362163" cy="362163"/>
          </a:xfrm>
        </p:grpSpPr>
        <p:sp>
          <p:nvSpPr>
            <p:cNvPr id="7861" name="Google Shape;7861;p78"/>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8"/>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8"/>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8"/>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8"/>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8"/>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8"/>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8"/>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8"/>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8"/>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8"/>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8"/>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8"/>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8"/>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8"/>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8"/>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8"/>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8"/>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8"/>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8"/>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8"/>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8"/>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8"/>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8"/>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8"/>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6" name="Google Shape;7886;p78"/>
          <p:cNvGrpSpPr/>
          <p:nvPr/>
        </p:nvGrpSpPr>
        <p:grpSpPr>
          <a:xfrm>
            <a:off x="5323721" y="2437029"/>
            <a:ext cx="362922" cy="361219"/>
            <a:chOff x="5323721" y="2437029"/>
            <a:chExt cx="362922" cy="361219"/>
          </a:xfrm>
        </p:grpSpPr>
        <p:sp>
          <p:nvSpPr>
            <p:cNvPr id="7887" name="Google Shape;7887;p78"/>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8"/>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8"/>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8"/>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8"/>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8"/>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8"/>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8"/>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8"/>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8"/>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8"/>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8"/>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8"/>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8"/>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8"/>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8"/>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8"/>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4" name="Google Shape;7904;p78"/>
          <p:cNvGrpSpPr/>
          <p:nvPr/>
        </p:nvGrpSpPr>
        <p:grpSpPr>
          <a:xfrm>
            <a:off x="4875937" y="2468731"/>
            <a:ext cx="407122" cy="315448"/>
            <a:chOff x="4875937" y="2468731"/>
            <a:chExt cx="407122" cy="315448"/>
          </a:xfrm>
        </p:grpSpPr>
        <p:sp>
          <p:nvSpPr>
            <p:cNvPr id="7905" name="Google Shape;7905;p78"/>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8"/>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8"/>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8"/>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8"/>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8"/>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8"/>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8"/>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8"/>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8"/>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8"/>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8"/>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8"/>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8"/>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8"/>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8"/>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8"/>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8"/>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8"/>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4" name="Google Shape;7924;p78"/>
          <p:cNvGrpSpPr/>
          <p:nvPr/>
        </p:nvGrpSpPr>
        <p:grpSpPr>
          <a:xfrm>
            <a:off x="4893282" y="3804774"/>
            <a:ext cx="242114" cy="362163"/>
            <a:chOff x="4893282" y="3804774"/>
            <a:chExt cx="242114" cy="362163"/>
          </a:xfrm>
        </p:grpSpPr>
        <p:sp>
          <p:nvSpPr>
            <p:cNvPr id="7925" name="Google Shape;7925;p78"/>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8"/>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8"/>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8"/>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8"/>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8"/>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8"/>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8"/>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8"/>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8"/>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8"/>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8"/>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8"/>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8"/>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8"/>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8"/>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8"/>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8"/>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8"/>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8"/>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8"/>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8"/>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8"/>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8"/>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8"/>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8"/>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78"/>
          <p:cNvGrpSpPr/>
          <p:nvPr/>
        </p:nvGrpSpPr>
        <p:grpSpPr>
          <a:xfrm>
            <a:off x="6248162" y="3804774"/>
            <a:ext cx="231058" cy="362425"/>
            <a:chOff x="6248162" y="3804774"/>
            <a:chExt cx="231058" cy="362425"/>
          </a:xfrm>
        </p:grpSpPr>
        <p:sp>
          <p:nvSpPr>
            <p:cNvPr id="7952" name="Google Shape;7952;p78"/>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8"/>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8"/>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8"/>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6" name="Google Shape;7956;p78"/>
          <p:cNvGrpSpPr/>
          <p:nvPr/>
        </p:nvGrpSpPr>
        <p:grpSpPr>
          <a:xfrm>
            <a:off x="5346568" y="3804774"/>
            <a:ext cx="233337" cy="362163"/>
            <a:chOff x="5346568" y="3804774"/>
            <a:chExt cx="233337" cy="362163"/>
          </a:xfrm>
        </p:grpSpPr>
        <p:sp>
          <p:nvSpPr>
            <p:cNvPr id="7957" name="Google Shape;7957;p78"/>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8"/>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8"/>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8"/>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8"/>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8"/>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8"/>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8"/>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8"/>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8"/>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8"/>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8"/>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8"/>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8"/>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8"/>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8"/>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8"/>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8"/>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8"/>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6" name="Google Shape;7976;p78"/>
          <p:cNvGrpSpPr/>
          <p:nvPr/>
        </p:nvGrpSpPr>
        <p:grpSpPr>
          <a:xfrm>
            <a:off x="6704985" y="3805141"/>
            <a:ext cx="209967" cy="361639"/>
            <a:chOff x="6704985" y="3805141"/>
            <a:chExt cx="209967" cy="361639"/>
          </a:xfrm>
        </p:grpSpPr>
        <p:sp>
          <p:nvSpPr>
            <p:cNvPr id="7977" name="Google Shape;7977;p78"/>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8"/>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8"/>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8"/>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8"/>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8"/>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8"/>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8"/>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8"/>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8"/>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8"/>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8"/>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9" name="Google Shape;7989;p78"/>
          <p:cNvGrpSpPr/>
          <p:nvPr/>
        </p:nvGrpSpPr>
        <p:grpSpPr>
          <a:xfrm>
            <a:off x="7513884" y="2448269"/>
            <a:ext cx="363184" cy="338792"/>
            <a:chOff x="7513884" y="2448269"/>
            <a:chExt cx="363184" cy="338792"/>
          </a:xfrm>
        </p:grpSpPr>
        <p:sp>
          <p:nvSpPr>
            <p:cNvPr id="7990" name="Google Shape;7990;p78"/>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8"/>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8"/>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8"/>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8"/>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8"/>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6" name="Google Shape;7996;p78"/>
          <p:cNvGrpSpPr/>
          <p:nvPr/>
        </p:nvGrpSpPr>
        <p:grpSpPr>
          <a:xfrm>
            <a:off x="5777767" y="3804826"/>
            <a:ext cx="258699" cy="362136"/>
            <a:chOff x="5777767" y="3804826"/>
            <a:chExt cx="258699" cy="362136"/>
          </a:xfrm>
        </p:grpSpPr>
        <p:sp>
          <p:nvSpPr>
            <p:cNvPr id="7997" name="Google Shape;7997;p78"/>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8"/>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8"/>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78"/>
          <p:cNvGrpSpPr/>
          <p:nvPr/>
        </p:nvGrpSpPr>
        <p:grpSpPr>
          <a:xfrm>
            <a:off x="7953101" y="2436584"/>
            <a:ext cx="361691" cy="362163"/>
            <a:chOff x="7953101" y="2436584"/>
            <a:chExt cx="361691" cy="362163"/>
          </a:xfrm>
        </p:grpSpPr>
        <p:sp>
          <p:nvSpPr>
            <p:cNvPr id="8001" name="Google Shape;8001;p78"/>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8"/>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8"/>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8"/>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8"/>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8"/>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8"/>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8"/>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8"/>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78"/>
          <p:cNvGrpSpPr/>
          <p:nvPr/>
        </p:nvGrpSpPr>
        <p:grpSpPr>
          <a:xfrm>
            <a:off x="4859353" y="3355130"/>
            <a:ext cx="373481" cy="362267"/>
            <a:chOff x="4859353" y="3355130"/>
            <a:chExt cx="373481" cy="362267"/>
          </a:xfrm>
        </p:grpSpPr>
        <p:sp>
          <p:nvSpPr>
            <p:cNvPr id="8011" name="Google Shape;8011;p78"/>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8"/>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8"/>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8"/>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8"/>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8"/>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8"/>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8"/>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8"/>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8"/>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8"/>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8"/>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8"/>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8"/>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5" name="Google Shape;8025;p78"/>
          <p:cNvGrpSpPr/>
          <p:nvPr/>
        </p:nvGrpSpPr>
        <p:grpSpPr>
          <a:xfrm>
            <a:off x="6637678" y="1500982"/>
            <a:ext cx="378721" cy="362005"/>
            <a:chOff x="6637678" y="1500982"/>
            <a:chExt cx="378721" cy="362005"/>
          </a:xfrm>
        </p:grpSpPr>
        <p:sp>
          <p:nvSpPr>
            <p:cNvPr id="8026" name="Google Shape;8026;p78"/>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8"/>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8"/>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8"/>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8"/>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8"/>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8"/>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8"/>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8"/>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8"/>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8"/>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8"/>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8"/>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8"/>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8"/>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8"/>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2" name="Google Shape;8042;p78"/>
          <p:cNvGrpSpPr/>
          <p:nvPr/>
        </p:nvGrpSpPr>
        <p:grpSpPr>
          <a:xfrm>
            <a:off x="5827993" y="3355496"/>
            <a:ext cx="223041" cy="362163"/>
            <a:chOff x="5827993" y="3355496"/>
            <a:chExt cx="223041" cy="362163"/>
          </a:xfrm>
        </p:grpSpPr>
        <p:sp>
          <p:nvSpPr>
            <p:cNvPr id="8043" name="Google Shape;8043;p78"/>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8"/>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8"/>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8"/>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8"/>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8"/>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8"/>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8"/>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8"/>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8"/>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8"/>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8"/>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8"/>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8"/>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8"/>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8" name="Google Shape;8058;p78"/>
          <p:cNvGrpSpPr/>
          <p:nvPr/>
        </p:nvGrpSpPr>
        <p:grpSpPr>
          <a:xfrm>
            <a:off x="7528713" y="1500641"/>
            <a:ext cx="370520" cy="361586"/>
            <a:chOff x="7528713" y="1500641"/>
            <a:chExt cx="370520" cy="361586"/>
          </a:xfrm>
        </p:grpSpPr>
        <p:sp>
          <p:nvSpPr>
            <p:cNvPr id="8059" name="Google Shape;8059;p78"/>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8"/>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8"/>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8"/>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8"/>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8"/>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8"/>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78"/>
          <p:cNvGrpSpPr/>
          <p:nvPr/>
        </p:nvGrpSpPr>
        <p:grpSpPr>
          <a:xfrm>
            <a:off x="5317198" y="3355496"/>
            <a:ext cx="367429" cy="362163"/>
            <a:chOff x="5317198" y="3355496"/>
            <a:chExt cx="367429" cy="362163"/>
          </a:xfrm>
        </p:grpSpPr>
        <p:sp>
          <p:nvSpPr>
            <p:cNvPr id="8067" name="Google Shape;8067;p78"/>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8"/>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8"/>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8"/>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8"/>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8"/>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8"/>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8"/>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8"/>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8"/>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8"/>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8"/>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8"/>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8"/>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8"/>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8"/>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3" name="Google Shape;8083;p78"/>
          <p:cNvGrpSpPr/>
          <p:nvPr/>
        </p:nvGrpSpPr>
        <p:grpSpPr>
          <a:xfrm>
            <a:off x="5302971" y="1500563"/>
            <a:ext cx="383175" cy="362241"/>
            <a:chOff x="5302971" y="1500563"/>
            <a:chExt cx="383175" cy="362241"/>
          </a:xfrm>
        </p:grpSpPr>
        <p:sp>
          <p:nvSpPr>
            <p:cNvPr id="8084" name="Google Shape;8084;p78"/>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8"/>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78"/>
          <p:cNvGrpSpPr/>
          <p:nvPr/>
        </p:nvGrpSpPr>
        <p:grpSpPr>
          <a:xfrm>
            <a:off x="6202705" y="1525453"/>
            <a:ext cx="364180" cy="312461"/>
            <a:chOff x="6202705" y="1525453"/>
            <a:chExt cx="364180" cy="312461"/>
          </a:xfrm>
        </p:grpSpPr>
        <p:sp>
          <p:nvSpPr>
            <p:cNvPr id="8087" name="Google Shape;8087;p78"/>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8"/>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8"/>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8"/>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8"/>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8"/>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8"/>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78"/>
          <p:cNvGrpSpPr/>
          <p:nvPr/>
        </p:nvGrpSpPr>
        <p:grpSpPr>
          <a:xfrm>
            <a:off x="7087217" y="1503602"/>
            <a:ext cx="362398" cy="356163"/>
            <a:chOff x="7087217" y="1503602"/>
            <a:chExt cx="362398" cy="356163"/>
          </a:xfrm>
        </p:grpSpPr>
        <p:sp>
          <p:nvSpPr>
            <p:cNvPr id="8095" name="Google Shape;8095;p78"/>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8"/>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8"/>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8"/>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8"/>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8"/>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8"/>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8"/>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8"/>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8"/>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8"/>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8"/>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8"/>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8"/>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8"/>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8"/>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8"/>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8"/>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8"/>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8"/>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8"/>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78"/>
          <p:cNvGrpSpPr/>
          <p:nvPr/>
        </p:nvGrpSpPr>
        <p:grpSpPr>
          <a:xfrm>
            <a:off x="7968952" y="1500877"/>
            <a:ext cx="378747" cy="361455"/>
            <a:chOff x="7968952" y="1500877"/>
            <a:chExt cx="378747" cy="361455"/>
          </a:xfrm>
        </p:grpSpPr>
        <p:sp>
          <p:nvSpPr>
            <p:cNvPr id="8117" name="Google Shape;8117;p78"/>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8"/>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8"/>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8"/>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8"/>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8"/>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8"/>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8"/>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8"/>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8"/>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8"/>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8"/>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8"/>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8"/>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8"/>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2" name="Google Shape;8132;p78"/>
          <p:cNvGrpSpPr/>
          <p:nvPr/>
        </p:nvGrpSpPr>
        <p:grpSpPr>
          <a:xfrm>
            <a:off x="5761445" y="1541723"/>
            <a:ext cx="362163" cy="279737"/>
            <a:chOff x="5761445" y="1541723"/>
            <a:chExt cx="362163" cy="279737"/>
          </a:xfrm>
        </p:grpSpPr>
        <p:sp>
          <p:nvSpPr>
            <p:cNvPr id="8133" name="Google Shape;8133;p78"/>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8"/>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8"/>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8"/>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8"/>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8"/>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9" name="Google Shape;8139;p78"/>
          <p:cNvGrpSpPr/>
          <p:nvPr/>
        </p:nvGrpSpPr>
        <p:grpSpPr>
          <a:xfrm>
            <a:off x="6204958" y="3355575"/>
            <a:ext cx="358390" cy="362320"/>
            <a:chOff x="6204958" y="3355575"/>
            <a:chExt cx="358390" cy="362320"/>
          </a:xfrm>
        </p:grpSpPr>
        <p:sp>
          <p:nvSpPr>
            <p:cNvPr id="8140" name="Google Shape;8140;p78"/>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8"/>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8"/>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8"/>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8"/>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8"/>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8"/>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8"/>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8"/>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8"/>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8"/>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8"/>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8"/>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8"/>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8"/>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8"/>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6" name="Google Shape;8156;p78"/>
          <p:cNvGrpSpPr/>
          <p:nvPr/>
        </p:nvGrpSpPr>
        <p:grpSpPr>
          <a:xfrm>
            <a:off x="4939970" y="1499855"/>
            <a:ext cx="242979" cy="362660"/>
            <a:chOff x="4939970" y="1499855"/>
            <a:chExt cx="242979" cy="362660"/>
          </a:xfrm>
        </p:grpSpPr>
        <p:sp>
          <p:nvSpPr>
            <p:cNvPr id="8157" name="Google Shape;8157;p78"/>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8"/>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8"/>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8"/>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8"/>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8"/>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78"/>
          <p:cNvGrpSpPr/>
          <p:nvPr/>
        </p:nvGrpSpPr>
        <p:grpSpPr>
          <a:xfrm>
            <a:off x="8023448" y="3355496"/>
            <a:ext cx="284322" cy="362163"/>
            <a:chOff x="8023448" y="3355496"/>
            <a:chExt cx="284322" cy="362163"/>
          </a:xfrm>
        </p:grpSpPr>
        <p:sp>
          <p:nvSpPr>
            <p:cNvPr id="8164" name="Google Shape;8164;p78"/>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8"/>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8"/>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8"/>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8"/>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8"/>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8"/>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8"/>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8"/>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78"/>
          <p:cNvGrpSpPr/>
          <p:nvPr/>
        </p:nvGrpSpPr>
        <p:grpSpPr>
          <a:xfrm>
            <a:off x="6644201" y="3355496"/>
            <a:ext cx="366695" cy="361979"/>
            <a:chOff x="6644201" y="3355496"/>
            <a:chExt cx="366695" cy="361979"/>
          </a:xfrm>
        </p:grpSpPr>
        <p:sp>
          <p:nvSpPr>
            <p:cNvPr id="8174" name="Google Shape;8174;p78"/>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8"/>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8"/>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8"/>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8"/>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8"/>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8"/>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8"/>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8"/>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8"/>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8"/>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8"/>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8"/>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8"/>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8"/>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8"/>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8"/>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8"/>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8"/>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8"/>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8"/>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8"/>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78"/>
          <p:cNvGrpSpPr/>
          <p:nvPr/>
        </p:nvGrpSpPr>
        <p:grpSpPr>
          <a:xfrm>
            <a:off x="7955145" y="2019192"/>
            <a:ext cx="365176" cy="271013"/>
            <a:chOff x="7955145" y="2019192"/>
            <a:chExt cx="365176" cy="271013"/>
          </a:xfrm>
        </p:grpSpPr>
        <p:sp>
          <p:nvSpPr>
            <p:cNvPr id="8197" name="Google Shape;8197;p78"/>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8"/>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8"/>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8"/>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8"/>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8"/>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78"/>
          <p:cNvGrpSpPr/>
          <p:nvPr/>
        </p:nvGrpSpPr>
        <p:grpSpPr>
          <a:xfrm>
            <a:off x="7518155" y="2009471"/>
            <a:ext cx="361927" cy="290270"/>
            <a:chOff x="7518155" y="2009471"/>
            <a:chExt cx="361927" cy="290270"/>
          </a:xfrm>
        </p:grpSpPr>
        <p:sp>
          <p:nvSpPr>
            <p:cNvPr id="8204" name="Google Shape;8204;p78"/>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8"/>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8"/>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8"/>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8"/>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8"/>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8"/>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8"/>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8"/>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8"/>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8"/>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8"/>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8"/>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7" name="Google Shape;8217;p78"/>
          <p:cNvGrpSpPr/>
          <p:nvPr/>
        </p:nvGrpSpPr>
        <p:grpSpPr>
          <a:xfrm>
            <a:off x="7079672" y="1991053"/>
            <a:ext cx="362163" cy="327264"/>
            <a:chOff x="7079672" y="1991053"/>
            <a:chExt cx="362163" cy="327264"/>
          </a:xfrm>
        </p:grpSpPr>
        <p:sp>
          <p:nvSpPr>
            <p:cNvPr id="8218" name="Google Shape;8218;p78"/>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8"/>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8"/>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8"/>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8"/>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8"/>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8"/>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8"/>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8"/>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8"/>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8"/>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8"/>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8"/>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8"/>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8"/>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8"/>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4" name="Google Shape;8234;p78"/>
          <p:cNvGrpSpPr/>
          <p:nvPr/>
        </p:nvGrpSpPr>
        <p:grpSpPr>
          <a:xfrm>
            <a:off x="6641188" y="2035514"/>
            <a:ext cx="361901" cy="238132"/>
            <a:chOff x="6641188" y="2035514"/>
            <a:chExt cx="361901" cy="238132"/>
          </a:xfrm>
        </p:grpSpPr>
        <p:sp>
          <p:nvSpPr>
            <p:cNvPr id="8235" name="Google Shape;8235;p78"/>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8"/>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8"/>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8"/>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8"/>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8"/>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8"/>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8"/>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8"/>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8"/>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8"/>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8"/>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8"/>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8"/>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8"/>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8"/>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8"/>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8"/>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8"/>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4" name="Google Shape;8254;p78"/>
          <p:cNvGrpSpPr/>
          <p:nvPr/>
        </p:nvGrpSpPr>
        <p:grpSpPr>
          <a:xfrm>
            <a:off x="6202443" y="1986677"/>
            <a:ext cx="362425" cy="335884"/>
            <a:chOff x="6202443" y="1986677"/>
            <a:chExt cx="362425" cy="335884"/>
          </a:xfrm>
        </p:grpSpPr>
        <p:sp>
          <p:nvSpPr>
            <p:cNvPr id="8255" name="Google Shape;8255;p78"/>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8"/>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8"/>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8"/>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8"/>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8"/>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8"/>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8"/>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8"/>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8"/>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8"/>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8"/>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8"/>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8"/>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8"/>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8"/>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8"/>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8"/>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8"/>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8"/>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5" name="Google Shape;8275;p78"/>
          <p:cNvGrpSpPr/>
          <p:nvPr/>
        </p:nvGrpSpPr>
        <p:grpSpPr>
          <a:xfrm>
            <a:off x="5764222" y="2016598"/>
            <a:ext cx="374293" cy="276069"/>
            <a:chOff x="5764222" y="2016598"/>
            <a:chExt cx="374293" cy="276069"/>
          </a:xfrm>
        </p:grpSpPr>
        <p:sp>
          <p:nvSpPr>
            <p:cNvPr id="8276" name="Google Shape;8276;p78"/>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8"/>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8"/>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8"/>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8"/>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8"/>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8"/>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8"/>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8"/>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8"/>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8"/>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78"/>
          <p:cNvGrpSpPr/>
          <p:nvPr/>
        </p:nvGrpSpPr>
        <p:grpSpPr>
          <a:xfrm>
            <a:off x="5325477" y="2016441"/>
            <a:ext cx="361927" cy="276515"/>
            <a:chOff x="5325477" y="2016441"/>
            <a:chExt cx="361927" cy="276515"/>
          </a:xfrm>
        </p:grpSpPr>
        <p:sp>
          <p:nvSpPr>
            <p:cNvPr id="8288" name="Google Shape;8288;p78"/>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8"/>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8"/>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8"/>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8"/>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8"/>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8"/>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8"/>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8"/>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8"/>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8"/>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8"/>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8"/>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8"/>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8"/>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8"/>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8"/>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8"/>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8"/>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8"/>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78"/>
          <p:cNvGrpSpPr/>
          <p:nvPr/>
        </p:nvGrpSpPr>
        <p:grpSpPr>
          <a:xfrm>
            <a:off x="4870671" y="2017200"/>
            <a:ext cx="364180" cy="274812"/>
            <a:chOff x="4870671" y="2017200"/>
            <a:chExt cx="364180" cy="274812"/>
          </a:xfrm>
        </p:grpSpPr>
        <p:sp>
          <p:nvSpPr>
            <p:cNvPr id="8309" name="Google Shape;8309;p78"/>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8"/>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8"/>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8"/>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8"/>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8"/>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8"/>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8"/>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8"/>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8"/>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8"/>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8"/>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8"/>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78"/>
          <p:cNvGrpSpPr/>
          <p:nvPr/>
        </p:nvGrpSpPr>
        <p:grpSpPr>
          <a:xfrm>
            <a:off x="7144726" y="3355496"/>
            <a:ext cx="260690" cy="362032"/>
            <a:chOff x="7144726" y="3355496"/>
            <a:chExt cx="260690" cy="362032"/>
          </a:xfrm>
        </p:grpSpPr>
        <p:sp>
          <p:nvSpPr>
            <p:cNvPr id="8323" name="Google Shape;8323;p78"/>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8"/>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8"/>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8"/>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8"/>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8"/>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78"/>
          <p:cNvGrpSpPr/>
          <p:nvPr/>
        </p:nvGrpSpPr>
        <p:grpSpPr>
          <a:xfrm>
            <a:off x="6705719" y="4278051"/>
            <a:ext cx="261712" cy="361770"/>
            <a:chOff x="6705719" y="4278051"/>
            <a:chExt cx="261712" cy="361770"/>
          </a:xfrm>
        </p:grpSpPr>
        <p:sp>
          <p:nvSpPr>
            <p:cNvPr id="8330" name="Google Shape;8330;p78"/>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8"/>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8"/>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8"/>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8"/>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8"/>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8"/>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8"/>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8"/>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8"/>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8"/>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8"/>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8"/>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8"/>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8"/>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78"/>
          <p:cNvGrpSpPr/>
          <p:nvPr/>
        </p:nvGrpSpPr>
        <p:grpSpPr>
          <a:xfrm>
            <a:off x="5750650" y="2891652"/>
            <a:ext cx="320216" cy="361403"/>
            <a:chOff x="5750650" y="2891652"/>
            <a:chExt cx="320216" cy="361403"/>
          </a:xfrm>
        </p:grpSpPr>
        <p:sp>
          <p:nvSpPr>
            <p:cNvPr id="8346" name="Google Shape;8346;p78"/>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8"/>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8"/>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8"/>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8"/>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8"/>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8"/>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8"/>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8"/>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8"/>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8"/>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8"/>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8"/>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8"/>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8"/>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1" name="Google Shape;8361;p78"/>
          <p:cNvGrpSpPr/>
          <p:nvPr/>
        </p:nvGrpSpPr>
        <p:grpSpPr>
          <a:xfrm>
            <a:off x="6658009" y="2891390"/>
            <a:ext cx="315972" cy="361927"/>
            <a:chOff x="6658009" y="2891390"/>
            <a:chExt cx="315972" cy="361927"/>
          </a:xfrm>
        </p:grpSpPr>
        <p:sp>
          <p:nvSpPr>
            <p:cNvPr id="8362" name="Google Shape;8362;p78"/>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8"/>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8"/>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8"/>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8"/>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8"/>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8"/>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78"/>
          <p:cNvGrpSpPr/>
          <p:nvPr/>
        </p:nvGrpSpPr>
        <p:grpSpPr>
          <a:xfrm>
            <a:off x="6203465" y="2891206"/>
            <a:ext cx="320478" cy="362110"/>
            <a:chOff x="6203465" y="2891206"/>
            <a:chExt cx="320478" cy="362110"/>
          </a:xfrm>
        </p:grpSpPr>
        <p:sp>
          <p:nvSpPr>
            <p:cNvPr id="8370" name="Google Shape;8370;p78"/>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8"/>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8"/>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8"/>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8"/>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78"/>
          <p:cNvGrpSpPr/>
          <p:nvPr/>
        </p:nvGrpSpPr>
        <p:grpSpPr>
          <a:xfrm>
            <a:off x="7567280" y="2891259"/>
            <a:ext cx="307116" cy="362294"/>
            <a:chOff x="7567280" y="2891259"/>
            <a:chExt cx="307116" cy="362294"/>
          </a:xfrm>
        </p:grpSpPr>
        <p:sp>
          <p:nvSpPr>
            <p:cNvPr id="8376" name="Google Shape;8376;p78"/>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8"/>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8"/>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8"/>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8"/>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8"/>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8"/>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8"/>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8"/>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8"/>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8"/>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8"/>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8" name="Google Shape;8388;p78"/>
          <p:cNvGrpSpPr/>
          <p:nvPr/>
        </p:nvGrpSpPr>
        <p:grpSpPr>
          <a:xfrm>
            <a:off x="7112579" y="2891521"/>
            <a:ext cx="338556" cy="361534"/>
            <a:chOff x="7112579" y="2891521"/>
            <a:chExt cx="338556" cy="361534"/>
          </a:xfrm>
        </p:grpSpPr>
        <p:sp>
          <p:nvSpPr>
            <p:cNvPr id="8389" name="Google Shape;8389;p78"/>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8"/>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1" name="Google Shape;8391;p78"/>
          <p:cNvGrpSpPr/>
          <p:nvPr/>
        </p:nvGrpSpPr>
        <p:grpSpPr>
          <a:xfrm>
            <a:off x="7155259" y="3805036"/>
            <a:ext cx="207478" cy="361272"/>
            <a:chOff x="7155259" y="3805036"/>
            <a:chExt cx="207478" cy="361272"/>
          </a:xfrm>
        </p:grpSpPr>
        <p:sp>
          <p:nvSpPr>
            <p:cNvPr id="8392" name="Google Shape;8392;p78"/>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8"/>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8"/>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8"/>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8"/>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8"/>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8"/>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8"/>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8"/>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8"/>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8"/>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8"/>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4" name="Google Shape;8404;p78"/>
          <p:cNvGrpSpPr/>
          <p:nvPr/>
        </p:nvGrpSpPr>
        <p:grpSpPr>
          <a:xfrm>
            <a:off x="4915368" y="2891390"/>
            <a:ext cx="182850" cy="361927"/>
            <a:chOff x="4915368" y="2891390"/>
            <a:chExt cx="182850" cy="361927"/>
          </a:xfrm>
        </p:grpSpPr>
        <p:sp>
          <p:nvSpPr>
            <p:cNvPr id="8405" name="Google Shape;8405;p78"/>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8"/>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8"/>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8"/>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8"/>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8"/>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8"/>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8"/>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8"/>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8"/>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8"/>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6" name="Google Shape;8416;p78"/>
          <p:cNvGrpSpPr/>
          <p:nvPr/>
        </p:nvGrpSpPr>
        <p:grpSpPr>
          <a:xfrm>
            <a:off x="8028714" y="2891652"/>
            <a:ext cx="289589" cy="361403"/>
            <a:chOff x="8028714" y="2891652"/>
            <a:chExt cx="289589" cy="361403"/>
          </a:xfrm>
        </p:grpSpPr>
        <p:sp>
          <p:nvSpPr>
            <p:cNvPr id="8417" name="Google Shape;8417;p78"/>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8"/>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8"/>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8"/>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8"/>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8"/>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8"/>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8"/>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8"/>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8"/>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8"/>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8"/>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8"/>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8"/>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8"/>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8"/>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8"/>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8"/>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8"/>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8"/>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7" name="Google Shape;8437;p78"/>
          <p:cNvGrpSpPr/>
          <p:nvPr/>
        </p:nvGrpSpPr>
        <p:grpSpPr>
          <a:xfrm>
            <a:off x="7551822" y="3804774"/>
            <a:ext cx="293335" cy="361927"/>
            <a:chOff x="7551822" y="3804774"/>
            <a:chExt cx="293335" cy="361927"/>
          </a:xfrm>
        </p:grpSpPr>
        <p:sp>
          <p:nvSpPr>
            <p:cNvPr id="8438" name="Google Shape;8438;p78"/>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8"/>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8"/>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8"/>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8"/>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8"/>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8"/>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8"/>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8"/>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8"/>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8"/>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9" name="Google Shape;8449;p78"/>
          <p:cNvGrpSpPr/>
          <p:nvPr/>
        </p:nvGrpSpPr>
        <p:grpSpPr>
          <a:xfrm>
            <a:off x="6263725" y="4277658"/>
            <a:ext cx="210491" cy="362163"/>
            <a:chOff x="6263725" y="4277658"/>
            <a:chExt cx="210491" cy="362163"/>
          </a:xfrm>
        </p:grpSpPr>
        <p:sp>
          <p:nvSpPr>
            <p:cNvPr id="8450" name="Google Shape;8450;p78"/>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8"/>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8"/>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8"/>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8"/>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8"/>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8"/>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8"/>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8"/>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8"/>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8"/>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8"/>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8"/>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8"/>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8"/>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5" name="Google Shape;8465;p78"/>
          <p:cNvGrpSpPr/>
          <p:nvPr/>
        </p:nvGrpSpPr>
        <p:grpSpPr>
          <a:xfrm>
            <a:off x="7987790" y="3804695"/>
            <a:ext cx="336303" cy="362005"/>
            <a:chOff x="7987790" y="3804695"/>
            <a:chExt cx="336303" cy="362005"/>
          </a:xfrm>
        </p:grpSpPr>
        <p:sp>
          <p:nvSpPr>
            <p:cNvPr id="8466" name="Google Shape;8466;p78"/>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8"/>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8"/>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8"/>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8"/>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8"/>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8"/>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8"/>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8"/>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8"/>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6" name="Google Shape;8476;p78"/>
          <p:cNvGrpSpPr/>
          <p:nvPr/>
        </p:nvGrpSpPr>
        <p:grpSpPr>
          <a:xfrm>
            <a:off x="5273444" y="2891285"/>
            <a:ext cx="371123" cy="362267"/>
            <a:chOff x="5273444" y="2891285"/>
            <a:chExt cx="371123" cy="362267"/>
          </a:xfrm>
        </p:grpSpPr>
        <p:sp>
          <p:nvSpPr>
            <p:cNvPr id="8477" name="Google Shape;8477;p78"/>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8"/>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8"/>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8"/>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8"/>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8"/>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8"/>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8"/>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8"/>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8"/>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8"/>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8"/>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8"/>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8"/>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1" name="Google Shape;8491;p78"/>
          <p:cNvGrpSpPr/>
          <p:nvPr/>
        </p:nvGrpSpPr>
        <p:grpSpPr>
          <a:xfrm>
            <a:off x="7630397" y="3358399"/>
            <a:ext cx="214759" cy="357030"/>
            <a:chOff x="2235125" y="238075"/>
            <a:chExt cx="3144350" cy="5227375"/>
          </a:xfrm>
        </p:grpSpPr>
        <p:sp>
          <p:nvSpPr>
            <p:cNvPr id="8492" name="Google Shape;8492;p78"/>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8"/>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8"/>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8"/>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8"/>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8"/>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8"/>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8"/>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8"/>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1" name="Google Shape;8501;p78"/>
          <p:cNvGrpSpPr/>
          <p:nvPr/>
        </p:nvGrpSpPr>
        <p:grpSpPr>
          <a:xfrm>
            <a:off x="2810729" y="4267107"/>
            <a:ext cx="342496" cy="351944"/>
            <a:chOff x="2810729" y="4267107"/>
            <a:chExt cx="342496" cy="351944"/>
          </a:xfrm>
        </p:grpSpPr>
        <p:sp>
          <p:nvSpPr>
            <p:cNvPr id="8502" name="Google Shape;8502;p78"/>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8"/>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8"/>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8"/>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8"/>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8"/>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8"/>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8"/>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8"/>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8"/>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8"/>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8"/>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8"/>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8"/>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8"/>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8"/>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8"/>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8"/>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8"/>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8"/>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8"/>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8"/>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8"/>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8"/>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8"/>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8"/>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8"/>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8"/>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8"/>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8"/>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2" name="Google Shape;8532;p78"/>
          <p:cNvGrpSpPr/>
          <p:nvPr/>
        </p:nvGrpSpPr>
        <p:grpSpPr>
          <a:xfrm>
            <a:off x="1779168" y="3805625"/>
            <a:ext cx="282381" cy="343454"/>
            <a:chOff x="1779168" y="3805625"/>
            <a:chExt cx="282381" cy="343454"/>
          </a:xfrm>
        </p:grpSpPr>
        <p:sp>
          <p:nvSpPr>
            <p:cNvPr id="8533" name="Google Shape;8533;p78"/>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8"/>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8"/>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8"/>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8"/>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8"/>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8"/>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8"/>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8"/>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8"/>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8"/>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8"/>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8"/>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8"/>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8"/>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8"/>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8"/>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8"/>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8"/>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8"/>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8"/>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8"/>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8"/>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8"/>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8"/>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8"/>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8"/>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8"/>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1" name="Google Shape;8561;p78"/>
          <p:cNvGrpSpPr/>
          <p:nvPr/>
        </p:nvGrpSpPr>
        <p:grpSpPr>
          <a:xfrm>
            <a:off x="2593522" y="2407029"/>
            <a:ext cx="391606" cy="364535"/>
            <a:chOff x="2593522" y="2407029"/>
            <a:chExt cx="391606" cy="364535"/>
          </a:xfrm>
        </p:grpSpPr>
        <p:sp>
          <p:nvSpPr>
            <p:cNvPr id="8562" name="Google Shape;8562;p78"/>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8"/>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8"/>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8"/>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8"/>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8"/>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8"/>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8"/>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8"/>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8"/>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8"/>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8"/>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8"/>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8"/>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8"/>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8"/>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8"/>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8"/>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8"/>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8"/>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8"/>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8"/>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8"/>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8"/>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8"/>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8"/>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8"/>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8"/>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8"/>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8"/>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8"/>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8"/>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8"/>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8"/>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8"/>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8"/>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8"/>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8"/>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8"/>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78"/>
          <p:cNvGrpSpPr/>
          <p:nvPr/>
        </p:nvGrpSpPr>
        <p:grpSpPr>
          <a:xfrm>
            <a:off x="3955047" y="2432242"/>
            <a:ext cx="322912" cy="334396"/>
            <a:chOff x="3955047" y="2432242"/>
            <a:chExt cx="322912" cy="334396"/>
          </a:xfrm>
        </p:grpSpPr>
        <p:sp>
          <p:nvSpPr>
            <p:cNvPr id="8602" name="Google Shape;8602;p78"/>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8"/>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8"/>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5" name="Google Shape;8605;p78"/>
          <p:cNvGrpSpPr/>
          <p:nvPr/>
        </p:nvGrpSpPr>
        <p:grpSpPr>
          <a:xfrm>
            <a:off x="1802465" y="1962854"/>
            <a:ext cx="265373" cy="351944"/>
            <a:chOff x="1802465" y="1962854"/>
            <a:chExt cx="265373" cy="351944"/>
          </a:xfrm>
        </p:grpSpPr>
        <p:sp>
          <p:nvSpPr>
            <p:cNvPr id="8606" name="Google Shape;8606;p78"/>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8"/>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8"/>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8"/>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8"/>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8"/>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8"/>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78"/>
          <p:cNvGrpSpPr/>
          <p:nvPr/>
        </p:nvGrpSpPr>
        <p:grpSpPr>
          <a:xfrm>
            <a:off x="3512070" y="1956222"/>
            <a:ext cx="373983" cy="363622"/>
            <a:chOff x="3512070" y="1956222"/>
            <a:chExt cx="373983" cy="363622"/>
          </a:xfrm>
        </p:grpSpPr>
        <p:sp>
          <p:nvSpPr>
            <p:cNvPr id="8614" name="Google Shape;8614;p78"/>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8"/>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8"/>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8"/>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8"/>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8"/>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8"/>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8"/>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8"/>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8"/>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8"/>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8"/>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8"/>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8"/>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8"/>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8"/>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8"/>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1" name="Google Shape;8631;p78"/>
          <p:cNvGrpSpPr/>
          <p:nvPr/>
        </p:nvGrpSpPr>
        <p:grpSpPr>
          <a:xfrm>
            <a:off x="842683" y="2394751"/>
            <a:ext cx="345640" cy="356660"/>
            <a:chOff x="842683" y="2394751"/>
            <a:chExt cx="345640" cy="356660"/>
          </a:xfrm>
        </p:grpSpPr>
        <p:sp>
          <p:nvSpPr>
            <p:cNvPr id="8632" name="Google Shape;8632;p78"/>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8"/>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8"/>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8"/>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8"/>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8"/>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8"/>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8"/>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8"/>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8"/>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8"/>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8"/>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8"/>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8"/>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8"/>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8"/>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78"/>
          <p:cNvGrpSpPr/>
          <p:nvPr/>
        </p:nvGrpSpPr>
        <p:grpSpPr>
          <a:xfrm>
            <a:off x="1290615" y="2399467"/>
            <a:ext cx="336836" cy="342511"/>
            <a:chOff x="1290615" y="2399467"/>
            <a:chExt cx="336836" cy="342511"/>
          </a:xfrm>
        </p:grpSpPr>
        <p:sp>
          <p:nvSpPr>
            <p:cNvPr id="8649" name="Google Shape;8649;p78"/>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8"/>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8"/>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8"/>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8"/>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8"/>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8"/>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8"/>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8"/>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8"/>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8"/>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8"/>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8"/>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8"/>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8"/>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8"/>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8"/>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8"/>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8"/>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78"/>
          <p:cNvGrpSpPr/>
          <p:nvPr/>
        </p:nvGrpSpPr>
        <p:grpSpPr>
          <a:xfrm>
            <a:off x="1748310" y="2408601"/>
            <a:ext cx="308508" cy="333378"/>
            <a:chOff x="1748310" y="2408601"/>
            <a:chExt cx="308508" cy="333378"/>
          </a:xfrm>
        </p:grpSpPr>
        <p:sp>
          <p:nvSpPr>
            <p:cNvPr id="8669" name="Google Shape;8669;p78"/>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8"/>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8"/>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8"/>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8"/>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8"/>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8"/>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8"/>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7" name="Google Shape;8677;p78"/>
          <p:cNvGrpSpPr/>
          <p:nvPr/>
        </p:nvGrpSpPr>
        <p:grpSpPr>
          <a:xfrm>
            <a:off x="3044614" y="2418033"/>
            <a:ext cx="376184" cy="315141"/>
            <a:chOff x="3044614" y="2418033"/>
            <a:chExt cx="376184" cy="315141"/>
          </a:xfrm>
        </p:grpSpPr>
        <p:sp>
          <p:nvSpPr>
            <p:cNvPr id="8678" name="Google Shape;8678;p78"/>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8"/>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8"/>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8"/>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8"/>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8"/>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8"/>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8"/>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8"/>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7" name="Google Shape;8687;p78"/>
          <p:cNvGrpSpPr/>
          <p:nvPr/>
        </p:nvGrpSpPr>
        <p:grpSpPr>
          <a:xfrm>
            <a:off x="3943638" y="3815072"/>
            <a:ext cx="357933" cy="342676"/>
            <a:chOff x="3943638" y="3815072"/>
            <a:chExt cx="357933" cy="342676"/>
          </a:xfrm>
        </p:grpSpPr>
        <p:sp>
          <p:nvSpPr>
            <p:cNvPr id="8688" name="Google Shape;8688;p78"/>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8"/>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8"/>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8"/>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8"/>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8"/>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8"/>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8"/>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8"/>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7" name="Google Shape;8697;p78"/>
          <p:cNvGrpSpPr/>
          <p:nvPr/>
        </p:nvGrpSpPr>
        <p:grpSpPr>
          <a:xfrm>
            <a:off x="3508282" y="3810341"/>
            <a:ext cx="351644" cy="351959"/>
            <a:chOff x="3508282" y="3810341"/>
            <a:chExt cx="351644" cy="351959"/>
          </a:xfrm>
        </p:grpSpPr>
        <p:sp>
          <p:nvSpPr>
            <p:cNvPr id="8698" name="Google Shape;8698;p78"/>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8"/>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8"/>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8"/>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8"/>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8"/>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8"/>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8"/>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8"/>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8"/>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8"/>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8"/>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8"/>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1" name="Google Shape;8711;p78"/>
          <p:cNvGrpSpPr/>
          <p:nvPr/>
        </p:nvGrpSpPr>
        <p:grpSpPr>
          <a:xfrm>
            <a:off x="2224585" y="1962854"/>
            <a:ext cx="303163" cy="351809"/>
            <a:chOff x="2224585" y="1962854"/>
            <a:chExt cx="303163" cy="351809"/>
          </a:xfrm>
        </p:grpSpPr>
        <p:sp>
          <p:nvSpPr>
            <p:cNvPr id="8712" name="Google Shape;8712;p78"/>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8"/>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8"/>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8"/>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8"/>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8"/>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8"/>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8"/>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0" name="Google Shape;8720;p78"/>
          <p:cNvGrpSpPr/>
          <p:nvPr/>
        </p:nvGrpSpPr>
        <p:grpSpPr>
          <a:xfrm>
            <a:off x="2622794" y="1990868"/>
            <a:ext cx="389090" cy="296231"/>
            <a:chOff x="2622794" y="1990868"/>
            <a:chExt cx="389090" cy="296231"/>
          </a:xfrm>
        </p:grpSpPr>
        <p:sp>
          <p:nvSpPr>
            <p:cNvPr id="8721" name="Google Shape;8721;p78"/>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8"/>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8"/>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8"/>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8"/>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8"/>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8"/>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8"/>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8"/>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0" name="Google Shape;8730;p78"/>
          <p:cNvGrpSpPr/>
          <p:nvPr/>
        </p:nvGrpSpPr>
        <p:grpSpPr>
          <a:xfrm>
            <a:off x="3977326" y="1952149"/>
            <a:ext cx="327074" cy="375241"/>
            <a:chOff x="3977326" y="1952149"/>
            <a:chExt cx="327074" cy="375241"/>
          </a:xfrm>
        </p:grpSpPr>
        <p:sp>
          <p:nvSpPr>
            <p:cNvPr id="8731" name="Google Shape;8731;p78"/>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8"/>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8"/>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8"/>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8"/>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8"/>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8"/>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8"/>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8"/>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8"/>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8"/>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8"/>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8"/>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8"/>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8"/>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8"/>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8"/>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8" name="Google Shape;8748;p78"/>
          <p:cNvGrpSpPr/>
          <p:nvPr/>
        </p:nvGrpSpPr>
        <p:grpSpPr>
          <a:xfrm>
            <a:off x="1341612" y="3340055"/>
            <a:ext cx="259399" cy="370524"/>
            <a:chOff x="1341612" y="3340055"/>
            <a:chExt cx="259399" cy="370524"/>
          </a:xfrm>
        </p:grpSpPr>
        <p:sp>
          <p:nvSpPr>
            <p:cNvPr id="8749" name="Google Shape;8749;p78"/>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8"/>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8"/>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8"/>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8"/>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8"/>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8"/>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8"/>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8"/>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8"/>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8"/>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8"/>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8"/>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8"/>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8"/>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8"/>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8"/>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8"/>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78"/>
          <p:cNvGrpSpPr/>
          <p:nvPr/>
        </p:nvGrpSpPr>
        <p:grpSpPr>
          <a:xfrm>
            <a:off x="2179892" y="3844972"/>
            <a:ext cx="351629" cy="282381"/>
            <a:chOff x="2179892" y="3844972"/>
            <a:chExt cx="351629" cy="282381"/>
          </a:xfrm>
        </p:grpSpPr>
        <p:sp>
          <p:nvSpPr>
            <p:cNvPr id="8768" name="Google Shape;8768;p78"/>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8"/>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8"/>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8"/>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8"/>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8"/>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8"/>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8"/>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8"/>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8"/>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8"/>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8"/>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8"/>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8"/>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8"/>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8"/>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8"/>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8"/>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8"/>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8"/>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8" name="Google Shape;8788;p78"/>
          <p:cNvGrpSpPr/>
          <p:nvPr/>
        </p:nvGrpSpPr>
        <p:grpSpPr>
          <a:xfrm>
            <a:off x="3131170" y="3816884"/>
            <a:ext cx="220051" cy="338169"/>
            <a:chOff x="3131170" y="3816884"/>
            <a:chExt cx="220051" cy="338169"/>
          </a:xfrm>
        </p:grpSpPr>
        <p:sp>
          <p:nvSpPr>
            <p:cNvPr id="8789" name="Google Shape;8789;p78"/>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8"/>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8"/>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8"/>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8"/>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8"/>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8"/>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8"/>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8"/>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78"/>
          <p:cNvGrpSpPr/>
          <p:nvPr/>
        </p:nvGrpSpPr>
        <p:grpSpPr>
          <a:xfrm>
            <a:off x="903502" y="3359564"/>
            <a:ext cx="247990" cy="333393"/>
            <a:chOff x="903502" y="3359564"/>
            <a:chExt cx="247990" cy="333393"/>
          </a:xfrm>
        </p:grpSpPr>
        <p:sp>
          <p:nvSpPr>
            <p:cNvPr id="8799" name="Google Shape;8799;p78"/>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8"/>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8"/>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8"/>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8"/>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8"/>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8"/>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8"/>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8"/>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8"/>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8"/>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8"/>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8"/>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8"/>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8"/>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8"/>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8"/>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8"/>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8"/>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8"/>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8"/>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8"/>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78"/>
          <p:cNvGrpSpPr/>
          <p:nvPr/>
        </p:nvGrpSpPr>
        <p:grpSpPr>
          <a:xfrm>
            <a:off x="2616191" y="2890461"/>
            <a:ext cx="365793" cy="361152"/>
            <a:chOff x="2616191" y="2890461"/>
            <a:chExt cx="365793" cy="361152"/>
          </a:xfrm>
        </p:grpSpPr>
        <p:sp>
          <p:nvSpPr>
            <p:cNvPr id="8822" name="Google Shape;8822;p78"/>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8"/>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8"/>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8"/>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8"/>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8"/>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8"/>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8"/>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8"/>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8"/>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8"/>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78"/>
          <p:cNvGrpSpPr/>
          <p:nvPr/>
        </p:nvGrpSpPr>
        <p:grpSpPr>
          <a:xfrm>
            <a:off x="3049959" y="1945861"/>
            <a:ext cx="402940" cy="388536"/>
            <a:chOff x="3049959" y="1945861"/>
            <a:chExt cx="402940" cy="388536"/>
          </a:xfrm>
        </p:grpSpPr>
        <p:sp>
          <p:nvSpPr>
            <p:cNvPr id="8834" name="Google Shape;8834;p78"/>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8"/>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8"/>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8"/>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8"/>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8"/>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78"/>
          <p:cNvGrpSpPr/>
          <p:nvPr/>
        </p:nvGrpSpPr>
        <p:grpSpPr>
          <a:xfrm>
            <a:off x="2483025" y="4268679"/>
            <a:ext cx="202428" cy="349114"/>
            <a:chOff x="2483025" y="4268679"/>
            <a:chExt cx="202428" cy="349114"/>
          </a:xfrm>
        </p:grpSpPr>
        <p:sp>
          <p:nvSpPr>
            <p:cNvPr id="8841" name="Google Shape;8841;p78"/>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8"/>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8"/>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8"/>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8"/>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8"/>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78"/>
          <p:cNvGrpSpPr/>
          <p:nvPr/>
        </p:nvGrpSpPr>
        <p:grpSpPr>
          <a:xfrm>
            <a:off x="862507" y="2885984"/>
            <a:ext cx="329590" cy="365000"/>
            <a:chOff x="862507" y="2885984"/>
            <a:chExt cx="329590" cy="365000"/>
          </a:xfrm>
        </p:grpSpPr>
        <p:sp>
          <p:nvSpPr>
            <p:cNvPr id="8848" name="Google Shape;8848;p78"/>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8"/>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8"/>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8"/>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8"/>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8"/>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8"/>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5" name="Google Shape;8855;p78"/>
          <p:cNvGrpSpPr/>
          <p:nvPr/>
        </p:nvGrpSpPr>
        <p:grpSpPr>
          <a:xfrm>
            <a:off x="3082075" y="2871805"/>
            <a:ext cx="318884" cy="379807"/>
            <a:chOff x="3082075" y="2871805"/>
            <a:chExt cx="318884" cy="379807"/>
          </a:xfrm>
        </p:grpSpPr>
        <p:sp>
          <p:nvSpPr>
            <p:cNvPr id="8856" name="Google Shape;8856;p78"/>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8"/>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8"/>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8"/>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8"/>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8"/>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8"/>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8"/>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8"/>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8"/>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8"/>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8"/>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8"/>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8"/>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8"/>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8"/>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8"/>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8"/>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8"/>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8"/>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78"/>
          <p:cNvGrpSpPr/>
          <p:nvPr/>
        </p:nvGrpSpPr>
        <p:grpSpPr>
          <a:xfrm>
            <a:off x="2594780" y="1516494"/>
            <a:ext cx="410187" cy="324244"/>
            <a:chOff x="2594780" y="1516494"/>
            <a:chExt cx="410187" cy="324244"/>
          </a:xfrm>
        </p:grpSpPr>
        <p:sp>
          <p:nvSpPr>
            <p:cNvPr id="8877" name="Google Shape;8877;p78"/>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8"/>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8"/>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8"/>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8"/>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8"/>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8"/>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8"/>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78"/>
          <p:cNvGrpSpPr/>
          <p:nvPr/>
        </p:nvGrpSpPr>
        <p:grpSpPr>
          <a:xfrm>
            <a:off x="1742965" y="1502959"/>
            <a:ext cx="333692" cy="333363"/>
            <a:chOff x="1742965" y="1502959"/>
            <a:chExt cx="333692" cy="333363"/>
          </a:xfrm>
        </p:grpSpPr>
        <p:sp>
          <p:nvSpPr>
            <p:cNvPr id="8886" name="Google Shape;8886;p78"/>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8"/>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8"/>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8"/>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0" name="Google Shape;8890;p78"/>
          <p:cNvGrpSpPr/>
          <p:nvPr/>
        </p:nvGrpSpPr>
        <p:grpSpPr>
          <a:xfrm>
            <a:off x="3051531" y="1516809"/>
            <a:ext cx="390034" cy="296545"/>
            <a:chOff x="3051531" y="1516809"/>
            <a:chExt cx="390034" cy="296545"/>
          </a:xfrm>
        </p:grpSpPr>
        <p:sp>
          <p:nvSpPr>
            <p:cNvPr id="8891" name="Google Shape;8891;p78"/>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8"/>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8"/>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8"/>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8"/>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8"/>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8"/>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8"/>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8"/>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8"/>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8"/>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8"/>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8"/>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8"/>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8"/>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6" name="Google Shape;8906;p78"/>
          <p:cNvGrpSpPr/>
          <p:nvPr/>
        </p:nvGrpSpPr>
        <p:grpSpPr>
          <a:xfrm>
            <a:off x="3514900" y="1489020"/>
            <a:ext cx="354145" cy="351869"/>
            <a:chOff x="3514900" y="1489020"/>
            <a:chExt cx="354145" cy="351869"/>
          </a:xfrm>
        </p:grpSpPr>
        <p:sp>
          <p:nvSpPr>
            <p:cNvPr id="8907" name="Google Shape;8907;p78"/>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8"/>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8"/>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8"/>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8"/>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8"/>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8"/>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8"/>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8"/>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8"/>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8"/>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8"/>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8"/>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8"/>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8"/>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8"/>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8"/>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8"/>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8"/>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8"/>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8"/>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8"/>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9" name="Google Shape;8929;p78"/>
          <p:cNvGrpSpPr/>
          <p:nvPr/>
        </p:nvGrpSpPr>
        <p:grpSpPr>
          <a:xfrm>
            <a:off x="3066324" y="3350446"/>
            <a:ext cx="346598" cy="333183"/>
            <a:chOff x="3066324" y="3350446"/>
            <a:chExt cx="346598" cy="333183"/>
          </a:xfrm>
        </p:grpSpPr>
        <p:sp>
          <p:nvSpPr>
            <p:cNvPr id="8930" name="Google Shape;8930;p78"/>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8"/>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8"/>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8"/>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8"/>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8"/>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8"/>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8"/>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8"/>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8"/>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78"/>
          <p:cNvGrpSpPr/>
          <p:nvPr/>
        </p:nvGrpSpPr>
        <p:grpSpPr>
          <a:xfrm>
            <a:off x="1282755" y="1952089"/>
            <a:ext cx="363278" cy="363338"/>
            <a:chOff x="1282755" y="1952089"/>
            <a:chExt cx="363278" cy="363338"/>
          </a:xfrm>
        </p:grpSpPr>
        <p:sp>
          <p:nvSpPr>
            <p:cNvPr id="8941" name="Google Shape;8941;p78"/>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8"/>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8"/>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8"/>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8"/>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8"/>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8"/>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78"/>
          <p:cNvGrpSpPr/>
          <p:nvPr/>
        </p:nvGrpSpPr>
        <p:grpSpPr>
          <a:xfrm>
            <a:off x="3510094" y="2909281"/>
            <a:ext cx="355133" cy="343574"/>
            <a:chOff x="3510094" y="2909281"/>
            <a:chExt cx="355133" cy="343574"/>
          </a:xfrm>
        </p:grpSpPr>
        <p:sp>
          <p:nvSpPr>
            <p:cNvPr id="8949" name="Google Shape;8949;p78"/>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8"/>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8"/>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8"/>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8"/>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8"/>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8"/>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8"/>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8"/>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8"/>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8"/>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8"/>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8"/>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2" name="Google Shape;8962;p78"/>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63" name="Google Shape;8963;p78"/>
          <p:cNvGrpSpPr/>
          <p:nvPr/>
        </p:nvGrpSpPr>
        <p:grpSpPr>
          <a:xfrm>
            <a:off x="2163842" y="1506972"/>
            <a:ext cx="382787" cy="331566"/>
            <a:chOff x="2163842" y="1506972"/>
            <a:chExt cx="382787" cy="331566"/>
          </a:xfrm>
        </p:grpSpPr>
        <p:sp>
          <p:nvSpPr>
            <p:cNvPr id="8964" name="Google Shape;8964;p78"/>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8"/>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8"/>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8"/>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8"/>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8"/>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8"/>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8"/>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78"/>
          <p:cNvGrpSpPr/>
          <p:nvPr/>
        </p:nvGrpSpPr>
        <p:grpSpPr>
          <a:xfrm>
            <a:off x="1738877" y="3349652"/>
            <a:ext cx="357918" cy="350536"/>
            <a:chOff x="1738877" y="3349652"/>
            <a:chExt cx="357918" cy="350536"/>
          </a:xfrm>
        </p:grpSpPr>
        <p:sp>
          <p:nvSpPr>
            <p:cNvPr id="8973" name="Google Shape;8973;p78"/>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8"/>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8"/>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8"/>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8"/>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8"/>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8"/>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8"/>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8"/>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8"/>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8"/>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8"/>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8"/>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8"/>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8"/>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8"/>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8"/>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8"/>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78"/>
          <p:cNvGrpSpPr/>
          <p:nvPr/>
        </p:nvGrpSpPr>
        <p:grpSpPr>
          <a:xfrm>
            <a:off x="1971819" y="4276854"/>
            <a:ext cx="383281" cy="333947"/>
            <a:chOff x="1971819" y="4276854"/>
            <a:chExt cx="383281" cy="333947"/>
          </a:xfrm>
        </p:grpSpPr>
        <p:sp>
          <p:nvSpPr>
            <p:cNvPr id="8992" name="Google Shape;8992;p78"/>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8"/>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8"/>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8"/>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8"/>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8"/>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8"/>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8"/>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8"/>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8"/>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78"/>
          <p:cNvGrpSpPr/>
          <p:nvPr/>
        </p:nvGrpSpPr>
        <p:grpSpPr>
          <a:xfrm>
            <a:off x="1825119" y="2885819"/>
            <a:ext cx="175987" cy="361391"/>
            <a:chOff x="1825119" y="2885819"/>
            <a:chExt cx="175987" cy="361391"/>
          </a:xfrm>
        </p:grpSpPr>
        <p:sp>
          <p:nvSpPr>
            <p:cNvPr id="9003" name="Google Shape;9003;p78"/>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8"/>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8"/>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8"/>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8"/>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8"/>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8"/>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8"/>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8"/>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8"/>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78"/>
          <p:cNvGrpSpPr/>
          <p:nvPr/>
        </p:nvGrpSpPr>
        <p:grpSpPr>
          <a:xfrm>
            <a:off x="3504824" y="3405844"/>
            <a:ext cx="369896" cy="226339"/>
            <a:chOff x="3504824" y="3405844"/>
            <a:chExt cx="369896" cy="226339"/>
          </a:xfrm>
        </p:grpSpPr>
        <p:sp>
          <p:nvSpPr>
            <p:cNvPr id="9014" name="Google Shape;9014;p78"/>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8"/>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8"/>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8"/>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8"/>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8"/>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8"/>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8"/>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8"/>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8"/>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8"/>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8"/>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8"/>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8"/>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8"/>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8"/>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0" name="Google Shape;9030;p78"/>
          <p:cNvGrpSpPr/>
          <p:nvPr/>
        </p:nvGrpSpPr>
        <p:grpSpPr>
          <a:xfrm>
            <a:off x="1295661" y="3819594"/>
            <a:ext cx="345640" cy="342900"/>
            <a:chOff x="1295661" y="3819594"/>
            <a:chExt cx="345640" cy="342900"/>
          </a:xfrm>
        </p:grpSpPr>
        <p:sp>
          <p:nvSpPr>
            <p:cNvPr id="9031" name="Google Shape;9031;p78"/>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8"/>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8"/>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8"/>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8"/>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8"/>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8"/>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8"/>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8"/>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8"/>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8"/>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8"/>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8"/>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8"/>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8"/>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8"/>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8"/>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8" name="Google Shape;9048;p78"/>
          <p:cNvGrpSpPr/>
          <p:nvPr/>
        </p:nvGrpSpPr>
        <p:grpSpPr>
          <a:xfrm>
            <a:off x="3486572" y="2433470"/>
            <a:ext cx="379328" cy="281738"/>
            <a:chOff x="3486572" y="2433470"/>
            <a:chExt cx="379328" cy="281738"/>
          </a:xfrm>
        </p:grpSpPr>
        <p:sp>
          <p:nvSpPr>
            <p:cNvPr id="9049" name="Google Shape;9049;p78"/>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8"/>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8"/>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8"/>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8"/>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8"/>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8"/>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56" name="Google Shape;9056;p78"/>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7" name="Google Shape;9057;p78"/>
          <p:cNvGrpSpPr/>
          <p:nvPr/>
        </p:nvGrpSpPr>
        <p:grpSpPr>
          <a:xfrm>
            <a:off x="3997149" y="3329634"/>
            <a:ext cx="270733" cy="355762"/>
            <a:chOff x="3997149" y="3329634"/>
            <a:chExt cx="270733" cy="355762"/>
          </a:xfrm>
        </p:grpSpPr>
        <p:sp>
          <p:nvSpPr>
            <p:cNvPr id="9058" name="Google Shape;9058;p78"/>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8"/>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8"/>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8"/>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8"/>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8"/>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8"/>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8"/>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8"/>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8"/>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8"/>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8"/>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8"/>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8"/>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8"/>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8"/>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8"/>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8"/>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8"/>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8"/>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8"/>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78"/>
          <p:cNvGrpSpPr/>
          <p:nvPr/>
        </p:nvGrpSpPr>
        <p:grpSpPr>
          <a:xfrm>
            <a:off x="3954343" y="2899354"/>
            <a:ext cx="345655" cy="343529"/>
            <a:chOff x="3954343" y="2899354"/>
            <a:chExt cx="345655" cy="343529"/>
          </a:xfrm>
        </p:grpSpPr>
        <p:sp>
          <p:nvSpPr>
            <p:cNvPr id="9080" name="Google Shape;9080;p78"/>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8"/>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8"/>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8"/>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8"/>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8"/>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8"/>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8"/>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8"/>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8"/>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8"/>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8"/>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2" name="Google Shape;9092;p78"/>
          <p:cNvGrpSpPr/>
          <p:nvPr/>
        </p:nvGrpSpPr>
        <p:grpSpPr>
          <a:xfrm>
            <a:off x="2166043" y="3351344"/>
            <a:ext cx="369566" cy="349803"/>
            <a:chOff x="2166043" y="3351344"/>
            <a:chExt cx="369566" cy="349803"/>
          </a:xfrm>
        </p:grpSpPr>
        <p:sp>
          <p:nvSpPr>
            <p:cNvPr id="9093" name="Google Shape;9093;p78"/>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8"/>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8"/>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8"/>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8"/>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8"/>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8"/>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8"/>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8"/>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2" name="Google Shape;9102;p78"/>
          <p:cNvGrpSpPr/>
          <p:nvPr/>
        </p:nvGrpSpPr>
        <p:grpSpPr>
          <a:xfrm>
            <a:off x="2619649" y="3352332"/>
            <a:ext cx="365793" cy="329275"/>
            <a:chOff x="2619649" y="3352332"/>
            <a:chExt cx="365793" cy="329275"/>
          </a:xfrm>
        </p:grpSpPr>
        <p:sp>
          <p:nvSpPr>
            <p:cNvPr id="9103" name="Google Shape;9103;p78"/>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8"/>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8"/>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8"/>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8"/>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8"/>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8"/>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8"/>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8"/>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8"/>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3" name="Google Shape;9113;p78"/>
          <p:cNvGrpSpPr/>
          <p:nvPr/>
        </p:nvGrpSpPr>
        <p:grpSpPr>
          <a:xfrm>
            <a:off x="1296135" y="1515240"/>
            <a:ext cx="340624" cy="351944"/>
            <a:chOff x="1293760" y="1498228"/>
            <a:chExt cx="340624" cy="351944"/>
          </a:xfrm>
        </p:grpSpPr>
        <p:sp>
          <p:nvSpPr>
            <p:cNvPr id="9114" name="Google Shape;9114;p78"/>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8"/>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8"/>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8"/>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8"/>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8"/>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8"/>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8"/>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8"/>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8"/>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8"/>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8"/>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8"/>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8"/>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8" name="Google Shape;9128;p78"/>
          <p:cNvGrpSpPr/>
          <p:nvPr/>
        </p:nvGrpSpPr>
        <p:grpSpPr>
          <a:xfrm>
            <a:off x="849601" y="1952074"/>
            <a:ext cx="406713" cy="383745"/>
            <a:chOff x="849601" y="1952074"/>
            <a:chExt cx="406713" cy="383745"/>
          </a:xfrm>
        </p:grpSpPr>
        <p:sp>
          <p:nvSpPr>
            <p:cNvPr id="9129" name="Google Shape;9129;p78"/>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8"/>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8"/>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8"/>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8"/>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8"/>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8"/>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78"/>
          <p:cNvGrpSpPr/>
          <p:nvPr/>
        </p:nvGrpSpPr>
        <p:grpSpPr>
          <a:xfrm>
            <a:off x="2253871" y="2893365"/>
            <a:ext cx="203985" cy="355417"/>
            <a:chOff x="2253871" y="2893365"/>
            <a:chExt cx="203985" cy="355417"/>
          </a:xfrm>
        </p:grpSpPr>
        <p:sp>
          <p:nvSpPr>
            <p:cNvPr id="9137" name="Google Shape;9137;p78"/>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8"/>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8"/>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8"/>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8"/>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8"/>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8"/>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8"/>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8"/>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8"/>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8"/>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8" name="Google Shape;9148;p78"/>
          <p:cNvGrpSpPr/>
          <p:nvPr/>
        </p:nvGrpSpPr>
        <p:grpSpPr>
          <a:xfrm>
            <a:off x="2191541" y="2408601"/>
            <a:ext cx="308823" cy="342571"/>
            <a:chOff x="2191541" y="2408601"/>
            <a:chExt cx="308823" cy="342571"/>
          </a:xfrm>
        </p:grpSpPr>
        <p:sp>
          <p:nvSpPr>
            <p:cNvPr id="9149" name="Google Shape;9149;p78"/>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8"/>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8"/>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8"/>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8"/>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8"/>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8"/>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8"/>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8"/>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8"/>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8"/>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8"/>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8"/>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2" name="Google Shape;9162;p78"/>
          <p:cNvGrpSpPr/>
          <p:nvPr/>
        </p:nvGrpSpPr>
        <p:grpSpPr>
          <a:xfrm>
            <a:off x="847400" y="1503588"/>
            <a:ext cx="342496" cy="341553"/>
            <a:chOff x="847400" y="1503588"/>
            <a:chExt cx="342496" cy="341553"/>
          </a:xfrm>
        </p:grpSpPr>
        <p:sp>
          <p:nvSpPr>
            <p:cNvPr id="9163" name="Google Shape;9163;p78"/>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8"/>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8"/>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8"/>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8"/>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8"/>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8"/>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8"/>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8"/>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8"/>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8"/>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8"/>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8"/>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8"/>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8"/>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8"/>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8"/>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8"/>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8"/>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8"/>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78"/>
          <p:cNvGrpSpPr/>
          <p:nvPr/>
        </p:nvGrpSpPr>
        <p:grpSpPr>
          <a:xfrm>
            <a:off x="1329963" y="2899669"/>
            <a:ext cx="280495" cy="361077"/>
            <a:chOff x="1329963" y="2899669"/>
            <a:chExt cx="280495" cy="361077"/>
          </a:xfrm>
        </p:grpSpPr>
        <p:sp>
          <p:nvSpPr>
            <p:cNvPr id="9184" name="Google Shape;9184;p78"/>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8"/>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8"/>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8"/>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8"/>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8"/>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8"/>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78"/>
          <p:cNvGrpSpPr/>
          <p:nvPr/>
        </p:nvGrpSpPr>
        <p:grpSpPr>
          <a:xfrm>
            <a:off x="937429" y="3800908"/>
            <a:ext cx="195496" cy="343439"/>
            <a:chOff x="937429" y="3800908"/>
            <a:chExt cx="195496" cy="343439"/>
          </a:xfrm>
        </p:grpSpPr>
        <p:sp>
          <p:nvSpPr>
            <p:cNvPr id="9192" name="Google Shape;9192;p78"/>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8"/>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8"/>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8"/>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8"/>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8"/>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8"/>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8"/>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8"/>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8"/>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8"/>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8"/>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8"/>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5" name="Google Shape;9205;p78"/>
          <p:cNvGrpSpPr/>
          <p:nvPr/>
        </p:nvGrpSpPr>
        <p:grpSpPr>
          <a:xfrm>
            <a:off x="2687659" y="3810655"/>
            <a:ext cx="365164" cy="342511"/>
            <a:chOff x="2611459" y="3810655"/>
            <a:chExt cx="365164" cy="342511"/>
          </a:xfrm>
        </p:grpSpPr>
        <p:sp>
          <p:nvSpPr>
            <p:cNvPr id="9206" name="Google Shape;9206;p78"/>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8"/>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8"/>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8"/>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8"/>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8"/>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8"/>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8"/>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8"/>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8"/>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8"/>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78"/>
          <p:cNvGrpSpPr/>
          <p:nvPr/>
        </p:nvGrpSpPr>
        <p:grpSpPr>
          <a:xfrm>
            <a:off x="3952456" y="1524280"/>
            <a:ext cx="370195" cy="300154"/>
            <a:chOff x="3952456" y="1524280"/>
            <a:chExt cx="370195" cy="300154"/>
          </a:xfrm>
        </p:grpSpPr>
        <p:sp>
          <p:nvSpPr>
            <p:cNvPr id="9218" name="Google Shape;9218;p78"/>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8"/>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8"/>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8"/>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8"/>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8"/>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27" name="Shape 9227"/>
        <p:cNvGrpSpPr/>
        <p:nvPr/>
      </p:nvGrpSpPr>
      <p:grpSpPr>
        <a:xfrm>
          <a:off x="0" y="0"/>
          <a:ext cx="0" cy="0"/>
          <a:chOff x="0" y="0"/>
          <a:chExt cx="0" cy="0"/>
        </a:xfrm>
      </p:grpSpPr>
      <p:sp>
        <p:nvSpPr>
          <p:cNvPr id="9228" name="Google Shape;9228;p79"/>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29" name="Google Shape;9229;p79"/>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230" name="Google Shape;9230;p79"/>
          <p:cNvGrpSpPr/>
          <p:nvPr/>
        </p:nvGrpSpPr>
        <p:grpSpPr>
          <a:xfrm>
            <a:off x="908482" y="1502585"/>
            <a:ext cx="257112" cy="362808"/>
            <a:chOff x="908482" y="1502585"/>
            <a:chExt cx="257112" cy="362808"/>
          </a:xfrm>
        </p:grpSpPr>
        <p:sp>
          <p:nvSpPr>
            <p:cNvPr id="9231" name="Google Shape;9231;p79"/>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9"/>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9"/>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9"/>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9"/>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9"/>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9"/>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9"/>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9"/>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9"/>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9"/>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9"/>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9"/>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9"/>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9"/>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9"/>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9"/>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9"/>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9"/>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9"/>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79"/>
          <p:cNvGrpSpPr/>
          <p:nvPr/>
        </p:nvGrpSpPr>
        <p:grpSpPr>
          <a:xfrm>
            <a:off x="1303537" y="1502716"/>
            <a:ext cx="362939" cy="362677"/>
            <a:chOff x="1303537" y="1502716"/>
            <a:chExt cx="362939" cy="362677"/>
          </a:xfrm>
        </p:grpSpPr>
        <p:sp>
          <p:nvSpPr>
            <p:cNvPr id="9252" name="Google Shape;9252;p79"/>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9"/>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9"/>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9"/>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9"/>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9"/>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9"/>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9"/>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9"/>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9"/>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9"/>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3" name="Google Shape;9263;p79"/>
          <p:cNvGrpSpPr/>
          <p:nvPr/>
        </p:nvGrpSpPr>
        <p:grpSpPr>
          <a:xfrm>
            <a:off x="1751901" y="1502716"/>
            <a:ext cx="362677" cy="362677"/>
            <a:chOff x="1751901" y="1502716"/>
            <a:chExt cx="362677" cy="362677"/>
          </a:xfrm>
        </p:grpSpPr>
        <p:sp>
          <p:nvSpPr>
            <p:cNvPr id="9264" name="Google Shape;9264;p79"/>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9"/>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9"/>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9"/>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9"/>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9"/>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9"/>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9"/>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9"/>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9"/>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9"/>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9"/>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9"/>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9"/>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9"/>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9"/>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9"/>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9"/>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9"/>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79"/>
          <p:cNvGrpSpPr/>
          <p:nvPr/>
        </p:nvGrpSpPr>
        <p:grpSpPr>
          <a:xfrm>
            <a:off x="3095178" y="1502716"/>
            <a:ext cx="334290" cy="362677"/>
            <a:chOff x="3095178" y="1502716"/>
            <a:chExt cx="334290" cy="362677"/>
          </a:xfrm>
        </p:grpSpPr>
        <p:sp>
          <p:nvSpPr>
            <p:cNvPr id="9284" name="Google Shape;9284;p79"/>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9"/>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9"/>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9"/>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9"/>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9"/>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9"/>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9"/>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9"/>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9"/>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9"/>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9"/>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9"/>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9"/>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9"/>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9"/>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9"/>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79"/>
          <p:cNvGrpSpPr/>
          <p:nvPr/>
        </p:nvGrpSpPr>
        <p:grpSpPr>
          <a:xfrm>
            <a:off x="3542281" y="1505605"/>
            <a:ext cx="366196" cy="357005"/>
            <a:chOff x="3542281" y="1505605"/>
            <a:chExt cx="366196" cy="357005"/>
          </a:xfrm>
        </p:grpSpPr>
        <p:sp>
          <p:nvSpPr>
            <p:cNvPr id="9302" name="Google Shape;9302;p79"/>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9"/>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9"/>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9"/>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9"/>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9"/>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9"/>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9"/>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9"/>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9"/>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9"/>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9"/>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9"/>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9"/>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9"/>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9"/>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9"/>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9"/>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9"/>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9"/>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9"/>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9"/>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9"/>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9"/>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9"/>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7" name="Google Shape;9327;p79"/>
          <p:cNvGrpSpPr/>
          <p:nvPr/>
        </p:nvGrpSpPr>
        <p:grpSpPr>
          <a:xfrm>
            <a:off x="1748382" y="3384797"/>
            <a:ext cx="364673" cy="340067"/>
            <a:chOff x="1748382" y="3384797"/>
            <a:chExt cx="364673" cy="340067"/>
          </a:xfrm>
        </p:grpSpPr>
        <p:sp>
          <p:nvSpPr>
            <p:cNvPr id="9328" name="Google Shape;9328;p79"/>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9"/>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9"/>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9"/>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9"/>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9"/>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9"/>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9"/>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9"/>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9"/>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9"/>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9"/>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9"/>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9"/>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9"/>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79"/>
          <p:cNvGrpSpPr/>
          <p:nvPr/>
        </p:nvGrpSpPr>
        <p:grpSpPr>
          <a:xfrm>
            <a:off x="6221064" y="3811049"/>
            <a:ext cx="364673" cy="339804"/>
            <a:chOff x="6221064" y="3811049"/>
            <a:chExt cx="364673" cy="339804"/>
          </a:xfrm>
        </p:grpSpPr>
        <p:sp>
          <p:nvSpPr>
            <p:cNvPr id="9344" name="Google Shape;9344;p79"/>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9"/>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9"/>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9"/>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9"/>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9"/>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9"/>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9"/>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9"/>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9"/>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9"/>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9"/>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9"/>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9"/>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9"/>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79"/>
          <p:cNvGrpSpPr/>
          <p:nvPr/>
        </p:nvGrpSpPr>
        <p:grpSpPr>
          <a:xfrm>
            <a:off x="2182643" y="3386320"/>
            <a:ext cx="382030" cy="320451"/>
            <a:chOff x="2182643" y="3386320"/>
            <a:chExt cx="382030" cy="320451"/>
          </a:xfrm>
        </p:grpSpPr>
        <p:sp>
          <p:nvSpPr>
            <p:cNvPr id="9360" name="Google Shape;9360;p79"/>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9"/>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9"/>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9"/>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9"/>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9"/>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9"/>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9"/>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9"/>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9"/>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9"/>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9"/>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9"/>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9"/>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9"/>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5" name="Google Shape;9375;p79"/>
          <p:cNvGrpSpPr/>
          <p:nvPr/>
        </p:nvGrpSpPr>
        <p:grpSpPr>
          <a:xfrm>
            <a:off x="3084386" y="3389340"/>
            <a:ext cx="353880" cy="330745"/>
            <a:chOff x="3084386" y="3389340"/>
            <a:chExt cx="353880" cy="330745"/>
          </a:xfrm>
        </p:grpSpPr>
        <p:sp>
          <p:nvSpPr>
            <p:cNvPr id="9376" name="Google Shape;9376;p79"/>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9"/>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9"/>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9"/>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9"/>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9"/>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9"/>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9"/>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9"/>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9"/>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9"/>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9"/>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79"/>
          <p:cNvGrpSpPr/>
          <p:nvPr/>
        </p:nvGrpSpPr>
        <p:grpSpPr>
          <a:xfrm>
            <a:off x="863499" y="1970906"/>
            <a:ext cx="347078" cy="364016"/>
            <a:chOff x="863499" y="1970906"/>
            <a:chExt cx="347078" cy="364016"/>
          </a:xfrm>
        </p:grpSpPr>
        <p:sp>
          <p:nvSpPr>
            <p:cNvPr id="9389" name="Google Shape;9389;p79"/>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9"/>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9"/>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9"/>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9"/>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9"/>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9"/>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9"/>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9"/>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9"/>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9"/>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9"/>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9"/>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9"/>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3" name="Google Shape;9403;p79"/>
          <p:cNvGrpSpPr/>
          <p:nvPr/>
        </p:nvGrpSpPr>
        <p:grpSpPr>
          <a:xfrm>
            <a:off x="1749879" y="1970906"/>
            <a:ext cx="364436" cy="364174"/>
            <a:chOff x="1749879" y="1970906"/>
            <a:chExt cx="364436" cy="364174"/>
          </a:xfrm>
        </p:grpSpPr>
        <p:sp>
          <p:nvSpPr>
            <p:cNvPr id="9404" name="Google Shape;9404;p79"/>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9"/>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9"/>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9"/>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9"/>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9"/>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9"/>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9"/>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9"/>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9"/>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9"/>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9"/>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9"/>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9"/>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8" name="Google Shape;9418;p79"/>
          <p:cNvGrpSpPr/>
          <p:nvPr/>
        </p:nvGrpSpPr>
        <p:grpSpPr>
          <a:xfrm>
            <a:off x="2186425" y="1976158"/>
            <a:ext cx="396106" cy="353985"/>
            <a:chOff x="2186425" y="1976158"/>
            <a:chExt cx="396106" cy="353985"/>
          </a:xfrm>
        </p:grpSpPr>
        <p:sp>
          <p:nvSpPr>
            <p:cNvPr id="9419" name="Google Shape;9419;p79"/>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9"/>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9"/>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9"/>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9"/>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9"/>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9"/>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6" name="Google Shape;9426;p79"/>
          <p:cNvGrpSpPr/>
          <p:nvPr/>
        </p:nvGrpSpPr>
        <p:grpSpPr>
          <a:xfrm>
            <a:off x="2659157" y="2017412"/>
            <a:ext cx="319190" cy="271240"/>
            <a:chOff x="2659157" y="2017412"/>
            <a:chExt cx="319190" cy="271240"/>
          </a:xfrm>
        </p:grpSpPr>
        <p:sp>
          <p:nvSpPr>
            <p:cNvPr id="9427" name="Google Shape;9427;p79"/>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9"/>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9"/>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9"/>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9"/>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9"/>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9"/>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9"/>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9"/>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9"/>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9"/>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9"/>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9"/>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9"/>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9"/>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9"/>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9"/>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9"/>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9"/>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9"/>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9"/>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9"/>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9"/>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9"/>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9"/>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9"/>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79"/>
          <p:cNvGrpSpPr/>
          <p:nvPr/>
        </p:nvGrpSpPr>
        <p:grpSpPr>
          <a:xfrm>
            <a:off x="3111775" y="1993516"/>
            <a:ext cx="318928" cy="319217"/>
            <a:chOff x="3111775" y="1993516"/>
            <a:chExt cx="318928" cy="319217"/>
          </a:xfrm>
        </p:grpSpPr>
        <p:sp>
          <p:nvSpPr>
            <p:cNvPr id="9454" name="Google Shape;9454;p79"/>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9"/>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9"/>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9"/>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9"/>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9"/>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9"/>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9"/>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9"/>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9"/>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9"/>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9"/>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9"/>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9"/>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9"/>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9"/>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9"/>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9"/>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9"/>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9"/>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9"/>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9"/>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9"/>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9"/>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9"/>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9"/>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9"/>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9"/>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9"/>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9"/>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4" name="Google Shape;9484;p79"/>
          <p:cNvGrpSpPr/>
          <p:nvPr/>
        </p:nvGrpSpPr>
        <p:grpSpPr>
          <a:xfrm>
            <a:off x="4023785" y="1970407"/>
            <a:ext cx="288807" cy="355377"/>
            <a:chOff x="4023785" y="1970407"/>
            <a:chExt cx="288807" cy="355377"/>
          </a:xfrm>
        </p:grpSpPr>
        <p:sp>
          <p:nvSpPr>
            <p:cNvPr id="9485" name="Google Shape;9485;p79"/>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9"/>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9"/>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9"/>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9"/>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9"/>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9"/>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9"/>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9"/>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9"/>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9"/>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9"/>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9"/>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9"/>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9"/>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9"/>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9"/>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9"/>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9"/>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9"/>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79"/>
          <p:cNvGrpSpPr/>
          <p:nvPr/>
        </p:nvGrpSpPr>
        <p:grpSpPr>
          <a:xfrm>
            <a:off x="3544540" y="3380963"/>
            <a:ext cx="320188" cy="319269"/>
            <a:chOff x="3544540" y="3380963"/>
            <a:chExt cx="320188" cy="319269"/>
          </a:xfrm>
        </p:grpSpPr>
        <p:sp>
          <p:nvSpPr>
            <p:cNvPr id="9506" name="Google Shape;9506;p79"/>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9"/>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9"/>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9"/>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9"/>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9"/>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9"/>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9"/>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9"/>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9"/>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9"/>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9"/>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9"/>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9"/>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9"/>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9"/>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2" name="Google Shape;9522;p79"/>
          <p:cNvGrpSpPr/>
          <p:nvPr/>
        </p:nvGrpSpPr>
        <p:grpSpPr>
          <a:xfrm>
            <a:off x="3944637" y="3354834"/>
            <a:ext cx="415696" cy="371605"/>
            <a:chOff x="3944637" y="3354834"/>
            <a:chExt cx="415696" cy="371605"/>
          </a:xfrm>
        </p:grpSpPr>
        <p:sp>
          <p:nvSpPr>
            <p:cNvPr id="9523" name="Google Shape;9523;p79"/>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9"/>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9"/>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9"/>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9"/>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9"/>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9"/>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9"/>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9"/>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9"/>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9"/>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9"/>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9"/>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9"/>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9"/>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9"/>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9"/>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79"/>
          <p:cNvGrpSpPr/>
          <p:nvPr/>
        </p:nvGrpSpPr>
        <p:grpSpPr>
          <a:xfrm>
            <a:off x="1314619" y="3821527"/>
            <a:ext cx="346317" cy="332136"/>
            <a:chOff x="1314619" y="3821527"/>
            <a:chExt cx="346317" cy="332136"/>
          </a:xfrm>
        </p:grpSpPr>
        <p:sp>
          <p:nvSpPr>
            <p:cNvPr id="9541" name="Google Shape;9541;p79"/>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9"/>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9"/>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9"/>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9"/>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9"/>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9"/>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9"/>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79"/>
          <p:cNvGrpSpPr/>
          <p:nvPr/>
        </p:nvGrpSpPr>
        <p:grpSpPr>
          <a:xfrm>
            <a:off x="1751139" y="3790934"/>
            <a:ext cx="386258" cy="380507"/>
            <a:chOff x="1751139" y="3790934"/>
            <a:chExt cx="386258" cy="380507"/>
          </a:xfrm>
        </p:grpSpPr>
        <p:sp>
          <p:nvSpPr>
            <p:cNvPr id="9550" name="Google Shape;9550;p79"/>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9"/>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9"/>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9"/>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9"/>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9"/>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9"/>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9"/>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9"/>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9"/>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9"/>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9"/>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9"/>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9"/>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9"/>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9"/>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9"/>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9"/>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8" name="Google Shape;9568;p79"/>
          <p:cNvGrpSpPr/>
          <p:nvPr/>
        </p:nvGrpSpPr>
        <p:grpSpPr>
          <a:xfrm>
            <a:off x="2189681" y="3821606"/>
            <a:ext cx="395607" cy="318928"/>
            <a:chOff x="2189681" y="3821606"/>
            <a:chExt cx="395607" cy="318928"/>
          </a:xfrm>
        </p:grpSpPr>
        <p:sp>
          <p:nvSpPr>
            <p:cNvPr id="9569" name="Google Shape;9569;p79"/>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9"/>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9"/>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9"/>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9"/>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9"/>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9"/>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9"/>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9"/>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9"/>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9"/>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9"/>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9"/>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9"/>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9"/>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9"/>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9"/>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9"/>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9"/>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9"/>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9"/>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9"/>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9"/>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9"/>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9"/>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9"/>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9"/>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9"/>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9"/>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9"/>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9" name="Google Shape;9599;p79"/>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0" name="Google Shape;9600;p79"/>
          <p:cNvGrpSpPr/>
          <p:nvPr/>
        </p:nvGrpSpPr>
        <p:grpSpPr>
          <a:xfrm>
            <a:off x="1277409" y="1961347"/>
            <a:ext cx="420475" cy="383055"/>
            <a:chOff x="1277409" y="1961347"/>
            <a:chExt cx="420475" cy="383055"/>
          </a:xfrm>
        </p:grpSpPr>
        <p:sp>
          <p:nvSpPr>
            <p:cNvPr id="9601" name="Google Shape;9601;p79"/>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9"/>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9"/>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9"/>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9"/>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9"/>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9"/>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9"/>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9"/>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9"/>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9"/>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9"/>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9"/>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9"/>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9"/>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9"/>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9"/>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9"/>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9"/>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9"/>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9"/>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9"/>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9"/>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9"/>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9"/>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9"/>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9"/>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8" name="Google Shape;9628;p79"/>
          <p:cNvGrpSpPr/>
          <p:nvPr/>
        </p:nvGrpSpPr>
        <p:grpSpPr>
          <a:xfrm>
            <a:off x="2215075" y="2432819"/>
            <a:ext cx="380008" cy="351648"/>
            <a:chOff x="2215075" y="2432819"/>
            <a:chExt cx="380008" cy="351648"/>
          </a:xfrm>
        </p:grpSpPr>
        <p:sp>
          <p:nvSpPr>
            <p:cNvPr id="9629" name="Google Shape;9629;p79"/>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9"/>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9"/>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9"/>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9"/>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9"/>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9"/>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9"/>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9"/>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9"/>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9"/>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9"/>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9"/>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9"/>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9"/>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9"/>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9"/>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9"/>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9"/>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9"/>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9"/>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9"/>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9"/>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9"/>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9"/>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9"/>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9"/>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9"/>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9"/>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9"/>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9"/>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79"/>
          <p:cNvGrpSpPr/>
          <p:nvPr/>
        </p:nvGrpSpPr>
        <p:grpSpPr>
          <a:xfrm>
            <a:off x="2661416" y="2422342"/>
            <a:ext cx="344059" cy="340671"/>
            <a:chOff x="2661416" y="2422342"/>
            <a:chExt cx="344059" cy="340671"/>
          </a:xfrm>
        </p:grpSpPr>
        <p:sp>
          <p:nvSpPr>
            <p:cNvPr id="9661" name="Google Shape;9661;p79"/>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9"/>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9"/>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9"/>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9"/>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9"/>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9"/>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9"/>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9"/>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9"/>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9"/>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9"/>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9"/>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4" name="Google Shape;9674;p79"/>
          <p:cNvGrpSpPr/>
          <p:nvPr/>
        </p:nvGrpSpPr>
        <p:grpSpPr>
          <a:xfrm>
            <a:off x="4066510" y="2422342"/>
            <a:ext cx="206876" cy="348470"/>
            <a:chOff x="4066510" y="2422342"/>
            <a:chExt cx="206876" cy="348470"/>
          </a:xfrm>
        </p:grpSpPr>
        <p:sp>
          <p:nvSpPr>
            <p:cNvPr id="9675" name="Google Shape;9675;p79"/>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9"/>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9"/>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9"/>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9"/>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9"/>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9"/>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9"/>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9"/>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9"/>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9"/>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9"/>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7" name="Google Shape;9687;p79"/>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8" name="Google Shape;9688;p79"/>
          <p:cNvGrpSpPr/>
          <p:nvPr/>
        </p:nvGrpSpPr>
        <p:grpSpPr>
          <a:xfrm>
            <a:off x="2617693" y="3817325"/>
            <a:ext cx="420475" cy="326491"/>
            <a:chOff x="2617693" y="3817325"/>
            <a:chExt cx="420475" cy="326491"/>
          </a:xfrm>
        </p:grpSpPr>
        <p:sp>
          <p:nvSpPr>
            <p:cNvPr id="9689" name="Google Shape;9689;p79"/>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9"/>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9"/>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9"/>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9"/>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9"/>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9"/>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9"/>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9"/>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9"/>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9"/>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9"/>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9"/>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9"/>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9"/>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9"/>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9"/>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6" name="Google Shape;9706;p79"/>
          <p:cNvGrpSpPr/>
          <p:nvPr/>
        </p:nvGrpSpPr>
        <p:grpSpPr>
          <a:xfrm>
            <a:off x="3545301" y="2423523"/>
            <a:ext cx="358134" cy="356637"/>
            <a:chOff x="3545301" y="2423523"/>
            <a:chExt cx="358134" cy="356637"/>
          </a:xfrm>
        </p:grpSpPr>
        <p:sp>
          <p:nvSpPr>
            <p:cNvPr id="9707" name="Google Shape;9707;p79"/>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9"/>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9"/>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9"/>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9"/>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9"/>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9"/>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9"/>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9"/>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79"/>
          <p:cNvGrpSpPr/>
          <p:nvPr/>
        </p:nvGrpSpPr>
        <p:grpSpPr>
          <a:xfrm>
            <a:off x="5766424" y="4275195"/>
            <a:ext cx="358160" cy="356926"/>
            <a:chOff x="5766424" y="4275195"/>
            <a:chExt cx="358160" cy="356926"/>
          </a:xfrm>
        </p:grpSpPr>
        <p:sp>
          <p:nvSpPr>
            <p:cNvPr id="9717" name="Google Shape;9717;p79"/>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9"/>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9"/>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9"/>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9"/>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9"/>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9"/>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9"/>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9"/>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79"/>
          <p:cNvGrpSpPr/>
          <p:nvPr/>
        </p:nvGrpSpPr>
        <p:grpSpPr>
          <a:xfrm>
            <a:off x="3531462" y="3824599"/>
            <a:ext cx="377251" cy="324232"/>
            <a:chOff x="3531462" y="3824599"/>
            <a:chExt cx="377251" cy="324232"/>
          </a:xfrm>
        </p:grpSpPr>
        <p:sp>
          <p:nvSpPr>
            <p:cNvPr id="9727" name="Google Shape;9727;p79"/>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9"/>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9"/>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9"/>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9"/>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9"/>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9"/>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9"/>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9"/>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9"/>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9"/>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8" name="Google Shape;9738;p79"/>
          <p:cNvGrpSpPr/>
          <p:nvPr/>
        </p:nvGrpSpPr>
        <p:grpSpPr>
          <a:xfrm>
            <a:off x="4030586" y="3805246"/>
            <a:ext cx="286523" cy="340566"/>
            <a:chOff x="4030586" y="3805246"/>
            <a:chExt cx="286523" cy="340566"/>
          </a:xfrm>
        </p:grpSpPr>
        <p:sp>
          <p:nvSpPr>
            <p:cNvPr id="9739" name="Google Shape;9739;p79"/>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9"/>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9"/>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9"/>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9"/>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9"/>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9"/>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9"/>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9"/>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9"/>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9"/>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9"/>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9"/>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79"/>
          <p:cNvGrpSpPr/>
          <p:nvPr/>
        </p:nvGrpSpPr>
        <p:grpSpPr>
          <a:xfrm>
            <a:off x="2180884" y="2888719"/>
            <a:ext cx="376752" cy="374468"/>
            <a:chOff x="2180884" y="2888719"/>
            <a:chExt cx="376752" cy="374468"/>
          </a:xfrm>
        </p:grpSpPr>
        <p:sp>
          <p:nvSpPr>
            <p:cNvPr id="9753" name="Google Shape;9753;p79"/>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9"/>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9"/>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9"/>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9"/>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9"/>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9"/>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9"/>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9"/>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9"/>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9"/>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9"/>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9"/>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9"/>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79"/>
          <p:cNvGrpSpPr/>
          <p:nvPr/>
        </p:nvGrpSpPr>
        <p:grpSpPr>
          <a:xfrm>
            <a:off x="3954432" y="2942999"/>
            <a:ext cx="378249" cy="265909"/>
            <a:chOff x="3954432" y="2942999"/>
            <a:chExt cx="378249" cy="265909"/>
          </a:xfrm>
        </p:grpSpPr>
        <p:sp>
          <p:nvSpPr>
            <p:cNvPr id="9768" name="Google Shape;9768;p79"/>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9"/>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9"/>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9"/>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9"/>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9"/>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9"/>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9"/>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9"/>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7" name="Google Shape;9777;p79"/>
          <p:cNvGrpSpPr/>
          <p:nvPr/>
        </p:nvGrpSpPr>
        <p:grpSpPr>
          <a:xfrm>
            <a:off x="1752137" y="4266608"/>
            <a:ext cx="378512" cy="374756"/>
            <a:chOff x="1752137" y="4266608"/>
            <a:chExt cx="378512" cy="374756"/>
          </a:xfrm>
        </p:grpSpPr>
        <p:sp>
          <p:nvSpPr>
            <p:cNvPr id="9778" name="Google Shape;9778;p79"/>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9"/>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9"/>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9"/>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9"/>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9"/>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9"/>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9"/>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9"/>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9"/>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9"/>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9"/>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9"/>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9"/>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9"/>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9"/>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9"/>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9"/>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9"/>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9"/>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9"/>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79"/>
          <p:cNvGrpSpPr/>
          <p:nvPr/>
        </p:nvGrpSpPr>
        <p:grpSpPr>
          <a:xfrm>
            <a:off x="3117788" y="3812546"/>
            <a:ext cx="341065" cy="341065"/>
            <a:chOff x="3117788" y="3812546"/>
            <a:chExt cx="341065" cy="341065"/>
          </a:xfrm>
        </p:grpSpPr>
        <p:sp>
          <p:nvSpPr>
            <p:cNvPr id="9800" name="Google Shape;9800;p79"/>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9"/>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9"/>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9"/>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9"/>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9"/>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79"/>
          <p:cNvGrpSpPr/>
          <p:nvPr/>
        </p:nvGrpSpPr>
        <p:grpSpPr>
          <a:xfrm>
            <a:off x="3994400" y="4299932"/>
            <a:ext cx="338281" cy="322657"/>
            <a:chOff x="3994400" y="4299932"/>
            <a:chExt cx="338281" cy="322657"/>
          </a:xfrm>
        </p:grpSpPr>
        <p:sp>
          <p:nvSpPr>
            <p:cNvPr id="9807" name="Google Shape;9807;p79"/>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9"/>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9"/>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9"/>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9"/>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9"/>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9"/>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9"/>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5" name="Google Shape;9815;p79"/>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9"/>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7" name="Google Shape;9817;p79"/>
          <p:cNvGrpSpPr/>
          <p:nvPr/>
        </p:nvGrpSpPr>
        <p:grpSpPr>
          <a:xfrm>
            <a:off x="3573426" y="1965628"/>
            <a:ext cx="302358" cy="374993"/>
            <a:chOff x="3573426" y="1965628"/>
            <a:chExt cx="302358" cy="374993"/>
          </a:xfrm>
        </p:grpSpPr>
        <p:sp>
          <p:nvSpPr>
            <p:cNvPr id="9818" name="Google Shape;9818;p79"/>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9"/>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9"/>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9"/>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9"/>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9"/>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9"/>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9"/>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9"/>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9"/>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9"/>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9"/>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9"/>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9"/>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9"/>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9"/>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9"/>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9"/>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9"/>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9"/>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9"/>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9"/>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9"/>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9"/>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9"/>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9"/>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9"/>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9"/>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9"/>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9"/>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9"/>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9"/>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9"/>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9"/>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9"/>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9"/>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9"/>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9"/>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9"/>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9"/>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9"/>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9"/>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9"/>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9"/>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9"/>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9"/>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9"/>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79"/>
          <p:cNvGrpSpPr/>
          <p:nvPr/>
        </p:nvGrpSpPr>
        <p:grpSpPr>
          <a:xfrm>
            <a:off x="3513632" y="2908572"/>
            <a:ext cx="355876" cy="331007"/>
            <a:chOff x="3513632" y="2908572"/>
            <a:chExt cx="355876" cy="331007"/>
          </a:xfrm>
        </p:grpSpPr>
        <p:sp>
          <p:nvSpPr>
            <p:cNvPr id="9866" name="Google Shape;9866;p79"/>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9"/>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9"/>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9"/>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9"/>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9"/>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9"/>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9"/>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9"/>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9"/>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9"/>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9"/>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9"/>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9"/>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9"/>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9"/>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2" name="Google Shape;9882;p79"/>
          <p:cNvGrpSpPr/>
          <p:nvPr/>
        </p:nvGrpSpPr>
        <p:grpSpPr>
          <a:xfrm>
            <a:off x="2694083" y="2888430"/>
            <a:ext cx="235762" cy="374756"/>
            <a:chOff x="2694083" y="2888430"/>
            <a:chExt cx="235762" cy="374756"/>
          </a:xfrm>
        </p:grpSpPr>
        <p:sp>
          <p:nvSpPr>
            <p:cNvPr id="9883" name="Google Shape;9883;p79"/>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9"/>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9"/>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9"/>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9"/>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9"/>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9"/>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9"/>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9"/>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2" name="Google Shape;9892;p79"/>
          <p:cNvGrpSpPr/>
          <p:nvPr/>
        </p:nvGrpSpPr>
        <p:grpSpPr>
          <a:xfrm>
            <a:off x="871534" y="4300588"/>
            <a:ext cx="357661" cy="311155"/>
            <a:chOff x="871534" y="4300588"/>
            <a:chExt cx="357661" cy="311155"/>
          </a:xfrm>
        </p:grpSpPr>
        <p:sp>
          <p:nvSpPr>
            <p:cNvPr id="9893" name="Google Shape;9893;p79"/>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9"/>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9"/>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9"/>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9"/>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9"/>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9"/>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9"/>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9"/>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9"/>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9"/>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9"/>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9"/>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9"/>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9"/>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9"/>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9"/>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9"/>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9"/>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9"/>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9"/>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4" name="Google Shape;9914;p79"/>
          <p:cNvGrpSpPr/>
          <p:nvPr/>
        </p:nvGrpSpPr>
        <p:grpSpPr>
          <a:xfrm>
            <a:off x="916019" y="3821606"/>
            <a:ext cx="250100" cy="336785"/>
            <a:chOff x="916019" y="3821606"/>
            <a:chExt cx="250100" cy="336785"/>
          </a:xfrm>
        </p:grpSpPr>
        <p:sp>
          <p:nvSpPr>
            <p:cNvPr id="9915" name="Google Shape;9915;p79"/>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9"/>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9"/>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9"/>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9"/>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9"/>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9"/>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9"/>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9"/>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9"/>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9"/>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9"/>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9"/>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79"/>
          <p:cNvGrpSpPr/>
          <p:nvPr/>
        </p:nvGrpSpPr>
        <p:grpSpPr>
          <a:xfrm>
            <a:off x="849686" y="2909570"/>
            <a:ext cx="374730" cy="332504"/>
            <a:chOff x="849686" y="2909570"/>
            <a:chExt cx="374730" cy="332504"/>
          </a:xfrm>
        </p:grpSpPr>
        <p:sp>
          <p:nvSpPr>
            <p:cNvPr id="9929" name="Google Shape;9929;p79"/>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9"/>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9"/>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9"/>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9"/>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9"/>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9"/>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9"/>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9"/>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9"/>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9"/>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0" name="Google Shape;9940;p79"/>
          <p:cNvGrpSpPr/>
          <p:nvPr/>
        </p:nvGrpSpPr>
        <p:grpSpPr>
          <a:xfrm>
            <a:off x="1735567" y="2420241"/>
            <a:ext cx="417718" cy="372866"/>
            <a:chOff x="1735567" y="2420241"/>
            <a:chExt cx="417718" cy="372866"/>
          </a:xfrm>
        </p:grpSpPr>
        <p:sp>
          <p:nvSpPr>
            <p:cNvPr id="9941" name="Google Shape;9941;p79"/>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9"/>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9"/>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9"/>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9"/>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9"/>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9"/>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9"/>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9"/>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9"/>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9"/>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9"/>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3" name="Google Shape;9953;p79"/>
          <p:cNvGrpSpPr/>
          <p:nvPr/>
        </p:nvGrpSpPr>
        <p:grpSpPr>
          <a:xfrm>
            <a:off x="3599318" y="4299590"/>
            <a:ext cx="251098" cy="309028"/>
            <a:chOff x="3599318" y="4299590"/>
            <a:chExt cx="251098" cy="309028"/>
          </a:xfrm>
        </p:grpSpPr>
        <p:sp>
          <p:nvSpPr>
            <p:cNvPr id="9954" name="Google Shape;9954;p79"/>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9"/>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9"/>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9"/>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9"/>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9"/>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79"/>
          <p:cNvGrpSpPr/>
          <p:nvPr/>
        </p:nvGrpSpPr>
        <p:grpSpPr>
          <a:xfrm>
            <a:off x="3105998" y="2433240"/>
            <a:ext cx="345818" cy="345056"/>
            <a:chOff x="3105998" y="2433240"/>
            <a:chExt cx="345818" cy="345056"/>
          </a:xfrm>
        </p:grpSpPr>
        <p:sp>
          <p:nvSpPr>
            <p:cNvPr id="9961" name="Google Shape;9961;p79"/>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9"/>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9"/>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9"/>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9"/>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9"/>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9"/>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9"/>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9"/>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9"/>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9"/>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2" name="Google Shape;9972;p79"/>
          <p:cNvGrpSpPr/>
          <p:nvPr/>
        </p:nvGrpSpPr>
        <p:grpSpPr>
          <a:xfrm>
            <a:off x="1737326" y="2900773"/>
            <a:ext cx="374730" cy="350361"/>
            <a:chOff x="1737326" y="2900773"/>
            <a:chExt cx="374730" cy="350361"/>
          </a:xfrm>
        </p:grpSpPr>
        <p:sp>
          <p:nvSpPr>
            <p:cNvPr id="9973" name="Google Shape;9973;p79"/>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9"/>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9"/>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9"/>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9"/>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9"/>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9"/>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9"/>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9"/>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9"/>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9"/>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9"/>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9"/>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9"/>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9"/>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9"/>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9"/>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0" name="Google Shape;9990;p79"/>
          <p:cNvGrpSpPr/>
          <p:nvPr/>
        </p:nvGrpSpPr>
        <p:grpSpPr>
          <a:xfrm>
            <a:off x="4000676" y="1579396"/>
            <a:ext cx="327226" cy="211603"/>
            <a:chOff x="4000676" y="1579396"/>
            <a:chExt cx="327226" cy="211603"/>
          </a:xfrm>
        </p:grpSpPr>
        <p:sp>
          <p:nvSpPr>
            <p:cNvPr id="9991" name="Google Shape;9991;p79"/>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9"/>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9"/>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9"/>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9"/>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9"/>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9"/>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9"/>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9"/>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9"/>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9"/>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9"/>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9"/>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9"/>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9"/>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9"/>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79"/>
          <p:cNvGrpSpPr/>
          <p:nvPr/>
        </p:nvGrpSpPr>
        <p:grpSpPr>
          <a:xfrm>
            <a:off x="2635523" y="1515584"/>
            <a:ext cx="371054" cy="336469"/>
            <a:chOff x="2635523" y="1515584"/>
            <a:chExt cx="371054" cy="336469"/>
          </a:xfrm>
        </p:grpSpPr>
        <p:sp>
          <p:nvSpPr>
            <p:cNvPr id="10008" name="Google Shape;10008;p79"/>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9"/>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9"/>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9"/>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9"/>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9"/>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9"/>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79"/>
          <p:cNvGrpSpPr/>
          <p:nvPr/>
        </p:nvGrpSpPr>
        <p:grpSpPr>
          <a:xfrm>
            <a:off x="2231907" y="1520731"/>
            <a:ext cx="311627" cy="326569"/>
            <a:chOff x="2231907" y="1520731"/>
            <a:chExt cx="311627" cy="326569"/>
          </a:xfrm>
        </p:grpSpPr>
        <p:sp>
          <p:nvSpPr>
            <p:cNvPr id="10016" name="Google Shape;10016;p79"/>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9"/>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9"/>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9"/>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9"/>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9"/>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9"/>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9"/>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9"/>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9"/>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6" name="Google Shape;10026;p79"/>
          <p:cNvGrpSpPr/>
          <p:nvPr/>
        </p:nvGrpSpPr>
        <p:grpSpPr>
          <a:xfrm>
            <a:off x="1340249" y="4301533"/>
            <a:ext cx="311890" cy="304695"/>
            <a:chOff x="1340249" y="4301533"/>
            <a:chExt cx="311890" cy="304695"/>
          </a:xfrm>
        </p:grpSpPr>
        <p:sp>
          <p:nvSpPr>
            <p:cNvPr id="10027" name="Google Shape;10027;p79"/>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9"/>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9"/>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9"/>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9"/>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9"/>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9"/>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9"/>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9"/>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9"/>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9"/>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9"/>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9"/>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9"/>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1" name="Google Shape;10041;p79"/>
          <p:cNvGrpSpPr/>
          <p:nvPr/>
        </p:nvGrpSpPr>
        <p:grpSpPr>
          <a:xfrm>
            <a:off x="1330690" y="3377024"/>
            <a:ext cx="306874" cy="332268"/>
            <a:chOff x="1330690" y="3377024"/>
            <a:chExt cx="306874" cy="332268"/>
          </a:xfrm>
        </p:grpSpPr>
        <p:sp>
          <p:nvSpPr>
            <p:cNvPr id="10042" name="Google Shape;10042;p79"/>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9"/>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9"/>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9"/>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9"/>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9"/>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9"/>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9"/>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9"/>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9"/>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9"/>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9"/>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9"/>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9"/>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9"/>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9"/>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9"/>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9"/>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9"/>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1" name="Google Shape;10061;p79"/>
          <p:cNvGrpSpPr/>
          <p:nvPr/>
        </p:nvGrpSpPr>
        <p:grpSpPr>
          <a:xfrm>
            <a:off x="2650597" y="3381777"/>
            <a:ext cx="341511" cy="324994"/>
            <a:chOff x="2650597" y="3381777"/>
            <a:chExt cx="341511" cy="324994"/>
          </a:xfrm>
        </p:grpSpPr>
        <p:sp>
          <p:nvSpPr>
            <p:cNvPr id="10062" name="Google Shape;10062;p79"/>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9"/>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9"/>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9"/>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9"/>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9"/>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9"/>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9"/>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9"/>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9"/>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9"/>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9"/>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9"/>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9"/>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9"/>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9"/>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9"/>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9"/>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9"/>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9"/>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9"/>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9"/>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9"/>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9"/>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9"/>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9"/>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9"/>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9"/>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9"/>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9"/>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9"/>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9"/>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9"/>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9"/>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9"/>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7" name="Google Shape;10097;p79"/>
          <p:cNvGrpSpPr/>
          <p:nvPr/>
        </p:nvGrpSpPr>
        <p:grpSpPr>
          <a:xfrm>
            <a:off x="1295502" y="2437362"/>
            <a:ext cx="402645" cy="323917"/>
            <a:chOff x="1295502" y="2437362"/>
            <a:chExt cx="402645" cy="323917"/>
          </a:xfrm>
        </p:grpSpPr>
        <p:sp>
          <p:nvSpPr>
            <p:cNvPr id="10098" name="Google Shape;10098;p79"/>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9"/>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9"/>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9"/>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9"/>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9"/>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9"/>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9"/>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9"/>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9"/>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9"/>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9"/>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9"/>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9"/>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9"/>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9"/>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4" name="Google Shape;10114;p79"/>
          <p:cNvGrpSpPr/>
          <p:nvPr/>
        </p:nvGrpSpPr>
        <p:grpSpPr>
          <a:xfrm>
            <a:off x="882590" y="2438360"/>
            <a:ext cx="337310" cy="337047"/>
            <a:chOff x="882590" y="2438360"/>
            <a:chExt cx="337310" cy="337047"/>
          </a:xfrm>
        </p:grpSpPr>
        <p:sp>
          <p:nvSpPr>
            <p:cNvPr id="10115" name="Google Shape;10115;p79"/>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9"/>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9"/>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9"/>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9"/>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9"/>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9"/>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9"/>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9"/>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9"/>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9"/>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9"/>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9"/>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9"/>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9"/>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9"/>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9"/>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9"/>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9"/>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9"/>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9"/>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9"/>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9"/>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9"/>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79"/>
          <p:cNvGrpSpPr/>
          <p:nvPr/>
        </p:nvGrpSpPr>
        <p:grpSpPr>
          <a:xfrm>
            <a:off x="4885060" y="1518788"/>
            <a:ext cx="385786" cy="342588"/>
            <a:chOff x="4885060" y="1518788"/>
            <a:chExt cx="385786" cy="342588"/>
          </a:xfrm>
        </p:grpSpPr>
        <p:sp>
          <p:nvSpPr>
            <p:cNvPr id="10140" name="Google Shape;10140;p79"/>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9"/>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9"/>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9"/>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9"/>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9"/>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9"/>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9"/>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9"/>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9"/>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9"/>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9"/>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9"/>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9"/>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9"/>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9"/>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9"/>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9"/>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9"/>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79"/>
          <p:cNvGrpSpPr/>
          <p:nvPr/>
        </p:nvGrpSpPr>
        <p:grpSpPr>
          <a:xfrm>
            <a:off x="5394478" y="1514533"/>
            <a:ext cx="249076" cy="351096"/>
            <a:chOff x="5394478" y="1514533"/>
            <a:chExt cx="249076" cy="351096"/>
          </a:xfrm>
        </p:grpSpPr>
        <p:sp>
          <p:nvSpPr>
            <p:cNvPr id="10160" name="Google Shape;10160;p79"/>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9"/>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9"/>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9"/>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9"/>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9"/>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9"/>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9"/>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9"/>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9"/>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9"/>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9"/>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9"/>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9"/>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9"/>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9"/>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9"/>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9"/>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9"/>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9"/>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79"/>
          <p:cNvGrpSpPr/>
          <p:nvPr/>
        </p:nvGrpSpPr>
        <p:grpSpPr>
          <a:xfrm>
            <a:off x="5782259" y="1512012"/>
            <a:ext cx="356138" cy="356138"/>
            <a:chOff x="5782259" y="1512012"/>
            <a:chExt cx="356138" cy="356138"/>
          </a:xfrm>
        </p:grpSpPr>
        <p:sp>
          <p:nvSpPr>
            <p:cNvPr id="10181" name="Google Shape;10181;p79"/>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9"/>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9"/>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9"/>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9"/>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9"/>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9"/>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9"/>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9"/>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9"/>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9"/>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79"/>
          <p:cNvGrpSpPr/>
          <p:nvPr/>
        </p:nvGrpSpPr>
        <p:grpSpPr>
          <a:xfrm>
            <a:off x="6229598" y="1518052"/>
            <a:ext cx="343560" cy="343822"/>
            <a:chOff x="6229598" y="1518052"/>
            <a:chExt cx="343560" cy="343822"/>
          </a:xfrm>
        </p:grpSpPr>
        <p:sp>
          <p:nvSpPr>
            <p:cNvPr id="10193" name="Google Shape;10193;p79"/>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9"/>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9"/>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9"/>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9"/>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9"/>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9"/>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9"/>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9"/>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9"/>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9"/>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9"/>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9"/>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9"/>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9"/>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9"/>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9"/>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9"/>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9"/>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79"/>
          <p:cNvGrpSpPr/>
          <p:nvPr/>
        </p:nvGrpSpPr>
        <p:grpSpPr>
          <a:xfrm>
            <a:off x="870773" y="3357985"/>
            <a:ext cx="342824" cy="351228"/>
            <a:chOff x="870773" y="3357985"/>
            <a:chExt cx="342824" cy="351228"/>
          </a:xfrm>
        </p:grpSpPr>
        <p:sp>
          <p:nvSpPr>
            <p:cNvPr id="10213" name="Google Shape;10213;p79"/>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9"/>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9"/>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9"/>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9"/>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9"/>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9"/>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9"/>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1" name="Google Shape;10221;p79"/>
          <p:cNvGrpSpPr/>
          <p:nvPr/>
        </p:nvGrpSpPr>
        <p:grpSpPr>
          <a:xfrm>
            <a:off x="2743084" y="4299590"/>
            <a:ext cx="159372" cy="308896"/>
            <a:chOff x="2743084" y="4299590"/>
            <a:chExt cx="159372" cy="308896"/>
          </a:xfrm>
        </p:grpSpPr>
        <p:sp>
          <p:nvSpPr>
            <p:cNvPr id="10222" name="Google Shape;10222;p79"/>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9"/>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9"/>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9"/>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9"/>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9"/>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9"/>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9"/>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9"/>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9"/>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9"/>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9"/>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9"/>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9"/>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9"/>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79"/>
          <p:cNvGrpSpPr/>
          <p:nvPr/>
        </p:nvGrpSpPr>
        <p:grpSpPr>
          <a:xfrm>
            <a:off x="1293506" y="2939716"/>
            <a:ext cx="374730" cy="272211"/>
            <a:chOff x="1293506" y="2939716"/>
            <a:chExt cx="374730" cy="272211"/>
          </a:xfrm>
        </p:grpSpPr>
        <p:sp>
          <p:nvSpPr>
            <p:cNvPr id="10238" name="Google Shape;10238;p79"/>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9"/>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9"/>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9"/>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9"/>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9"/>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9"/>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9"/>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9"/>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9"/>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9"/>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9"/>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9"/>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9"/>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9"/>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9"/>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9"/>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9"/>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9"/>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9"/>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9"/>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9"/>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9"/>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9"/>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9"/>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9"/>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9"/>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9"/>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9"/>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9"/>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79"/>
          <p:cNvGrpSpPr/>
          <p:nvPr/>
        </p:nvGrpSpPr>
        <p:grpSpPr>
          <a:xfrm>
            <a:off x="6669900" y="1505474"/>
            <a:ext cx="345083" cy="369216"/>
            <a:chOff x="6669900" y="1505474"/>
            <a:chExt cx="345083" cy="369216"/>
          </a:xfrm>
        </p:grpSpPr>
        <p:sp>
          <p:nvSpPr>
            <p:cNvPr id="10269" name="Google Shape;10269;p79"/>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9"/>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9"/>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9"/>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9"/>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9"/>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9"/>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9"/>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9"/>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9"/>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9"/>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9"/>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9"/>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9"/>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9"/>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9"/>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9"/>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9"/>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9"/>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9"/>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9"/>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9"/>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79"/>
          <p:cNvGrpSpPr/>
          <p:nvPr/>
        </p:nvGrpSpPr>
        <p:grpSpPr>
          <a:xfrm>
            <a:off x="7117003" y="1518000"/>
            <a:ext cx="333003" cy="344085"/>
            <a:chOff x="7117003" y="1518000"/>
            <a:chExt cx="333003" cy="344085"/>
          </a:xfrm>
        </p:grpSpPr>
        <p:sp>
          <p:nvSpPr>
            <p:cNvPr id="10292" name="Google Shape;10292;p79"/>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9"/>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9"/>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9"/>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9"/>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9"/>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9"/>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9"/>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9"/>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9"/>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9"/>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9"/>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9"/>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9"/>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9"/>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9"/>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9"/>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9"/>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9"/>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9"/>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9"/>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9"/>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9"/>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9"/>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9"/>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9"/>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9"/>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9"/>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9"/>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9"/>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9"/>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9"/>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9"/>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9"/>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9"/>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9"/>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9"/>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9"/>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0" name="Google Shape;10330;p79"/>
          <p:cNvGrpSpPr/>
          <p:nvPr/>
        </p:nvGrpSpPr>
        <p:grpSpPr>
          <a:xfrm>
            <a:off x="2200238" y="4289165"/>
            <a:ext cx="374756" cy="329300"/>
            <a:chOff x="2200238" y="4289165"/>
            <a:chExt cx="374756" cy="329300"/>
          </a:xfrm>
        </p:grpSpPr>
        <p:sp>
          <p:nvSpPr>
            <p:cNvPr id="10331" name="Google Shape;10331;p79"/>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9"/>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9"/>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9"/>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9"/>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9"/>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9"/>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9"/>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9"/>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9"/>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9"/>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9"/>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9"/>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9"/>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9"/>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9"/>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9"/>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9"/>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9"/>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9"/>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9"/>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9"/>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3" name="Google Shape;10353;p79"/>
          <p:cNvGrpSpPr/>
          <p:nvPr/>
        </p:nvGrpSpPr>
        <p:grpSpPr>
          <a:xfrm>
            <a:off x="7556043" y="1499959"/>
            <a:ext cx="337283" cy="380192"/>
            <a:chOff x="7556043" y="1499959"/>
            <a:chExt cx="337283" cy="380192"/>
          </a:xfrm>
        </p:grpSpPr>
        <p:sp>
          <p:nvSpPr>
            <p:cNvPr id="10354" name="Google Shape;10354;p79"/>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9"/>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9"/>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9"/>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9"/>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9"/>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9"/>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9"/>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9"/>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9"/>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9"/>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9"/>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9"/>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9"/>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79"/>
          <p:cNvGrpSpPr/>
          <p:nvPr/>
        </p:nvGrpSpPr>
        <p:grpSpPr>
          <a:xfrm>
            <a:off x="7992826" y="1517790"/>
            <a:ext cx="317431" cy="344584"/>
            <a:chOff x="7992826" y="1517790"/>
            <a:chExt cx="317431" cy="344584"/>
          </a:xfrm>
        </p:grpSpPr>
        <p:sp>
          <p:nvSpPr>
            <p:cNvPr id="10369" name="Google Shape;10369;p79"/>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9"/>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9"/>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9"/>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9"/>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9"/>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9"/>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9"/>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9"/>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9"/>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9"/>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9"/>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9"/>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9"/>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9"/>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9"/>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9"/>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79"/>
          <p:cNvGrpSpPr/>
          <p:nvPr/>
        </p:nvGrpSpPr>
        <p:grpSpPr>
          <a:xfrm>
            <a:off x="4864446" y="3340207"/>
            <a:ext cx="395607" cy="387414"/>
            <a:chOff x="4864446" y="3340207"/>
            <a:chExt cx="395607" cy="387414"/>
          </a:xfrm>
        </p:grpSpPr>
        <p:sp>
          <p:nvSpPr>
            <p:cNvPr id="10387" name="Google Shape;10387;p79"/>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9"/>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9"/>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9"/>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9"/>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9"/>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9"/>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9"/>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9"/>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9"/>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9"/>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9"/>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9"/>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9"/>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9"/>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9"/>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9"/>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9"/>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9"/>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9"/>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9"/>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9"/>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9"/>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9"/>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9"/>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2" name="Google Shape;10412;p79"/>
          <p:cNvGrpSpPr/>
          <p:nvPr/>
        </p:nvGrpSpPr>
        <p:grpSpPr>
          <a:xfrm>
            <a:off x="3130367" y="4324485"/>
            <a:ext cx="297342" cy="258871"/>
            <a:chOff x="3130367" y="4324485"/>
            <a:chExt cx="297342" cy="258871"/>
          </a:xfrm>
        </p:grpSpPr>
        <p:sp>
          <p:nvSpPr>
            <p:cNvPr id="10413" name="Google Shape;10413;p79"/>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9"/>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9"/>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9"/>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9"/>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9"/>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9"/>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9"/>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9"/>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9"/>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9"/>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9"/>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9"/>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9"/>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9"/>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9"/>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9"/>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9"/>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9"/>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9"/>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9"/>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9"/>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9"/>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79"/>
          <p:cNvGrpSpPr/>
          <p:nvPr/>
        </p:nvGrpSpPr>
        <p:grpSpPr>
          <a:xfrm>
            <a:off x="5302988" y="3389839"/>
            <a:ext cx="394609" cy="286523"/>
            <a:chOff x="5302988" y="3389839"/>
            <a:chExt cx="394609" cy="286523"/>
          </a:xfrm>
        </p:grpSpPr>
        <p:sp>
          <p:nvSpPr>
            <p:cNvPr id="10437" name="Google Shape;10437;p79"/>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9"/>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9"/>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9"/>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9"/>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9"/>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9"/>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9"/>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9"/>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9"/>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9"/>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9"/>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9"/>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9"/>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9"/>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9"/>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9"/>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9"/>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9"/>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9"/>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9"/>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9"/>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9"/>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9"/>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9"/>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9"/>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9"/>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9"/>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9"/>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9"/>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9"/>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9"/>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9"/>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0" name="Google Shape;10470;p79"/>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1" name="Google Shape;10471;p79"/>
          <p:cNvGrpSpPr/>
          <p:nvPr/>
        </p:nvGrpSpPr>
        <p:grpSpPr>
          <a:xfrm>
            <a:off x="3060752" y="2903609"/>
            <a:ext cx="390565" cy="359578"/>
            <a:chOff x="3060752" y="2903609"/>
            <a:chExt cx="390565" cy="359578"/>
          </a:xfrm>
        </p:grpSpPr>
        <p:sp>
          <p:nvSpPr>
            <p:cNvPr id="10472" name="Google Shape;10472;p79"/>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9"/>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9"/>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9"/>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9"/>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9"/>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9"/>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9"/>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9"/>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9"/>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9"/>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9"/>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9"/>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9"/>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9"/>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9"/>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9"/>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9"/>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9"/>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9"/>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9"/>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9"/>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9"/>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9"/>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9"/>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9"/>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9"/>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9"/>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9"/>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9"/>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9"/>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9"/>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9"/>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9"/>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6" name="Google Shape;10506;p79"/>
          <p:cNvGrpSpPr/>
          <p:nvPr/>
        </p:nvGrpSpPr>
        <p:grpSpPr>
          <a:xfrm>
            <a:off x="5741031" y="3386057"/>
            <a:ext cx="394609" cy="294585"/>
            <a:chOff x="5741031" y="3386057"/>
            <a:chExt cx="394609" cy="294585"/>
          </a:xfrm>
        </p:grpSpPr>
        <p:sp>
          <p:nvSpPr>
            <p:cNvPr id="10507" name="Google Shape;10507;p79"/>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9"/>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9"/>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9"/>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9"/>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9"/>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9"/>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9"/>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9"/>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9"/>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9"/>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9"/>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9"/>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9"/>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9"/>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9"/>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9"/>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9"/>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9"/>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9"/>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9"/>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9"/>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9"/>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9"/>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9"/>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9"/>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9"/>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9"/>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9"/>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9"/>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7" name="Google Shape;10537;p79"/>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8" name="Google Shape;10538;p79"/>
          <p:cNvGrpSpPr/>
          <p:nvPr/>
        </p:nvGrpSpPr>
        <p:grpSpPr>
          <a:xfrm>
            <a:off x="6179074" y="3368726"/>
            <a:ext cx="394609" cy="328749"/>
            <a:chOff x="6179074" y="3368726"/>
            <a:chExt cx="394609" cy="328749"/>
          </a:xfrm>
        </p:grpSpPr>
        <p:sp>
          <p:nvSpPr>
            <p:cNvPr id="10539" name="Google Shape;10539;p79"/>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9"/>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9"/>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9"/>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9"/>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9"/>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9"/>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9"/>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9"/>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9"/>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9"/>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9"/>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9"/>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9"/>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9"/>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9"/>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9"/>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9"/>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9"/>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9"/>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9"/>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9"/>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9"/>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9"/>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9"/>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9"/>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9"/>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9"/>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9"/>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9"/>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9"/>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9"/>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9"/>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9"/>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9"/>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9"/>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9"/>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9"/>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9"/>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9"/>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9"/>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9"/>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9"/>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9"/>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9"/>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9"/>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9"/>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9"/>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9"/>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9"/>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9"/>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9"/>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9"/>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9"/>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9"/>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9"/>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9"/>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9"/>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9"/>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9"/>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9"/>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9"/>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9"/>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9"/>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9"/>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9"/>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9"/>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9"/>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9"/>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9"/>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9"/>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9"/>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9"/>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9"/>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9"/>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9"/>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9"/>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9"/>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9"/>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9"/>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9"/>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9"/>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9"/>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2" name="Google Shape;10622;p79"/>
          <p:cNvGrpSpPr/>
          <p:nvPr/>
        </p:nvGrpSpPr>
        <p:grpSpPr>
          <a:xfrm>
            <a:off x="7054924" y="3367728"/>
            <a:ext cx="394583" cy="331007"/>
            <a:chOff x="7054924" y="3367728"/>
            <a:chExt cx="394583" cy="331007"/>
          </a:xfrm>
        </p:grpSpPr>
        <p:sp>
          <p:nvSpPr>
            <p:cNvPr id="10623" name="Google Shape;10623;p79"/>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9"/>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9"/>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9"/>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9"/>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9"/>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9"/>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9"/>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9"/>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9"/>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9"/>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9"/>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9"/>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9"/>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9"/>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8" name="Google Shape;10638;p79"/>
          <p:cNvGrpSpPr/>
          <p:nvPr/>
        </p:nvGrpSpPr>
        <p:grpSpPr>
          <a:xfrm>
            <a:off x="7492967" y="3361425"/>
            <a:ext cx="394583" cy="343586"/>
            <a:chOff x="7492967" y="3361425"/>
            <a:chExt cx="394583" cy="343586"/>
          </a:xfrm>
        </p:grpSpPr>
        <p:sp>
          <p:nvSpPr>
            <p:cNvPr id="10639" name="Google Shape;10639;p79"/>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9"/>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9"/>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9"/>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9"/>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9"/>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9"/>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9"/>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9"/>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9"/>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9"/>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9"/>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9"/>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9"/>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9"/>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9"/>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9"/>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9"/>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9"/>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9"/>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9"/>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9"/>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9"/>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79"/>
          <p:cNvGrpSpPr/>
          <p:nvPr/>
        </p:nvGrpSpPr>
        <p:grpSpPr>
          <a:xfrm>
            <a:off x="7935527" y="3353154"/>
            <a:ext cx="385287" cy="360156"/>
            <a:chOff x="7935527" y="3353154"/>
            <a:chExt cx="385287" cy="360156"/>
          </a:xfrm>
        </p:grpSpPr>
        <p:sp>
          <p:nvSpPr>
            <p:cNvPr id="10663" name="Google Shape;10663;p79"/>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9"/>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9"/>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9"/>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9"/>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9"/>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9"/>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9"/>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9"/>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9"/>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9"/>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9"/>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5" name="Google Shape;10675;p79"/>
          <p:cNvGrpSpPr/>
          <p:nvPr/>
        </p:nvGrpSpPr>
        <p:grpSpPr>
          <a:xfrm>
            <a:off x="5319821" y="1986242"/>
            <a:ext cx="348103" cy="348103"/>
            <a:chOff x="5319821" y="1986242"/>
            <a:chExt cx="348103" cy="348103"/>
          </a:xfrm>
        </p:grpSpPr>
        <p:sp>
          <p:nvSpPr>
            <p:cNvPr id="10676" name="Google Shape;10676;p79"/>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9"/>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9"/>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9"/>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9"/>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9"/>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9"/>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9"/>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9"/>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9"/>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9"/>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9"/>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9"/>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9"/>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9"/>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9"/>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9"/>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9"/>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9"/>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9"/>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9"/>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9"/>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9"/>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9"/>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9"/>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9"/>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9"/>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9"/>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9"/>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9"/>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9"/>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9"/>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9"/>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9"/>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9"/>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9"/>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9"/>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3" name="Google Shape;10713;p79"/>
          <p:cNvGrpSpPr/>
          <p:nvPr/>
        </p:nvGrpSpPr>
        <p:grpSpPr>
          <a:xfrm>
            <a:off x="5765926" y="1976683"/>
            <a:ext cx="348339" cy="348103"/>
            <a:chOff x="5765926" y="1976683"/>
            <a:chExt cx="348339" cy="348103"/>
          </a:xfrm>
        </p:grpSpPr>
        <p:sp>
          <p:nvSpPr>
            <p:cNvPr id="10714" name="Google Shape;10714;p79"/>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9"/>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9"/>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9"/>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9"/>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9"/>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9"/>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9"/>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9"/>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9"/>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9"/>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9"/>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9"/>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9"/>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79"/>
          <p:cNvGrpSpPr/>
          <p:nvPr/>
        </p:nvGrpSpPr>
        <p:grpSpPr>
          <a:xfrm>
            <a:off x="6191390" y="1981489"/>
            <a:ext cx="389068" cy="347787"/>
            <a:chOff x="6191390" y="1981489"/>
            <a:chExt cx="389068" cy="347787"/>
          </a:xfrm>
        </p:grpSpPr>
        <p:sp>
          <p:nvSpPr>
            <p:cNvPr id="10729" name="Google Shape;10729;p79"/>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9"/>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9"/>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9"/>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9"/>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9"/>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9"/>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79"/>
          <p:cNvGrpSpPr/>
          <p:nvPr/>
        </p:nvGrpSpPr>
        <p:grpSpPr>
          <a:xfrm>
            <a:off x="6657846" y="2007591"/>
            <a:ext cx="348103" cy="295714"/>
            <a:chOff x="6657846" y="2007591"/>
            <a:chExt cx="348103" cy="295714"/>
          </a:xfrm>
        </p:grpSpPr>
        <p:sp>
          <p:nvSpPr>
            <p:cNvPr id="10737" name="Google Shape;10737;p79"/>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9"/>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9"/>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9"/>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9"/>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9"/>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9"/>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9"/>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9"/>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9"/>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9"/>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9"/>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9"/>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9"/>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9"/>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9"/>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9"/>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9"/>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9"/>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9"/>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9"/>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9"/>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9"/>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9"/>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9"/>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9"/>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3" name="Google Shape;10763;p79"/>
          <p:cNvGrpSpPr/>
          <p:nvPr/>
        </p:nvGrpSpPr>
        <p:grpSpPr>
          <a:xfrm>
            <a:off x="7104188" y="1971904"/>
            <a:ext cx="347341" cy="348103"/>
            <a:chOff x="7104188" y="1971904"/>
            <a:chExt cx="347341" cy="348103"/>
          </a:xfrm>
        </p:grpSpPr>
        <p:sp>
          <p:nvSpPr>
            <p:cNvPr id="10764" name="Google Shape;10764;p79"/>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9"/>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9"/>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9"/>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9"/>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9"/>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9"/>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9"/>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9"/>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9"/>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9"/>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9"/>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9"/>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9"/>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9"/>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9"/>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9"/>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9"/>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9"/>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9"/>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9"/>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9"/>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9"/>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9"/>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9"/>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9"/>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9"/>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9"/>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9"/>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9"/>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79"/>
          <p:cNvGrpSpPr/>
          <p:nvPr/>
        </p:nvGrpSpPr>
        <p:grpSpPr>
          <a:xfrm>
            <a:off x="7551264" y="1971904"/>
            <a:ext cx="344321" cy="348155"/>
            <a:chOff x="7551264" y="1971904"/>
            <a:chExt cx="344321" cy="348155"/>
          </a:xfrm>
        </p:grpSpPr>
        <p:sp>
          <p:nvSpPr>
            <p:cNvPr id="10795" name="Google Shape;10795;p79"/>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9"/>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9"/>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9"/>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9"/>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9"/>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9"/>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9"/>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9"/>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9"/>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9"/>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9"/>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9"/>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9"/>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9"/>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9"/>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9"/>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9"/>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9"/>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4" name="Google Shape;10814;p79"/>
          <p:cNvGrpSpPr/>
          <p:nvPr/>
        </p:nvGrpSpPr>
        <p:grpSpPr>
          <a:xfrm>
            <a:off x="7992065" y="1971904"/>
            <a:ext cx="351621" cy="348103"/>
            <a:chOff x="7992065" y="1971904"/>
            <a:chExt cx="351621" cy="348103"/>
          </a:xfrm>
        </p:grpSpPr>
        <p:sp>
          <p:nvSpPr>
            <p:cNvPr id="10815" name="Google Shape;10815;p79"/>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9"/>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9"/>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9"/>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9"/>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9"/>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9"/>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9"/>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9"/>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9"/>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9"/>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9"/>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9"/>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9"/>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9"/>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0" name="Google Shape;10830;p79"/>
          <p:cNvGrpSpPr/>
          <p:nvPr/>
        </p:nvGrpSpPr>
        <p:grpSpPr>
          <a:xfrm>
            <a:off x="4911189" y="3793455"/>
            <a:ext cx="296580" cy="364935"/>
            <a:chOff x="4911189" y="3793455"/>
            <a:chExt cx="296580" cy="364935"/>
          </a:xfrm>
        </p:grpSpPr>
        <p:sp>
          <p:nvSpPr>
            <p:cNvPr id="10831" name="Google Shape;10831;p79"/>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9"/>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9"/>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9"/>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9"/>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9"/>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9"/>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9"/>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9"/>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9"/>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9"/>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9"/>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9"/>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9"/>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9"/>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9"/>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9"/>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9"/>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9"/>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9"/>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1" name="Google Shape;10851;p79"/>
          <p:cNvGrpSpPr/>
          <p:nvPr/>
        </p:nvGrpSpPr>
        <p:grpSpPr>
          <a:xfrm>
            <a:off x="5341433" y="3793271"/>
            <a:ext cx="330272" cy="329117"/>
            <a:chOff x="5341433" y="3793271"/>
            <a:chExt cx="330272" cy="329117"/>
          </a:xfrm>
        </p:grpSpPr>
        <p:sp>
          <p:nvSpPr>
            <p:cNvPr id="10852" name="Google Shape;10852;p79"/>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9"/>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9"/>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9"/>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9"/>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9"/>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9"/>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9"/>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9"/>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9"/>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9"/>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9"/>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9"/>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9"/>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9"/>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9"/>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8" name="Google Shape;10868;p79"/>
          <p:cNvGrpSpPr/>
          <p:nvPr/>
        </p:nvGrpSpPr>
        <p:grpSpPr>
          <a:xfrm>
            <a:off x="5744051" y="3766250"/>
            <a:ext cx="428511" cy="383186"/>
            <a:chOff x="5744051" y="3766250"/>
            <a:chExt cx="428511" cy="383186"/>
          </a:xfrm>
        </p:grpSpPr>
        <p:sp>
          <p:nvSpPr>
            <p:cNvPr id="10869" name="Google Shape;10869;p79"/>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9"/>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9"/>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9"/>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9"/>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9"/>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9"/>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9"/>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9"/>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9"/>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9"/>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9"/>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9"/>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9"/>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9"/>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9"/>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9"/>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6" name="Google Shape;10886;p79"/>
          <p:cNvGrpSpPr/>
          <p:nvPr/>
        </p:nvGrpSpPr>
        <p:grpSpPr>
          <a:xfrm>
            <a:off x="6678697" y="3793324"/>
            <a:ext cx="342824" cy="328985"/>
            <a:chOff x="6678697" y="3793324"/>
            <a:chExt cx="342824" cy="328985"/>
          </a:xfrm>
        </p:grpSpPr>
        <p:sp>
          <p:nvSpPr>
            <p:cNvPr id="10887" name="Google Shape;10887;p79"/>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9"/>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9"/>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9"/>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9"/>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9"/>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9"/>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9"/>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79"/>
          <p:cNvGrpSpPr/>
          <p:nvPr/>
        </p:nvGrpSpPr>
        <p:grpSpPr>
          <a:xfrm>
            <a:off x="7101903" y="3762022"/>
            <a:ext cx="398627" cy="392088"/>
            <a:chOff x="7101903" y="3762022"/>
            <a:chExt cx="398627" cy="392088"/>
          </a:xfrm>
        </p:grpSpPr>
        <p:sp>
          <p:nvSpPr>
            <p:cNvPr id="10896" name="Google Shape;10896;p79"/>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9"/>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9"/>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9"/>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9"/>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9"/>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9"/>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9"/>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9"/>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9"/>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9"/>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9"/>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9"/>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9"/>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9"/>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9"/>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9"/>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9"/>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79"/>
          <p:cNvGrpSpPr/>
          <p:nvPr/>
        </p:nvGrpSpPr>
        <p:grpSpPr>
          <a:xfrm>
            <a:off x="7541469" y="3793455"/>
            <a:ext cx="407897" cy="328985"/>
            <a:chOff x="7541469" y="3793455"/>
            <a:chExt cx="407897" cy="328985"/>
          </a:xfrm>
        </p:grpSpPr>
        <p:sp>
          <p:nvSpPr>
            <p:cNvPr id="10915" name="Google Shape;10915;p79"/>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9"/>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9"/>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9"/>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9"/>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9"/>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9"/>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9"/>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9"/>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9"/>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9"/>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9"/>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9"/>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9"/>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9"/>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9"/>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9"/>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9"/>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9"/>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9"/>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9"/>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9"/>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9"/>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9"/>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9"/>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9"/>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9"/>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9"/>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9"/>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9"/>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79"/>
          <p:cNvGrpSpPr/>
          <p:nvPr/>
        </p:nvGrpSpPr>
        <p:grpSpPr>
          <a:xfrm>
            <a:off x="5310288" y="2956312"/>
            <a:ext cx="432292" cy="264412"/>
            <a:chOff x="5310288" y="2956312"/>
            <a:chExt cx="432292" cy="264412"/>
          </a:xfrm>
        </p:grpSpPr>
        <p:sp>
          <p:nvSpPr>
            <p:cNvPr id="10946" name="Google Shape;10946;p79"/>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9"/>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9"/>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9"/>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9"/>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9"/>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9"/>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9"/>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9"/>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9"/>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9"/>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9"/>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9"/>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9"/>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9"/>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9"/>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9"/>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9"/>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9"/>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9"/>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9"/>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9"/>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9"/>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9"/>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9"/>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9"/>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9"/>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3" name="Google Shape;10973;p79"/>
          <p:cNvGrpSpPr/>
          <p:nvPr/>
        </p:nvGrpSpPr>
        <p:grpSpPr>
          <a:xfrm>
            <a:off x="4879047" y="2432320"/>
            <a:ext cx="398075" cy="340303"/>
            <a:chOff x="4879047" y="2432320"/>
            <a:chExt cx="398075" cy="340303"/>
          </a:xfrm>
        </p:grpSpPr>
        <p:sp>
          <p:nvSpPr>
            <p:cNvPr id="10974" name="Google Shape;10974;p79"/>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9"/>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9"/>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9"/>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9"/>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9"/>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9"/>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9"/>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9"/>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9"/>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9"/>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9"/>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9"/>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9"/>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9"/>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9"/>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9"/>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9"/>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9"/>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9"/>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9"/>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9"/>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9"/>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9"/>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9"/>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9"/>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0" name="Google Shape;11000;p79"/>
          <p:cNvGrpSpPr/>
          <p:nvPr/>
        </p:nvGrpSpPr>
        <p:grpSpPr>
          <a:xfrm>
            <a:off x="5388701" y="2393823"/>
            <a:ext cx="280982" cy="395896"/>
            <a:chOff x="5388701" y="2393823"/>
            <a:chExt cx="280982" cy="395896"/>
          </a:xfrm>
        </p:grpSpPr>
        <p:sp>
          <p:nvSpPr>
            <p:cNvPr id="11001" name="Google Shape;11001;p79"/>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9"/>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9"/>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9"/>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9"/>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9"/>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9"/>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9"/>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9"/>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9"/>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9"/>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9"/>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9"/>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9"/>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9"/>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9"/>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9"/>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9"/>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9"/>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9"/>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9"/>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9"/>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9"/>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9"/>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9"/>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9"/>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9"/>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9"/>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9"/>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9"/>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1" name="Google Shape;11031;p79"/>
          <p:cNvGrpSpPr/>
          <p:nvPr/>
        </p:nvGrpSpPr>
        <p:grpSpPr>
          <a:xfrm>
            <a:off x="5743289" y="2439122"/>
            <a:ext cx="444871" cy="316407"/>
            <a:chOff x="5743289" y="2439122"/>
            <a:chExt cx="444871" cy="316407"/>
          </a:xfrm>
        </p:grpSpPr>
        <p:sp>
          <p:nvSpPr>
            <p:cNvPr id="11032" name="Google Shape;11032;p79"/>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9"/>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9"/>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9"/>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9"/>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9"/>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9"/>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9"/>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9"/>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9"/>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9"/>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9"/>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9"/>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9"/>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9"/>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9"/>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9"/>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9"/>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9"/>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9"/>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9"/>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9"/>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9"/>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9"/>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9"/>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9"/>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9"/>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9"/>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9"/>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1" name="Google Shape;11061;p79"/>
          <p:cNvGrpSpPr/>
          <p:nvPr/>
        </p:nvGrpSpPr>
        <p:grpSpPr>
          <a:xfrm>
            <a:off x="6230360" y="2432583"/>
            <a:ext cx="351359" cy="363412"/>
            <a:chOff x="6230360" y="2432583"/>
            <a:chExt cx="351359" cy="363412"/>
          </a:xfrm>
        </p:grpSpPr>
        <p:sp>
          <p:nvSpPr>
            <p:cNvPr id="11062" name="Google Shape;11062;p79"/>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9"/>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9"/>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9"/>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9"/>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9"/>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9"/>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9"/>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9"/>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9"/>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9"/>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9"/>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9"/>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9"/>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9"/>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9"/>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9"/>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9"/>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9"/>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9"/>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9"/>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79"/>
          <p:cNvGrpSpPr/>
          <p:nvPr/>
        </p:nvGrpSpPr>
        <p:grpSpPr>
          <a:xfrm>
            <a:off x="6633976" y="2459552"/>
            <a:ext cx="387781" cy="286680"/>
            <a:chOff x="6633976" y="2459552"/>
            <a:chExt cx="387781" cy="286680"/>
          </a:xfrm>
        </p:grpSpPr>
        <p:sp>
          <p:nvSpPr>
            <p:cNvPr id="11084" name="Google Shape;11084;p79"/>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9"/>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9"/>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9"/>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9"/>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9"/>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9"/>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1" name="Google Shape;11091;p79"/>
          <p:cNvGrpSpPr/>
          <p:nvPr/>
        </p:nvGrpSpPr>
        <p:grpSpPr>
          <a:xfrm>
            <a:off x="7091110" y="2428565"/>
            <a:ext cx="376989" cy="348864"/>
            <a:chOff x="7091110" y="2428565"/>
            <a:chExt cx="376989" cy="348864"/>
          </a:xfrm>
        </p:grpSpPr>
        <p:sp>
          <p:nvSpPr>
            <p:cNvPr id="11092" name="Google Shape;11092;p79"/>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9"/>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9"/>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9"/>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9"/>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9"/>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9"/>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9"/>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9"/>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9"/>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9"/>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9"/>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9"/>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9"/>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9"/>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9"/>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9"/>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9"/>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9"/>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9"/>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9"/>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9"/>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9"/>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9"/>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9"/>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9"/>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9"/>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9"/>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9"/>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9"/>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9"/>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3" name="Google Shape;11123;p79"/>
          <p:cNvGrpSpPr/>
          <p:nvPr/>
        </p:nvGrpSpPr>
        <p:grpSpPr>
          <a:xfrm>
            <a:off x="7536427" y="2415225"/>
            <a:ext cx="369715" cy="375492"/>
            <a:chOff x="7536427" y="2415225"/>
            <a:chExt cx="369715" cy="375492"/>
          </a:xfrm>
        </p:grpSpPr>
        <p:sp>
          <p:nvSpPr>
            <p:cNvPr id="11124" name="Google Shape;11124;p79"/>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9"/>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9"/>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9"/>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9"/>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9"/>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9"/>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9"/>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9"/>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9"/>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9"/>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9"/>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9"/>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9"/>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9"/>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9"/>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9"/>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9"/>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9"/>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9"/>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9"/>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9"/>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9"/>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9"/>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9"/>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9"/>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9"/>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9"/>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9"/>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9"/>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9"/>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9"/>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9"/>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9"/>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9"/>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9"/>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9"/>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9"/>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79"/>
          <p:cNvGrpSpPr/>
          <p:nvPr/>
        </p:nvGrpSpPr>
        <p:grpSpPr>
          <a:xfrm>
            <a:off x="7980773" y="2428802"/>
            <a:ext cx="353381" cy="358160"/>
            <a:chOff x="7980773" y="2428802"/>
            <a:chExt cx="353381" cy="358160"/>
          </a:xfrm>
        </p:grpSpPr>
        <p:sp>
          <p:nvSpPr>
            <p:cNvPr id="11163" name="Google Shape;11163;p79"/>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9"/>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9"/>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9"/>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9"/>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9"/>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9"/>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9"/>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9"/>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9"/>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9"/>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9"/>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9"/>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9"/>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9"/>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9"/>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9"/>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9"/>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9"/>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9"/>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9"/>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9"/>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9"/>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9"/>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9"/>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9"/>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9"/>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9"/>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9"/>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9"/>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3" name="Google Shape;11193;p79"/>
          <p:cNvGrpSpPr/>
          <p:nvPr/>
        </p:nvGrpSpPr>
        <p:grpSpPr>
          <a:xfrm>
            <a:off x="4886058" y="4291240"/>
            <a:ext cx="346343" cy="343953"/>
            <a:chOff x="4886058" y="4291240"/>
            <a:chExt cx="346343" cy="343953"/>
          </a:xfrm>
        </p:grpSpPr>
        <p:sp>
          <p:nvSpPr>
            <p:cNvPr id="11194" name="Google Shape;11194;p79"/>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9"/>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9"/>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9"/>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9"/>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9"/>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9"/>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9"/>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9"/>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9"/>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9"/>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9"/>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9"/>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7" name="Google Shape;11207;p79"/>
          <p:cNvGrpSpPr/>
          <p:nvPr/>
        </p:nvGrpSpPr>
        <p:grpSpPr>
          <a:xfrm>
            <a:off x="5344216" y="4291056"/>
            <a:ext cx="304616" cy="343560"/>
            <a:chOff x="5344216" y="4291056"/>
            <a:chExt cx="304616" cy="343560"/>
          </a:xfrm>
        </p:grpSpPr>
        <p:sp>
          <p:nvSpPr>
            <p:cNvPr id="11208" name="Google Shape;11208;p79"/>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9"/>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9"/>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9"/>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9"/>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9"/>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9"/>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9"/>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9"/>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9"/>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9"/>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9" name="Google Shape;11219;p79"/>
          <p:cNvGrpSpPr/>
          <p:nvPr/>
        </p:nvGrpSpPr>
        <p:grpSpPr>
          <a:xfrm>
            <a:off x="6279999" y="4264422"/>
            <a:ext cx="204093" cy="343743"/>
            <a:chOff x="6271562" y="4290872"/>
            <a:chExt cx="204093" cy="343743"/>
          </a:xfrm>
        </p:grpSpPr>
        <p:sp>
          <p:nvSpPr>
            <p:cNvPr id="11220" name="Google Shape;11220;p79"/>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9"/>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9"/>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9"/>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9"/>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9"/>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9"/>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9"/>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9"/>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9"/>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9"/>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9"/>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2" name="Google Shape;11232;p79"/>
          <p:cNvGrpSpPr/>
          <p:nvPr/>
        </p:nvGrpSpPr>
        <p:grpSpPr>
          <a:xfrm>
            <a:off x="6639491" y="4329238"/>
            <a:ext cx="344085" cy="267195"/>
            <a:chOff x="6639491" y="4329238"/>
            <a:chExt cx="344085" cy="267195"/>
          </a:xfrm>
        </p:grpSpPr>
        <p:sp>
          <p:nvSpPr>
            <p:cNvPr id="11233" name="Google Shape;11233;p79"/>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9"/>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9"/>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9"/>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9"/>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9"/>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9"/>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9"/>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9"/>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9"/>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9"/>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9"/>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9"/>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9"/>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9"/>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9"/>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9"/>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9"/>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79"/>
          <p:cNvGrpSpPr/>
          <p:nvPr/>
        </p:nvGrpSpPr>
        <p:grpSpPr>
          <a:xfrm>
            <a:off x="7133336" y="4291056"/>
            <a:ext cx="232979" cy="343560"/>
            <a:chOff x="7133336" y="4291056"/>
            <a:chExt cx="232979" cy="343560"/>
          </a:xfrm>
        </p:grpSpPr>
        <p:sp>
          <p:nvSpPr>
            <p:cNvPr id="11252" name="Google Shape;11252;p79"/>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9"/>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9"/>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9"/>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9"/>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9"/>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9"/>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9"/>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9"/>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9"/>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9"/>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9"/>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9"/>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9"/>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9"/>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9"/>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9"/>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79"/>
          <p:cNvGrpSpPr/>
          <p:nvPr/>
        </p:nvGrpSpPr>
        <p:grpSpPr>
          <a:xfrm>
            <a:off x="7571379" y="4291056"/>
            <a:ext cx="232979" cy="343560"/>
            <a:chOff x="7571379" y="4291056"/>
            <a:chExt cx="232979" cy="343560"/>
          </a:xfrm>
        </p:grpSpPr>
        <p:sp>
          <p:nvSpPr>
            <p:cNvPr id="11270" name="Google Shape;11270;p79"/>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9"/>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9"/>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9"/>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9"/>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9"/>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9"/>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9"/>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9"/>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9"/>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9"/>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9"/>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9"/>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9"/>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9"/>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9"/>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6" name="Google Shape;11286;p79"/>
          <p:cNvGrpSpPr/>
          <p:nvPr/>
        </p:nvGrpSpPr>
        <p:grpSpPr>
          <a:xfrm>
            <a:off x="6666381" y="3347875"/>
            <a:ext cx="295819" cy="370712"/>
            <a:chOff x="6666381" y="3347875"/>
            <a:chExt cx="295819" cy="370712"/>
          </a:xfrm>
        </p:grpSpPr>
        <p:sp>
          <p:nvSpPr>
            <p:cNvPr id="11287" name="Google Shape;11287;p79"/>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9"/>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9"/>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9"/>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9"/>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9"/>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9"/>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9"/>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9"/>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9"/>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9"/>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9"/>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9"/>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9"/>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9"/>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9"/>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9"/>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9"/>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9"/>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9"/>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9"/>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9"/>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9"/>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9"/>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9"/>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9"/>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9"/>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9"/>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9"/>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9"/>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9"/>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9"/>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9"/>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9"/>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9"/>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9"/>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9"/>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9"/>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9"/>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9"/>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79"/>
          <p:cNvGrpSpPr/>
          <p:nvPr/>
        </p:nvGrpSpPr>
        <p:grpSpPr>
          <a:xfrm>
            <a:off x="4877760" y="2887459"/>
            <a:ext cx="389567" cy="390329"/>
            <a:chOff x="4877760" y="2887459"/>
            <a:chExt cx="389567" cy="390329"/>
          </a:xfrm>
        </p:grpSpPr>
        <p:sp>
          <p:nvSpPr>
            <p:cNvPr id="11328" name="Google Shape;11328;p79"/>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9"/>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9"/>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9"/>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9"/>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9"/>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9"/>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9"/>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9"/>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9"/>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9"/>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9"/>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9"/>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9"/>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9"/>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9"/>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9"/>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9"/>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9"/>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9"/>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9"/>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9"/>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9"/>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9"/>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9"/>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9"/>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9"/>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9"/>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9"/>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9"/>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9"/>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9"/>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9"/>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9"/>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9"/>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9"/>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9"/>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9"/>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9"/>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9"/>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9"/>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9"/>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9"/>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9"/>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2" name="Google Shape;11372;p79"/>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9"/>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9"/>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9"/>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9"/>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77" name="Google Shape;11377;p79"/>
          <p:cNvGrpSpPr/>
          <p:nvPr/>
        </p:nvGrpSpPr>
        <p:grpSpPr>
          <a:xfrm>
            <a:off x="5779239" y="2887695"/>
            <a:ext cx="314411" cy="389830"/>
            <a:chOff x="5779239" y="2887695"/>
            <a:chExt cx="314411" cy="389830"/>
          </a:xfrm>
        </p:grpSpPr>
        <p:sp>
          <p:nvSpPr>
            <p:cNvPr id="11378" name="Google Shape;11378;p79"/>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9"/>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9"/>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9"/>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9"/>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9"/>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9"/>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9"/>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9"/>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9"/>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9"/>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9"/>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9"/>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9"/>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9"/>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9"/>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9"/>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9"/>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9"/>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9"/>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9"/>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9"/>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9"/>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9"/>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9"/>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9"/>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9"/>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9"/>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9"/>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9"/>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9"/>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9"/>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9"/>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9"/>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9"/>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9"/>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9"/>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9"/>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9"/>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9"/>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9"/>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9"/>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9"/>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9"/>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79"/>
          <p:cNvGrpSpPr/>
          <p:nvPr/>
        </p:nvGrpSpPr>
        <p:grpSpPr>
          <a:xfrm>
            <a:off x="6190130" y="2940977"/>
            <a:ext cx="389830" cy="283004"/>
            <a:chOff x="6190130" y="2940977"/>
            <a:chExt cx="389830" cy="283004"/>
          </a:xfrm>
        </p:grpSpPr>
        <p:sp>
          <p:nvSpPr>
            <p:cNvPr id="11423" name="Google Shape;11423;p79"/>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9"/>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9"/>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9"/>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9"/>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9"/>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9"/>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9"/>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9"/>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9"/>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9"/>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9"/>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9"/>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9"/>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9"/>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9"/>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9"/>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9"/>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9"/>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9"/>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9"/>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9"/>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9"/>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9"/>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9"/>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9"/>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9"/>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9"/>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9"/>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9"/>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79"/>
          <p:cNvGrpSpPr/>
          <p:nvPr/>
        </p:nvGrpSpPr>
        <p:grpSpPr>
          <a:xfrm>
            <a:off x="6633976" y="2900274"/>
            <a:ext cx="389803" cy="364673"/>
            <a:chOff x="6633976" y="2900274"/>
            <a:chExt cx="389803" cy="364673"/>
          </a:xfrm>
        </p:grpSpPr>
        <p:sp>
          <p:nvSpPr>
            <p:cNvPr id="11454" name="Google Shape;11454;p79"/>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9"/>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9"/>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9"/>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9"/>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9"/>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9"/>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9"/>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9"/>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9"/>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9"/>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9"/>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9"/>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9"/>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9"/>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9"/>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9"/>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1" name="Google Shape;11471;p79"/>
          <p:cNvGrpSpPr/>
          <p:nvPr/>
        </p:nvGrpSpPr>
        <p:grpSpPr>
          <a:xfrm>
            <a:off x="7517835" y="2885437"/>
            <a:ext cx="364935" cy="382529"/>
            <a:chOff x="7517835" y="2885437"/>
            <a:chExt cx="364935" cy="382529"/>
          </a:xfrm>
        </p:grpSpPr>
        <p:sp>
          <p:nvSpPr>
            <p:cNvPr id="11472" name="Google Shape;11472;p79"/>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9"/>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9"/>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9"/>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9"/>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9"/>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9"/>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9"/>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9"/>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9"/>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9"/>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9"/>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9"/>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9"/>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9"/>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9"/>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9"/>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9"/>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9"/>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9"/>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9"/>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9"/>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9"/>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9"/>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9"/>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9"/>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9"/>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9"/>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9"/>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9"/>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9"/>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9"/>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9"/>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9"/>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9"/>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9"/>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9"/>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9" name="Google Shape;11509;p79"/>
          <p:cNvGrpSpPr/>
          <p:nvPr/>
        </p:nvGrpSpPr>
        <p:grpSpPr>
          <a:xfrm>
            <a:off x="7087591" y="2887144"/>
            <a:ext cx="358160" cy="385602"/>
            <a:chOff x="7087591" y="2887144"/>
            <a:chExt cx="358160" cy="385602"/>
          </a:xfrm>
        </p:grpSpPr>
        <p:sp>
          <p:nvSpPr>
            <p:cNvPr id="11510" name="Google Shape;11510;p79"/>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9"/>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9"/>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9"/>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9"/>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9"/>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9"/>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9"/>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9"/>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9"/>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9"/>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9"/>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9"/>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9"/>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9"/>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9"/>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9"/>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9"/>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9"/>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79"/>
          <p:cNvGrpSpPr/>
          <p:nvPr/>
        </p:nvGrpSpPr>
        <p:grpSpPr>
          <a:xfrm>
            <a:off x="7951362" y="2885437"/>
            <a:ext cx="382529" cy="382529"/>
            <a:chOff x="7951362" y="2885437"/>
            <a:chExt cx="382529" cy="382529"/>
          </a:xfrm>
        </p:grpSpPr>
        <p:sp>
          <p:nvSpPr>
            <p:cNvPr id="11530" name="Google Shape;11530;p79"/>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9"/>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9"/>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9"/>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9"/>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9"/>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9"/>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9"/>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9"/>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9"/>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9"/>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9"/>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9"/>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9"/>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9"/>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9"/>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9"/>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9"/>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9"/>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9"/>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9"/>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9"/>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9"/>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9"/>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9"/>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9"/>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9"/>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9"/>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9"/>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9"/>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9"/>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9"/>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9"/>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9"/>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9"/>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9"/>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9"/>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9"/>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9"/>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9"/>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9"/>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9"/>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9"/>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9"/>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9"/>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9"/>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9"/>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9"/>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9"/>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79"/>
          <p:cNvGrpSpPr/>
          <p:nvPr/>
        </p:nvGrpSpPr>
        <p:grpSpPr>
          <a:xfrm>
            <a:off x="8054406" y="3814489"/>
            <a:ext cx="276964" cy="336601"/>
            <a:chOff x="8054406" y="3814489"/>
            <a:chExt cx="276964" cy="336601"/>
          </a:xfrm>
        </p:grpSpPr>
        <p:sp>
          <p:nvSpPr>
            <p:cNvPr id="11580" name="Google Shape;11580;p79"/>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9"/>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9"/>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9"/>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9"/>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9"/>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9"/>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9"/>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9"/>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9" name="Google Shape;11589;p79"/>
          <p:cNvGrpSpPr/>
          <p:nvPr/>
        </p:nvGrpSpPr>
        <p:grpSpPr>
          <a:xfrm>
            <a:off x="7936787" y="4295074"/>
            <a:ext cx="378249" cy="335524"/>
            <a:chOff x="7936787" y="4295074"/>
            <a:chExt cx="378249" cy="335524"/>
          </a:xfrm>
        </p:grpSpPr>
        <p:sp>
          <p:nvSpPr>
            <p:cNvPr id="11590" name="Google Shape;11590;p79"/>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9"/>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9"/>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9"/>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9"/>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9"/>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9"/>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9"/>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9"/>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9"/>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9"/>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9"/>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9"/>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9"/>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9"/>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9"/>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79"/>
          <p:cNvGrpSpPr/>
          <p:nvPr/>
        </p:nvGrpSpPr>
        <p:grpSpPr>
          <a:xfrm>
            <a:off x="4886058" y="1965890"/>
            <a:ext cx="388569" cy="388307"/>
            <a:chOff x="4886058" y="1965890"/>
            <a:chExt cx="388569" cy="388307"/>
          </a:xfrm>
        </p:grpSpPr>
        <p:sp>
          <p:nvSpPr>
            <p:cNvPr id="11607" name="Google Shape;11607;p79"/>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9"/>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9"/>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9"/>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9"/>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9"/>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9"/>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9"/>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9"/>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9"/>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9"/>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21" name="Shape 11621"/>
        <p:cNvGrpSpPr/>
        <p:nvPr/>
      </p:nvGrpSpPr>
      <p:grpSpPr>
        <a:xfrm>
          <a:off x="0" y="0"/>
          <a:ext cx="0" cy="0"/>
          <a:chOff x="0" y="0"/>
          <a:chExt cx="0" cy="0"/>
        </a:xfrm>
      </p:grpSpPr>
      <p:sp>
        <p:nvSpPr>
          <p:cNvPr id="11622" name="Google Shape;11622;p8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23" name="Google Shape;11623;p8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624" name="Google Shape;11624;p80"/>
          <p:cNvGrpSpPr/>
          <p:nvPr/>
        </p:nvGrpSpPr>
        <p:grpSpPr>
          <a:xfrm>
            <a:off x="1765162" y="3346789"/>
            <a:ext cx="292801" cy="359258"/>
            <a:chOff x="1765162" y="3346789"/>
            <a:chExt cx="292801" cy="359258"/>
          </a:xfrm>
        </p:grpSpPr>
        <p:sp>
          <p:nvSpPr>
            <p:cNvPr id="11625" name="Google Shape;11625;p80"/>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0"/>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0"/>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0"/>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0"/>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0"/>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0"/>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0"/>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0"/>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0"/>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0"/>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0"/>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0"/>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0"/>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0"/>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80"/>
          <p:cNvGrpSpPr/>
          <p:nvPr/>
        </p:nvGrpSpPr>
        <p:grpSpPr>
          <a:xfrm>
            <a:off x="3077632" y="2445004"/>
            <a:ext cx="358996" cy="296309"/>
            <a:chOff x="3077632" y="2445004"/>
            <a:chExt cx="358996" cy="296309"/>
          </a:xfrm>
        </p:grpSpPr>
        <p:sp>
          <p:nvSpPr>
            <p:cNvPr id="11641" name="Google Shape;11641;p80"/>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0"/>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0"/>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0"/>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0"/>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0"/>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0"/>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0"/>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0"/>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0"/>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0"/>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0"/>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0"/>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0"/>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0"/>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0"/>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0"/>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0"/>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0"/>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0"/>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0"/>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0"/>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0"/>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0"/>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0"/>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0"/>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80"/>
          <p:cNvGrpSpPr/>
          <p:nvPr/>
        </p:nvGrpSpPr>
        <p:grpSpPr>
          <a:xfrm>
            <a:off x="2635237" y="2431780"/>
            <a:ext cx="359232" cy="323018"/>
            <a:chOff x="2635237" y="2431780"/>
            <a:chExt cx="359232" cy="323018"/>
          </a:xfrm>
        </p:grpSpPr>
        <p:sp>
          <p:nvSpPr>
            <p:cNvPr id="11668" name="Google Shape;11668;p80"/>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0"/>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0"/>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0"/>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0"/>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0"/>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0"/>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0"/>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0"/>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0"/>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0"/>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0"/>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0"/>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0"/>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0"/>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3" name="Google Shape;11683;p80"/>
          <p:cNvGrpSpPr/>
          <p:nvPr/>
        </p:nvGrpSpPr>
        <p:grpSpPr>
          <a:xfrm>
            <a:off x="4011651" y="3768132"/>
            <a:ext cx="373189" cy="358944"/>
            <a:chOff x="4011651" y="3768132"/>
            <a:chExt cx="373189" cy="358944"/>
          </a:xfrm>
        </p:grpSpPr>
        <p:sp>
          <p:nvSpPr>
            <p:cNvPr id="11684" name="Google Shape;11684;p80"/>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0"/>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0"/>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0"/>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0"/>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0"/>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0"/>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0"/>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0"/>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0"/>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4" name="Google Shape;11694;p80"/>
          <p:cNvGrpSpPr/>
          <p:nvPr/>
        </p:nvGrpSpPr>
        <p:grpSpPr>
          <a:xfrm>
            <a:off x="2189568" y="1961603"/>
            <a:ext cx="364993" cy="359049"/>
            <a:chOff x="2189568" y="1961603"/>
            <a:chExt cx="364993" cy="359049"/>
          </a:xfrm>
        </p:grpSpPr>
        <p:sp>
          <p:nvSpPr>
            <p:cNvPr id="11695" name="Google Shape;11695;p80"/>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0"/>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0"/>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0"/>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0"/>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0"/>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0"/>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0"/>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0"/>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0"/>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0"/>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0"/>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0"/>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0"/>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0"/>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0"/>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80"/>
          <p:cNvGrpSpPr/>
          <p:nvPr/>
        </p:nvGrpSpPr>
        <p:grpSpPr>
          <a:xfrm>
            <a:off x="2193077" y="2419971"/>
            <a:ext cx="378426" cy="346323"/>
            <a:chOff x="2193077" y="2419971"/>
            <a:chExt cx="378426" cy="346323"/>
          </a:xfrm>
        </p:grpSpPr>
        <p:sp>
          <p:nvSpPr>
            <p:cNvPr id="11712" name="Google Shape;11712;p80"/>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0"/>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0"/>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0"/>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0"/>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0"/>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0"/>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0"/>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0"/>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0"/>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0"/>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0"/>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0"/>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0"/>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0"/>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0"/>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0"/>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0"/>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0"/>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0"/>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0"/>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3" name="Google Shape;11733;p80"/>
          <p:cNvGrpSpPr/>
          <p:nvPr/>
        </p:nvGrpSpPr>
        <p:grpSpPr>
          <a:xfrm>
            <a:off x="861622" y="2881770"/>
            <a:ext cx="276802" cy="367140"/>
            <a:chOff x="861622" y="2881770"/>
            <a:chExt cx="276802" cy="367140"/>
          </a:xfrm>
        </p:grpSpPr>
        <p:sp>
          <p:nvSpPr>
            <p:cNvPr id="11734" name="Google Shape;11734;p80"/>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0"/>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0"/>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0"/>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0"/>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0"/>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0"/>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0"/>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0"/>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0"/>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0"/>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0"/>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0"/>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0"/>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0"/>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0"/>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0"/>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0"/>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0"/>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0"/>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0"/>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0"/>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80"/>
          <p:cNvGrpSpPr/>
          <p:nvPr/>
        </p:nvGrpSpPr>
        <p:grpSpPr>
          <a:xfrm>
            <a:off x="3968184" y="2881691"/>
            <a:ext cx="369444" cy="367140"/>
            <a:chOff x="3968184" y="2881691"/>
            <a:chExt cx="369444" cy="367140"/>
          </a:xfrm>
        </p:grpSpPr>
        <p:sp>
          <p:nvSpPr>
            <p:cNvPr id="11757" name="Google Shape;11757;p80"/>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0"/>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0"/>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0"/>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0"/>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0"/>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0"/>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0"/>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0"/>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0"/>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0"/>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0"/>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0"/>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0"/>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0"/>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0"/>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0"/>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0"/>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0"/>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0"/>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0"/>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0"/>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0"/>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0"/>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1" name="Google Shape;11781;p80"/>
          <p:cNvGrpSpPr/>
          <p:nvPr/>
        </p:nvGrpSpPr>
        <p:grpSpPr>
          <a:xfrm>
            <a:off x="3513796" y="2882084"/>
            <a:ext cx="371487" cy="366826"/>
            <a:chOff x="3513796" y="2882084"/>
            <a:chExt cx="371487" cy="366826"/>
          </a:xfrm>
        </p:grpSpPr>
        <p:sp>
          <p:nvSpPr>
            <p:cNvPr id="11782" name="Google Shape;11782;p80"/>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0"/>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0"/>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0"/>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0"/>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0"/>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0"/>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0"/>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0"/>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0"/>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0"/>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0"/>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0"/>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0"/>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0"/>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0"/>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0"/>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0"/>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0"/>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0"/>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0"/>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0"/>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0"/>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0"/>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0"/>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0"/>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0"/>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0"/>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0"/>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0"/>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0"/>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0"/>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0"/>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0"/>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0"/>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0"/>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0"/>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0"/>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0"/>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0"/>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0"/>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0"/>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0"/>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0"/>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0"/>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0"/>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0"/>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0"/>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0"/>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80"/>
          <p:cNvGrpSpPr/>
          <p:nvPr/>
        </p:nvGrpSpPr>
        <p:grpSpPr>
          <a:xfrm>
            <a:off x="873615" y="1500275"/>
            <a:ext cx="335011" cy="359232"/>
            <a:chOff x="873615" y="1500275"/>
            <a:chExt cx="335011" cy="359232"/>
          </a:xfrm>
        </p:grpSpPr>
        <p:sp>
          <p:nvSpPr>
            <p:cNvPr id="11832" name="Google Shape;11832;p80"/>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0"/>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0"/>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0"/>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0"/>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0"/>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0"/>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0"/>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0"/>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0"/>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0"/>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3" name="Google Shape;11843;p80"/>
          <p:cNvGrpSpPr/>
          <p:nvPr/>
        </p:nvGrpSpPr>
        <p:grpSpPr>
          <a:xfrm>
            <a:off x="2202058" y="3346737"/>
            <a:ext cx="337158" cy="359311"/>
            <a:chOff x="2202058" y="3346737"/>
            <a:chExt cx="337158" cy="359311"/>
          </a:xfrm>
        </p:grpSpPr>
        <p:sp>
          <p:nvSpPr>
            <p:cNvPr id="11844" name="Google Shape;11844;p80"/>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0"/>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0"/>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0"/>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0"/>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0"/>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0"/>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0"/>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0"/>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3" name="Google Shape;11853;p80"/>
          <p:cNvGrpSpPr/>
          <p:nvPr/>
        </p:nvGrpSpPr>
        <p:grpSpPr>
          <a:xfrm>
            <a:off x="2223059" y="3818172"/>
            <a:ext cx="359232" cy="306050"/>
            <a:chOff x="2223059" y="3818172"/>
            <a:chExt cx="359232" cy="306050"/>
          </a:xfrm>
        </p:grpSpPr>
        <p:sp>
          <p:nvSpPr>
            <p:cNvPr id="11854" name="Google Shape;11854;p80"/>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0"/>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0"/>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0"/>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0"/>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0"/>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0"/>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0"/>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0"/>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80"/>
          <p:cNvGrpSpPr/>
          <p:nvPr/>
        </p:nvGrpSpPr>
        <p:grpSpPr>
          <a:xfrm>
            <a:off x="1725989" y="1991820"/>
            <a:ext cx="378426" cy="298509"/>
            <a:chOff x="1725989" y="1991820"/>
            <a:chExt cx="378426" cy="298509"/>
          </a:xfrm>
        </p:grpSpPr>
        <p:sp>
          <p:nvSpPr>
            <p:cNvPr id="11864" name="Google Shape;11864;p80"/>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0"/>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0"/>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0"/>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0"/>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0"/>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0"/>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0"/>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0"/>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0"/>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0"/>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0"/>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6" name="Google Shape;11876;p80"/>
          <p:cNvGrpSpPr/>
          <p:nvPr/>
        </p:nvGrpSpPr>
        <p:grpSpPr>
          <a:xfrm>
            <a:off x="1768409" y="3791751"/>
            <a:ext cx="367978" cy="359075"/>
            <a:chOff x="1768409" y="3791751"/>
            <a:chExt cx="367978" cy="359075"/>
          </a:xfrm>
        </p:grpSpPr>
        <p:sp>
          <p:nvSpPr>
            <p:cNvPr id="11877" name="Google Shape;11877;p80"/>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0"/>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0"/>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0"/>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0"/>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0"/>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0"/>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0"/>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0"/>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0"/>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0"/>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0"/>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0"/>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0" name="Google Shape;11890;p80"/>
          <p:cNvGrpSpPr/>
          <p:nvPr/>
        </p:nvGrpSpPr>
        <p:grpSpPr>
          <a:xfrm>
            <a:off x="2668963" y="3791306"/>
            <a:ext cx="358735" cy="359311"/>
            <a:chOff x="2668963" y="3791306"/>
            <a:chExt cx="358735" cy="359311"/>
          </a:xfrm>
        </p:grpSpPr>
        <p:sp>
          <p:nvSpPr>
            <p:cNvPr id="11891" name="Google Shape;11891;p80"/>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0"/>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0"/>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0"/>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0"/>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0"/>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0"/>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0"/>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0"/>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0"/>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0"/>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0"/>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0"/>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0"/>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0"/>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0"/>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7" name="Google Shape;11907;p80"/>
          <p:cNvGrpSpPr/>
          <p:nvPr/>
        </p:nvGrpSpPr>
        <p:grpSpPr>
          <a:xfrm>
            <a:off x="849682" y="1995198"/>
            <a:ext cx="363893" cy="291727"/>
            <a:chOff x="849682" y="1995198"/>
            <a:chExt cx="363893" cy="291727"/>
          </a:xfrm>
        </p:grpSpPr>
        <p:sp>
          <p:nvSpPr>
            <p:cNvPr id="11908" name="Google Shape;11908;p80"/>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0"/>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0"/>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0"/>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0"/>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0"/>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0"/>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0"/>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0"/>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0"/>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0"/>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0"/>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0"/>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0"/>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0"/>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0"/>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0"/>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0"/>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80"/>
          <p:cNvGrpSpPr/>
          <p:nvPr/>
        </p:nvGrpSpPr>
        <p:grpSpPr>
          <a:xfrm>
            <a:off x="3065430" y="1990066"/>
            <a:ext cx="378190" cy="302044"/>
            <a:chOff x="3065430" y="1990066"/>
            <a:chExt cx="378190" cy="302044"/>
          </a:xfrm>
        </p:grpSpPr>
        <p:sp>
          <p:nvSpPr>
            <p:cNvPr id="11927" name="Google Shape;11927;p80"/>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0"/>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0"/>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0"/>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0"/>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0"/>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0"/>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0"/>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0"/>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0"/>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0"/>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80"/>
          <p:cNvGrpSpPr/>
          <p:nvPr/>
        </p:nvGrpSpPr>
        <p:grpSpPr>
          <a:xfrm>
            <a:off x="3568234" y="3791410"/>
            <a:ext cx="347501" cy="359284"/>
            <a:chOff x="3568234" y="3791410"/>
            <a:chExt cx="347501" cy="359284"/>
          </a:xfrm>
        </p:grpSpPr>
        <p:sp>
          <p:nvSpPr>
            <p:cNvPr id="11939" name="Google Shape;11939;p80"/>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0"/>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0"/>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0"/>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0"/>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0"/>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0"/>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0"/>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0"/>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0"/>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0"/>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80"/>
          <p:cNvGrpSpPr/>
          <p:nvPr/>
        </p:nvGrpSpPr>
        <p:grpSpPr>
          <a:xfrm>
            <a:off x="1759925" y="1501087"/>
            <a:ext cx="347004" cy="358420"/>
            <a:chOff x="1759925" y="1501087"/>
            <a:chExt cx="347004" cy="358420"/>
          </a:xfrm>
        </p:grpSpPr>
        <p:sp>
          <p:nvSpPr>
            <p:cNvPr id="11951" name="Google Shape;11951;p80"/>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0"/>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0"/>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0"/>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0"/>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0"/>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0"/>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0"/>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0"/>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0"/>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0"/>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0"/>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0"/>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0"/>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0"/>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0"/>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0"/>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0"/>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0"/>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0"/>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0"/>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0"/>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0"/>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0"/>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0"/>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0"/>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0"/>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80"/>
          <p:cNvGrpSpPr/>
          <p:nvPr/>
        </p:nvGrpSpPr>
        <p:grpSpPr>
          <a:xfrm>
            <a:off x="3519295" y="2413660"/>
            <a:ext cx="360227" cy="359311"/>
            <a:chOff x="3519295" y="2413660"/>
            <a:chExt cx="360227" cy="359311"/>
          </a:xfrm>
        </p:grpSpPr>
        <p:sp>
          <p:nvSpPr>
            <p:cNvPr id="11979" name="Google Shape;11979;p80"/>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0"/>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0"/>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0"/>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0"/>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0"/>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0"/>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0"/>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0"/>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0"/>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0"/>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0"/>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0"/>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0"/>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0"/>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0"/>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0"/>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0"/>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0"/>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0"/>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0"/>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0"/>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0"/>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0"/>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0"/>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0"/>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0"/>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0"/>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0"/>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0"/>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0"/>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0"/>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0"/>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0"/>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0"/>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4" name="Google Shape;12014;p80"/>
          <p:cNvGrpSpPr/>
          <p:nvPr/>
        </p:nvGrpSpPr>
        <p:grpSpPr>
          <a:xfrm>
            <a:off x="1330255" y="3845718"/>
            <a:ext cx="358996" cy="250774"/>
            <a:chOff x="1330255" y="3845718"/>
            <a:chExt cx="358996" cy="250774"/>
          </a:xfrm>
        </p:grpSpPr>
        <p:sp>
          <p:nvSpPr>
            <p:cNvPr id="12015" name="Google Shape;12015;p80"/>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0"/>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0"/>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0"/>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0"/>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0"/>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0"/>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0"/>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0"/>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0"/>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5" name="Google Shape;12025;p80"/>
          <p:cNvGrpSpPr/>
          <p:nvPr/>
        </p:nvGrpSpPr>
        <p:grpSpPr>
          <a:xfrm>
            <a:off x="3115103" y="3791384"/>
            <a:ext cx="373424" cy="359311"/>
            <a:chOff x="3115103" y="3791384"/>
            <a:chExt cx="373424" cy="359311"/>
          </a:xfrm>
        </p:grpSpPr>
        <p:sp>
          <p:nvSpPr>
            <p:cNvPr id="12026" name="Google Shape;12026;p80"/>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0"/>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0"/>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0"/>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0"/>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0"/>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0"/>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0"/>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0"/>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0"/>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0"/>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0"/>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0"/>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0"/>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0" name="Google Shape;12040;p80"/>
          <p:cNvGrpSpPr/>
          <p:nvPr/>
        </p:nvGrpSpPr>
        <p:grpSpPr>
          <a:xfrm>
            <a:off x="883853" y="3792641"/>
            <a:ext cx="378190" cy="357059"/>
            <a:chOff x="883853" y="3792641"/>
            <a:chExt cx="378190" cy="357059"/>
          </a:xfrm>
        </p:grpSpPr>
        <p:sp>
          <p:nvSpPr>
            <p:cNvPr id="12041" name="Google Shape;12041;p80"/>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0"/>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0"/>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0"/>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0"/>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0"/>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0"/>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0"/>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0"/>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0"/>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0"/>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0"/>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0"/>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0"/>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0"/>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0"/>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0"/>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0"/>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0"/>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0"/>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0"/>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0"/>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0"/>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0"/>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0"/>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0"/>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80"/>
          <p:cNvGrpSpPr/>
          <p:nvPr/>
        </p:nvGrpSpPr>
        <p:grpSpPr>
          <a:xfrm>
            <a:off x="3934196" y="2484805"/>
            <a:ext cx="401207" cy="214036"/>
            <a:chOff x="3934196" y="2484805"/>
            <a:chExt cx="401207" cy="214036"/>
          </a:xfrm>
        </p:grpSpPr>
        <p:sp>
          <p:nvSpPr>
            <p:cNvPr id="12068" name="Google Shape;12068;p80"/>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0"/>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0"/>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0"/>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0"/>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3" name="Google Shape;12073;p80"/>
          <p:cNvGrpSpPr/>
          <p:nvPr/>
        </p:nvGrpSpPr>
        <p:grpSpPr>
          <a:xfrm>
            <a:off x="3999894" y="1500197"/>
            <a:ext cx="342474" cy="359232"/>
            <a:chOff x="3999894" y="1500197"/>
            <a:chExt cx="342474" cy="359232"/>
          </a:xfrm>
        </p:grpSpPr>
        <p:sp>
          <p:nvSpPr>
            <p:cNvPr id="12074" name="Google Shape;12074;p80"/>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0"/>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0"/>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0"/>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0"/>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0"/>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0"/>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0"/>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0"/>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0"/>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4" name="Google Shape;12084;p80"/>
          <p:cNvGrpSpPr/>
          <p:nvPr/>
        </p:nvGrpSpPr>
        <p:grpSpPr>
          <a:xfrm>
            <a:off x="2233795" y="2882162"/>
            <a:ext cx="232601" cy="366747"/>
            <a:chOff x="2233795" y="2882162"/>
            <a:chExt cx="232601" cy="366747"/>
          </a:xfrm>
        </p:grpSpPr>
        <p:sp>
          <p:nvSpPr>
            <p:cNvPr id="12085" name="Google Shape;12085;p80"/>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0"/>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0"/>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0"/>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0"/>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0"/>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0"/>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0"/>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0"/>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0"/>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0"/>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0"/>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0"/>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0"/>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0"/>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0"/>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0"/>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0"/>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3" name="Google Shape;12103;p80"/>
          <p:cNvGrpSpPr/>
          <p:nvPr/>
        </p:nvGrpSpPr>
        <p:grpSpPr>
          <a:xfrm>
            <a:off x="3523772" y="3404422"/>
            <a:ext cx="362008" cy="244175"/>
            <a:chOff x="3523772" y="3404422"/>
            <a:chExt cx="362008" cy="244175"/>
          </a:xfrm>
        </p:grpSpPr>
        <p:sp>
          <p:nvSpPr>
            <p:cNvPr id="12104" name="Google Shape;12104;p80"/>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0"/>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0"/>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0"/>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0"/>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0"/>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0"/>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0"/>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0"/>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0"/>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0"/>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0"/>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0"/>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0"/>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0"/>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9" name="Google Shape;12119;p80"/>
          <p:cNvGrpSpPr/>
          <p:nvPr/>
        </p:nvGrpSpPr>
        <p:grpSpPr>
          <a:xfrm>
            <a:off x="3531026" y="1977314"/>
            <a:ext cx="359232" cy="327836"/>
            <a:chOff x="3531026" y="1977314"/>
            <a:chExt cx="359232" cy="327836"/>
          </a:xfrm>
        </p:grpSpPr>
        <p:sp>
          <p:nvSpPr>
            <p:cNvPr id="12120" name="Google Shape;12120;p80"/>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0"/>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0"/>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0"/>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0"/>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0"/>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0"/>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0"/>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0"/>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0"/>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0" name="Google Shape;12130;p80"/>
          <p:cNvGrpSpPr/>
          <p:nvPr/>
        </p:nvGrpSpPr>
        <p:grpSpPr>
          <a:xfrm>
            <a:off x="3123351" y="1500275"/>
            <a:ext cx="296781" cy="359232"/>
            <a:chOff x="3123351" y="1500275"/>
            <a:chExt cx="296781" cy="359232"/>
          </a:xfrm>
        </p:grpSpPr>
        <p:sp>
          <p:nvSpPr>
            <p:cNvPr id="12131" name="Google Shape;12131;p80"/>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0"/>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0"/>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0"/>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0"/>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0"/>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0"/>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0"/>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0"/>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0"/>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0"/>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2" name="Google Shape;12142;p80"/>
          <p:cNvGrpSpPr/>
          <p:nvPr/>
        </p:nvGrpSpPr>
        <p:grpSpPr>
          <a:xfrm>
            <a:off x="2659458" y="1500275"/>
            <a:ext cx="332261" cy="359232"/>
            <a:chOff x="2659458" y="1500275"/>
            <a:chExt cx="332261" cy="359232"/>
          </a:xfrm>
        </p:grpSpPr>
        <p:sp>
          <p:nvSpPr>
            <p:cNvPr id="12143" name="Google Shape;12143;p80"/>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0"/>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0"/>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0"/>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0"/>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0"/>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0"/>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0"/>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0"/>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0"/>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0"/>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0"/>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0"/>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0"/>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0"/>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0"/>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0"/>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0"/>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0"/>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0"/>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3" name="Google Shape;12163;p80"/>
          <p:cNvGrpSpPr/>
          <p:nvPr/>
        </p:nvGrpSpPr>
        <p:grpSpPr>
          <a:xfrm>
            <a:off x="1750184" y="2413530"/>
            <a:ext cx="359730" cy="359441"/>
            <a:chOff x="1750184" y="2413530"/>
            <a:chExt cx="359730" cy="359441"/>
          </a:xfrm>
        </p:grpSpPr>
        <p:sp>
          <p:nvSpPr>
            <p:cNvPr id="12164" name="Google Shape;12164;p80"/>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0"/>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0"/>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0"/>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0"/>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0"/>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0"/>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0"/>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0"/>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0"/>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0"/>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5" name="Google Shape;12175;p80"/>
          <p:cNvGrpSpPr/>
          <p:nvPr/>
        </p:nvGrpSpPr>
        <p:grpSpPr>
          <a:xfrm>
            <a:off x="2230050" y="1500223"/>
            <a:ext cx="316524" cy="359284"/>
            <a:chOff x="2230050" y="1500223"/>
            <a:chExt cx="316524" cy="359284"/>
          </a:xfrm>
        </p:grpSpPr>
        <p:sp>
          <p:nvSpPr>
            <p:cNvPr id="12176" name="Google Shape;12176;p80"/>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0"/>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0"/>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0"/>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0"/>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0"/>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0"/>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0"/>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0"/>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0"/>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0"/>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0"/>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0"/>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0"/>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0"/>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0"/>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0"/>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0"/>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0"/>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0"/>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6" name="Google Shape;12196;p80"/>
          <p:cNvGrpSpPr/>
          <p:nvPr/>
        </p:nvGrpSpPr>
        <p:grpSpPr>
          <a:xfrm>
            <a:off x="2690042" y="4262767"/>
            <a:ext cx="359389" cy="359232"/>
            <a:chOff x="2690042" y="4262767"/>
            <a:chExt cx="359389" cy="359232"/>
          </a:xfrm>
        </p:grpSpPr>
        <p:sp>
          <p:nvSpPr>
            <p:cNvPr id="12197" name="Google Shape;12197;p80"/>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0"/>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0"/>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0"/>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0"/>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0"/>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0"/>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80"/>
          <p:cNvGrpSpPr/>
          <p:nvPr/>
        </p:nvGrpSpPr>
        <p:grpSpPr>
          <a:xfrm>
            <a:off x="2689440" y="2882162"/>
            <a:ext cx="222337" cy="366721"/>
            <a:chOff x="2689440" y="2882162"/>
            <a:chExt cx="222337" cy="366721"/>
          </a:xfrm>
        </p:grpSpPr>
        <p:sp>
          <p:nvSpPr>
            <p:cNvPr id="12205" name="Google Shape;12205;p80"/>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0"/>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0"/>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0"/>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0"/>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0"/>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0"/>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0"/>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0"/>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4" name="Google Shape;12214;p80"/>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5" name="Google Shape;12215;p80"/>
          <p:cNvGrpSpPr/>
          <p:nvPr/>
        </p:nvGrpSpPr>
        <p:grpSpPr>
          <a:xfrm>
            <a:off x="2637986" y="1980142"/>
            <a:ext cx="359232" cy="322023"/>
            <a:chOff x="2637986" y="1980142"/>
            <a:chExt cx="359232" cy="322023"/>
          </a:xfrm>
        </p:grpSpPr>
        <p:sp>
          <p:nvSpPr>
            <p:cNvPr id="12216" name="Google Shape;12216;p80"/>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0"/>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0"/>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0"/>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0"/>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0"/>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0"/>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0"/>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0"/>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0"/>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0"/>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0"/>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0"/>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9" name="Google Shape;12229;p80"/>
          <p:cNvGrpSpPr/>
          <p:nvPr/>
        </p:nvGrpSpPr>
        <p:grpSpPr>
          <a:xfrm>
            <a:off x="1306531" y="3346972"/>
            <a:ext cx="323018" cy="359075"/>
            <a:chOff x="1306531" y="3346972"/>
            <a:chExt cx="323018" cy="359075"/>
          </a:xfrm>
        </p:grpSpPr>
        <p:sp>
          <p:nvSpPr>
            <p:cNvPr id="12230" name="Google Shape;12230;p80"/>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0"/>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0"/>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0"/>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0"/>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0"/>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0"/>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0"/>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0"/>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9" name="Google Shape;12239;p80"/>
          <p:cNvGrpSpPr/>
          <p:nvPr/>
        </p:nvGrpSpPr>
        <p:grpSpPr>
          <a:xfrm>
            <a:off x="1308024" y="2413975"/>
            <a:ext cx="360253" cy="357111"/>
            <a:chOff x="1308024" y="2413975"/>
            <a:chExt cx="360253" cy="357111"/>
          </a:xfrm>
        </p:grpSpPr>
        <p:sp>
          <p:nvSpPr>
            <p:cNvPr id="12240" name="Google Shape;12240;p80"/>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0"/>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0"/>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0"/>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0"/>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0"/>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0"/>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0"/>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0"/>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0"/>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0"/>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0"/>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0"/>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0"/>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0"/>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0"/>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0"/>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0"/>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0"/>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0"/>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0"/>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0"/>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0"/>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0"/>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0"/>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0"/>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0"/>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0"/>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0"/>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0"/>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0" name="Google Shape;12270;p80"/>
          <p:cNvGrpSpPr/>
          <p:nvPr/>
        </p:nvGrpSpPr>
        <p:grpSpPr>
          <a:xfrm>
            <a:off x="1298519" y="1970322"/>
            <a:ext cx="378452" cy="341321"/>
            <a:chOff x="1298519" y="1970322"/>
            <a:chExt cx="378452" cy="341321"/>
          </a:xfrm>
        </p:grpSpPr>
        <p:sp>
          <p:nvSpPr>
            <p:cNvPr id="12271" name="Google Shape;12271;p80"/>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0"/>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0"/>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0"/>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0"/>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0"/>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0"/>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0"/>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0"/>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0"/>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0"/>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0"/>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0"/>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0"/>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0"/>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0"/>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0"/>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0"/>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0"/>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0"/>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1" name="Google Shape;12291;p80"/>
          <p:cNvGrpSpPr/>
          <p:nvPr/>
        </p:nvGrpSpPr>
        <p:grpSpPr>
          <a:xfrm>
            <a:off x="3114815" y="3346868"/>
            <a:ext cx="283217" cy="359180"/>
            <a:chOff x="3114815" y="3346868"/>
            <a:chExt cx="283217" cy="359180"/>
          </a:xfrm>
        </p:grpSpPr>
        <p:sp>
          <p:nvSpPr>
            <p:cNvPr id="12292" name="Google Shape;12292;p80"/>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0"/>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0"/>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0"/>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0"/>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0"/>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0"/>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0"/>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0"/>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0"/>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0"/>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0"/>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0"/>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80"/>
          <p:cNvGrpSpPr/>
          <p:nvPr/>
        </p:nvGrpSpPr>
        <p:grpSpPr>
          <a:xfrm>
            <a:off x="3973186" y="3353231"/>
            <a:ext cx="378661" cy="346558"/>
            <a:chOff x="3973186" y="3353231"/>
            <a:chExt cx="378661" cy="346558"/>
          </a:xfrm>
        </p:grpSpPr>
        <p:sp>
          <p:nvSpPr>
            <p:cNvPr id="12306" name="Google Shape;12306;p80"/>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0"/>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0"/>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0"/>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0"/>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0"/>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0"/>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0"/>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0"/>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0"/>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0"/>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0"/>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0"/>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0"/>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0"/>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0"/>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0"/>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0"/>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4" name="Google Shape;12324;p80"/>
          <p:cNvGrpSpPr/>
          <p:nvPr/>
        </p:nvGrpSpPr>
        <p:grpSpPr>
          <a:xfrm>
            <a:off x="2152857" y="4263002"/>
            <a:ext cx="373241" cy="359127"/>
            <a:chOff x="2152857" y="4263002"/>
            <a:chExt cx="373241" cy="359127"/>
          </a:xfrm>
        </p:grpSpPr>
        <p:sp>
          <p:nvSpPr>
            <p:cNvPr id="12325" name="Google Shape;12325;p80"/>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0"/>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0"/>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0"/>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0"/>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0"/>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0"/>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0"/>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3" name="Google Shape;12333;p80"/>
          <p:cNvGrpSpPr/>
          <p:nvPr/>
        </p:nvGrpSpPr>
        <p:grpSpPr>
          <a:xfrm>
            <a:off x="859632" y="3346972"/>
            <a:ext cx="303537" cy="359127"/>
            <a:chOff x="859632" y="3346972"/>
            <a:chExt cx="303537" cy="359127"/>
          </a:xfrm>
        </p:grpSpPr>
        <p:sp>
          <p:nvSpPr>
            <p:cNvPr id="12334" name="Google Shape;12334;p80"/>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0"/>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0"/>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0"/>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0"/>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9" name="Google Shape;12339;p80"/>
          <p:cNvGrpSpPr/>
          <p:nvPr/>
        </p:nvGrpSpPr>
        <p:grpSpPr>
          <a:xfrm>
            <a:off x="1767911" y="2882241"/>
            <a:ext cx="265306" cy="366799"/>
            <a:chOff x="1767911" y="2882241"/>
            <a:chExt cx="265306" cy="366799"/>
          </a:xfrm>
        </p:grpSpPr>
        <p:sp>
          <p:nvSpPr>
            <p:cNvPr id="12340" name="Google Shape;12340;p80"/>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0"/>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0"/>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0"/>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0"/>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0"/>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0"/>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0"/>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0"/>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0"/>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0"/>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0"/>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0"/>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0"/>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0"/>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5" name="Google Shape;12355;p80"/>
          <p:cNvGrpSpPr/>
          <p:nvPr/>
        </p:nvGrpSpPr>
        <p:grpSpPr>
          <a:xfrm>
            <a:off x="1332009" y="1499935"/>
            <a:ext cx="331895" cy="359311"/>
            <a:chOff x="1332009" y="1499935"/>
            <a:chExt cx="331895" cy="359311"/>
          </a:xfrm>
        </p:grpSpPr>
        <p:sp>
          <p:nvSpPr>
            <p:cNvPr id="12356" name="Google Shape;12356;p80"/>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0"/>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0"/>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0"/>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0"/>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0"/>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0"/>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0"/>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0"/>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0"/>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0"/>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0"/>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0"/>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0"/>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0"/>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0"/>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0"/>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80"/>
          <p:cNvGrpSpPr/>
          <p:nvPr/>
        </p:nvGrpSpPr>
        <p:grpSpPr>
          <a:xfrm>
            <a:off x="2663464" y="3346815"/>
            <a:ext cx="289528" cy="359232"/>
            <a:chOff x="2663464" y="3346815"/>
            <a:chExt cx="289528" cy="359232"/>
          </a:xfrm>
        </p:grpSpPr>
        <p:sp>
          <p:nvSpPr>
            <p:cNvPr id="12374" name="Google Shape;12374;p80"/>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0"/>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0"/>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0"/>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0"/>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0"/>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0"/>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0"/>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0"/>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0"/>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0"/>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5" name="Google Shape;12385;p80"/>
          <p:cNvGrpSpPr/>
          <p:nvPr/>
        </p:nvGrpSpPr>
        <p:grpSpPr>
          <a:xfrm>
            <a:off x="1315775" y="2881927"/>
            <a:ext cx="269051" cy="366983"/>
            <a:chOff x="1315775" y="2881927"/>
            <a:chExt cx="269051" cy="366983"/>
          </a:xfrm>
        </p:grpSpPr>
        <p:sp>
          <p:nvSpPr>
            <p:cNvPr id="12386" name="Google Shape;12386;p80"/>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0"/>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0"/>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0"/>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0"/>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0"/>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0"/>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0"/>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0"/>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0"/>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0"/>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0"/>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0"/>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0"/>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0"/>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80"/>
          <p:cNvGrpSpPr/>
          <p:nvPr/>
        </p:nvGrpSpPr>
        <p:grpSpPr>
          <a:xfrm>
            <a:off x="3977427" y="1980142"/>
            <a:ext cx="359232" cy="322023"/>
            <a:chOff x="3977427" y="1980142"/>
            <a:chExt cx="359232" cy="322023"/>
          </a:xfrm>
        </p:grpSpPr>
        <p:sp>
          <p:nvSpPr>
            <p:cNvPr id="12402" name="Google Shape;12402;p80"/>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0"/>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0"/>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0"/>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0"/>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0"/>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0"/>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0"/>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0"/>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0"/>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2" name="Google Shape;12412;p80"/>
          <p:cNvGrpSpPr/>
          <p:nvPr/>
        </p:nvGrpSpPr>
        <p:grpSpPr>
          <a:xfrm>
            <a:off x="865628" y="2413608"/>
            <a:ext cx="361720" cy="359180"/>
            <a:chOff x="865628" y="2413608"/>
            <a:chExt cx="361720" cy="359180"/>
          </a:xfrm>
        </p:grpSpPr>
        <p:sp>
          <p:nvSpPr>
            <p:cNvPr id="12413" name="Google Shape;12413;p80"/>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0"/>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0"/>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0"/>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0"/>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0"/>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0"/>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0"/>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0"/>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0"/>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0"/>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0"/>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0"/>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6" name="Google Shape;12426;p80"/>
          <p:cNvGrpSpPr/>
          <p:nvPr/>
        </p:nvGrpSpPr>
        <p:grpSpPr>
          <a:xfrm>
            <a:off x="3117093" y="2881927"/>
            <a:ext cx="268815" cy="366983"/>
            <a:chOff x="3117093" y="2881927"/>
            <a:chExt cx="268815" cy="366983"/>
          </a:xfrm>
        </p:grpSpPr>
        <p:sp>
          <p:nvSpPr>
            <p:cNvPr id="12427" name="Google Shape;12427;p80"/>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0"/>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0"/>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0"/>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0"/>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0"/>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0"/>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0"/>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0"/>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0"/>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0"/>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0"/>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0"/>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0"/>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0"/>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2" name="Google Shape;12442;p80"/>
          <p:cNvGrpSpPr/>
          <p:nvPr/>
        </p:nvGrpSpPr>
        <p:grpSpPr>
          <a:xfrm>
            <a:off x="3534508" y="1508000"/>
            <a:ext cx="368502" cy="343521"/>
            <a:chOff x="3534508" y="1508000"/>
            <a:chExt cx="368502" cy="343521"/>
          </a:xfrm>
        </p:grpSpPr>
        <p:sp>
          <p:nvSpPr>
            <p:cNvPr id="12443" name="Google Shape;12443;p80"/>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0"/>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0"/>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0"/>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0"/>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0"/>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0"/>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0"/>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0"/>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0"/>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0"/>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0"/>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0"/>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0"/>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0"/>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80"/>
          <p:cNvGrpSpPr/>
          <p:nvPr/>
        </p:nvGrpSpPr>
        <p:grpSpPr>
          <a:xfrm>
            <a:off x="7147436" y="1502999"/>
            <a:ext cx="279054" cy="354754"/>
            <a:chOff x="7147436" y="1502999"/>
            <a:chExt cx="279054" cy="354754"/>
          </a:xfrm>
        </p:grpSpPr>
        <p:sp>
          <p:nvSpPr>
            <p:cNvPr id="12459" name="Google Shape;12459;p80"/>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0"/>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0"/>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0"/>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0"/>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0"/>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0"/>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0"/>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0"/>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0"/>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0"/>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0"/>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0"/>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0"/>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0"/>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0"/>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5" name="Google Shape;12475;p80"/>
          <p:cNvGrpSpPr/>
          <p:nvPr/>
        </p:nvGrpSpPr>
        <p:grpSpPr>
          <a:xfrm>
            <a:off x="7603081" y="1973072"/>
            <a:ext cx="276802" cy="354807"/>
            <a:chOff x="7603081" y="1973072"/>
            <a:chExt cx="276802" cy="354807"/>
          </a:xfrm>
        </p:grpSpPr>
        <p:sp>
          <p:nvSpPr>
            <p:cNvPr id="12476" name="Google Shape;12476;p80"/>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0"/>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0"/>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0"/>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0"/>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0"/>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0"/>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0"/>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0"/>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0"/>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0"/>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0"/>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0"/>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0"/>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0" name="Google Shape;12490;p80"/>
          <p:cNvGrpSpPr/>
          <p:nvPr/>
        </p:nvGrpSpPr>
        <p:grpSpPr>
          <a:xfrm>
            <a:off x="6696792" y="1502999"/>
            <a:ext cx="276802" cy="354754"/>
            <a:chOff x="6696792" y="1502999"/>
            <a:chExt cx="276802" cy="354754"/>
          </a:xfrm>
        </p:grpSpPr>
        <p:sp>
          <p:nvSpPr>
            <p:cNvPr id="12491" name="Google Shape;12491;p80"/>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0"/>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0"/>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0"/>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0"/>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0"/>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0"/>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0"/>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0"/>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0"/>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0"/>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0"/>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0"/>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0"/>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0"/>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6" name="Google Shape;12506;p80"/>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7" name="Google Shape;12507;p80"/>
          <p:cNvGrpSpPr/>
          <p:nvPr/>
        </p:nvGrpSpPr>
        <p:grpSpPr>
          <a:xfrm>
            <a:off x="6223393" y="1502999"/>
            <a:ext cx="320295" cy="354754"/>
            <a:chOff x="6223393" y="1502999"/>
            <a:chExt cx="320295" cy="354754"/>
          </a:xfrm>
        </p:grpSpPr>
        <p:sp>
          <p:nvSpPr>
            <p:cNvPr id="12508" name="Google Shape;12508;p80"/>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0"/>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0"/>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0"/>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0"/>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0"/>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0"/>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0"/>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0"/>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0"/>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0"/>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0"/>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0"/>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0"/>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0"/>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0"/>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0"/>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0"/>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0"/>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0"/>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0"/>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0"/>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0"/>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80"/>
          <p:cNvGrpSpPr/>
          <p:nvPr/>
        </p:nvGrpSpPr>
        <p:grpSpPr>
          <a:xfrm>
            <a:off x="5310611" y="1502972"/>
            <a:ext cx="339515" cy="354781"/>
            <a:chOff x="5310611" y="1502972"/>
            <a:chExt cx="339515" cy="354781"/>
          </a:xfrm>
        </p:grpSpPr>
        <p:sp>
          <p:nvSpPr>
            <p:cNvPr id="12532" name="Google Shape;12532;p80"/>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0"/>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0"/>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0"/>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0"/>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0"/>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0"/>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0"/>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0"/>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0"/>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0"/>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0"/>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0"/>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0"/>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0"/>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0"/>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8" name="Google Shape;12548;p80"/>
          <p:cNvGrpSpPr/>
          <p:nvPr/>
        </p:nvGrpSpPr>
        <p:grpSpPr>
          <a:xfrm>
            <a:off x="6253637" y="3790101"/>
            <a:ext cx="274550" cy="354833"/>
            <a:chOff x="6253637" y="3790101"/>
            <a:chExt cx="274550" cy="354833"/>
          </a:xfrm>
        </p:grpSpPr>
        <p:sp>
          <p:nvSpPr>
            <p:cNvPr id="12549" name="Google Shape;12549;p80"/>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0"/>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0"/>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0"/>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0"/>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0"/>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0"/>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0"/>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0"/>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0"/>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0"/>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0"/>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0"/>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0"/>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0"/>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0"/>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0"/>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6" name="Google Shape;12566;p80"/>
          <p:cNvGrpSpPr/>
          <p:nvPr/>
        </p:nvGrpSpPr>
        <p:grpSpPr>
          <a:xfrm>
            <a:off x="5802731" y="3790180"/>
            <a:ext cx="274576" cy="354754"/>
            <a:chOff x="5802731" y="3790180"/>
            <a:chExt cx="274576" cy="354754"/>
          </a:xfrm>
        </p:grpSpPr>
        <p:sp>
          <p:nvSpPr>
            <p:cNvPr id="12567" name="Google Shape;12567;p80"/>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0"/>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0"/>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0"/>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0"/>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0"/>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0"/>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0"/>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0"/>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0"/>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0"/>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0"/>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0"/>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0"/>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0"/>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0"/>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0"/>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0"/>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0"/>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0"/>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0"/>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8" name="Google Shape;12588;p80"/>
          <p:cNvGrpSpPr/>
          <p:nvPr/>
        </p:nvGrpSpPr>
        <p:grpSpPr>
          <a:xfrm>
            <a:off x="5352088" y="3790206"/>
            <a:ext cx="274550" cy="354728"/>
            <a:chOff x="5352088" y="3790206"/>
            <a:chExt cx="274550" cy="354728"/>
          </a:xfrm>
        </p:grpSpPr>
        <p:sp>
          <p:nvSpPr>
            <p:cNvPr id="12589" name="Google Shape;12589;p80"/>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0"/>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0"/>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0"/>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0"/>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0"/>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0"/>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0"/>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0"/>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0"/>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0"/>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0"/>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0"/>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0"/>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0"/>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0"/>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0"/>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0"/>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0"/>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0"/>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0"/>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0"/>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0"/>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0"/>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3" name="Google Shape;12613;p80"/>
          <p:cNvGrpSpPr/>
          <p:nvPr/>
        </p:nvGrpSpPr>
        <p:grpSpPr>
          <a:xfrm>
            <a:off x="4901706" y="3790075"/>
            <a:ext cx="274550" cy="354859"/>
            <a:chOff x="4901706" y="3790075"/>
            <a:chExt cx="274550" cy="354859"/>
          </a:xfrm>
        </p:grpSpPr>
        <p:sp>
          <p:nvSpPr>
            <p:cNvPr id="12614" name="Google Shape;12614;p80"/>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0"/>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0"/>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0"/>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0"/>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0"/>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0"/>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0"/>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0"/>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0"/>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0"/>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0"/>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0"/>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0"/>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0"/>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0"/>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0"/>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80"/>
          <p:cNvGrpSpPr/>
          <p:nvPr/>
        </p:nvGrpSpPr>
        <p:grpSpPr>
          <a:xfrm>
            <a:off x="8052704" y="1503208"/>
            <a:ext cx="275073" cy="354545"/>
            <a:chOff x="8052704" y="1503208"/>
            <a:chExt cx="275073" cy="354545"/>
          </a:xfrm>
        </p:grpSpPr>
        <p:sp>
          <p:nvSpPr>
            <p:cNvPr id="12632" name="Google Shape;12632;p80"/>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0"/>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0"/>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0"/>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0"/>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0"/>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0"/>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0"/>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0"/>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0"/>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0"/>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0"/>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0"/>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0"/>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0"/>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0"/>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0"/>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9" name="Google Shape;12649;p80"/>
          <p:cNvGrpSpPr/>
          <p:nvPr/>
        </p:nvGrpSpPr>
        <p:grpSpPr>
          <a:xfrm>
            <a:off x="5794745" y="1502999"/>
            <a:ext cx="274550" cy="354754"/>
            <a:chOff x="5794745" y="1502999"/>
            <a:chExt cx="274550" cy="354754"/>
          </a:xfrm>
        </p:grpSpPr>
        <p:sp>
          <p:nvSpPr>
            <p:cNvPr id="12650" name="Google Shape;12650;p80"/>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0"/>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0"/>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0"/>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0"/>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0"/>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0"/>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0"/>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0"/>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0"/>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0"/>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0"/>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0"/>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0"/>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0"/>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0"/>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0"/>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0"/>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0"/>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0"/>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0"/>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0"/>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0"/>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3" name="Google Shape;12673;p80"/>
          <p:cNvGrpSpPr/>
          <p:nvPr/>
        </p:nvGrpSpPr>
        <p:grpSpPr>
          <a:xfrm>
            <a:off x="4896940" y="1502999"/>
            <a:ext cx="263316" cy="354754"/>
            <a:chOff x="4896940" y="1502999"/>
            <a:chExt cx="263316" cy="354754"/>
          </a:xfrm>
        </p:grpSpPr>
        <p:sp>
          <p:nvSpPr>
            <p:cNvPr id="12674" name="Google Shape;12674;p80"/>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0"/>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0"/>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0"/>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0"/>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0"/>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0"/>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0"/>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0"/>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0"/>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0"/>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0"/>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0"/>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0"/>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0"/>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0"/>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0"/>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0"/>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0"/>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0"/>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0"/>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5" name="Google Shape;12695;p80"/>
          <p:cNvGrpSpPr/>
          <p:nvPr/>
        </p:nvGrpSpPr>
        <p:grpSpPr>
          <a:xfrm>
            <a:off x="6255392" y="4268082"/>
            <a:ext cx="274550" cy="354728"/>
            <a:chOff x="6255392" y="4268082"/>
            <a:chExt cx="274550" cy="354728"/>
          </a:xfrm>
        </p:grpSpPr>
        <p:sp>
          <p:nvSpPr>
            <p:cNvPr id="12696" name="Google Shape;12696;p80"/>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0"/>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0"/>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0"/>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0"/>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0"/>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0"/>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0"/>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0"/>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0"/>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0"/>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0"/>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0"/>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0"/>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0"/>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0"/>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0"/>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0"/>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0"/>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0"/>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80"/>
          <p:cNvGrpSpPr/>
          <p:nvPr/>
        </p:nvGrpSpPr>
        <p:grpSpPr>
          <a:xfrm>
            <a:off x="7604076" y="3790075"/>
            <a:ext cx="275807" cy="354859"/>
            <a:chOff x="7604076" y="3790075"/>
            <a:chExt cx="275807" cy="354859"/>
          </a:xfrm>
        </p:grpSpPr>
        <p:sp>
          <p:nvSpPr>
            <p:cNvPr id="12717" name="Google Shape;12717;p80"/>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0"/>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0"/>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0"/>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0"/>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0"/>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0"/>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0"/>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0"/>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0"/>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0"/>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0"/>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0"/>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0"/>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0"/>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0"/>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0"/>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0"/>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0"/>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0"/>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0"/>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0"/>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9" name="Google Shape;12739;p80"/>
          <p:cNvGrpSpPr/>
          <p:nvPr/>
        </p:nvGrpSpPr>
        <p:grpSpPr>
          <a:xfrm>
            <a:off x="7154427" y="3790206"/>
            <a:ext cx="274550" cy="354493"/>
            <a:chOff x="7154427" y="3790206"/>
            <a:chExt cx="274550" cy="354493"/>
          </a:xfrm>
        </p:grpSpPr>
        <p:sp>
          <p:nvSpPr>
            <p:cNvPr id="12740" name="Google Shape;12740;p80"/>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0"/>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0"/>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0"/>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0"/>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0"/>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0"/>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0"/>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0"/>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0"/>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0"/>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0"/>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0"/>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0"/>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0"/>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0"/>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0"/>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0"/>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0"/>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0"/>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0" name="Google Shape;12760;p80"/>
          <p:cNvGrpSpPr/>
          <p:nvPr/>
        </p:nvGrpSpPr>
        <p:grpSpPr>
          <a:xfrm>
            <a:off x="8054458" y="1973150"/>
            <a:ext cx="274576" cy="354728"/>
            <a:chOff x="8054458" y="1973150"/>
            <a:chExt cx="274576" cy="354728"/>
          </a:xfrm>
        </p:grpSpPr>
        <p:sp>
          <p:nvSpPr>
            <p:cNvPr id="12761" name="Google Shape;12761;p80"/>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0"/>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0"/>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0"/>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0"/>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0"/>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0"/>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0"/>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0"/>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0"/>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0"/>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0"/>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0"/>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0"/>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0"/>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0"/>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0"/>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0"/>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0"/>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0"/>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0"/>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0"/>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3" name="Google Shape;12783;p80"/>
          <p:cNvGrpSpPr/>
          <p:nvPr/>
        </p:nvGrpSpPr>
        <p:grpSpPr>
          <a:xfrm>
            <a:off x="7153930" y="1973150"/>
            <a:ext cx="274812" cy="354728"/>
            <a:chOff x="7153930" y="1973150"/>
            <a:chExt cx="274812" cy="354728"/>
          </a:xfrm>
        </p:grpSpPr>
        <p:sp>
          <p:nvSpPr>
            <p:cNvPr id="12784" name="Google Shape;12784;p80"/>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0"/>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0"/>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0"/>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0"/>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0"/>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0"/>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0"/>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0"/>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0"/>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0"/>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0"/>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0"/>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0"/>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0"/>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0"/>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0"/>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0"/>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0"/>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3" name="Google Shape;12803;p80"/>
          <p:cNvGrpSpPr/>
          <p:nvPr/>
        </p:nvGrpSpPr>
        <p:grpSpPr>
          <a:xfrm>
            <a:off x="6703522" y="1973098"/>
            <a:ext cx="274812" cy="354781"/>
            <a:chOff x="6703522" y="1973098"/>
            <a:chExt cx="274812" cy="354781"/>
          </a:xfrm>
        </p:grpSpPr>
        <p:sp>
          <p:nvSpPr>
            <p:cNvPr id="12804" name="Google Shape;12804;p80"/>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0"/>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0"/>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0"/>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0"/>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0"/>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0"/>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0"/>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0"/>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0"/>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0"/>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0"/>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0"/>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0"/>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0"/>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0"/>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0"/>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0"/>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0"/>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0"/>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0"/>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0"/>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0"/>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0"/>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0"/>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9" name="Google Shape;12829;p80"/>
          <p:cNvGrpSpPr/>
          <p:nvPr/>
        </p:nvGrpSpPr>
        <p:grpSpPr>
          <a:xfrm>
            <a:off x="6253375" y="1973150"/>
            <a:ext cx="274812" cy="354728"/>
            <a:chOff x="6253375" y="1973150"/>
            <a:chExt cx="274812" cy="354728"/>
          </a:xfrm>
        </p:grpSpPr>
        <p:sp>
          <p:nvSpPr>
            <p:cNvPr id="12830" name="Google Shape;12830;p80"/>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0"/>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0"/>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0"/>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0"/>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0"/>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0"/>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0"/>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0"/>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0"/>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0"/>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0"/>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0"/>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0"/>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0"/>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0"/>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0"/>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0"/>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0"/>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0"/>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0"/>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0"/>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0"/>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0"/>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0"/>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0"/>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0"/>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0"/>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0"/>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0"/>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0"/>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0"/>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0"/>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0"/>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0"/>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0"/>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0"/>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0"/>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80"/>
          <p:cNvGrpSpPr/>
          <p:nvPr/>
        </p:nvGrpSpPr>
        <p:grpSpPr>
          <a:xfrm>
            <a:off x="5802496" y="1973150"/>
            <a:ext cx="275309" cy="354728"/>
            <a:chOff x="5802496" y="1973150"/>
            <a:chExt cx="275309" cy="354728"/>
          </a:xfrm>
        </p:grpSpPr>
        <p:sp>
          <p:nvSpPr>
            <p:cNvPr id="12869" name="Google Shape;12869;p80"/>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0"/>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0"/>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0"/>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0"/>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0"/>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0"/>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0"/>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0"/>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0"/>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0"/>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0"/>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0"/>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0"/>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0"/>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0"/>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0"/>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0"/>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0"/>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0"/>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0"/>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0"/>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0"/>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0"/>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0"/>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0"/>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5" name="Google Shape;12895;p80"/>
          <p:cNvGrpSpPr/>
          <p:nvPr/>
        </p:nvGrpSpPr>
        <p:grpSpPr>
          <a:xfrm>
            <a:off x="5353083" y="1973150"/>
            <a:ext cx="274576" cy="354728"/>
            <a:chOff x="5353083" y="1973150"/>
            <a:chExt cx="274576" cy="354728"/>
          </a:xfrm>
        </p:grpSpPr>
        <p:sp>
          <p:nvSpPr>
            <p:cNvPr id="12896" name="Google Shape;12896;p80"/>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0"/>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0"/>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0"/>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0"/>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0"/>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0"/>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0"/>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0"/>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0"/>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0"/>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0"/>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0"/>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0"/>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0"/>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0"/>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0"/>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0"/>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0"/>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0"/>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0"/>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80"/>
          <p:cNvGrpSpPr/>
          <p:nvPr/>
        </p:nvGrpSpPr>
        <p:grpSpPr>
          <a:xfrm>
            <a:off x="4902701" y="1973150"/>
            <a:ext cx="274812" cy="354728"/>
            <a:chOff x="4902701" y="1973150"/>
            <a:chExt cx="274812" cy="354728"/>
          </a:xfrm>
        </p:grpSpPr>
        <p:sp>
          <p:nvSpPr>
            <p:cNvPr id="12918" name="Google Shape;12918;p80"/>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0"/>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0"/>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0"/>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0"/>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0"/>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0"/>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0"/>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0"/>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0"/>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0"/>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0"/>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0"/>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0"/>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0"/>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0"/>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0"/>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0"/>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0"/>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0"/>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0"/>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0"/>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0"/>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0"/>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0"/>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3" name="Google Shape;12943;p80"/>
          <p:cNvGrpSpPr/>
          <p:nvPr/>
        </p:nvGrpSpPr>
        <p:grpSpPr>
          <a:xfrm>
            <a:off x="4902701" y="2879989"/>
            <a:ext cx="272560" cy="354676"/>
            <a:chOff x="4902701" y="2879989"/>
            <a:chExt cx="272560" cy="354676"/>
          </a:xfrm>
        </p:grpSpPr>
        <p:sp>
          <p:nvSpPr>
            <p:cNvPr id="12944" name="Google Shape;12944;p80"/>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0"/>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0"/>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0"/>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0"/>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0"/>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0"/>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0"/>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0"/>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0"/>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0"/>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0"/>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0"/>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0"/>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0"/>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0"/>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0"/>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0"/>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0"/>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0"/>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0"/>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0"/>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0"/>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0"/>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8" name="Google Shape;12968;p80"/>
          <p:cNvGrpSpPr/>
          <p:nvPr/>
        </p:nvGrpSpPr>
        <p:grpSpPr>
          <a:xfrm>
            <a:off x="5803988" y="4268082"/>
            <a:ext cx="274550" cy="354728"/>
            <a:chOff x="5803988" y="4268082"/>
            <a:chExt cx="274550" cy="354728"/>
          </a:xfrm>
        </p:grpSpPr>
        <p:sp>
          <p:nvSpPr>
            <p:cNvPr id="12969" name="Google Shape;12969;p80"/>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0"/>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0"/>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0"/>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0"/>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0"/>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0"/>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0"/>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0"/>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0"/>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0"/>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0"/>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0"/>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0"/>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0"/>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0"/>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0"/>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0"/>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0"/>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0"/>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0"/>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0"/>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1" name="Google Shape;12991;p80"/>
          <p:cNvGrpSpPr/>
          <p:nvPr/>
        </p:nvGrpSpPr>
        <p:grpSpPr>
          <a:xfrm>
            <a:off x="5352349" y="4268082"/>
            <a:ext cx="274550" cy="354728"/>
            <a:chOff x="5352349" y="4268082"/>
            <a:chExt cx="274550" cy="354728"/>
          </a:xfrm>
        </p:grpSpPr>
        <p:sp>
          <p:nvSpPr>
            <p:cNvPr id="12992" name="Google Shape;12992;p80"/>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0"/>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0"/>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0"/>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0"/>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0"/>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0"/>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0"/>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0"/>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0"/>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0"/>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0"/>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0"/>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0"/>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0"/>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0"/>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0"/>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0"/>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0"/>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0"/>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0"/>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0"/>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4" name="Google Shape;13014;p80"/>
          <p:cNvGrpSpPr/>
          <p:nvPr/>
        </p:nvGrpSpPr>
        <p:grpSpPr>
          <a:xfrm>
            <a:off x="7606826" y="2419290"/>
            <a:ext cx="274550" cy="354728"/>
            <a:chOff x="7606826" y="2419290"/>
            <a:chExt cx="274550" cy="354728"/>
          </a:xfrm>
        </p:grpSpPr>
        <p:sp>
          <p:nvSpPr>
            <p:cNvPr id="13015" name="Google Shape;13015;p80"/>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0"/>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0"/>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0"/>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0"/>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0"/>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0"/>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0"/>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0"/>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0"/>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0"/>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0"/>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0"/>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0"/>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0"/>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0" name="Google Shape;13030;p80"/>
          <p:cNvGrpSpPr/>
          <p:nvPr/>
        </p:nvGrpSpPr>
        <p:grpSpPr>
          <a:xfrm>
            <a:off x="7156182" y="2419290"/>
            <a:ext cx="274550" cy="354728"/>
            <a:chOff x="7156182" y="2419290"/>
            <a:chExt cx="274550" cy="354728"/>
          </a:xfrm>
        </p:grpSpPr>
        <p:sp>
          <p:nvSpPr>
            <p:cNvPr id="13031" name="Google Shape;13031;p80"/>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0"/>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0"/>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0"/>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0"/>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0"/>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0"/>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0"/>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0"/>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0"/>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0"/>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0"/>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0"/>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0"/>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0"/>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6" name="Google Shape;13046;p80"/>
          <p:cNvGrpSpPr/>
          <p:nvPr/>
        </p:nvGrpSpPr>
        <p:grpSpPr>
          <a:xfrm>
            <a:off x="6705276" y="2419290"/>
            <a:ext cx="274812" cy="354728"/>
            <a:chOff x="6705276" y="2419290"/>
            <a:chExt cx="274812" cy="354728"/>
          </a:xfrm>
        </p:grpSpPr>
        <p:sp>
          <p:nvSpPr>
            <p:cNvPr id="13047" name="Google Shape;13047;p80"/>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0"/>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0"/>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0"/>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0"/>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0"/>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0"/>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0"/>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0"/>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0"/>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0"/>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0"/>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0"/>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0"/>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0"/>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0"/>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0"/>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0"/>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0"/>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0"/>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0"/>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0"/>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0"/>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0"/>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0"/>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0"/>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0"/>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0"/>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5" name="Google Shape;13075;p80"/>
          <p:cNvGrpSpPr/>
          <p:nvPr/>
        </p:nvGrpSpPr>
        <p:grpSpPr>
          <a:xfrm>
            <a:off x="4902936" y="2419290"/>
            <a:ext cx="274576" cy="354728"/>
            <a:chOff x="4902936" y="2419290"/>
            <a:chExt cx="274576" cy="354728"/>
          </a:xfrm>
        </p:grpSpPr>
        <p:sp>
          <p:nvSpPr>
            <p:cNvPr id="13076" name="Google Shape;13076;p80"/>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0"/>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0"/>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0"/>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0"/>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0"/>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0"/>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0"/>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0"/>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0"/>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0"/>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0"/>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0"/>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0"/>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0"/>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0"/>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0"/>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0"/>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0"/>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0"/>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6" name="Google Shape;13096;p80"/>
          <p:cNvGrpSpPr/>
          <p:nvPr/>
        </p:nvGrpSpPr>
        <p:grpSpPr>
          <a:xfrm>
            <a:off x="7608056" y="3345794"/>
            <a:ext cx="270334" cy="354754"/>
            <a:chOff x="7608056" y="3345794"/>
            <a:chExt cx="270334" cy="354754"/>
          </a:xfrm>
        </p:grpSpPr>
        <p:sp>
          <p:nvSpPr>
            <p:cNvPr id="13097" name="Google Shape;13097;p80"/>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0"/>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0"/>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0"/>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0"/>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0"/>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0"/>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0"/>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0"/>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0"/>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0"/>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0"/>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0"/>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0"/>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0"/>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0"/>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0"/>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0"/>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0"/>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6" name="Google Shape;13116;p80"/>
          <p:cNvGrpSpPr/>
          <p:nvPr/>
        </p:nvGrpSpPr>
        <p:grpSpPr>
          <a:xfrm>
            <a:off x="6712765" y="4268082"/>
            <a:ext cx="263316" cy="354728"/>
            <a:chOff x="6712765" y="4268082"/>
            <a:chExt cx="263316" cy="354728"/>
          </a:xfrm>
        </p:grpSpPr>
        <p:sp>
          <p:nvSpPr>
            <p:cNvPr id="13117" name="Google Shape;13117;p80"/>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0"/>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0"/>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0"/>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0"/>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0"/>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0"/>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0"/>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0"/>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0"/>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0"/>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0"/>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0"/>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0"/>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0"/>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0"/>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3" name="Google Shape;13133;p80"/>
          <p:cNvGrpSpPr/>
          <p:nvPr/>
        </p:nvGrpSpPr>
        <p:grpSpPr>
          <a:xfrm>
            <a:off x="5359341" y="2419159"/>
            <a:ext cx="262819" cy="354859"/>
            <a:chOff x="5359341" y="2419159"/>
            <a:chExt cx="262819" cy="354859"/>
          </a:xfrm>
        </p:grpSpPr>
        <p:sp>
          <p:nvSpPr>
            <p:cNvPr id="13134" name="Google Shape;13134;p80"/>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0"/>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0"/>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0"/>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0"/>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0"/>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0"/>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0"/>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0"/>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0"/>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0"/>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0"/>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0"/>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0"/>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0"/>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0"/>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0"/>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0"/>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0"/>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0"/>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0"/>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5" name="Google Shape;13155;p80"/>
          <p:cNvGrpSpPr/>
          <p:nvPr/>
        </p:nvGrpSpPr>
        <p:grpSpPr>
          <a:xfrm>
            <a:off x="6709282" y="3790206"/>
            <a:ext cx="263316" cy="354493"/>
            <a:chOff x="6709282" y="3790206"/>
            <a:chExt cx="263316" cy="354493"/>
          </a:xfrm>
        </p:grpSpPr>
        <p:sp>
          <p:nvSpPr>
            <p:cNvPr id="13156" name="Google Shape;13156;p80"/>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0"/>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0"/>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0"/>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0"/>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0"/>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0"/>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0"/>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0"/>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0"/>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0"/>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0"/>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0"/>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0"/>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0"/>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0"/>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2" name="Google Shape;13172;p80"/>
          <p:cNvGrpSpPr/>
          <p:nvPr/>
        </p:nvGrpSpPr>
        <p:grpSpPr>
          <a:xfrm>
            <a:off x="6260629" y="2419290"/>
            <a:ext cx="263055" cy="354493"/>
            <a:chOff x="6260629" y="2419290"/>
            <a:chExt cx="263055" cy="354493"/>
          </a:xfrm>
        </p:grpSpPr>
        <p:sp>
          <p:nvSpPr>
            <p:cNvPr id="13173" name="Google Shape;13173;p80"/>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0"/>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0"/>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0"/>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0"/>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0"/>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0"/>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0"/>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0"/>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0"/>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0"/>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0"/>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0"/>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0"/>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0"/>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8" name="Google Shape;13188;p80"/>
          <p:cNvGrpSpPr/>
          <p:nvPr/>
        </p:nvGrpSpPr>
        <p:grpSpPr>
          <a:xfrm>
            <a:off x="6260864" y="2879911"/>
            <a:ext cx="263343" cy="354754"/>
            <a:chOff x="6260864" y="2879911"/>
            <a:chExt cx="263343" cy="354754"/>
          </a:xfrm>
        </p:grpSpPr>
        <p:sp>
          <p:nvSpPr>
            <p:cNvPr id="13189" name="Google Shape;13189;p80"/>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0"/>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0"/>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0"/>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0"/>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0"/>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0"/>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0"/>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0"/>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0"/>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0"/>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0"/>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0"/>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0"/>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0"/>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0"/>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0"/>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0"/>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7" name="Google Shape;13207;p80"/>
          <p:cNvGrpSpPr/>
          <p:nvPr/>
        </p:nvGrpSpPr>
        <p:grpSpPr>
          <a:xfrm>
            <a:off x="8062968" y="2419290"/>
            <a:ext cx="263316" cy="354728"/>
            <a:chOff x="8062968" y="2419290"/>
            <a:chExt cx="263316" cy="354728"/>
          </a:xfrm>
        </p:grpSpPr>
        <p:sp>
          <p:nvSpPr>
            <p:cNvPr id="13208" name="Google Shape;13208;p80"/>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0"/>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0"/>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0"/>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0"/>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0"/>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0"/>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0"/>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0"/>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0"/>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0"/>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0"/>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0"/>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0"/>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0"/>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0"/>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0"/>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80"/>
          <p:cNvGrpSpPr/>
          <p:nvPr/>
        </p:nvGrpSpPr>
        <p:grpSpPr>
          <a:xfrm>
            <a:off x="5809723" y="2419290"/>
            <a:ext cx="263316" cy="354728"/>
            <a:chOff x="5809723" y="2419290"/>
            <a:chExt cx="263316" cy="354728"/>
          </a:xfrm>
        </p:grpSpPr>
        <p:sp>
          <p:nvSpPr>
            <p:cNvPr id="13226" name="Google Shape;13226;p80"/>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0"/>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0"/>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0"/>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0"/>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0"/>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0"/>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0"/>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0"/>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0"/>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0"/>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0"/>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0"/>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0"/>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0"/>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0"/>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0"/>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3" name="Google Shape;13243;p80"/>
          <p:cNvGrpSpPr/>
          <p:nvPr/>
        </p:nvGrpSpPr>
        <p:grpSpPr>
          <a:xfrm>
            <a:off x="7606826" y="1502999"/>
            <a:ext cx="263552" cy="354754"/>
            <a:chOff x="7606826" y="1502999"/>
            <a:chExt cx="263552" cy="354754"/>
          </a:xfrm>
        </p:grpSpPr>
        <p:sp>
          <p:nvSpPr>
            <p:cNvPr id="13244" name="Google Shape;13244;p80"/>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0"/>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0"/>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0"/>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0"/>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0"/>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0"/>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0"/>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0"/>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0"/>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0"/>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0"/>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0"/>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0"/>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0"/>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0"/>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0"/>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0"/>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2" name="Google Shape;13262;p80"/>
          <p:cNvGrpSpPr/>
          <p:nvPr/>
        </p:nvGrpSpPr>
        <p:grpSpPr>
          <a:xfrm>
            <a:off x="8060455" y="3790075"/>
            <a:ext cx="264076" cy="354623"/>
            <a:chOff x="8060455" y="3790075"/>
            <a:chExt cx="264076" cy="354623"/>
          </a:xfrm>
        </p:grpSpPr>
        <p:sp>
          <p:nvSpPr>
            <p:cNvPr id="13263" name="Google Shape;13263;p80"/>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0"/>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0"/>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0"/>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0"/>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0"/>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0"/>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0"/>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0"/>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0"/>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0"/>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0"/>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0"/>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0"/>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0"/>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0"/>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0"/>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0"/>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0"/>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0"/>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0"/>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0"/>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0"/>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6" name="Google Shape;13286;p80"/>
          <p:cNvGrpSpPr/>
          <p:nvPr/>
        </p:nvGrpSpPr>
        <p:grpSpPr>
          <a:xfrm>
            <a:off x="7614550" y="2879911"/>
            <a:ext cx="263316" cy="354754"/>
            <a:chOff x="7614550" y="2879911"/>
            <a:chExt cx="263316" cy="354754"/>
          </a:xfrm>
        </p:grpSpPr>
        <p:sp>
          <p:nvSpPr>
            <p:cNvPr id="13287" name="Google Shape;13287;p80"/>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0"/>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0"/>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0"/>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0"/>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0"/>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0"/>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0"/>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0"/>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0"/>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0"/>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0"/>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0"/>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0"/>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0"/>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0"/>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0"/>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0"/>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0"/>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6" name="Google Shape;13306;p80"/>
          <p:cNvGrpSpPr/>
          <p:nvPr/>
        </p:nvGrpSpPr>
        <p:grpSpPr>
          <a:xfrm>
            <a:off x="4900684" y="4268187"/>
            <a:ext cx="274576" cy="354623"/>
            <a:chOff x="4900684" y="4268187"/>
            <a:chExt cx="274576" cy="354623"/>
          </a:xfrm>
        </p:grpSpPr>
        <p:sp>
          <p:nvSpPr>
            <p:cNvPr id="13307" name="Google Shape;13307;p80"/>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0"/>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0"/>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0"/>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0"/>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0"/>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0"/>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0"/>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0"/>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0"/>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0"/>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0"/>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0"/>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0"/>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0"/>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2" name="Google Shape;13322;p80"/>
          <p:cNvGrpSpPr/>
          <p:nvPr/>
        </p:nvGrpSpPr>
        <p:grpSpPr>
          <a:xfrm>
            <a:off x="7161654" y="3345794"/>
            <a:ext cx="263343" cy="354754"/>
            <a:chOff x="7161654" y="3345794"/>
            <a:chExt cx="263343" cy="354754"/>
          </a:xfrm>
        </p:grpSpPr>
        <p:sp>
          <p:nvSpPr>
            <p:cNvPr id="13323" name="Google Shape;13323;p80"/>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0"/>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0"/>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0"/>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0"/>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0"/>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0"/>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0"/>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0"/>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0"/>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0"/>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0"/>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0"/>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0"/>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0"/>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0"/>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0"/>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0"/>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0"/>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2" name="Google Shape;13342;p80"/>
          <p:cNvGrpSpPr/>
          <p:nvPr/>
        </p:nvGrpSpPr>
        <p:grpSpPr>
          <a:xfrm>
            <a:off x="6711770" y="3345794"/>
            <a:ext cx="263081" cy="354754"/>
            <a:chOff x="6711770" y="3345794"/>
            <a:chExt cx="263081" cy="354754"/>
          </a:xfrm>
        </p:grpSpPr>
        <p:sp>
          <p:nvSpPr>
            <p:cNvPr id="13343" name="Google Shape;13343;p80"/>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0"/>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0"/>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0"/>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0"/>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0"/>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0"/>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0"/>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0"/>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0"/>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0"/>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0"/>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0"/>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0"/>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0"/>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0"/>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0"/>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0" name="Google Shape;13360;p80"/>
          <p:cNvGrpSpPr/>
          <p:nvPr/>
        </p:nvGrpSpPr>
        <p:grpSpPr>
          <a:xfrm>
            <a:off x="7163409" y="2880251"/>
            <a:ext cx="263316" cy="354414"/>
            <a:chOff x="7163409" y="2880251"/>
            <a:chExt cx="263316" cy="354414"/>
          </a:xfrm>
        </p:grpSpPr>
        <p:sp>
          <p:nvSpPr>
            <p:cNvPr id="13361" name="Google Shape;13361;p80"/>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0"/>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0"/>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0"/>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0"/>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0"/>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0"/>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0"/>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0"/>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0"/>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0"/>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0"/>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80"/>
          <p:cNvGrpSpPr/>
          <p:nvPr/>
        </p:nvGrpSpPr>
        <p:grpSpPr>
          <a:xfrm>
            <a:off x="6712032" y="2880172"/>
            <a:ext cx="263316" cy="354493"/>
            <a:chOff x="6712032" y="2880172"/>
            <a:chExt cx="263316" cy="354493"/>
          </a:xfrm>
        </p:grpSpPr>
        <p:sp>
          <p:nvSpPr>
            <p:cNvPr id="13374" name="Google Shape;13374;p80"/>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0"/>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0"/>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0"/>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0"/>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0"/>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0"/>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0"/>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0"/>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0"/>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0"/>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0"/>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0"/>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0"/>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0"/>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0"/>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0"/>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0"/>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0"/>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0"/>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0"/>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5" name="Google Shape;13395;p80"/>
          <p:cNvGrpSpPr/>
          <p:nvPr/>
        </p:nvGrpSpPr>
        <p:grpSpPr>
          <a:xfrm>
            <a:off x="6261624" y="3345794"/>
            <a:ext cx="263316" cy="354754"/>
            <a:chOff x="6261624" y="3345794"/>
            <a:chExt cx="263316" cy="354754"/>
          </a:xfrm>
        </p:grpSpPr>
        <p:sp>
          <p:nvSpPr>
            <p:cNvPr id="13396" name="Google Shape;13396;p80"/>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0"/>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0"/>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0"/>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0"/>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0"/>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0"/>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0"/>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0"/>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0"/>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0"/>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0"/>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0"/>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0"/>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0"/>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0"/>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0"/>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0"/>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0"/>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0"/>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0"/>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0"/>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0"/>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0"/>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0"/>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0"/>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0"/>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0"/>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4" name="Google Shape;13424;p80"/>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25" name="Google Shape;13425;p80"/>
          <p:cNvGrpSpPr/>
          <p:nvPr/>
        </p:nvGrpSpPr>
        <p:grpSpPr>
          <a:xfrm>
            <a:off x="5811739" y="3345794"/>
            <a:ext cx="263316" cy="354754"/>
            <a:chOff x="5811739" y="3345794"/>
            <a:chExt cx="263316" cy="354754"/>
          </a:xfrm>
        </p:grpSpPr>
        <p:sp>
          <p:nvSpPr>
            <p:cNvPr id="13426" name="Google Shape;13426;p80"/>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0"/>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0"/>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0"/>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0"/>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0"/>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0"/>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0"/>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0"/>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0"/>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0"/>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0"/>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0"/>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0"/>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0"/>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0"/>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0"/>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0"/>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0"/>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0"/>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0"/>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7" name="Google Shape;13447;p80"/>
          <p:cNvGrpSpPr/>
          <p:nvPr/>
        </p:nvGrpSpPr>
        <p:grpSpPr>
          <a:xfrm>
            <a:off x="5363818" y="3345794"/>
            <a:ext cx="259074" cy="354493"/>
            <a:chOff x="5363818" y="3345794"/>
            <a:chExt cx="259074" cy="354493"/>
          </a:xfrm>
        </p:grpSpPr>
        <p:sp>
          <p:nvSpPr>
            <p:cNvPr id="13448" name="Google Shape;13448;p80"/>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0"/>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0"/>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0"/>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0"/>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0"/>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0"/>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0"/>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0"/>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0"/>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0"/>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0"/>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0"/>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0"/>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0"/>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0"/>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0"/>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0"/>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0"/>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0"/>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0"/>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0"/>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0"/>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0"/>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0"/>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3" name="Google Shape;13473;p80"/>
          <p:cNvGrpSpPr/>
          <p:nvPr/>
        </p:nvGrpSpPr>
        <p:grpSpPr>
          <a:xfrm>
            <a:off x="4912939" y="3345663"/>
            <a:ext cx="261326" cy="354885"/>
            <a:chOff x="4912939" y="3345663"/>
            <a:chExt cx="261326" cy="354885"/>
          </a:xfrm>
        </p:grpSpPr>
        <p:sp>
          <p:nvSpPr>
            <p:cNvPr id="13474" name="Google Shape;13474;p80"/>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0"/>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0"/>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0"/>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0"/>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0"/>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0"/>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0"/>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0"/>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0"/>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0"/>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0"/>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0"/>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0"/>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0"/>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0"/>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0"/>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0"/>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0"/>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0"/>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0"/>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5" name="Google Shape;13495;p80"/>
          <p:cNvGrpSpPr/>
          <p:nvPr/>
        </p:nvGrpSpPr>
        <p:grpSpPr>
          <a:xfrm>
            <a:off x="5809723" y="2879911"/>
            <a:ext cx="263081" cy="355016"/>
            <a:chOff x="5809723" y="2879911"/>
            <a:chExt cx="263081" cy="355016"/>
          </a:xfrm>
        </p:grpSpPr>
        <p:sp>
          <p:nvSpPr>
            <p:cNvPr id="13496" name="Google Shape;13496;p80"/>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0"/>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0"/>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0"/>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0"/>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0"/>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0"/>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0"/>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0"/>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0"/>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0"/>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0"/>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0"/>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0"/>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0"/>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0"/>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0"/>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0"/>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0"/>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0"/>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0"/>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0"/>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8" name="Google Shape;13518;p80"/>
          <p:cNvGrpSpPr/>
          <p:nvPr/>
        </p:nvGrpSpPr>
        <p:grpSpPr>
          <a:xfrm>
            <a:off x="7616069" y="4268056"/>
            <a:ext cx="263316" cy="354754"/>
            <a:chOff x="7616069" y="4268056"/>
            <a:chExt cx="263316" cy="354754"/>
          </a:xfrm>
        </p:grpSpPr>
        <p:sp>
          <p:nvSpPr>
            <p:cNvPr id="13519" name="Google Shape;13519;p80"/>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0"/>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0"/>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0"/>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0"/>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0"/>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0"/>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0"/>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0"/>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0"/>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0"/>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0"/>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0"/>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0"/>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0"/>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0"/>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0"/>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0"/>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0"/>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0"/>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0"/>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0" name="Google Shape;13540;p80"/>
          <p:cNvGrpSpPr/>
          <p:nvPr/>
        </p:nvGrpSpPr>
        <p:grpSpPr>
          <a:xfrm>
            <a:off x="7164404" y="4268318"/>
            <a:ext cx="263316" cy="354493"/>
            <a:chOff x="7164404" y="4268318"/>
            <a:chExt cx="263316" cy="354493"/>
          </a:xfrm>
        </p:grpSpPr>
        <p:sp>
          <p:nvSpPr>
            <p:cNvPr id="13541" name="Google Shape;13541;p80"/>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0"/>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0"/>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0"/>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0"/>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0"/>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0"/>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0"/>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0"/>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0"/>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0"/>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0"/>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0"/>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0"/>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0"/>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0"/>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7" name="Google Shape;13557;p80"/>
          <p:cNvGrpSpPr/>
          <p:nvPr/>
        </p:nvGrpSpPr>
        <p:grpSpPr>
          <a:xfrm>
            <a:off x="5358346" y="2879911"/>
            <a:ext cx="263316" cy="354754"/>
            <a:chOff x="5358346" y="2879911"/>
            <a:chExt cx="263316" cy="354754"/>
          </a:xfrm>
        </p:grpSpPr>
        <p:sp>
          <p:nvSpPr>
            <p:cNvPr id="13558" name="Google Shape;13558;p80"/>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0"/>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0"/>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0"/>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0"/>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0"/>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0"/>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0"/>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0"/>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0"/>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0"/>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0"/>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0"/>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0"/>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0"/>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0"/>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0"/>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0"/>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0"/>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0"/>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0"/>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9" name="Google Shape;13579;p80"/>
          <p:cNvGrpSpPr/>
          <p:nvPr/>
        </p:nvGrpSpPr>
        <p:grpSpPr>
          <a:xfrm>
            <a:off x="8061450" y="3345742"/>
            <a:ext cx="263316" cy="354807"/>
            <a:chOff x="8061450" y="3345742"/>
            <a:chExt cx="263316" cy="354807"/>
          </a:xfrm>
        </p:grpSpPr>
        <p:sp>
          <p:nvSpPr>
            <p:cNvPr id="13580" name="Google Shape;13580;p80"/>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0"/>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0"/>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0"/>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0"/>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0"/>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0"/>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0"/>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0"/>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0"/>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0"/>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0"/>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0"/>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0"/>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0"/>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0"/>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6" name="Google Shape;13596;p80"/>
          <p:cNvGrpSpPr/>
          <p:nvPr/>
        </p:nvGrpSpPr>
        <p:grpSpPr>
          <a:xfrm>
            <a:off x="8065953" y="2879911"/>
            <a:ext cx="263081" cy="354754"/>
            <a:chOff x="8065953" y="2879911"/>
            <a:chExt cx="263081" cy="354754"/>
          </a:xfrm>
        </p:grpSpPr>
        <p:sp>
          <p:nvSpPr>
            <p:cNvPr id="13597" name="Google Shape;13597;p80"/>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0"/>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0"/>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0"/>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0"/>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0"/>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0"/>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0"/>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0"/>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0"/>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0"/>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0"/>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0"/>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0"/>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0"/>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0"/>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3" name="Google Shape;13613;p80"/>
          <p:cNvGrpSpPr/>
          <p:nvPr/>
        </p:nvGrpSpPr>
        <p:grpSpPr>
          <a:xfrm>
            <a:off x="8064199" y="4268318"/>
            <a:ext cx="270308" cy="354493"/>
            <a:chOff x="8064199" y="4268318"/>
            <a:chExt cx="270308" cy="354493"/>
          </a:xfrm>
        </p:grpSpPr>
        <p:sp>
          <p:nvSpPr>
            <p:cNvPr id="13614" name="Google Shape;13614;p80"/>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0"/>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0"/>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0"/>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0"/>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0"/>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0"/>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0"/>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0"/>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0"/>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0"/>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0"/>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0"/>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0"/>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0"/>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0"/>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0"/>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0"/>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635" name="Shape 13635"/>
        <p:cNvGrpSpPr/>
        <p:nvPr/>
      </p:nvGrpSpPr>
      <p:grpSpPr>
        <a:xfrm>
          <a:off x="0" y="0"/>
          <a:ext cx="0" cy="0"/>
          <a:chOff x="0" y="0"/>
          <a:chExt cx="0" cy="0"/>
        </a:xfrm>
      </p:grpSpPr>
      <p:sp>
        <p:nvSpPr>
          <p:cNvPr id="13636" name="Google Shape;13636;p8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637" name="Google Shape;13637;p8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638" name="Google Shape;13638;p81"/>
          <p:cNvGrpSpPr/>
          <p:nvPr/>
        </p:nvGrpSpPr>
        <p:grpSpPr>
          <a:xfrm>
            <a:off x="3511608" y="3348218"/>
            <a:ext cx="381482" cy="366926"/>
            <a:chOff x="3511608" y="3348218"/>
            <a:chExt cx="381482" cy="366926"/>
          </a:xfrm>
        </p:grpSpPr>
        <p:sp>
          <p:nvSpPr>
            <p:cNvPr id="13639" name="Google Shape;13639;p81"/>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1"/>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1"/>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1"/>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1"/>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1"/>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1"/>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1"/>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1"/>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1"/>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1"/>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1"/>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1"/>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1"/>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3" name="Google Shape;13653;p81"/>
          <p:cNvGrpSpPr/>
          <p:nvPr/>
        </p:nvGrpSpPr>
        <p:grpSpPr>
          <a:xfrm>
            <a:off x="1849816" y="3807339"/>
            <a:ext cx="163616" cy="366665"/>
            <a:chOff x="1849816" y="3807339"/>
            <a:chExt cx="163616" cy="366665"/>
          </a:xfrm>
        </p:grpSpPr>
        <p:sp>
          <p:nvSpPr>
            <p:cNvPr id="13654" name="Google Shape;13654;p81"/>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1"/>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1"/>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1"/>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1"/>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1"/>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1"/>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1"/>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1"/>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1"/>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1"/>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1"/>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1"/>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1"/>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8" name="Google Shape;13668;p81"/>
          <p:cNvGrpSpPr/>
          <p:nvPr/>
        </p:nvGrpSpPr>
        <p:grpSpPr>
          <a:xfrm>
            <a:off x="2274757" y="3807313"/>
            <a:ext cx="202292" cy="366430"/>
            <a:chOff x="2274757" y="3807313"/>
            <a:chExt cx="202292" cy="366430"/>
          </a:xfrm>
        </p:grpSpPr>
        <p:sp>
          <p:nvSpPr>
            <p:cNvPr id="13669" name="Google Shape;13669;p81"/>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1"/>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1"/>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1"/>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1"/>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1"/>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1"/>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1"/>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1"/>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1"/>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9" name="Google Shape;13679;p81"/>
          <p:cNvGrpSpPr/>
          <p:nvPr/>
        </p:nvGrpSpPr>
        <p:grpSpPr>
          <a:xfrm>
            <a:off x="3972716" y="3348218"/>
            <a:ext cx="366404" cy="366665"/>
            <a:chOff x="3972716" y="3348218"/>
            <a:chExt cx="366404" cy="366665"/>
          </a:xfrm>
        </p:grpSpPr>
        <p:sp>
          <p:nvSpPr>
            <p:cNvPr id="13680" name="Google Shape;13680;p81"/>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1"/>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1"/>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1"/>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1"/>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1"/>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1"/>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1"/>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1"/>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1"/>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1"/>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1"/>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2" name="Google Shape;13692;p81"/>
          <p:cNvGrpSpPr/>
          <p:nvPr/>
        </p:nvGrpSpPr>
        <p:grpSpPr>
          <a:xfrm>
            <a:off x="866528" y="3348348"/>
            <a:ext cx="317405" cy="366534"/>
            <a:chOff x="866528" y="3348348"/>
            <a:chExt cx="317405" cy="366534"/>
          </a:xfrm>
        </p:grpSpPr>
        <p:sp>
          <p:nvSpPr>
            <p:cNvPr id="13693" name="Google Shape;13693;p81"/>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1"/>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1"/>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1"/>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1"/>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1"/>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1"/>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1"/>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1" name="Google Shape;13701;p81"/>
          <p:cNvGrpSpPr/>
          <p:nvPr/>
        </p:nvGrpSpPr>
        <p:grpSpPr>
          <a:xfrm>
            <a:off x="1316818" y="3348296"/>
            <a:ext cx="310872" cy="366848"/>
            <a:chOff x="1316818" y="3348296"/>
            <a:chExt cx="310872" cy="366848"/>
          </a:xfrm>
        </p:grpSpPr>
        <p:sp>
          <p:nvSpPr>
            <p:cNvPr id="13702" name="Google Shape;13702;p81"/>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1"/>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1"/>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1"/>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1"/>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1"/>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1"/>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1"/>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1"/>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1"/>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1"/>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1"/>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1"/>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1"/>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1"/>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1"/>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1"/>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1"/>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1"/>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1"/>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1"/>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1"/>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1"/>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1"/>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6" name="Google Shape;13726;p81"/>
          <p:cNvGrpSpPr/>
          <p:nvPr/>
        </p:nvGrpSpPr>
        <p:grpSpPr>
          <a:xfrm>
            <a:off x="3105248" y="3348244"/>
            <a:ext cx="305620" cy="366430"/>
            <a:chOff x="3105248" y="3348244"/>
            <a:chExt cx="305620" cy="366430"/>
          </a:xfrm>
        </p:grpSpPr>
        <p:sp>
          <p:nvSpPr>
            <p:cNvPr id="13727" name="Google Shape;13727;p81"/>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1"/>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1"/>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1"/>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1"/>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1"/>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1"/>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4" name="Google Shape;13734;p81"/>
          <p:cNvGrpSpPr/>
          <p:nvPr/>
        </p:nvGrpSpPr>
        <p:grpSpPr>
          <a:xfrm>
            <a:off x="2661988" y="3348218"/>
            <a:ext cx="304078" cy="366665"/>
            <a:chOff x="2661988" y="3348218"/>
            <a:chExt cx="304078" cy="366665"/>
          </a:xfrm>
        </p:grpSpPr>
        <p:sp>
          <p:nvSpPr>
            <p:cNvPr id="13735" name="Google Shape;13735;p81"/>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1"/>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1"/>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1"/>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1"/>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1"/>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1"/>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1"/>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1"/>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1"/>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1"/>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1"/>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1"/>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1"/>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1"/>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1"/>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1"/>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1"/>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1"/>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4" name="Google Shape;13754;p81"/>
          <p:cNvGrpSpPr/>
          <p:nvPr/>
        </p:nvGrpSpPr>
        <p:grpSpPr>
          <a:xfrm>
            <a:off x="2212927" y="3348897"/>
            <a:ext cx="307606" cy="366482"/>
            <a:chOff x="2212927" y="3348897"/>
            <a:chExt cx="307606" cy="366482"/>
          </a:xfrm>
        </p:grpSpPr>
        <p:sp>
          <p:nvSpPr>
            <p:cNvPr id="13755" name="Google Shape;13755;p81"/>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1"/>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1"/>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1"/>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1"/>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1"/>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1"/>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1"/>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1"/>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1"/>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5" name="Google Shape;13765;p81"/>
          <p:cNvGrpSpPr/>
          <p:nvPr/>
        </p:nvGrpSpPr>
        <p:grpSpPr>
          <a:xfrm>
            <a:off x="1764389" y="3348218"/>
            <a:ext cx="310114" cy="366665"/>
            <a:chOff x="1764389" y="3348218"/>
            <a:chExt cx="310114" cy="366665"/>
          </a:xfrm>
        </p:grpSpPr>
        <p:sp>
          <p:nvSpPr>
            <p:cNvPr id="13766" name="Google Shape;13766;p81"/>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1"/>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1"/>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1"/>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1"/>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1"/>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1"/>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1"/>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1"/>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1"/>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1"/>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1"/>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1"/>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1"/>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1"/>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1"/>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1"/>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1"/>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1"/>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1"/>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6" name="Google Shape;13786;p81"/>
          <p:cNvGrpSpPr/>
          <p:nvPr/>
        </p:nvGrpSpPr>
        <p:grpSpPr>
          <a:xfrm>
            <a:off x="2777572" y="3807287"/>
            <a:ext cx="81716" cy="366717"/>
            <a:chOff x="2777572" y="3807287"/>
            <a:chExt cx="81716" cy="366717"/>
          </a:xfrm>
        </p:grpSpPr>
        <p:sp>
          <p:nvSpPr>
            <p:cNvPr id="13787" name="Google Shape;13787;p81"/>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1"/>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1"/>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1"/>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1"/>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1"/>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1"/>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1"/>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1"/>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1"/>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1"/>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8" name="Google Shape;13798;p81"/>
          <p:cNvGrpSpPr/>
          <p:nvPr/>
        </p:nvGrpSpPr>
        <p:grpSpPr>
          <a:xfrm>
            <a:off x="3934014" y="4329780"/>
            <a:ext cx="366665" cy="256334"/>
            <a:chOff x="3934014" y="4329780"/>
            <a:chExt cx="366665" cy="256334"/>
          </a:xfrm>
        </p:grpSpPr>
        <p:sp>
          <p:nvSpPr>
            <p:cNvPr id="13799" name="Google Shape;13799;p81"/>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1"/>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1"/>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81"/>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1"/>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1"/>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1"/>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1"/>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1"/>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1"/>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1"/>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1"/>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1"/>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2" name="Google Shape;13812;p81"/>
          <p:cNvGrpSpPr/>
          <p:nvPr/>
        </p:nvGrpSpPr>
        <p:grpSpPr>
          <a:xfrm>
            <a:off x="947670" y="3807339"/>
            <a:ext cx="194295" cy="366404"/>
            <a:chOff x="947670" y="3807339"/>
            <a:chExt cx="194295" cy="366404"/>
          </a:xfrm>
        </p:grpSpPr>
        <p:sp>
          <p:nvSpPr>
            <p:cNvPr id="13813" name="Google Shape;13813;p81"/>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1"/>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1"/>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1"/>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1"/>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1"/>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1"/>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1"/>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1"/>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1"/>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3" name="Google Shape;13823;p81"/>
          <p:cNvGrpSpPr/>
          <p:nvPr/>
        </p:nvGrpSpPr>
        <p:grpSpPr>
          <a:xfrm>
            <a:off x="3420379" y="4286557"/>
            <a:ext cx="368939" cy="342283"/>
            <a:chOff x="3420379" y="4286557"/>
            <a:chExt cx="368939" cy="342283"/>
          </a:xfrm>
        </p:grpSpPr>
        <p:sp>
          <p:nvSpPr>
            <p:cNvPr id="13824" name="Google Shape;13824;p81"/>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1"/>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1"/>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1"/>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1"/>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1"/>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1"/>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1"/>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1"/>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1"/>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81"/>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1"/>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1"/>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1"/>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1"/>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81"/>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0" name="Google Shape;13840;p81"/>
          <p:cNvGrpSpPr/>
          <p:nvPr/>
        </p:nvGrpSpPr>
        <p:grpSpPr>
          <a:xfrm>
            <a:off x="3965190" y="3842252"/>
            <a:ext cx="369801" cy="296813"/>
            <a:chOff x="3965190" y="3842252"/>
            <a:chExt cx="369801" cy="296813"/>
          </a:xfrm>
        </p:grpSpPr>
        <p:sp>
          <p:nvSpPr>
            <p:cNvPr id="13841" name="Google Shape;13841;p81"/>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1"/>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1"/>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1"/>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1"/>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1"/>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1"/>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1"/>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1"/>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1"/>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1"/>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1"/>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1"/>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1"/>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1"/>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1"/>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1"/>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1"/>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81"/>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1"/>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1"/>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2" name="Google Shape;13862;p81"/>
          <p:cNvGrpSpPr/>
          <p:nvPr/>
        </p:nvGrpSpPr>
        <p:grpSpPr>
          <a:xfrm>
            <a:off x="3506590" y="3833812"/>
            <a:ext cx="396796" cy="313407"/>
            <a:chOff x="3506590" y="3833812"/>
            <a:chExt cx="396796" cy="313407"/>
          </a:xfrm>
        </p:grpSpPr>
        <p:sp>
          <p:nvSpPr>
            <p:cNvPr id="13863" name="Google Shape;13863;p81"/>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1"/>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1"/>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6" name="Google Shape;13866;p81"/>
          <p:cNvGrpSpPr/>
          <p:nvPr/>
        </p:nvGrpSpPr>
        <p:grpSpPr>
          <a:xfrm>
            <a:off x="2769288" y="1965364"/>
            <a:ext cx="104556" cy="366665"/>
            <a:chOff x="2769288" y="1965364"/>
            <a:chExt cx="104556" cy="366665"/>
          </a:xfrm>
        </p:grpSpPr>
        <p:sp>
          <p:nvSpPr>
            <p:cNvPr id="13867" name="Google Shape;13867;p81"/>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1"/>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1"/>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1"/>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1"/>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1"/>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1"/>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1"/>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1"/>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1"/>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1"/>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1"/>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9" name="Google Shape;13879;p81"/>
          <p:cNvGrpSpPr/>
          <p:nvPr/>
        </p:nvGrpSpPr>
        <p:grpSpPr>
          <a:xfrm>
            <a:off x="3966679" y="2010861"/>
            <a:ext cx="367162" cy="275698"/>
            <a:chOff x="3966679" y="2010861"/>
            <a:chExt cx="367162" cy="275698"/>
          </a:xfrm>
        </p:grpSpPr>
        <p:sp>
          <p:nvSpPr>
            <p:cNvPr id="13880" name="Google Shape;13880;p81"/>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1"/>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1"/>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1"/>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81"/>
          <p:cNvGrpSpPr/>
          <p:nvPr/>
        </p:nvGrpSpPr>
        <p:grpSpPr>
          <a:xfrm>
            <a:off x="1752577" y="2025495"/>
            <a:ext cx="366404" cy="246220"/>
            <a:chOff x="1752577" y="2025495"/>
            <a:chExt cx="366404" cy="246220"/>
          </a:xfrm>
        </p:grpSpPr>
        <p:sp>
          <p:nvSpPr>
            <p:cNvPr id="13885" name="Google Shape;13885;p81"/>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1"/>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1"/>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1"/>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1"/>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1"/>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1"/>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1"/>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1"/>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1"/>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1"/>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1"/>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1"/>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1"/>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1"/>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1"/>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1" name="Google Shape;13901;p81"/>
          <p:cNvGrpSpPr/>
          <p:nvPr/>
        </p:nvGrpSpPr>
        <p:grpSpPr>
          <a:xfrm>
            <a:off x="1309553" y="2069580"/>
            <a:ext cx="366404" cy="158363"/>
            <a:chOff x="1309553" y="2069580"/>
            <a:chExt cx="366404" cy="158363"/>
          </a:xfrm>
        </p:grpSpPr>
        <p:sp>
          <p:nvSpPr>
            <p:cNvPr id="13902" name="Google Shape;13902;p81"/>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1"/>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1"/>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1"/>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1"/>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1"/>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1"/>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1"/>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1"/>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1"/>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1"/>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81"/>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1"/>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1"/>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1"/>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1"/>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1"/>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81"/>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1"/>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1"/>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1"/>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1"/>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1"/>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1"/>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81"/>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1"/>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8" name="Google Shape;13928;p81"/>
          <p:cNvGrpSpPr/>
          <p:nvPr/>
        </p:nvGrpSpPr>
        <p:grpSpPr>
          <a:xfrm>
            <a:off x="866528" y="2088762"/>
            <a:ext cx="366639" cy="119635"/>
            <a:chOff x="866528" y="2088762"/>
            <a:chExt cx="366639" cy="119635"/>
          </a:xfrm>
        </p:grpSpPr>
        <p:sp>
          <p:nvSpPr>
            <p:cNvPr id="13929" name="Google Shape;13929;p81"/>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1"/>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1"/>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1"/>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1"/>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1"/>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1"/>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1"/>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1"/>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1"/>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1"/>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1"/>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1"/>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1"/>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3" name="Google Shape;13943;p81"/>
          <p:cNvGrpSpPr/>
          <p:nvPr/>
        </p:nvGrpSpPr>
        <p:grpSpPr>
          <a:xfrm>
            <a:off x="2329269" y="1965312"/>
            <a:ext cx="98807" cy="366273"/>
            <a:chOff x="2329269" y="1965312"/>
            <a:chExt cx="98807" cy="366273"/>
          </a:xfrm>
        </p:grpSpPr>
        <p:sp>
          <p:nvSpPr>
            <p:cNvPr id="13944" name="Google Shape;13944;p81"/>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1"/>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1"/>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7" name="Google Shape;13947;p81"/>
          <p:cNvGrpSpPr/>
          <p:nvPr/>
        </p:nvGrpSpPr>
        <p:grpSpPr>
          <a:xfrm>
            <a:off x="3208053" y="1964972"/>
            <a:ext cx="112344" cy="366926"/>
            <a:chOff x="3208053" y="1964972"/>
            <a:chExt cx="112344" cy="366926"/>
          </a:xfrm>
        </p:grpSpPr>
        <p:sp>
          <p:nvSpPr>
            <p:cNvPr id="13948" name="Google Shape;13948;p81"/>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1"/>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1"/>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1"/>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1"/>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1"/>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4" name="Google Shape;13954;p81"/>
          <p:cNvGrpSpPr/>
          <p:nvPr/>
        </p:nvGrpSpPr>
        <p:grpSpPr>
          <a:xfrm>
            <a:off x="3225379" y="3807339"/>
            <a:ext cx="72413" cy="366404"/>
            <a:chOff x="3225379" y="3807339"/>
            <a:chExt cx="72413" cy="366404"/>
          </a:xfrm>
        </p:grpSpPr>
        <p:sp>
          <p:nvSpPr>
            <p:cNvPr id="13955" name="Google Shape;13955;p81"/>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1"/>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1"/>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1"/>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1"/>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1"/>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1"/>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1"/>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3" name="Google Shape;13963;p81"/>
          <p:cNvGrpSpPr/>
          <p:nvPr/>
        </p:nvGrpSpPr>
        <p:grpSpPr>
          <a:xfrm>
            <a:off x="3523916" y="2011096"/>
            <a:ext cx="366665" cy="275201"/>
            <a:chOff x="3523916" y="2011096"/>
            <a:chExt cx="366665" cy="275201"/>
          </a:xfrm>
        </p:grpSpPr>
        <p:sp>
          <p:nvSpPr>
            <p:cNvPr id="13964" name="Google Shape;13964;p81"/>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1"/>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1"/>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1"/>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1"/>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1"/>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1"/>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1"/>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1"/>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1"/>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1"/>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1"/>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1"/>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81"/>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1"/>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1"/>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1"/>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1"/>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1"/>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1"/>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4" name="Google Shape;13984;p81"/>
          <p:cNvGrpSpPr/>
          <p:nvPr/>
        </p:nvGrpSpPr>
        <p:grpSpPr>
          <a:xfrm>
            <a:off x="1742777" y="1499997"/>
            <a:ext cx="393791" cy="366744"/>
            <a:chOff x="1742777" y="1499997"/>
            <a:chExt cx="393791" cy="366744"/>
          </a:xfrm>
        </p:grpSpPr>
        <p:sp>
          <p:nvSpPr>
            <p:cNvPr id="13985" name="Google Shape;13985;p81"/>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1"/>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1"/>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1"/>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1"/>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1"/>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1"/>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1"/>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1"/>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1"/>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1"/>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1"/>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1"/>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1"/>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9" name="Google Shape;13999;p81"/>
          <p:cNvGrpSpPr/>
          <p:nvPr/>
        </p:nvGrpSpPr>
        <p:grpSpPr>
          <a:xfrm>
            <a:off x="4014449" y="1499997"/>
            <a:ext cx="319914" cy="366639"/>
            <a:chOff x="4014449" y="1499997"/>
            <a:chExt cx="319914" cy="366639"/>
          </a:xfrm>
        </p:grpSpPr>
        <p:sp>
          <p:nvSpPr>
            <p:cNvPr id="14000" name="Google Shape;14000;p81"/>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81"/>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1"/>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1"/>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1"/>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5" name="Google Shape;14005;p81"/>
          <p:cNvGrpSpPr/>
          <p:nvPr/>
        </p:nvGrpSpPr>
        <p:grpSpPr>
          <a:xfrm>
            <a:off x="866267" y="1591460"/>
            <a:ext cx="367397" cy="183711"/>
            <a:chOff x="866267" y="1591460"/>
            <a:chExt cx="367397" cy="183711"/>
          </a:xfrm>
        </p:grpSpPr>
        <p:sp>
          <p:nvSpPr>
            <p:cNvPr id="14006" name="Google Shape;14006;p81"/>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1"/>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1"/>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1"/>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1"/>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1"/>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1"/>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1"/>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1"/>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1"/>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1"/>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1"/>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1"/>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1"/>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1"/>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1"/>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1"/>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1"/>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4" name="Google Shape;14024;p81"/>
          <p:cNvGrpSpPr/>
          <p:nvPr/>
        </p:nvGrpSpPr>
        <p:grpSpPr>
          <a:xfrm>
            <a:off x="3117843" y="1499892"/>
            <a:ext cx="327440" cy="366744"/>
            <a:chOff x="3117843" y="1499892"/>
            <a:chExt cx="327440" cy="366744"/>
          </a:xfrm>
        </p:grpSpPr>
        <p:sp>
          <p:nvSpPr>
            <p:cNvPr id="14025" name="Google Shape;14025;p81"/>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1"/>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1"/>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1"/>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1"/>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1"/>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1"/>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2" name="Google Shape;14032;p81"/>
          <p:cNvGrpSpPr/>
          <p:nvPr/>
        </p:nvGrpSpPr>
        <p:grpSpPr>
          <a:xfrm>
            <a:off x="2667005" y="1499997"/>
            <a:ext cx="336770" cy="366639"/>
            <a:chOff x="2667005" y="1499997"/>
            <a:chExt cx="336770" cy="366639"/>
          </a:xfrm>
        </p:grpSpPr>
        <p:sp>
          <p:nvSpPr>
            <p:cNvPr id="14033" name="Google Shape;14033;p81"/>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1"/>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1"/>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1"/>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1"/>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1"/>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1"/>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1"/>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1"/>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1"/>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1"/>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1"/>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1"/>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1"/>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1"/>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1"/>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1"/>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1"/>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1"/>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2" name="Google Shape;14052;p81"/>
          <p:cNvGrpSpPr/>
          <p:nvPr/>
        </p:nvGrpSpPr>
        <p:grpSpPr>
          <a:xfrm>
            <a:off x="3564866" y="1499997"/>
            <a:ext cx="326473" cy="366639"/>
            <a:chOff x="3564866" y="1499997"/>
            <a:chExt cx="326473" cy="366639"/>
          </a:xfrm>
        </p:grpSpPr>
        <p:sp>
          <p:nvSpPr>
            <p:cNvPr id="14053" name="Google Shape;14053;p81"/>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1"/>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1"/>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1"/>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1"/>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1"/>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1"/>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1"/>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1"/>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2" name="Google Shape;14062;p81"/>
          <p:cNvGrpSpPr/>
          <p:nvPr/>
        </p:nvGrpSpPr>
        <p:grpSpPr>
          <a:xfrm>
            <a:off x="1314074" y="1499997"/>
            <a:ext cx="364392" cy="366639"/>
            <a:chOff x="1314074" y="1499997"/>
            <a:chExt cx="364392" cy="366639"/>
          </a:xfrm>
        </p:grpSpPr>
        <p:sp>
          <p:nvSpPr>
            <p:cNvPr id="14063" name="Google Shape;14063;p81"/>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1"/>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1"/>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1"/>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1"/>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1"/>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1"/>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1"/>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1"/>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1"/>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1"/>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1"/>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81"/>
          <p:cNvGrpSpPr/>
          <p:nvPr/>
        </p:nvGrpSpPr>
        <p:grpSpPr>
          <a:xfrm>
            <a:off x="2220479" y="1499997"/>
            <a:ext cx="337005" cy="366639"/>
            <a:chOff x="2220479" y="1499997"/>
            <a:chExt cx="337005" cy="366639"/>
          </a:xfrm>
        </p:grpSpPr>
        <p:sp>
          <p:nvSpPr>
            <p:cNvPr id="14076" name="Google Shape;14076;p81"/>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1"/>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1"/>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1"/>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1"/>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1"/>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1"/>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1"/>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1"/>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1"/>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1"/>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7" name="Google Shape;14087;p81"/>
          <p:cNvGrpSpPr/>
          <p:nvPr/>
        </p:nvGrpSpPr>
        <p:grpSpPr>
          <a:xfrm>
            <a:off x="4105155" y="2425976"/>
            <a:ext cx="87230" cy="366430"/>
            <a:chOff x="4105155" y="2425976"/>
            <a:chExt cx="87230" cy="366430"/>
          </a:xfrm>
        </p:grpSpPr>
        <p:sp>
          <p:nvSpPr>
            <p:cNvPr id="14088" name="Google Shape;14088;p81"/>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1"/>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1"/>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1"/>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1"/>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1"/>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4" name="Google Shape;14094;p81"/>
          <p:cNvGrpSpPr/>
          <p:nvPr/>
        </p:nvGrpSpPr>
        <p:grpSpPr>
          <a:xfrm>
            <a:off x="1808109" y="2426002"/>
            <a:ext cx="267884" cy="366639"/>
            <a:chOff x="1808109" y="2426002"/>
            <a:chExt cx="267884" cy="366639"/>
          </a:xfrm>
        </p:grpSpPr>
        <p:sp>
          <p:nvSpPr>
            <p:cNvPr id="14095" name="Google Shape;14095;p81"/>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1"/>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1"/>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1"/>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1"/>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1"/>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1"/>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1"/>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1"/>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1"/>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1"/>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1"/>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1"/>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1"/>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1"/>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1"/>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1"/>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1"/>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1"/>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1"/>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1"/>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6" name="Google Shape;14116;p81"/>
          <p:cNvGrpSpPr/>
          <p:nvPr/>
        </p:nvGrpSpPr>
        <p:grpSpPr>
          <a:xfrm>
            <a:off x="3603568" y="2426002"/>
            <a:ext cx="207597" cy="366639"/>
            <a:chOff x="3603568" y="2426002"/>
            <a:chExt cx="207597" cy="366639"/>
          </a:xfrm>
        </p:grpSpPr>
        <p:sp>
          <p:nvSpPr>
            <p:cNvPr id="14117" name="Google Shape;14117;p81"/>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1"/>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1"/>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1"/>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1"/>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1"/>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3" name="Google Shape;14123;p81"/>
          <p:cNvGrpSpPr/>
          <p:nvPr/>
        </p:nvGrpSpPr>
        <p:grpSpPr>
          <a:xfrm>
            <a:off x="2246115" y="2426002"/>
            <a:ext cx="274417" cy="366404"/>
            <a:chOff x="2246115" y="2426002"/>
            <a:chExt cx="274417" cy="366404"/>
          </a:xfrm>
        </p:grpSpPr>
        <p:sp>
          <p:nvSpPr>
            <p:cNvPr id="14124" name="Google Shape;14124;p81"/>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1"/>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1"/>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1"/>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1"/>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1"/>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1"/>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1"/>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2" name="Google Shape;14132;p81"/>
          <p:cNvGrpSpPr/>
          <p:nvPr/>
        </p:nvGrpSpPr>
        <p:grpSpPr>
          <a:xfrm>
            <a:off x="2696666" y="2426002"/>
            <a:ext cx="256099" cy="366639"/>
            <a:chOff x="2696666" y="2426002"/>
            <a:chExt cx="256099" cy="366639"/>
          </a:xfrm>
        </p:grpSpPr>
        <p:sp>
          <p:nvSpPr>
            <p:cNvPr id="14133" name="Google Shape;14133;p81"/>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1"/>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1"/>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1"/>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1"/>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1"/>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9" name="Google Shape;14139;p81"/>
          <p:cNvGrpSpPr/>
          <p:nvPr/>
        </p:nvGrpSpPr>
        <p:grpSpPr>
          <a:xfrm>
            <a:off x="3149072" y="2426002"/>
            <a:ext cx="225863" cy="366430"/>
            <a:chOff x="3149072" y="2426002"/>
            <a:chExt cx="225863" cy="366430"/>
          </a:xfrm>
        </p:grpSpPr>
        <p:sp>
          <p:nvSpPr>
            <p:cNvPr id="14140" name="Google Shape;14140;p81"/>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1"/>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1"/>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1"/>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1"/>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1"/>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1"/>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1"/>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1"/>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1"/>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1"/>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1" name="Google Shape;14151;p81"/>
          <p:cNvGrpSpPr/>
          <p:nvPr/>
        </p:nvGrpSpPr>
        <p:grpSpPr>
          <a:xfrm>
            <a:off x="1361556" y="2425923"/>
            <a:ext cx="283224" cy="366482"/>
            <a:chOff x="1361556" y="2425923"/>
            <a:chExt cx="283224" cy="366482"/>
          </a:xfrm>
        </p:grpSpPr>
        <p:sp>
          <p:nvSpPr>
            <p:cNvPr id="14152" name="Google Shape;14152;p81"/>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1"/>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1"/>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1"/>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1"/>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1"/>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1"/>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1"/>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1"/>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1"/>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1"/>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1"/>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1"/>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1"/>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1"/>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1"/>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1"/>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1"/>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1"/>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1"/>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2" name="Google Shape;14172;p81"/>
          <p:cNvGrpSpPr/>
          <p:nvPr/>
        </p:nvGrpSpPr>
        <p:grpSpPr>
          <a:xfrm>
            <a:off x="3973735" y="2891056"/>
            <a:ext cx="361883" cy="366979"/>
            <a:chOff x="3973735" y="2891056"/>
            <a:chExt cx="361883" cy="366979"/>
          </a:xfrm>
        </p:grpSpPr>
        <p:sp>
          <p:nvSpPr>
            <p:cNvPr id="14173" name="Google Shape;14173;p81"/>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1"/>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1"/>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1"/>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1"/>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1"/>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1"/>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1"/>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1"/>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1"/>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1"/>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1"/>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1"/>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1"/>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1"/>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1"/>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1"/>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0" name="Google Shape;14190;p81"/>
          <p:cNvGrpSpPr/>
          <p:nvPr/>
        </p:nvGrpSpPr>
        <p:grpSpPr>
          <a:xfrm>
            <a:off x="3527941" y="2916744"/>
            <a:ext cx="366665" cy="315654"/>
            <a:chOff x="3527941" y="2916744"/>
            <a:chExt cx="366665" cy="315654"/>
          </a:xfrm>
        </p:grpSpPr>
        <p:sp>
          <p:nvSpPr>
            <p:cNvPr id="14191" name="Google Shape;14191;p81"/>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1"/>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1"/>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1"/>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1"/>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1"/>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1"/>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1"/>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1"/>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1"/>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1"/>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1"/>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1"/>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1"/>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1"/>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1"/>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1"/>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1"/>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1"/>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1"/>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1"/>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1"/>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1"/>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1"/>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1"/>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1"/>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1"/>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1"/>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1"/>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1"/>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1" name="Google Shape;14221;p81"/>
          <p:cNvGrpSpPr/>
          <p:nvPr/>
        </p:nvGrpSpPr>
        <p:grpSpPr>
          <a:xfrm>
            <a:off x="2640873" y="2891631"/>
            <a:ext cx="366404" cy="366404"/>
            <a:chOff x="2640873" y="2891631"/>
            <a:chExt cx="366404" cy="366404"/>
          </a:xfrm>
        </p:grpSpPr>
        <p:sp>
          <p:nvSpPr>
            <p:cNvPr id="14222" name="Google Shape;14222;p81"/>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1"/>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1"/>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1"/>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1"/>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1"/>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1"/>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1"/>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1"/>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1"/>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1"/>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1"/>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1"/>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1"/>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6" name="Google Shape;14236;p81"/>
          <p:cNvGrpSpPr/>
          <p:nvPr/>
        </p:nvGrpSpPr>
        <p:grpSpPr>
          <a:xfrm>
            <a:off x="2197091" y="2938120"/>
            <a:ext cx="366665" cy="273189"/>
            <a:chOff x="2197091" y="2938120"/>
            <a:chExt cx="366665" cy="273189"/>
          </a:xfrm>
        </p:grpSpPr>
        <p:sp>
          <p:nvSpPr>
            <p:cNvPr id="14237" name="Google Shape;14237;p81"/>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1"/>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1"/>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1"/>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1"/>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1"/>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1"/>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1"/>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1"/>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1"/>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1"/>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1"/>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1"/>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1"/>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1"/>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1"/>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1"/>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1"/>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1"/>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1"/>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1"/>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1"/>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1"/>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1"/>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1" name="Google Shape;14261;p81"/>
          <p:cNvGrpSpPr/>
          <p:nvPr/>
        </p:nvGrpSpPr>
        <p:grpSpPr>
          <a:xfrm>
            <a:off x="1753570" y="2892127"/>
            <a:ext cx="366665" cy="365202"/>
            <a:chOff x="1753570" y="2892127"/>
            <a:chExt cx="366665" cy="365202"/>
          </a:xfrm>
        </p:grpSpPr>
        <p:sp>
          <p:nvSpPr>
            <p:cNvPr id="14262" name="Google Shape;14262;p81"/>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1"/>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1"/>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1"/>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1"/>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1"/>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1"/>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1"/>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1"/>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1"/>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1"/>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1"/>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1"/>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1"/>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1"/>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1"/>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1"/>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1"/>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0" name="Google Shape;14280;p81"/>
          <p:cNvGrpSpPr/>
          <p:nvPr/>
        </p:nvGrpSpPr>
        <p:grpSpPr>
          <a:xfrm>
            <a:off x="1303751" y="3807339"/>
            <a:ext cx="367684" cy="366561"/>
            <a:chOff x="1303751" y="3807339"/>
            <a:chExt cx="367684" cy="366561"/>
          </a:xfrm>
        </p:grpSpPr>
        <p:sp>
          <p:nvSpPr>
            <p:cNvPr id="14281" name="Google Shape;14281;p81"/>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1"/>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1"/>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1"/>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1"/>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1"/>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1"/>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1"/>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1"/>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1"/>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1"/>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1"/>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1"/>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1"/>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1"/>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1"/>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1"/>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1"/>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1"/>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1"/>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1"/>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1"/>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1"/>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1"/>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1"/>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1"/>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1"/>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1"/>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1"/>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1"/>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1"/>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1"/>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1"/>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1"/>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1"/>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1"/>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1"/>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1"/>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1"/>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1"/>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1"/>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2" name="Google Shape;14322;p81"/>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23" name="Google Shape;14323;p81"/>
          <p:cNvGrpSpPr/>
          <p:nvPr/>
        </p:nvGrpSpPr>
        <p:grpSpPr>
          <a:xfrm>
            <a:off x="1310049" y="2891421"/>
            <a:ext cx="384749" cy="366613"/>
            <a:chOff x="1310049" y="2891421"/>
            <a:chExt cx="384749" cy="366613"/>
          </a:xfrm>
        </p:grpSpPr>
        <p:sp>
          <p:nvSpPr>
            <p:cNvPr id="14324" name="Google Shape;14324;p81"/>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1"/>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1"/>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1"/>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1"/>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1"/>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1"/>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81"/>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1"/>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1"/>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1"/>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1"/>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1"/>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1"/>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8" name="Google Shape;14338;p81"/>
          <p:cNvGrpSpPr/>
          <p:nvPr/>
        </p:nvGrpSpPr>
        <p:grpSpPr>
          <a:xfrm>
            <a:off x="849673" y="2891343"/>
            <a:ext cx="383468" cy="366665"/>
            <a:chOff x="849673" y="2891343"/>
            <a:chExt cx="383468" cy="366665"/>
          </a:xfrm>
        </p:grpSpPr>
        <p:sp>
          <p:nvSpPr>
            <p:cNvPr id="14339" name="Google Shape;14339;p81"/>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1"/>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1"/>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1"/>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1"/>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81"/>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1"/>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1"/>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1"/>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1"/>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1"/>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1"/>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1" name="Google Shape;14351;p81"/>
          <p:cNvGrpSpPr/>
          <p:nvPr/>
        </p:nvGrpSpPr>
        <p:grpSpPr>
          <a:xfrm>
            <a:off x="920257" y="2426002"/>
            <a:ext cx="278024" cy="366508"/>
            <a:chOff x="920257" y="2426002"/>
            <a:chExt cx="278024" cy="366508"/>
          </a:xfrm>
        </p:grpSpPr>
        <p:sp>
          <p:nvSpPr>
            <p:cNvPr id="14352" name="Google Shape;14352;p81"/>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1"/>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1"/>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1"/>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1"/>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1"/>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1"/>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1"/>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1"/>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1"/>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1"/>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1"/>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1"/>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5" name="Google Shape;14365;p81"/>
          <p:cNvGrpSpPr/>
          <p:nvPr/>
        </p:nvGrpSpPr>
        <p:grpSpPr>
          <a:xfrm>
            <a:off x="866528" y="4274484"/>
            <a:ext cx="349810" cy="366665"/>
            <a:chOff x="866528" y="4274484"/>
            <a:chExt cx="349810" cy="366665"/>
          </a:xfrm>
        </p:grpSpPr>
        <p:sp>
          <p:nvSpPr>
            <p:cNvPr id="14366" name="Google Shape;14366;p81"/>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1"/>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1"/>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1"/>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1"/>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1"/>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1"/>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1"/>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1"/>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1"/>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1"/>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7" name="Google Shape;14377;p81"/>
          <p:cNvGrpSpPr/>
          <p:nvPr/>
        </p:nvGrpSpPr>
        <p:grpSpPr>
          <a:xfrm>
            <a:off x="1388708" y="4274484"/>
            <a:ext cx="330210" cy="366665"/>
            <a:chOff x="1388708" y="4274484"/>
            <a:chExt cx="330210" cy="366665"/>
          </a:xfrm>
        </p:grpSpPr>
        <p:sp>
          <p:nvSpPr>
            <p:cNvPr id="14378" name="Google Shape;14378;p81"/>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1"/>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1"/>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1"/>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1"/>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1"/>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1"/>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1"/>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1"/>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1"/>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1"/>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1"/>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1"/>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1"/>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1"/>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1"/>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81"/>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1"/>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1"/>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1"/>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8" name="Google Shape;14398;p81"/>
          <p:cNvGrpSpPr/>
          <p:nvPr/>
        </p:nvGrpSpPr>
        <p:grpSpPr>
          <a:xfrm>
            <a:off x="1874694" y="4293326"/>
            <a:ext cx="375446" cy="328982"/>
            <a:chOff x="1874694" y="4293326"/>
            <a:chExt cx="375446" cy="328982"/>
          </a:xfrm>
        </p:grpSpPr>
        <p:sp>
          <p:nvSpPr>
            <p:cNvPr id="14399" name="Google Shape;14399;p81"/>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1"/>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1"/>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1"/>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1"/>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1"/>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1"/>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1"/>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1"/>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1"/>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1"/>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1"/>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1"/>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1"/>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1"/>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1"/>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1"/>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1"/>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1"/>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1"/>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1"/>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1"/>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1" name="Google Shape;14421;p81"/>
          <p:cNvGrpSpPr/>
          <p:nvPr/>
        </p:nvGrpSpPr>
        <p:grpSpPr>
          <a:xfrm>
            <a:off x="2396116" y="4293090"/>
            <a:ext cx="366665" cy="329714"/>
            <a:chOff x="2396116" y="4293090"/>
            <a:chExt cx="366665" cy="329714"/>
          </a:xfrm>
        </p:grpSpPr>
        <p:sp>
          <p:nvSpPr>
            <p:cNvPr id="14422" name="Google Shape;14422;p81"/>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1"/>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1"/>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1"/>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1"/>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1"/>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1"/>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1"/>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1"/>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1"/>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1"/>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1"/>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1"/>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5" name="Google Shape;14435;p81"/>
          <p:cNvGrpSpPr/>
          <p:nvPr/>
        </p:nvGrpSpPr>
        <p:grpSpPr>
          <a:xfrm>
            <a:off x="2908757" y="4289824"/>
            <a:ext cx="367162" cy="336116"/>
            <a:chOff x="2908757" y="4289824"/>
            <a:chExt cx="367162" cy="336116"/>
          </a:xfrm>
        </p:grpSpPr>
        <p:sp>
          <p:nvSpPr>
            <p:cNvPr id="14436" name="Google Shape;14436;p81"/>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1"/>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1"/>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1"/>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1"/>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1"/>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1"/>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1"/>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1"/>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1"/>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1"/>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1"/>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1"/>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1"/>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1"/>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1"/>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1"/>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1"/>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1"/>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1"/>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1"/>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1"/>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1"/>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1"/>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1"/>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1"/>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1"/>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3" name="Google Shape;14463;p81"/>
          <p:cNvGrpSpPr/>
          <p:nvPr/>
        </p:nvGrpSpPr>
        <p:grpSpPr>
          <a:xfrm>
            <a:off x="3082408" y="2919540"/>
            <a:ext cx="368651" cy="310350"/>
            <a:chOff x="3082408" y="2919540"/>
            <a:chExt cx="368651" cy="310350"/>
          </a:xfrm>
        </p:grpSpPr>
        <p:sp>
          <p:nvSpPr>
            <p:cNvPr id="14464" name="Google Shape;14464;p81"/>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1"/>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1"/>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1"/>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1"/>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1"/>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81"/>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1"/>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1"/>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1"/>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1"/>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1"/>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6" name="Google Shape;14476;p81"/>
          <p:cNvGrpSpPr/>
          <p:nvPr/>
        </p:nvGrpSpPr>
        <p:grpSpPr>
          <a:xfrm>
            <a:off x="7069130" y="2424800"/>
            <a:ext cx="366169" cy="360498"/>
            <a:chOff x="7069130" y="2424800"/>
            <a:chExt cx="366169" cy="360498"/>
          </a:xfrm>
        </p:grpSpPr>
        <p:sp>
          <p:nvSpPr>
            <p:cNvPr id="14477" name="Google Shape;14477;p81"/>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1"/>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1"/>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1"/>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1"/>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1"/>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1"/>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1"/>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1"/>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1"/>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1"/>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1"/>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1"/>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1"/>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81"/>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1"/>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1"/>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1"/>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1"/>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1"/>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7" name="Google Shape;14497;p81"/>
          <p:cNvGrpSpPr/>
          <p:nvPr/>
        </p:nvGrpSpPr>
        <p:grpSpPr>
          <a:xfrm>
            <a:off x="4885655" y="2424721"/>
            <a:ext cx="281473" cy="360629"/>
            <a:chOff x="4885655" y="2424721"/>
            <a:chExt cx="281473" cy="360629"/>
          </a:xfrm>
        </p:grpSpPr>
        <p:sp>
          <p:nvSpPr>
            <p:cNvPr id="14498" name="Google Shape;14498;p81"/>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1"/>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1"/>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1"/>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1"/>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1"/>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1"/>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1"/>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1"/>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1"/>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1"/>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81"/>
          <p:cNvGrpSpPr/>
          <p:nvPr/>
        </p:nvGrpSpPr>
        <p:grpSpPr>
          <a:xfrm>
            <a:off x="6625609" y="2446777"/>
            <a:ext cx="364130" cy="316726"/>
            <a:chOff x="6625609" y="2446777"/>
            <a:chExt cx="364130" cy="316726"/>
          </a:xfrm>
        </p:grpSpPr>
        <p:sp>
          <p:nvSpPr>
            <p:cNvPr id="14510" name="Google Shape;14510;p81"/>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1"/>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1"/>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1"/>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1"/>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1"/>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1"/>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1"/>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1"/>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1"/>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1"/>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1"/>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2" name="Google Shape;14522;p81"/>
          <p:cNvGrpSpPr/>
          <p:nvPr/>
        </p:nvGrpSpPr>
        <p:grpSpPr>
          <a:xfrm>
            <a:off x="5757644" y="2012350"/>
            <a:ext cx="360628" cy="298825"/>
            <a:chOff x="5757644" y="2012350"/>
            <a:chExt cx="360628" cy="298825"/>
          </a:xfrm>
        </p:grpSpPr>
        <p:sp>
          <p:nvSpPr>
            <p:cNvPr id="14523" name="Google Shape;14523;p81"/>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1"/>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1"/>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1"/>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1"/>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1"/>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1"/>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1"/>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1"/>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1"/>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1"/>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1"/>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1"/>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1"/>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1"/>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1"/>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1"/>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1"/>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1"/>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1"/>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1"/>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1"/>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5" name="Google Shape;14545;p81"/>
          <p:cNvGrpSpPr/>
          <p:nvPr/>
        </p:nvGrpSpPr>
        <p:grpSpPr>
          <a:xfrm>
            <a:off x="5317625" y="1983474"/>
            <a:ext cx="360628" cy="356839"/>
            <a:chOff x="5317625" y="1983474"/>
            <a:chExt cx="360628" cy="356839"/>
          </a:xfrm>
        </p:grpSpPr>
        <p:sp>
          <p:nvSpPr>
            <p:cNvPr id="14546" name="Google Shape;14546;p81"/>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1"/>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1"/>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1"/>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1"/>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1"/>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1"/>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1"/>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1"/>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1"/>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1"/>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1"/>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1"/>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1"/>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1"/>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1"/>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1"/>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1"/>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1"/>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5" name="Google Shape;14565;p81"/>
          <p:cNvGrpSpPr/>
          <p:nvPr/>
        </p:nvGrpSpPr>
        <p:grpSpPr>
          <a:xfrm>
            <a:off x="6181827" y="2463685"/>
            <a:ext cx="360629" cy="282989"/>
            <a:chOff x="6181827" y="2463685"/>
            <a:chExt cx="360629" cy="282989"/>
          </a:xfrm>
        </p:grpSpPr>
        <p:sp>
          <p:nvSpPr>
            <p:cNvPr id="14566" name="Google Shape;14566;p81"/>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1"/>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1"/>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1"/>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1"/>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1"/>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1"/>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1"/>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1"/>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1"/>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1"/>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7" name="Google Shape;14577;p81"/>
          <p:cNvGrpSpPr/>
          <p:nvPr/>
        </p:nvGrpSpPr>
        <p:grpSpPr>
          <a:xfrm>
            <a:off x="5346292" y="3340691"/>
            <a:ext cx="291247" cy="360628"/>
            <a:chOff x="5346292" y="3340691"/>
            <a:chExt cx="291247" cy="360628"/>
          </a:xfrm>
        </p:grpSpPr>
        <p:sp>
          <p:nvSpPr>
            <p:cNvPr id="14578" name="Google Shape;14578;p81"/>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1"/>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1"/>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1"/>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1"/>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1"/>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1"/>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1"/>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81"/>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1"/>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1"/>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1"/>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1"/>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1"/>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1"/>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1"/>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1"/>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1"/>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1"/>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1"/>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1"/>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81"/>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1"/>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1"/>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1"/>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3" name="Google Shape;14603;p81"/>
          <p:cNvGrpSpPr/>
          <p:nvPr/>
        </p:nvGrpSpPr>
        <p:grpSpPr>
          <a:xfrm>
            <a:off x="7969264" y="1981697"/>
            <a:ext cx="337763" cy="360393"/>
            <a:chOff x="7969264" y="1981697"/>
            <a:chExt cx="337763" cy="360393"/>
          </a:xfrm>
        </p:grpSpPr>
        <p:sp>
          <p:nvSpPr>
            <p:cNvPr id="14604" name="Google Shape;14604;p81"/>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1"/>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1"/>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1"/>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1"/>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1"/>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1"/>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1"/>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1"/>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1"/>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1"/>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1"/>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81"/>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1"/>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1"/>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1"/>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1"/>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1"/>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2" name="Google Shape;14622;p81"/>
          <p:cNvGrpSpPr/>
          <p:nvPr/>
        </p:nvGrpSpPr>
        <p:grpSpPr>
          <a:xfrm>
            <a:off x="5736032" y="2430000"/>
            <a:ext cx="360890" cy="350332"/>
            <a:chOff x="5736032" y="2430000"/>
            <a:chExt cx="360890" cy="350332"/>
          </a:xfrm>
        </p:grpSpPr>
        <p:sp>
          <p:nvSpPr>
            <p:cNvPr id="14623" name="Google Shape;14623;p81"/>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1"/>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1"/>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1"/>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1"/>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1"/>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1"/>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1"/>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1"/>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1"/>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1"/>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1"/>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1"/>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1"/>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1"/>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1"/>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1"/>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0" name="Google Shape;14640;p81"/>
          <p:cNvGrpSpPr/>
          <p:nvPr/>
        </p:nvGrpSpPr>
        <p:grpSpPr>
          <a:xfrm>
            <a:off x="4877867" y="1995991"/>
            <a:ext cx="360628" cy="331778"/>
            <a:chOff x="4877867" y="1995991"/>
            <a:chExt cx="360628" cy="331778"/>
          </a:xfrm>
        </p:grpSpPr>
        <p:sp>
          <p:nvSpPr>
            <p:cNvPr id="14641" name="Google Shape;14641;p81"/>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1"/>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1"/>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1"/>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1"/>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1"/>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81"/>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1"/>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1"/>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1"/>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1"/>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1"/>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1"/>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1"/>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5" name="Google Shape;14655;p81"/>
          <p:cNvGrpSpPr/>
          <p:nvPr/>
        </p:nvGrpSpPr>
        <p:grpSpPr>
          <a:xfrm>
            <a:off x="7050889" y="2913503"/>
            <a:ext cx="363529" cy="339513"/>
            <a:chOff x="7050889" y="2913503"/>
            <a:chExt cx="363529" cy="339513"/>
          </a:xfrm>
        </p:grpSpPr>
        <p:sp>
          <p:nvSpPr>
            <p:cNvPr id="14656" name="Google Shape;14656;p81"/>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1"/>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1"/>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1"/>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1"/>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1"/>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1"/>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1"/>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1"/>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5" name="Google Shape;14665;p81"/>
          <p:cNvGrpSpPr/>
          <p:nvPr/>
        </p:nvGrpSpPr>
        <p:grpSpPr>
          <a:xfrm>
            <a:off x="7510900" y="1981462"/>
            <a:ext cx="372937" cy="360629"/>
            <a:chOff x="7510900" y="1981462"/>
            <a:chExt cx="372937" cy="360629"/>
          </a:xfrm>
        </p:grpSpPr>
        <p:sp>
          <p:nvSpPr>
            <p:cNvPr id="14666" name="Google Shape;14666;p81"/>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1"/>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1"/>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1"/>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1"/>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1"/>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1"/>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1"/>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1"/>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1"/>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1"/>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1"/>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1"/>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1"/>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1"/>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1"/>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2" name="Google Shape;14682;p81"/>
          <p:cNvGrpSpPr/>
          <p:nvPr/>
        </p:nvGrpSpPr>
        <p:grpSpPr>
          <a:xfrm>
            <a:off x="6599476" y="2918260"/>
            <a:ext cx="360629" cy="329975"/>
            <a:chOff x="6599476" y="2918260"/>
            <a:chExt cx="360629" cy="329975"/>
          </a:xfrm>
        </p:grpSpPr>
        <p:sp>
          <p:nvSpPr>
            <p:cNvPr id="14683" name="Google Shape;14683;p81"/>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1"/>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1"/>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1"/>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1"/>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1"/>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1"/>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1"/>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1"/>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1"/>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1"/>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1"/>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1"/>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1"/>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1"/>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1"/>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1"/>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1"/>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1"/>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1"/>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1"/>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1"/>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1"/>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1"/>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1"/>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81"/>
          <p:cNvGrpSpPr/>
          <p:nvPr/>
        </p:nvGrpSpPr>
        <p:grpSpPr>
          <a:xfrm>
            <a:off x="5290499" y="2481533"/>
            <a:ext cx="360628" cy="247292"/>
            <a:chOff x="5290499" y="2481533"/>
            <a:chExt cx="360628" cy="247292"/>
          </a:xfrm>
        </p:grpSpPr>
        <p:sp>
          <p:nvSpPr>
            <p:cNvPr id="14709" name="Google Shape;14709;p81"/>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81"/>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1"/>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1"/>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1"/>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1"/>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1"/>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1"/>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1"/>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1"/>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1"/>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1"/>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1"/>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1"/>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1"/>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1"/>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1"/>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1"/>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1"/>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1"/>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1"/>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1"/>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1"/>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1"/>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1"/>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1"/>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1"/>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6" name="Google Shape;14736;p81"/>
          <p:cNvGrpSpPr/>
          <p:nvPr/>
        </p:nvGrpSpPr>
        <p:grpSpPr>
          <a:xfrm>
            <a:off x="6201923" y="1981514"/>
            <a:ext cx="351325" cy="360576"/>
            <a:chOff x="6201923" y="1981514"/>
            <a:chExt cx="351325" cy="360576"/>
          </a:xfrm>
        </p:grpSpPr>
        <p:sp>
          <p:nvSpPr>
            <p:cNvPr id="14737" name="Google Shape;14737;p81"/>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1"/>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1"/>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1"/>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1"/>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1"/>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81"/>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4" name="Google Shape;14744;p81"/>
          <p:cNvGrpSpPr/>
          <p:nvPr/>
        </p:nvGrpSpPr>
        <p:grpSpPr>
          <a:xfrm>
            <a:off x="4894461" y="3340691"/>
            <a:ext cx="312884" cy="360785"/>
            <a:chOff x="4894461" y="3340691"/>
            <a:chExt cx="312884" cy="360785"/>
          </a:xfrm>
        </p:grpSpPr>
        <p:sp>
          <p:nvSpPr>
            <p:cNvPr id="14745" name="Google Shape;14745;p81"/>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1"/>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1"/>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1"/>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1"/>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1"/>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1"/>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1"/>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1"/>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1"/>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81"/>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1"/>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1"/>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1"/>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1"/>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1"/>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1" name="Google Shape;14761;p81"/>
          <p:cNvGrpSpPr/>
          <p:nvPr/>
        </p:nvGrpSpPr>
        <p:grpSpPr>
          <a:xfrm>
            <a:off x="5339237" y="1501251"/>
            <a:ext cx="245541" cy="360628"/>
            <a:chOff x="5339237" y="1501251"/>
            <a:chExt cx="245541" cy="360628"/>
          </a:xfrm>
        </p:grpSpPr>
        <p:sp>
          <p:nvSpPr>
            <p:cNvPr id="14762" name="Google Shape;14762;p81"/>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1"/>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1"/>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1"/>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1"/>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1"/>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1"/>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1"/>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1"/>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1"/>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1"/>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1"/>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1"/>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1"/>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1"/>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81"/>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1"/>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1"/>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1"/>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1"/>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1"/>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1"/>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1"/>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1"/>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1"/>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1"/>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1"/>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1"/>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81"/>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1"/>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1"/>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1"/>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1"/>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1"/>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1"/>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1"/>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1"/>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1"/>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1"/>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1"/>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1"/>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1"/>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4" name="Google Shape;14804;p81"/>
          <p:cNvGrpSpPr/>
          <p:nvPr/>
        </p:nvGrpSpPr>
        <p:grpSpPr>
          <a:xfrm>
            <a:off x="7959464" y="2474216"/>
            <a:ext cx="370428" cy="261926"/>
            <a:chOff x="7959464" y="2474216"/>
            <a:chExt cx="370428" cy="261926"/>
          </a:xfrm>
        </p:grpSpPr>
        <p:sp>
          <p:nvSpPr>
            <p:cNvPr id="14805" name="Google Shape;14805;p81"/>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1"/>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1"/>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1"/>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81"/>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1"/>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1"/>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1"/>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1"/>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1"/>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1"/>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1"/>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7" name="Google Shape;14817;p81"/>
          <p:cNvGrpSpPr/>
          <p:nvPr/>
        </p:nvGrpSpPr>
        <p:grpSpPr>
          <a:xfrm>
            <a:off x="7518687" y="2457909"/>
            <a:ext cx="360629" cy="294461"/>
            <a:chOff x="7518687" y="2457909"/>
            <a:chExt cx="360629" cy="294461"/>
          </a:xfrm>
        </p:grpSpPr>
        <p:sp>
          <p:nvSpPr>
            <p:cNvPr id="14818" name="Google Shape;14818;p81"/>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1"/>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1"/>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1"/>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1"/>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1"/>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1"/>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1"/>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1"/>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1"/>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1"/>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1"/>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1"/>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1"/>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1"/>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1"/>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1"/>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1"/>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1"/>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81"/>
          <p:cNvGrpSpPr/>
          <p:nvPr/>
        </p:nvGrpSpPr>
        <p:grpSpPr>
          <a:xfrm>
            <a:off x="7086220" y="1981566"/>
            <a:ext cx="343799" cy="360524"/>
            <a:chOff x="7086220" y="1981566"/>
            <a:chExt cx="343799" cy="360524"/>
          </a:xfrm>
        </p:grpSpPr>
        <p:sp>
          <p:nvSpPr>
            <p:cNvPr id="14838" name="Google Shape;14838;p81"/>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1"/>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1"/>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1"/>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1"/>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1"/>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1"/>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1"/>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1"/>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1"/>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1"/>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1"/>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1"/>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1"/>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1"/>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1"/>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4" name="Google Shape;14854;p81"/>
          <p:cNvGrpSpPr/>
          <p:nvPr/>
        </p:nvGrpSpPr>
        <p:grpSpPr>
          <a:xfrm>
            <a:off x="6141112" y="2927563"/>
            <a:ext cx="368416" cy="311369"/>
            <a:chOff x="6141112" y="2927563"/>
            <a:chExt cx="368416" cy="311369"/>
          </a:xfrm>
        </p:grpSpPr>
        <p:sp>
          <p:nvSpPr>
            <p:cNvPr id="14855" name="Google Shape;14855;p81"/>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1"/>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1"/>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1"/>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1"/>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1"/>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1"/>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2" name="Google Shape;14862;p81"/>
          <p:cNvGrpSpPr/>
          <p:nvPr/>
        </p:nvGrpSpPr>
        <p:grpSpPr>
          <a:xfrm>
            <a:off x="7520699" y="2902946"/>
            <a:ext cx="335489" cy="360629"/>
            <a:chOff x="7520699" y="2902946"/>
            <a:chExt cx="335489" cy="360629"/>
          </a:xfrm>
        </p:grpSpPr>
        <p:sp>
          <p:nvSpPr>
            <p:cNvPr id="14863" name="Google Shape;14863;p81"/>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1"/>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1"/>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1"/>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1"/>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1"/>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1"/>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1"/>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1"/>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1"/>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1"/>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1"/>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1"/>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81"/>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81"/>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8" name="Google Shape;14878;p81"/>
          <p:cNvGrpSpPr/>
          <p:nvPr/>
        </p:nvGrpSpPr>
        <p:grpSpPr>
          <a:xfrm>
            <a:off x="7988340" y="2902946"/>
            <a:ext cx="308886" cy="360628"/>
            <a:chOff x="7988340" y="2902946"/>
            <a:chExt cx="308886" cy="360628"/>
          </a:xfrm>
        </p:grpSpPr>
        <p:sp>
          <p:nvSpPr>
            <p:cNvPr id="14879" name="Google Shape;14879;p81"/>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1"/>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1"/>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1"/>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1"/>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1"/>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1"/>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1"/>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1"/>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1"/>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1"/>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1"/>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1"/>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1"/>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1"/>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1"/>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1"/>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1"/>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1"/>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1"/>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1"/>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1"/>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1"/>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2" name="Google Shape;14902;p81"/>
          <p:cNvGrpSpPr/>
          <p:nvPr/>
        </p:nvGrpSpPr>
        <p:grpSpPr>
          <a:xfrm>
            <a:off x="5690039" y="2902998"/>
            <a:ext cx="362902" cy="360498"/>
            <a:chOff x="5690039" y="2902998"/>
            <a:chExt cx="362902" cy="360498"/>
          </a:xfrm>
        </p:grpSpPr>
        <p:sp>
          <p:nvSpPr>
            <p:cNvPr id="14903" name="Google Shape;14903;p81"/>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1"/>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1"/>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1"/>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1"/>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1"/>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1"/>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0" name="Google Shape;14910;p81"/>
          <p:cNvGrpSpPr/>
          <p:nvPr/>
        </p:nvGrpSpPr>
        <p:grpSpPr>
          <a:xfrm>
            <a:off x="4871935" y="1500990"/>
            <a:ext cx="258503" cy="360890"/>
            <a:chOff x="4871935" y="1500990"/>
            <a:chExt cx="258503" cy="360890"/>
          </a:xfrm>
        </p:grpSpPr>
        <p:sp>
          <p:nvSpPr>
            <p:cNvPr id="14911" name="Google Shape;14911;p81"/>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1"/>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1"/>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1"/>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1"/>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1"/>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1"/>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1"/>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1"/>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1"/>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1"/>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1"/>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1"/>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1"/>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25" name="Google Shape;14925;p81"/>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26" name="Google Shape;14926;p81"/>
          <p:cNvGrpSpPr/>
          <p:nvPr/>
        </p:nvGrpSpPr>
        <p:grpSpPr>
          <a:xfrm>
            <a:off x="6265764" y="1501251"/>
            <a:ext cx="234983" cy="360628"/>
            <a:chOff x="6265764" y="1501251"/>
            <a:chExt cx="234983" cy="360628"/>
          </a:xfrm>
        </p:grpSpPr>
        <p:sp>
          <p:nvSpPr>
            <p:cNvPr id="14927" name="Google Shape;14927;p81"/>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1"/>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1"/>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1"/>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1"/>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1"/>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1"/>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1"/>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1"/>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1"/>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1"/>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1"/>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9" name="Google Shape;14939;p81"/>
          <p:cNvGrpSpPr/>
          <p:nvPr/>
        </p:nvGrpSpPr>
        <p:grpSpPr>
          <a:xfrm>
            <a:off x="6193639" y="3401998"/>
            <a:ext cx="360628" cy="238250"/>
            <a:chOff x="6193639" y="3401998"/>
            <a:chExt cx="360628" cy="238250"/>
          </a:xfrm>
        </p:grpSpPr>
        <p:sp>
          <p:nvSpPr>
            <p:cNvPr id="14940" name="Google Shape;14940;p81"/>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1"/>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1"/>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1"/>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1"/>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1"/>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1"/>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1"/>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1"/>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1"/>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1"/>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1" name="Google Shape;14951;p81"/>
          <p:cNvGrpSpPr/>
          <p:nvPr/>
        </p:nvGrpSpPr>
        <p:grpSpPr>
          <a:xfrm>
            <a:off x="5801625" y="1501251"/>
            <a:ext cx="246037" cy="360629"/>
            <a:chOff x="5801625" y="1501251"/>
            <a:chExt cx="246037" cy="360629"/>
          </a:xfrm>
        </p:grpSpPr>
        <p:sp>
          <p:nvSpPr>
            <p:cNvPr id="14952" name="Google Shape;14952;p81"/>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1"/>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1"/>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1"/>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1"/>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1"/>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1"/>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1"/>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1"/>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1"/>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1"/>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1"/>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1"/>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1"/>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1"/>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1"/>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1"/>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1"/>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1"/>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1" name="Google Shape;14971;p81"/>
          <p:cNvGrpSpPr/>
          <p:nvPr/>
        </p:nvGrpSpPr>
        <p:grpSpPr>
          <a:xfrm>
            <a:off x="6641680" y="1981462"/>
            <a:ext cx="352083" cy="360864"/>
            <a:chOff x="6641680" y="1981462"/>
            <a:chExt cx="352083" cy="360864"/>
          </a:xfrm>
        </p:grpSpPr>
        <p:sp>
          <p:nvSpPr>
            <p:cNvPr id="14972" name="Google Shape;14972;p81"/>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1"/>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1"/>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1"/>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1"/>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1"/>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1"/>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1"/>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1"/>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1"/>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1"/>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1"/>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1"/>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1"/>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1"/>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1"/>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1"/>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1"/>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1"/>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1"/>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1"/>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1"/>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1"/>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1"/>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1"/>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1"/>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1"/>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1"/>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0" name="Google Shape;15000;p81"/>
          <p:cNvGrpSpPr/>
          <p:nvPr/>
        </p:nvGrpSpPr>
        <p:grpSpPr>
          <a:xfrm>
            <a:off x="7205332" y="1501251"/>
            <a:ext cx="198032" cy="360629"/>
            <a:chOff x="7205332" y="1501251"/>
            <a:chExt cx="198032" cy="360629"/>
          </a:xfrm>
        </p:grpSpPr>
        <p:sp>
          <p:nvSpPr>
            <p:cNvPr id="15001" name="Google Shape;15001;p81"/>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1"/>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1"/>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1"/>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1"/>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1"/>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1"/>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1"/>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1"/>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1"/>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1"/>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1"/>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1"/>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1"/>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1"/>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1"/>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1"/>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1"/>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1"/>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1"/>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1" name="Google Shape;15021;p81"/>
          <p:cNvGrpSpPr/>
          <p:nvPr/>
        </p:nvGrpSpPr>
        <p:grpSpPr>
          <a:xfrm>
            <a:off x="7688313" y="1501251"/>
            <a:ext cx="153058" cy="360628"/>
            <a:chOff x="7688313" y="1501251"/>
            <a:chExt cx="153058" cy="360628"/>
          </a:xfrm>
        </p:grpSpPr>
        <p:sp>
          <p:nvSpPr>
            <p:cNvPr id="15022" name="Google Shape;15022;p81"/>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1"/>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1"/>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1"/>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1"/>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1"/>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1"/>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1"/>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1"/>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1"/>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1"/>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1"/>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1"/>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1"/>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1"/>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1"/>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8" name="Google Shape;15038;p81"/>
          <p:cNvGrpSpPr/>
          <p:nvPr/>
        </p:nvGrpSpPr>
        <p:grpSpPr>
          <a:xfrm>
            <a:off x="8150179" y="1501251"/>
            <a:ext cx="150811" cy="360628"/>
            <a:chOff x="8150179" y="1501251"/>
            <a:chExt cx="150811" cy="360628"/>
          </a:xfrm>
        </p:grpSpPr>
        <p:sp>
          <p:nvSpPr>
            <p:cNvPr id="15039" name="Google Shape;15039;p81"/>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1"/>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1"/>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1"/>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1"/>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1"/>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1"/>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1"/>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1"/>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8" name="Google Shape;15048;p81"/>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9" name="Google Shape;15049;p81"/>
          <p:cNvGrpSpPr/>
          <p:nvPr/>
        </p:nvGrpSpPr>
        <p:grpSpPr>
          <a:xfrm>
            <a:off x="4877867" y="2902946"/>
            <a:ext cx="170149" cy="360629"/>
            <a:chOff x="4877867" y="2902946"/>
            <a:chExt cx="170149" cy="360629"/>
          </a:xfrm>
        </p:grpSpPr>
        <p:sp>
          <p:nvSpPr>
            <p:cNvPr id="15050" name="Google Shape;15050;p81"/>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1"/>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1"/>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1"/>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1"/>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1"/>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1"/>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1"/>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1"/>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1"/>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1"/>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1"/>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1"/>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3" name="Google Shape;15063;p81"/>
          <p:cNvGrpSpPr/>
          <p:nvPr/>
        </p:nvGrpSpPr>
        <p:grpSpPr>
          <a:xfrm>
            <a:off x="6741689" y="1500676"/>
            <a:ext cx="207962" cy="361203"/>
            <a:chOff x="6741689" y="1500676"/>
            <a:chExt cx="207962" cy="361203"/>
          </a:xfrm>
        </p:grpSpPr>
        <p:sp>
          <p:nvSpPr>
            <p:cNvPr id="15064" name="Google Shape;15064;p81"/>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1"/>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1"/>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1"/>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1"/>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1"/>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1"/>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1"/>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1"/>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1"/>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1"/>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1"/>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1"/>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1"/>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1"/>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1"/>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1"/>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1"/>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1"/>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3" name="Google Shape;15083;p81"/>
          <p:cNvGrpSpPr/>
          <p:nvPr/>
        </p:nvGrpSpPr>
        <p:grpSpPr>
          <a:xfrm>
            <a:off x="5752627" y="3430404"/>
            <a:ext cx="360628" cy="181464"/>
            <a:chOff x="5752627" y="3430404"/>
            <a:chExt cx="360628" cy="181464"/>
          </a:xfrm>
        </p:grpSpPr>
        <p:sp>
          <p:nvSpPr>
            <p:cNvPr id="15084" name="Google Shape;15084;p81"/>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1"/>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1"/>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1"/>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1"/>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1"/>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1"/>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1"/>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1"/>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1"/>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1"/>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1"/>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1"/>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1"/>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1"/>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1"/>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1"/>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1"/>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1"/>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1"/>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1"/>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1"/>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1"/>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1"/>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1"/>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1"/>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1"/>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1"/>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2" name="Google Shape;15112;p81"/>
          <p:cNvGrpSpPr/>
          <p:nvPr/>
        </p:nvGrpSpPr>
        <p:grpSpPr>
          <a:xfrm>
            <a:off x="5235700" y="2902998"/>
            <a:ext cx="361909" cy="360759"/>
            <a:chOff x="5235700" y="2902998"/>
            <a:chExt cx="361909" cy="360759"/>
          </a:xfrm>
        </p:grpSpPr>
        <p:sp>
          <p:nvSpPr>
            <p:cNvPr id="15113" name="Google Shape;15113;p81"/>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1"/>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1"/>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1"/>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1"/>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1"/>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1"/>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0" name="Google Shape;15120;p81"/>
          <p:cNvGrpSpPr/>
          <p:nvPr/>
        </p:nvGrpSpPr>
        <p:grpSpPr>
          <a:xfrm>
            <a:off x="6634912" y="3394969"/>
            <a:ext cx="360367" cy="252309"/>
            <a:chOff x="6634912" y="3394969"/>
            <a:chExt cx="360367" cy="252309"/>
          </a:xfrm>
        </p:grpSpPr>
        <p:sp>
          <p:nvSpPr>
            <p:cNvPr id="15121" name="Google Shape;15121;p81"/>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1"/>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1"/>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1"/>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81"/>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1"/>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1"/>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1"/>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1"/>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1"/>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1"/>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1"/>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1"/>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4" name="Google Shape;15134;p81"/>
          <p:cNvGrpSpPr/>
          <p:nvPr/>
        </p:nvGrpSpPr>
        <p:grpSpPr>
          <a:xfrm>
            <a:off x="7059330" y="3340796"/>
            <a:ext cx="377170" cy="360655"/>
            <a:chOff x="7059330" y="3340796"/>
            <a:chExt cx="377170" cy="360655"/>
          </a:xfrm>
        </p:grpSpPr>
        <p:sp>
          <p:nvSpPr>
            <p:cNvPr id="15135" name="Google Shape;15135;p81"/>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1"/>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81"/>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81"/>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1"/>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1"/>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1"/>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1"/>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1"/>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1"/>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1"/>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1"/>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7" name="Google Shape;15147;p81"/>
          <p:cNvGrpSpPr/>
          <p:nvPr/>
        </p:nvGrpSpPr>
        <p:grpSpPr>
          <a:xfrm>
            <a:off x="7957948" y="3375631"/>
            <a:ext cx="360629" cy="291012"/>
            <a:chOff x="7957948" y="3375631"/>
            <a:chExt cx="360629" cy="291012"/>
          </a:xfrm>
        </p:grpSpPr>
        <p:sp>
          <p:nvSpPr>
            <p:cNvPr id="15148" name="Google Shape;15148;p81"/>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1"/>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1"/>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1"/>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1"/>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1"/>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1"/>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1"/>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81"/>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81"/>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1"/>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1"/>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1"/>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1"/>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1"/>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1"/>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1"/>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1"/>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6" name="Google Shape;15166;p81"/>
          <p:cNvGrpSpPr/>
          <p:nvPr/>
        </p:nvGrpSpPr>
        <p:grpSpPr>
          <a:xfrm>
            <a:off x="6198656" y="3867888"/>
            <a:ext cx="347562" cy="227954"/>
            <a:chOff x="6198656" y="3867888"/>
            <a:chExt cx="347562" cy="227954"/>
          </a:xfrm>
        </p:grpSpPr>
        <p:sp>
          <p:nvSpPr>
            <p:cNvPr id="15167" name="Google Shape;15167;p81"/>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1"/>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1"/>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1"/>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1"/>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1"/>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1"/>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1"/>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1"/>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1"/>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1"/>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8" name="Google Shape;15178;p81"/>
          <p:cNvGrpSpPr/>
          <p:nvPr/>
        </p:nvGrpSpPr>
        <p:grpSpPr>
          <a:xfrm>
            <a:off x="5706895" y="3819151"/>
            <a:ext cx="349392" cy="325454"/>
            <a:chOff x="5706895" y="3819151"/>
            <a:chExt cx="349392" cy="325454"/>
          </a:xfrm>
        </p:grpSpPr>
        <p:sp>
          <p:nvSpPr>
            <p:cNvPr id="15179" name="Google Shape;15179;p81"/>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1"/>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1"/>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1"/>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1"/>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1"/>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1"/>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1"/>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1"/>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1"/>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1"/>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1"/>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1"/>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1"/>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1"/>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4" name="Google Shape;15194;p81"/>
          <p:cNvGrpSpPr/>
          <p:nvPr/>
        </p:nvGrpSpPr>
        <p:grpSpPr>
          <a:xfrm>
            <a:off x="7648618" y="3340744"/>
            <a:ext cx="97265" cy="360393"/>
            <a:chOff x="7648618" y="3340744"/>
            <a:chExt cx="97265" cy="360393"/>
          </a:xfrm>
        </p:grpSpPr>
        <p:sp>
          <p:nvSpPr>
            <p:cNvPr id="15195" name="Google Shape;15195;p81"/>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1"/>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1"/>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8" name="Google Shape;15198;p81"/>
          <p:cNvGrpSpPr/>
          <p:nvPr/>
        </p:nvGrpSpPr>
        <p:grpSpPr>
          <a:xfrm>
            <a:off x="7164356" y="3790667"/>
            <a:ext cx="385507" cy="382501"/>
            <a:chOff x="7164356" y="3790667"/>
            <a:chExt cx="385507" cy="382501"/>
          </a:xfrm>
        </p:grpSpPr>
        <p:sp>
          <p:nvSpPr>
            <p:cNvPr id="15199" name="Google Shape;15199;p81"/>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1"/>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1"/>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1"/>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1"/>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1"/>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1"/>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1"/>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1"/>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1"/>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1"/>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1"/>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1"/>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1"/>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1"/>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1"/>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1"/>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1"/>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1"/>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1"/>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1"/>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1"/>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1"/>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1"/>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3" name="Google Shape;15223;p81"/>
          <p:cNvGrpSpPr/>
          <p:nvPr/>
        </p:nvGrpSpPr>
        <p:grpSpPr>
          <a:xfrm>
            <a:off x="6670400" y="3826468"/>
            <a:ext cx="387911" cy="310846"/>
            <a:chOff x="6670400" y="3826468"/>
            <a:chExt cx="387911" cy="310846"/>
          </a:xfrm>
        </p:grpSpPr>
        <p:sp>
          <p:nvSpPr>
            <p:cNvPr id="15224" name="Google Shape;15224;p81"/>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1"/>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1"/>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1"/>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1"/>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1"/>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81"/>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1"/>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1"/>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1"/>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1"/>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1"/>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1"/>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1"/>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1"/>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1"/>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1"/>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1"/>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2" name="Google Shape;15242;p81"/>
          <p:cNvGrpSpPr/>
          <p:nvPr/>
        </p:nvGrpSpPr>
        <p:grpSpPr>
          <a:xfrm>
            <a:off x="7662181" y="3803446"/>
            <a:ext cx="302823" cy="360498"/>
            <a:chOff x="7662181" y="3803446"/>
            <a:chExt cx="302823" cy="360498"/>
          </a:xfrm>
        </p:grpSpPr>
        <p:sp>
          <p:nvSpPr>
            <p:cNvPr id="15243" name="Google Shape;15243;p81"/>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1"/>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1"/>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1"/>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1"/>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1"/>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1"/>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1"/>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1"/>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1"/>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3" name="Google Shape;15253;p81"/>
          <p:cNvGrpSpPr/>
          <p:nvPr/>
        </p:nvGrpSpPr>
        <p:grpSpPr>
          <a:xfrm>
            <a:off x="5206562" y="3803994"/>
            <a:ext cx="363895" cy="355663"/>
            <a:chOff x="5206562" y="3803994"/>
            <a:chExt cx="363895" cy="355663"/>
          </a:xfrm>
        </p:grpSpPr>
        <p:sp>
          <p:nvSpPr>
            <p:cNvPr id="15254" name="Google Shape;15254;p81"/>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1"/>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1"/>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1"/>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1"/>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1"/>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1"/>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1"/>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1"/>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1"/>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1"/>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1"/>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1"/>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1"/>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0" name="Shape 1070"/>
        <p:cNvGrpSpPr/>
        <p:nvPr/>
      </p:nvGrpSpPr>
      <p:grpSpPr>
        <a:xfrm>
          <a:off x="0" y="0"/>
          <a:ext cx="0" cy="0"/>
          <a:chOff x="0" y="0"/>
          <a:chExt cx="0" cy="0"/>
        </a:xfrm>
      </p:grpSpPr>
      <p:grpSp>
        <p:nvGrpSpPr>
          <p:cNvPr id="1071" name="Google Shape;1071;p37"/>
          <p:cNvGrpSpPr/>
          <p:nvPr/>
        </p:nvGrpSpPr>
        <p:grpSpPr>
          <a:xfrm>
            <a:off x="1558950" y="1644800"/>
            <a:ext cx="6026100" cy="1230998"/>
            <a:chOff x="1833925" y="463625"/>
            <a:chExt cx="6026100" cy="1230998"/>
          </a:xfrm>
        </p:grpSpPr>
        <p:sp>
          <p:nvSpPr>
            <p:cNvPr id="1072" name="Google Shape;1072;p37"/>
            <p:cNvSpPr/>
            <p:nvPr/>
          </p:nvSpPr>
          <p:spPr>
            <a:xfrm>
              <a:off x="1833925" y="463625"/>
              <a:ext cx="6026100" cy="7677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7"/>
            <p:cNvSpPr/>
            <p:nvPr/>
          </p:nvSpPr>
          <p:spPr>
            <a:xfrm rot="-9000867">
              <a:off x="7257929" y="1123921"/>
              <a:ext cx="292328" cy="533304"/>
            </a:xfrm>
            <a:prstGeom prst="triangle">
              <a:avLst>
                <a:gd fmla="val 35954"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 name="Google Shape;1074;p37"/>
          <p:cNvSpPr txBox="1"/>
          <p:nvPr>
            <p:ph type="title"/>
          </p:nvPr>
        </p:nvSpPr>
        <p:spPr>
          <a:xfrm>
            <a:off x="1906350" y="1690766"/>
            <a:ext cx="5331300" cy="67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a:t>
            </a:r>
            <a:r>
              <a:rPr lang="en"/>
              <a:t>ntroduction</a:t>
            </a:r>
            <a:endParaRPr/>
          </a:p>
        </p:txBody>
      </p:sp>
      <p:sp>
        <p:nvSpPr>
          <p:cNvPr id="1075" name="Google Shape;1075;p37"/>
          <p:cNvSpPr txBox="1"/>
          <p:nvPr>
            <p:ph idx="1" type="subTitle"/>
          </p:nvPr>
        </p:nvSpPr>
        <p:spPr>
          <a:xfrm>
            <a:off x="2519350" y="2541750"/>
            <a:ext cx="4105200" cy="112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1076" name="Google Shape;1076;p37"/>
          <p:cNvGrpSpPr/>
          <p:nvPr/>
        </p:nvGrpSpPr>
        <p:grpSpPr>
          <a:xfrm flipH="1" rot="-899861">
            <a:off x="7589748" y="623852"/>
            <a:ext cx="770221" cy="634177"/>
            <a:chOff x="3770900" y="2533900"/>
            <a:chExt cx="751575" cy="618825"/>
          </a:xfrm>
        </p:grpSpPr>
        <p:sp>
          <p:nvSpPr>
            <p:cNvPr id="1077" name="Google Shape;1077;p37"/>
            <p:cNvSpPr/>
            <p:nvPr/>
          </p:nvSpPr>
          <p:spPr>
            <a:xfrm>
              <a:off x="3943650" y="2533900"/>
              <a:ext cx="578825" cy="123050"/>
            </a:xfrm>
            <a:custGeom>
              <a:rect b="b" l="l" r="r" t="t"/>
              <a:pathLst>
                <a:path extrusionOk="0" h="4922" w="23153">
                  <a:moveTo>
                    <a:pt x="12739" y="1"/>
                  </a:moveTo>
                  <a:cubicBezTo>
                    <a:pt x="12292" y="1"/>
                    <a:pt x="11838" y="6"/>
                    <a:pt x="11378" y="18"/>
                  </a:cubicBezTo>
                  <a:cubicBezTo>
                    <a:pt x="5094" y="182"/>
                    <a:pt x="1" y="1397"/>
                    <a:pt x="1" y="2730"/>
                  </a:cubicBezTo>
                  <a:cubicBezTo>
                    <a:pt x="1" y="3980"/>
                    <a:pt x="4618" y="4922"/>
                    <a:pt x="10522" y="4922"/>
                  </a:cubicBezTo>
                  <a:cubicBezTo>
                    <a:pt x="10887" y="4922"/>
                    <a:pt x="11257" y="4918"/>
                    <a:pt x="11632" y="4911"/>
                  </a:cubicBezTo>
                  <a:cubicBezTo>
                    <a:pt x="18056" y="4784"/>
                    <a:pt x="23152" y="3568"/>
                    <a:pt x="23012" y="2204"/>
                  </a:cubicBezTo>
                  <a:cubicBezTo>
                    <a:pt x="22882" y="935"/>
                    <a:pt x="18398" y="1"/>
                    <a:pt x="127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7"/>
            <p:cNvSpPr/>
            <p:nvPr/>
          </p:nvSpPr>
          <p:spPr>
            <a:xfrm>
              <a:off x="3985600" y="2581500"/>
              <a:ext cx="497425" cy="123075"/>
            </a:xfrm>
            <a:custGeom>
              <a:rect b="b" l="l" r="r" t="t"/>
              <a:pathLst>
                <a:path extrusionOk="0" h="4923" w="19897">
                  <a:moveTo>
                    <a:pt x="10951" y="1"/>
                  </a:moveTo>
                  <a:cubicBezTo>
                    <a:pt x="10567" y="1"/>
                    <a:pt x="10177" y="7"/>
                    <a:pt x="9782" y="19"/>
                  </a:cubicBezTo>
                  <a:cubicBezTo>
                    <a:pt x="4381" y="182"/>
                    <a:pt x="1" y="1392"/>
                    <a:pt x="1" y="2725"/>
                  </a:cubicBezTo>
                  <a:cubicBezTo>
                    <a:pt x="1" y="3981"/>
                    <a:pt x="3971" y="4922"/>
                    <a:pt x="9046" y="4922"/>
                  </a:cubicBezTo>
                  <a:cubicBezTo>
                    <a:pt x="9360" y="4922"/>
                    <a:pt x="9678" y="4919"/>
                    <a:pt x="9999" y="4911"/>
                  </a:cubicBezTo>
                  <a:cubicBezTo>
                    <a:pt x="15522" y="4784"/>
                    <a:pt x="19897" y="3568"/>
                    <a:pt x="19779" y="2200"/>
                  </a:cubicBezTo>
                  <a:cubicBezTo>
                    <a:pt x="19666" y="935"/>
                    <a:pt x="15813" y="1"/>
                    <a:pt x="10951" y="1"/>
                  </a:cubicBezTo>
                  <a:close/>
                </a:path>
              </a:pathLst>
            </a:custGeom>
            <a:solidFill>
              <a:srgbClr val="7721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7"/>
            <p:cNvSpPr/>
            <p:nvPr/>
          </p:nvSpPr>
          <p:spPr>
            <a:xfrm>
              <a:off x="3946625" y="2591025"/>
              <a:ext cx="572450" cy="503525"/>
            </a:xfrm>
            <a:custGeom>
              <a:rect b="b" l="l" r="r" t="t"/>
              <a:pathLst>
                <a:path extrusionOk="0" h="20141" w="22898">
                  <a:moveTo>
                    <a:pt x="22897" y="0"/>
                  </a:moveTo>
                  <a:cubicBezTo>
                    <a:pt x="22897" y="0"/>
                    <a:pt x="22884" y="10"/>
                    <a:pt x="22853" y="37"/>
                  </a:cubicBezTo>
                  <a:cubicBezTo>
                    <a:pt x="22422" y="1302"/>
                    <a:pt x="17552" y="2385"/>
                    <a:pt x="11508" y="2503"/>
                  </a:cubicBezTo>
                  <a:cubicBezTo>
                    <a:pt x="11124" y="2511"/>
                    <a:pt x="10744" y="2515"/>
                    <a:pt x="10369" y="2515"/>
                  </a:cubicBezTo>
                  <a:cubicBezTo>
                    <a:pt x="5035" y="2515"/>
                    <a:pt x="754" y="1743"/>
                    <a:pt x="1" y="667"/>
                  </a:cubicBezTo>
                  <a:lnTo>
                    <a:pt x="1" y="667"/>
                  </a:lnTo>
                  <a:lnTo>
                    <a:pt x="6896" y="19189"/>
                  </a:lnTo>
                  <a:cubicBezTo>
                    <a:pt x="6896" y="19189"/>
                    <a:pt x="8139" y="19828"/>
                    <a:pt x="11313" y="20105"/>
                  </a:cubicBezTo>
                  <a:cubicBezTo>
                    <a:pt x="11595" y="20130"/>
                    <a:pt x="11874" y="20141"/>
                    <a:pt x="12149" y="20141"/>
                  </a:cubicBezTo>
                  <a:cubicBezTo>
                    <a:pt x="14981" y="20141"/>
                    <a:pt x="17362" y="18935"/>
                    <a:pt x="17362" y="18935"/>
                  </a:cubicBezTo>
                  <a:lnTo>
                    <a:pt x="2289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7"/>
            <p:cNvSpPr/>
            <p:nvPr/>
          </p:nvSpPr>
          <p:spPr>
            <a:xfrm>
              <a:off x="4086375" y="3064950"/>
              <a:ext cx="330125" cy="87775"/>
            </a:xfrm>
            <a:custGeom>
              <a:rect b="b" l="l" r="r" t="t"/>
              <a:pathLst>
                <a:path extrusionOk="0" h="3511" w="13205">
                  <a:moveTo>
                    <a:pt x="11858" y="1"/>
                  </a:moveTo>
                  <a:cubicBezTo>
                    <a:pt x="11740" y="41"/>
                    <a:pt x="11685" y="118"/>
                    <a:pt x="11566" y="118"/>
                  </a:cubicBezTo>
                  <a:cubicBezTo>
                    <a:pt x="11562" y="118"/>
                    <a:pt x="11558" y="118"/>
                    <a:pt x="11554" y="118"/>
                  </a:cubicBezTo>
                  <a:cubicBezTo>
                    <a:pt x="10987" y="304"/>
                    <a:pt x="9568" y="668"/>
                    <a:pt x="6793" y="808"/>
                  </a:cubicBezTo>
                  <a:cubicBezTo>
                    <a:pt x="6299" y="834"/>
                    <a:pt x="5844" y="845"/>
                    <a:pt x="5427" y="845"/>
                  </a:cubicBezTo>
                  <a:cubicBezTo>
                    <a:pt x="2376" y="845"/>
                    <a:pt x="1334" y="241"/>
                    <a:pt x="1334" y="241"/>
                  </a:cubicBezTo>
                  <a:lnTo>
                    <a:pt x="1" y="2518"/>
                  </a:lnTo>
                  <a:cubicBezTo>
                    <a:pt x="2082" y="3187"/>
                    <a:pt x="4176" y="3510"/>
                    <a:pt x="6280" y="3510"/>
                  </a:cubicBezTo>
                  <a:cubicBezTo>
                    <a:pt x="8575" y="3510"/>
                    <a:pt x="10884" y="3126"/>
                    <a:pt x="13205" y="2390"/>
                  </a:cubicBezTo>
                  <a:lnTo>
                    <a:pt x="1185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7"/>
            <p:cNvSpPr/>
            <p:nvPr/>
          </p:nvSpPr>
          <p:spPr>
            <a:xfrm>
              <a:off x="4337225" y="2812500"/>
              <a:ext cx="56950" cy="208250"/>
            </a:xfrm>
            <a:custGeom>
              <a:rect b="b" l="l" r="r" t="t"/>
              <a:pathLst>
                <a:path extrusionOk="0" h="8330" w="2278">
                  <a:moveTo>
                    <a:pt x="1690" y="0"/>
                  </a:moveTo>
                  <a:cubicBezTo>
                    <a:pt x="1267" y="0"/>
                    <a:pt x="750" y="1811"/>
                    <a:pt x="400" y="4064"/>
                  </a:cubicBezTo>
                  <a:cubicBezTo>
                    <a:pt x="51" y="6340"/>
                    <a:pt x="1" y="8240"/>
                    <a:pt x="418" y="8326"/>
                  </a:cubicBezTo>
                  <a:cubicBezTo>
                    <a:pt x="428" y="8328"/>
                    <a:pt x="438" y="8329"/>
                    <a:pt x="448" y="8329"/>
                  </a:cubicBezTo>
                  <a:cubicBezTo>
                    <a:pt x="861" y="8329"/>
                    <a:pt x="1565" y="6565"/>
                    <a:pt x="1914" y="4295"/>
                  </a:cubicBezTo>
                  <a:cubicBezTo>
                    <a:pt x="2277" y="1973"/>
                    <a:pt x="2123" y="42"/>
                    <a:pt x="1706" y="1"/>
                  </a:cubicBezTo>
                  <a:cubicBezTo>
                    <a:pt x="1701" y="1"/>
                    <a:pt x="1696" y="0"/>
                    <a:pt x="1690" y="0"/>
                  </a:cubicBezTo>
                  <a:close/>
                </a:path>
              </a:pathLst>
            </a:custGeom>
            <a:solidFill>
              <a:srgbClr val="FFFFFF">
                <a:alpha val="42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7"/>
            <p:cNvSpPr/>
            <p:nvPr/>
          </p:nvSpPr>
          <p:spPr>
            <a:xfrm>
              <a:off x="3946625" y="2607700"/>
              <a:ext cx="507300" cy="480400"/>
            </a:xfrm>
            <a:custGeom>
              <a:rect b="b" l="l" r="r" t="t"/>
              <a:pathLst>
                <a:path extrusionOk="0" h="19216" w="20292">
                  <a:moveTo>
                    <a:pt x="1" y="0"/>
                  </a:moveTo>
                  <a:lnTo>
                    <a:pt x="6896" y="18522"/>
                  </a:lnTo>
                  <a:cubicBezTo>
                    <a:pt x="6896" y="18522"/>
                    <a:pt x="7658" y="18912"/>
                    <a:pt x="9504" y="19216"/>
                  </a:cubicBezTo>
                  <a:cubicBezTo>
                    <a:pt x="8832" y="17933"/>
                    <a:pt x="8288" y="16585"/>
                    <a:pt x="7926" y="15181"/>
                  </a:cubicBezTo>
                  <a:cubicBezTo>
                    <a:pt x="7586" y="13861"/>
                    <a:pt x="7409" y="12477"/>
                    <a:pt x="7627" y="11131"/>
                  </a:cubicBezTo>
                  <a:cubicBezTo>
                    <a:pt x="7844" y="9784"/>
                    <a:pt x="8484" y="8478"/>
                    <a:pt x="9554" y="7635"/>
                  </a:cubicBezTo>
                  <a:cubicBezTo>
                    <a:pt x="10388" y="6973"/>
                    <a:pt x="11431" y="6638"/>
                    <a:pt x="12460" y="6379"/>
                  </a:cubicBezTo>
                  <a:cubicBezTo>
                    <a:pt x="14386" y="5895"/>
                    <a:pt x="16372" y="5648"/>
                    <a:pt x="18357" y="5648"/>
                  </a:cubicBezTo>
                  <a:cubicBezTo>
                    <a:pt x="18877" y="5648"/>
                    <a:pt x="19396" y="5665"/>
                    <a:pt x="19915" y="5699"/>
                  </a:cubicBezTo>
                  <a:cubicBezTo>
                    <a:pt x="20041" y="4058"/>
                    <a:pt x="20164" y="2421"/>
                    <a:pt x="20291" y="779"/>
                  </a:cubicBezTo>
                  <a:lnTo>
                    <a:pt x="20291" y="779"/>
                  </a:lnTo>
                  <a:cubicBezTo>
                    <a:pt x="18209" y="1360"/>
                    <a:pt x="15068" y="1769"/>
                    <a:pt x="11508" y="1836"/>
                  </a:cubicBezTo>
                  <a:cubicBezTo>
                    <a:pt x="11124" y="1844"/>
                    <a:pt x="10744" y="1848"/>
                    <a:pt x="10369" y="1848"/>
                  </a:cubicBezTo>
                  <a:cubicBezTo>
                    <a:pt x="5035" y="1848"/>
                    <a:pt x="754" y="1076"/>
                    <a:pt x="1" y="0"/>
                  </a:cubicBezTo>
                  <a:close/>
                </a:path>
              </a:pathLst>
            </a:cu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7"/>
            <p:cNvSpPr/>
            <p:nvPr/>
          </p:nvSpPr>
          <p:spPr>
            <a:xfrm>
              <a:off x="3770900" y="2557000"/>
              <a:ext cx="298600" cy="420550"/>
            </a:xfrm>
            <a:custGeom>
              <a:rect b="b" l="l" r="r" t="t"/>
              <a:pathLst>
                <a:path extrusionOk="0" h="16822" w="11944">
                  <a:moveTo>
                    <a:pt x="4910" y="0"/>
                  </a:moveTo>
                  <a:cubicBezTo>
                    <a:pt x="4718" y="0"/>
                    <a:pt x="4526" y="15"/>
                    <a:pt x="4336" y="42"/>
                  </a:cubicBezTo>
                  <a:cubicBezTo>
                    <a:pt x="3366" y="174"/>
                    <a:pt x="2382" y="641"/>
                    <a:pt x="1597" y="1402"/>
                  </a:cubicBezTo>
                  <a:cubicBezTo>
                    <a:pt x="817" y="2160"/>
                    <a:pt x="205" y="3238"/>
                    <a:pt x="101" y="4477"/>
                  </a:cubicBezTo>
                  <a:cubicBezTo>
                    <a:pt x="1" y="5697"/>
                    <a:pt x="369" y="6965"/>
                    <a:pt x="1149" y="7986"/>
                  </a:cubicBezTo>
                  <a:cubicBezTo>
                    <a:pt x="1534" y="8499"/>
                    <a:pt x="2014" y="8934"/>
                    <a:pt x="2568" y="9255"/>
                  </a:cubicBezTo>
                  <a:cubicBezTo>
                    <a:pt x="3116" y="9581"/>
                    <a:pt x="3688" y="9763"/>
                    <a:pt x="4218" y="9899"/>
                  </a:cubicBezTo>
                  <a:cubicBezTo>
                    <a:pt x="5297" y="10158"/>
                    <a:pt x="6182" y="10299"/>
                    <a:pt x="7025" y="10621"/>
                  </a:cubicBezTo>
                  <a:cubicBezTo>
                    <a:pt x="8712" y="11219"/>
                    <a:pt x="10099" y="12117"/>
                    <a:pt x="10671" y="13205"/>
                  </a:cubicBezTo>
                  <a:cubicBezTo>
                    <a:pt x="10820" y="13481"/>
                    <a:pt x="10915" y="13739"/>
                    <a:pt x="10956" y="13998"/>
                  </a:cubicBezTo>
                  <a:cubicBezTo>
                    <a:pt x="11001" y="14266"/>
                    <a:pt x="11001" y="14528"/>
                    <a:pt x="10970" y="14769"/>
                  </a:cubicBezTo>
                  <a:cubicBezTo>
                    <a:pt x="10910" y="15259"/>
                    <a:pt x="10725" y="15658"/>
                    <a:pt x="10525" y="15947"/>
                  </a:cubicBezTo>
                  <a:cubicBezTo>
                    <a:pt x="10108" y="16524"/>
                    <a:pt x="9650" y="16637"/>
                    <a:pt x="9681" y="16759"/>
                  </a:cubicBezTo>
                  <a:cubicBezTo>
                    <a:pt x="9689" y="16793"/>
                    <a:pt x="9757" y="16821"/>
                    <a:pt x="9885" y="16821"/>
                  </a:cubicBezTo>
                  <a:cubicBezTo>
                    <a:pt x="9930" y="16821"/>
                    <a:pt x="9984" y="16818"/>
                    <a:pt x="10045" y="16809"/>
                  </a:cubicBezTo>
                  <a:cubicBezTo>
                    <a:pt x="10276" y="16782"/>
                    <a:pt x="10616" y="16650"/>
                    <a:pt x="10964" y="16351"/>
                  </a:cubicBezTo>
                  <a:cubicBezTo>
                    <a:pt x="11301" y="16052"/>
                    <a:pt x="11636" y="15576"/>
                    <a:pt x="11808" y="14946"/>
                  </a:cubicBezTo>
                  <a:cubicBezTo>
                    <a:pt x="11895" y="14633"/>
                    <a:pt x="11944" y="14284"/>
                    <a:pt x="11931" y="13903"/>
                  </a:cubicBezTo>
                  <a:cubicBezTo>
                    <a:pt x="11912" y="13522"/>
                    <a:pt x="11808" y="13118"/>
                    <a:pt x="11654" y="12743"/>
                  </a:cubicBezTo>
                  <a:cubicBezTo>
                    <a:pt x="11337" y="11975"/>
                    <a:pt x="10747" y="11278"/>
                    <a:pt x="10026" y="10707"/>
                  </a:cubicBezTo>
                  <a:cubicBezTo>
                    <a:pt x="9301" y="10135"/>
                    <a:pt x="8457" y="9677"/>
                    <a:pt x="7528" y="9301"/>
                  </a:cubicBezTo>
                  <a:cubicBezTo>
                    <a:pt x="6607" y="8907"/>
                    <a:pt x="5523" y="8689"/>
                    <a:pt x="4604" y="8449"/>
                  </a:cubicBezTo>
                  <a:cubicBezTo>
                    <a:pt x="3665" y="8204"/>
                    <a:pt x="2922" y="7804"/>
                    <a:pt x="2368" y="7057"/>
                  </a:cubicBezTo>
                  <a:cubicBezTo>
                    <a:pt x="1815" y="6335"/>
                    <a:pt x="1547" y="5424"/>
                    <a:pt x="1602" y="4590"/>
                  </a:cubicBezTo>
                  <a:cubicBezTo>
                    <a:pt x="1652" y="3760"/>
                    <a:pt x="2051" y="2980"/>
                    <a:pt x="2599" y="2399"/>
                  </a:cubicBezTo>
                  <a:cubicBezTo>
                    <a:pt x="3152" y="1815"/>
                    <a:pt x="3855" y="1434"/>
                    <a:pt x="4544" y="1298"/>
                  </a:cubicBezTo>
                  <a:cubicBezTo>
                    <a:pt x="4750" y="1253"/>
                    <a:pt x="4950" y="1231"/>
                    <a:pt x="5138" y="1231"/>
                  </a:cubicBezTo>
                  <a:cubicBezTo>
                    <a:pt x="5270" y="1231"/>
                    <a:pt x="5395" y="1242"/>
                    <a:pt x="5510" y="1262"/>
                  </a:cubicBezTo>
                  <a:cubicBezTo>
                    <a:pt x="5795" y="1311"/>
                    <a:pt x="6023" y="1434"/>
                    <a:pt x="6226" y="1616"/>
                  </a:cubicBezTo>
                  <a:cubicBezTo>
                    <a:pt x="6626" y="1983"/>
                    <a:pt x="6839" y="2531"/>
                    <a:pt x="6898" y="3008"/>
                  </a:cubicBezTo>
                  <a:cubicBezTo>
                    <a:pt x="6952" y="3502"/>
                    <a:pt x="6884" y="3960"/>
                    <a:pt x="6808" y="4331"/>
                  </a:cubicBezTo>
                  <a:cubicBezTo>
                    <a:pt x="6639" y="5075"/>
                    <a:pt x="6476" y="5506"/>
                    <a:pt x="6576" y="5561"/>
                  </a:cubicBezTo>
                  <a:cubicBezTo>
                    <a:pt x="6581" y="5563"/>
                    <a:pt x="6587" y="5565"/>
                    <a:pt x="6594" y="5565"/>
                  </a:cubicBezTo>
                  <a:cubicBezTo>
                    <a:pt x="6704" y="5565"/>
                    <a:pt x="7025" y="5241"/>
                    <a:pt x="7373" y="4521"/>
                  </a:cubicBezTo>
                  <a:cubicBezTo>
                    <a:pt x="7551" y="4136"/>
                    <a:pt x="7732" y="3624"/>
                    <a:pt x="7754" y="2976"/>
                  </a:cubicBezTo>
                  <a:cubicBezTo>
                    <a:pt x="7764" y="2327"/>
                    <a:pt x="7596" y="1543"/>
                    <a:pt x="7002" y="863"/>
                  </a:cubicBezTo>
                  <a:cubicBezTo>
                    <a:pt x="6712" y="528"/>
                    <a:pt x="6272" y="237"/>
                    <a:pt x="5791" y="114"/>
                  </a:cubicBezTo>
                  <a:cubicBezTo>
                    <a:pt x="5501" y="35"/>
                    <a:pt x="5205" y="0"/>
                    <a:pt x="49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 name="Google Shape;1084;p37"/>
          <p:cNvGrpSpPr/>
          <p:nvPr/>
        </p:nvGrpSpPr>
        <p:grpSpPr>
          <a:xfrm rot="-196019">
            <a:off x="742145" y="3812602"/>
            <a:ext cx="732425" cy="970222"/>
            <a:chOff x="3115950" y="2258100"/>
            <a:chExt cx="714725" cy="946775"/>
          </a:xfrm>
        </p:grpSpPr>
        <p:sp>
          <p:nvSpPr>
            <p:cNvPr id="1085" name="Google Shape;1085;p37"/>
            <p:cNvSpPr/>
            <p:nvPr/>
          </p:nvSpPr>
          <p:spPr>
            <a:xfrm>
              <a:off x="3333725" y="2688275"/>
              <a:ext cx="362650" cy="127450"/>
            </a:xfrm>
            <a:custGeom>
              <a:rect b="b" l="l" r="r" t="t"/>
              <a:pathLst>
                <a:path extrusionOk="0" h="5098" w="14506">
                  <a:moveTo>
                    <a:pt x="14051" y="0"/>
                  </a:moveTo>
                  <a:lnTo>
                    <a:pt x="0" y="2231"/>
                  </a:lnTo>
                  <a:lnTo>
                    <a:pt x="457" y="5098"/>
                  </a:lnTo>
                  <a:lnTo>
                    <a:pt x="14505" y="2867"/>
                  </a:lnTo>
                  <a:lnTo>
                    <a:pt x="140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7"/>
            <p:cNvSpPr/>
            <p:nvPr/>
          </p:nvSpPr>
          <p:spPr>
            <a:xfrm>
              <a:off x="3325425" y="2760925"/>
              <a:ext cx="505250" cy="443950"/>
            </a:xfrm>
            <a:custGeom>
              <a:rect b="b" l="l" r="r" t="t"/>
              <a:pathLst>
                <a:path extrusionOk="0" h="17758" w="20210">
                  <a:moveTo>
                    <a:pt x="14687" y="0"/>
                  </a:moveTo>
                  <a:cubicBezTo>
                    <a:pt x="14623" y="0"/>
                    <a:pt x="14560" y="5"/>
                    <a:pt x="14496" y="15"/>
                  </a:cubicBezTo>
                  <a:lnTo>
                    <a:pt x="1126" y="2142"/>
                  </a:lnTo>
                  <a:cubicBezTo>
                    <a:pt x="500" y="2236"/>
                    <a:pt x="0" y="2830"/>
                    <a:pt x="10" y="3456"/>
                  </a:cubicBezTo>
                  <a:lnTo>
                    <a:pt x="224" y="16786"/>
                  </a:lnTo>
                  <a:cubicBezTo>
                    <a:pt x="231" y="17351"/>
                    <a:pt x="657" y="17757"/>
                    <a:pt x="1197" y="17757"/>
                  </a:cubicBezTo>
                  <a:cubicBezTo>
                    <a:pt x="1255" y="17757"/>
                    <a:pt x="1314" y="17753"/>
                    <a:pt x="1375" y="17743"/>
                  </a:cubicBezTo>
                  <a:lnTo>
                    <a:pt x="19234" y="14909"/>
                  </a:lnTo>
                  <a:cubicBezTo>
                    <a:pt x="19856" y="14809"/>
                    <a:pt x="20209" y="14243"/>
                    <a:pt x="20023" y="13645"/>
                  </a:cubicBezTo>
                  <a:lnTo>
                    <a:pt x="15975" y="917"/>
                  </a:lnTo>
                  <a:cubicBezTo>
                    <a:pt x="15804" y="384"/>
                    <a:pt x="15249" y="0"/>
                    <a:pt x="146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7"/>
            <p:cNvSpPr/>
            <p:nvPr/>
          </p:nvSpPr>
          <p:spPr>
            <a:xfrm>
              <a:off x="3425875" y="2795975"/>
              <a:ext cx="280225" cy="362850"/>
            </a:xfrm>
            <a:custGeom>
              <a:rect b="b" l="l" r="r" t="t"/>
              <a:pathLst>
                <a:path extrusionOk="0" h="14514" w="11209">
                  <a:moveTo>
                    <a:pt x="7958" y="1"/>
                  </a:moveTo>
                  <a:lnTo>
                    <a:pt x="0" y="1265"/>
                  </a:lnTo>
                  <a:lnTo>
                    <a:pt x="971" y="14514"/>
                  </a:lnTo>
                  <a:lnTo>
                    <a:pt x="11209" y="12886"/>
                  </a:lnTo>
                  <a:lnTo>
                    <a:pt x="79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7"/>
            <p:cNvSpPr/>
            <p:nvPr/>
          </p:nvSpPr>
          <p:spPr>
            <a:xfrm>
              <a:off x="3230450" y="2337575"/>
              <a:ext cx="454575" cy="406500"/>
            </a:xfrm>
            <a:custGeom>
              <a:rect b="b" l="l" r="r" t="t"/>
              <a:pathLst>
                <a:path extrusionOk="0" h="16260" w="18183">
                  <a:moveTo>
                    <a:pt x="18088" y="0"/>
                  </a:moveTo>
                  <a:lnTo>
                    <a:pt x="1" y="2870"/>
                  </a:lnTo>
                  <a:cubicBezTo>
                    <a:pt x="5" y="2897"/>
                    <a:pt x="14" y="2924"/>
                    <a:pt x="28" y="2947"/>
                  </a:cubicBezTo>
                  <a:lnTo>
                    <a:pt x="939" y="5908"/>
                  </a:lnTo>
                  <a:lnTo>
                    <a:pt x="4131" y="16259"/>
                  </a:lnTo>
                  <a:lnTo>
                    <a:pt x="18182" y="14028"/>
                  </a:lnTo>
                  <a:lnTo>
                    <a:pt x="18142" y="7863"/>
                  </a:lnTo>
                  <a:lnTo>
                    <a:pt x="18092" y="685"/>
                  </a:lnTo>
                  <a:lnTo>
                    <a:pt x="18088" y="82"/>
                  </a:lnTo>
                  <a:cubicBezTo>
                    <a:pt x="18092" y="55"/>
                    <a:pt x="18092" y="28"/>
                    <a:pt x="180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7"/>
            <p:cNvSpPr/>
            <p:nvPr/>
          </p:nvSpPr>
          <p:spPr>
            <a:xfrm>
              <a:off x="3641350" y="2341025"/>
              <a:ext cx="177425" cy="220775"/>
            </a:xfrm>
            <a:custGeom>
              <a:rect b="b" l="l" r="r" t="t"/>
              <a:pathLst>
                <a:path extrusionOk="0" h="8831" w="7097">
                  <a:moveTo>
                    <a:pt x="5604" y="0"/>
                  </a:moveTo>
                  <a:cubicBezTo>
                    <a:pt x="5553" y="0"/>
                    <a:pt x="5523" y="3"/>
                    <a:pt x="5523" y="3"/>
                  </a:cubicBezTo>
                  <a:lnTo>
                    <a:pt x="1" y="882"/>
                  </a:lnTo>
                  <a:lnTo>
                    <a:pt x="1265" y="8830"/>
                  </a:lnTo>
                  <a:cubicBezTo>
                    <a:pt x="1461" y="8763"/>
                    <a:pt x="1646" y="8663"/>
                    <a:pt x="1832" y="8535"/>
                  </a:cubicBezTo>
                  <a:cubicBezTo>
                    <a:pt x="3837" y="7208"/>
                    <a:pt x="5342" y="3031"/>
                    <a:pt x="5754" y="2320"/>
                  </a:cubicBezTo>
                  <a:cubicBezTo>
                    <a:pt x="6208" y="1526"/>
                    <a:pt x="7097" y="1254"/>
                    <a:pt x="7097" y="1254"/>
                  </a:cubicBezTo>
                  <a:cubicBezTo>
                    <a:pt x="6911" y="86"/>
                    <a:pt x="5899" y="0"/>
                    <a:pt x="56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7"/>
            <p:cNvSpPr/>
            <p:nvPr/>
          </p:nvSpPr>
          <p:spPr>
            <a:xfrm>
              <a:off x="3344250" y="2371900"/>
              <a:ext cx="252350" cy="340550"/>
            </a:xfrm>
            <a:custGeom>
              <a:rect b="b" l="l" r="r" t="t"/>
              <a:pathLst>
                <a:path extrusionOk="0" h="13622" w="10094">
                  <a:moveTo>
                    <a:pt x="9196" y="1"/>
                  </a:moveTo>
                  <a:lnTo>
                    <a:pt x="1" y="1461"/>
                  </a:lnTo>
                  <a:lnTo>
                    <a:pt x="2947" y="13622"/>
                  </a:lnTo>
                  <a:lnTo>
                    <a:pt x="10094" y="12484"/>
                  </a:lnTo>
                  <a:lnTo>
                    <a:pt x="91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7"/>
            <p:cNvSpPr/>
            <p:nvPr/>
          </p:nvSpPr>
          <p:spPr>
            <a:xfrm>
              <a:off x="3227050" y="2318575"/>
              <a:ext cx="550825" cy="90775"/>
            </a:xfrm>
            <a:custGeom>
              <a:rect b="b" l="l" r="r" t="t"/>
              <a:pathLst>
                <a:path extrusionOk="0" h="3631" w="22033">
                  <a:moveTo>
                    <a:pt x="14677" y="1"/>
                  </a:moveTo>
                  <a:cubicBezTo>
                    <a:pt x="13377" y="1"/>
                    <a:pt x="11815" y="79"/>
                    <a:pt x="10098" y="311"/>
                  </a:cubicBezTo>
                  <a:cubicBezTo>
                    <a:pt x="9708" y="361"/>
                    <a:pt x="9313" y="420"/>
                    <a:pt x="8910" y="483"/>
                  </a:cubicBezTo>
                  <a:cubicBezTo>
                    <a:pt x="8502" y="547"/>
                    <a:pt x="8108" y="615"/>
                    <a:pt x="7722" y="688"/>
                  </a:cubicBezTo>
                  <a:cubicBezTo>
                    <a:pt x="3305" y="1499"/>
                    <a:pt x="1" y="2760"/>
                    <a:pt x="137" y="3630"/>
                  </a:cubicBezTo>
                  <a:lnTo>
                    <a:pt x="18224" y="760"/>
                  </a:lnTo>
                  <a:cubicBezTo>
                    <a:pt x="18228" y="788"/>
                    <a:pt x="18228" y="819"/>
                    <a:pt x="18224" y="851"/>
                  </a:cubicBezTo>
                  <a:lnTo>
                    <a:pt x="18237" y="1517"/>
                  </a:lnTo>
                  <a:lnTo>
                    <a:pt x="22032" y="914"/>
                  </a:lnTo>
                  <a:lnTo>
                    <a:pt x="21928" y="244"/>
                  </a:lnTo>
                  <a:lnTo>
                    <a:pt x="16727" y="71"/>
                  </a:lnTo>
                  <a:cubicBezTo>
                    <a:pt x="16156" y="30"/>
                    <a:pt x="15465" y="1"/>
                    <a:pt x="146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7"/>
            <p:cNvSpPr/>
            <p:nvPr/>
          </p:nvSpPr>
          <p:spPr>
            <a:xfrm>
              <a:off x="3409225" y="2258100"/>
              <a:ext cx="70750" cy="77675"/>
            </a:xfrm>
            <a:custGeom>
              <a:rect b="b" l="l" r="r" t="t"/>
              <a:pathLst>
                <a:path extrusionOk="0" h="3107" w="2830">
                  <a:moveTo>
                    <a:pt x="1763" y="1"/>
                  </a:moveTo>
                  <a:cubicBezTo>
                    <a:pt x="1724" y="1"/>
                    <a:pt x="1685" y="4"/>
                    <a:pt x="1646" y="10"/>
                  </a:cubicBezTo>
                  <a:lnTo>
                    <a:pt x="702" y="160"/>
                  </a:lnTo>
                  <a:cubicBezTo>
                    <a:pt x="285" y="227"/>
                    <a:pt x="0" y="617"/>
                    <a:pt x="63" y="1030"/>
                  </a:cubicBezTo>
                  <a:lnTo>
                    <a:pt x="358" y="2870"/>
                  </a:lnTo>
                  <a:cubicBezTo>
                    <a:pt x="371" y="2956"/>
                    <a:pt x="398" y="3034"/>
                    <a:pt x="435" y="3107"/>
                  </a:cubicBezTo>
                  <a:cubicBezTo>
                    <a:pt x="821" y="3034"/>
                    <a:pt x="1215" y="2966"/>
                    <a:pt x="1623" y="2902"/>
                  </a:cubicBezTo>
                  <a:cubicBezTo>
                    <a:pt x="2026" y="2839"/>
                    <a:pt x="2421" y="2780"/>
                    <a:pt x="2811" y="2730"/>
                  </a:cubicBezTo>
                  <a:cubicBezTo>
                    <a:pt x="2824" y="2648"/>
                    <a:pt x="2829" y="2562"/>
                    <a:pt x="2815" y="2477"/>
                  </a:cubicBezTo>
                  <a:lnTo>
                    <a:pt x="2520" y="640"/>
                  </a:lnTo>
                  <a:cubicBezTo>
                    <a:pt x="2463" y="266"/>
                    <a:pt x="2134" y="1"/>
                    <a:pt x="1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7"/>
            <p:cNvSpPr/>
            <p:nvPr/>
          </p:nvSpPr>
          <p:spPr>
            <a:xfrm>
              <a:off x="3172750" y="2409325"/>
              <a:ext cx="82425" cy="95225"/>
            </a:xfrm>
            <a:custGeom>
              <a:rect b="b" l="l" r="r" t="t"/>
              <a:pathLst>
                <a:path extrusionOk="0" h="3809" w="3297">
                  <a:moveTo>
                    <a:pt x="2309" y="0"/>
                  </a:moveTo>
                  <a:lnTo>
                    <a:pt x="649" y="263"/>
                  </a:lnTo>
                  <a:cubicBezTo>
                    <a:pt x="404" y="304"/>
                    <a:pt x="177" y="422"/>
                    <a:pt x="0" y="603"/>
                  </a:cubicBezTo>
                  <a:lnTo>
                    <a:pt x="509" y="3809"/>
                  </a:lnTo>
                  <a:lnTo>
                    <a:pt x="3297" y="3365"/>
                  </a:lnTo>
                  <a:lnTo>
                    <a:pt x="2336" y="86"/>
                  </a:lnTo>
                  <a:cubicBezTo>
                    <a:pt x="2322" y="59"/>
                    <a:pt x="2313" y="32"/>
                    <a:pt x="2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7"/>
            <p:cNvSpPr/>
            <p:nvPr/>
          </p:nvSpPr>
          <p:spPr>
            <a:xfrm>
              <a:off x="3115950" y="2415550"/>
              <a:ext cx="180250" cy="359200"/>
            </a:xfrm>
            <a:custGeom>
              <a:rect b="b" l="l" r="r" t="t"/>
              <a:pathLst>
                <a:path extrusionOk="0" h="14368" w="7210">
                  <a:moveTo>
                    <a:pt x="3101" y="0"/>
                  </a:moveTo>
                  <a:cubicBezTo>
                    <a:pt x="3040" y="0"/>
                    <a:pt x="2980" y="5"/>
                    <a:pt x="2921" y="14"/>
                  </a:cubicBezTo>
                  <a:cubicBezTo>
                    <a:pt x="2676" y="55"/>
                    <a:pt x="2449" y="173"/>
                    <a:pt x="2272" y="354"/>
                  </a:cubicBezTo>
                  <a:cubicBezTo>
                    <a:pt x="2218" y="413"/>
                    <a:pt x="2172" y="473"/>
                    <a:pt x="2132" y="540"/>
                  </a:cubicBezTo>
                  <a:lnTo>
                    <a:pt x="173" y="3660"/>
                  </a:lnTo>
                  <a:cubicBezTo>
                    <a:pt x="169" y="3673"/>
                    <a:pt x="164" y="3677"/>
                    <a:pt x="159" y="3691"/>
                  </a:cubicBezTo>
                  <a:lnTo>
                    <a:pt x="155" y="3696"/>
                  </a:lnTo>
                  <a:cubicBezTo>
                    <a:pt x="87" y="3809"/>
                    <a:pt x="42" y="3932"/>
                    <a:pt x="23" y="4054"/>
                  </a:cubicBezTo>
                  <a:cubicBezTo>
                    <a:pt x="14" y="4085"/>
                    <a:pt x="14" y="4113"/>
                    <a:pt x="10" y="4140"/>
                  </a:cubicBezTo>
                  <a:cubicBezTo>
                    <a:pt x="6" y="4172"/>
                    <a:pt x="6" y="4204"/>
                    <a:pt x="6" y="4236"/>
                  </a:cubicBezTo>
                  <a:cubicBezTo>
                    <a:pt x="0" y="4267"/>
                    <a:pt x="0" y="4294"/>
                    <a:pt x="6" y="4321"/>
                  </a:cubicBezTo>
                  <a:cubicBezTo>
                    <a:pt x="6" y="4349"/>
                    <a:pt x="10" y="4385"/>
                    <a:pt x="14" y="4412"/>
                  </a:cubicBezTo>
                  <a:cubicBezTo>
                    <a:pt x="23" y="4462"/>
                    <a:pt x="33" y="4508"/>
                    <a:pt x="46" y="4553"/>
                  </a:cubicBezTo>
                  <a:cubicBezTo>
                    <a:pt x="55" y="4594"/>
                    <a:pt x="69" y="4635"/>
                    <a:pt x="82" y="4675"/>
                  </a:cubicBezTo>
                  <a:lnTo>
                    <a:pt x="3673" y="13657"/>
                  </a:lnTo>
                  <a:cubicBezTo>
                    <a:pt x="3723" y="13789"/>
                    <a:pt x="3805" y="13893"/>
                    <a:pt x="3896" y="13988"/>
                  </a:cubicBezTo>
                  <a:cubicBezTo>
                    <a:pt x="3909" y="14002"/>
                    <a:pt x="3923" y="14021"/>
                    <a:pt x="3936" y="14034"/>
                  </a:cubicBezTo>
                  <a:cubicBezTo>
                    <a:pt x="3964" y="14061"/>
                    <a:pt x="3995" y="14092"/>
                    <a:pt x="4027" y="14120"/>
                  </a:cubicBezTo>
                  <a:cubicBezTo>
                    <a:pt x="4104" y="14178"/>
                    <a:pt x="4181" y="14228"/>
                    <a:pt x="4272" y="14265"/>
                  </a:cubicBezTo>
                  <a:cubicBezTo>
                    <a:pt x="4294" y="14274"/>
                    <a:pt x="4322" y="14287"/>
                    <a:pt x="4344" y="14297"/>
                  </a:cubicBezTo>
                  <a:cubicBezTo>
                    <a:pt x="4386" y="14314"/>
                    <a:pt x="4426" y="14329"/>
                    <a:pt x="4467" y="14337"/>
                  </a:cubicBezTo>
                  <a:cubicBezTo>
                    <a:pt x="4485" y="14342"/>
                    <a:pt x="4503" y="14347"/>
                    <a:pt x="4531" y="14347"/>
                  </a:cubicBezTo>
                  <a:cubicBezTo>
                    <a:pt x="4558" y="14356"/>
                    <a:pt x="4589" y="14360"/>
                    <a:pt x="4621" y="14360"/>
                  </a:cubicBezTo>
                  <a:cubicBezTo>
                    <a:pt x="4658" y="14365"/>
                    <a:pt x="4696" y="14367"/>
                    <a:pt x="4734" y="14367"/>
                  </a:cubicBezTo>
                  <a:cubicBezTo>
                    <a:pt x="4760" y="14367"/>
                    <a:pt x="4788" y="14366"/>
                    <a:pt x="4816" y="14364"/>
                  </a:cubicBezTo>
                  <a:cubicBezTo>
                    <a:pt x="4834" y="14364"/>
                    <a:pt x="4853" y="14364"/>
                    <a:pt x="4866" y="14360"/>
                  </a:cubicBezTo>
                  <a:cubicBezTo>
                    <a:pt x="4889" y="14360"/>
                    <a:pt x="4907" y="14356"/>
                    <a:pt x="4924" y="14356"/>
                  </a:cubicBezTo>
                  <a:lnTo>
                    <a:pt x="6209" y="14151"/>
                  </a:lnTo>
                  <a:cubicBezTo>
                    <a:pt x="6525" y="14102"/>
                    <a:pt x="6784" y="13934"/>
                    <a:pt x="6956" y="13694"/>
                  </a:cubicBezTo>
                  <a:cubicBezTo>
                    <a:pt x="7128" y="13462"/>
                    <a:pt x="7210" y="13159"/>
                    <a:pt x="7165" y="12855"/>
                  </a:cubicBezTo>
                  <a:cubicBezTo>
                    <a:pt x="7075" y="12299"/>
                    <a:pt x="6592" y="11906"/>
                    <a:pt x="6039" y="11906"/>
                  </a:cubicBezTo>
                  <a:cubicBezTo>
                    <a:pt x="5978" y="11906"/>
                    <a:pt x="5917" y="11911"/>
                    <a:pt x="5855" y="11920"/>
                  </a:cubicBezTo>
                  <a:lnTo>
                    <a:pt x="5464" y="11980"/>
                  </a:lnTo>
                  <a:lnTo>
                    <a:pt x="2417" y="4367"/>
                  </a:lnTo>
                  <a:lnTo>
                    <a:pt x="2934" y="3537"/>
                  </a:lnTo>
                  <a:lnTo>
                    <a:pt x="4068" y="1724"/>
                  </a:lnTo>
                  <a:cubicBezTo>
                    <a:pt x="4403" y="1193"/>
                    <a:pt x="4240" y="494"/>
                    <a:pt x="3700" y="168"/>
                  </a:cubicBezTo>
                  <a:cubicBezTo>
                    <a:pt x="3518" y="56"/>
                    <a:pt x="3308" y="0"/>
                    <a:pt x="31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7"/>
            <p:cNvSpPr/>
            <p:nvPr/>
          </p:nvSpPr>
          <p:spPr>
            <a:xfrm>
              <a:off x="3672750" y="2322600"/>
              <a:ext cx="106700" cy="35050"/>
            </a:xfrm>
            <a:custGeom>
              <a:rect b="b" l="l" r="r" t="t"/>
              <a:pathLst>
                <a:path extrusionOk="0" h="1402" w="4268">
                  <a:moveTo>
                    <a:pt x="4150" y="1"/>
                  </a:moveTo>
                  <a:lnTo>
                    <a:pt x="1" y="663"/>
                  </a:lnTo>
                  <a:lnTo>
                    <a:pt x="118" y="1401"/>
                  </a:lnTo>
                  <a:lnTo>
                    <a:pt x="4267" y="740"/>
                  </a:lnTo>
                  <a:lnTo>
                    <a:pt x="41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 name="Google Shape;1096;p37"/>
          <p:cNvGrpSpPr/>
          <p:nvPr/>
        </p:nvGrpSpPr>
        <p:grpSpPr>
          <a:xfrm rot="10800000">
            <a:off x="1591467" y="4055293"/>
            <a:ext cx="2639705" cy="394342"/>
            <a:chOff x="-5385104" y="463628"/>
            <a:chExt cx="15006848" cy="535500"/>
          </a:xfrm>
        </p:grpSpPr>
        <p:sp>
          <p:nvSpPr>
            <p:cNvPr id="1097" name="Google Shape;1097;p37"/>
            <p:cNvSpPr/>
            <p:nvPr/>
          </p:nvSpPr>
          <p:spPr>
            <a:xfrm rot="10800000">
              <a:off x="-5385104" y="463628"/>
              <a:ext cx="138090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Coffee maker: machine à café</a:t>
              </a:r>
              <a:endParaRPr>
                <a:solidFill>
                  <a:schemeClr val="lt1"/>
                </a:solidFill>
                <a:latin typeface="Darker Grotesque SemiBold"/>
                <a:ea typeface="Darker Grotesque SemiBold"/>
                <a:cs typeface="Darker Grotesque SemiBold"/>
                <a:sym typeface="Darker Grotesque SemiBold"/>
              </a:endParaRPr>
            </a:p>
          </p:txBody>
        </p:sp>
        <p:sp>
          <p:nvSpPr>
            <p:cNvPr id="1098" name="Google Shape;1098;p37"/>
            <p:cNvSpPr/>
            <p:nvPr/>
          </p:nvSpPr>
          <p:spPr>
            <a:xfrm rot="5365312">
              <a:off x="8795836" y="52633"/>
              <a:ext cx="297315" cy="1351813"/>
            </a:xfrm>
            <a:prstGeom prst="triangle">
              <a:avLst>
                <a:gd fmla="val 41351"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099" name="Google Shape;1099;p37"/>
          <p:cNvGrpSpPr/>
          <p:nvPr/>
        </p:nvGrpSpPr>
        <p:grpSpPr>
          <a:xfrm flipH="1" rot="10800000">
            <a:off x="4908950" y="795043"/>
            <a:ext cx="2479847" cy="394342"/>
            <a:chOff x="-5462481" y="463628"/>
            <a:chExt cx="15084225" cy="535500"/>
          </a:xfrm>
        </p:grpSpPr>
        <p:sp>
          <p:nvSpPr>
            <p:cNvPr id="1100" name="Google Shape;1100;p37"/>
            <p:cNvSpPr/>
            <p:nvPr/>
          </p:nvSpPr>
          <p:spPr>
            <a:xfrm rot="10800000">
              <a:off x="-5462481" y="463628"/>
              <a:ext cx="13886400" cy="535500"/>
            </a:xfrm>
            <a:prstGeom prst="roundRect">
              <a:avLst>
                <a:gd fmla="val 16667" name="adj"/>
              </a:avLst>
            </a:prstGeom>
            <a:solidFill>
              <a:schemeClr val="accent4"/>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Cup of coffee: tasse de café</a:t>
              </a:r>
              <a:endParaRPr>
                <a:solidFill>
                  <a:schemeClr val="lt1"/>
                </a:solidFill>
                <a:latin typeface="Darker Grotesque SemiBold"/>
                <a:ea typeface="Darker Grotesque SemiBold"/>
                <a:cs typeface="Darker Grotesque SemiBold"/>
                <a:sym typeface="Darker Grotesque SemiBold"/>
              </a:endParaRPr>
            </a:p>
          </p:txBody>
        </p:sp>
        <p:sp>
          <p:nvSpPr>
            <p:cNvPr id="1101" name="Google Shape;1101;p37"/>
            <p:cNvSpPr/>
            <p:nvPr/>
          </p:nvSpPr>
          <p:spPr>
            <a:xfrm rot="5365312">
              <a:off x="8795836" y="52633"/>
              <a:ext cx="297315" cy="1351813"/>
            </a:xfrm>
            <a:prstGeom prst="triangle">
              <a:avLst>
                <a:gd fmla="val 41351"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102" name="Google Shape;1102;p37"/>
          <p:cNvGrpSpPr/>
          <p:nvPr/>
        </p:nvGrpSpPr>
        <p:grpSpPr>
          <a:xfrm>
            <a:off x="7919629" y="4353264"/>
            <a:ext cx="1023150" cy="495850"/>
            <a:chOff x="7799963" y="4403975"/>
            <a:chExt cx="1023150" cy="495850"/>
          </a:xfrm>
        </p:grpSpPr>
        <p:grpSp>
          <p:nvGrpSpPr>
            <p:cNvPr id="1103" name="Google Shape;1103;p37"/>
            <p:cNvGrpSpPr/>
            <p:nvPr/>
          </p:nvGrpSpPr>
          <p:grpSpPr>
            <a:xfrm>
              <a:off x="8271513" y="4403975"/>
              <a:ext cx="551600" cy="495850"/>
              <a:chOff x="9838700" y="1896225"/>
              <a:chExt cx="551600" cy="495850"/>
            </a:xfrm>
          </p:grpSpPr>
          <p:sp>
            <p:nvSpPr>
              <p:cNvPr id="1104" name="Google Shape;1104;p37"/>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7"/>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7"/>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7"/>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 name="Google Shape;1108;p37"/>
            <p:cNvGrpSpPr/>
            <p:nvPr/>
          </p:nvGrpSpPr>
          <p:grpSpPr>
            <a:xfrm flipH="1">
              <a:off x="7799963" y="4403975"/>
              <a:ext cx="551600" cy="495850"/>
              <a:chOff x="9838700" y="1896225"/>
              <a:chExt cx="551600" cy="495850"/>
            </a:xfrm>
          </p:grpSpPr>
          <p:sp>
            <p:nvSpPr>
              <p:cNvPr id="1109" name="Google Shape;1109;p37"/>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7"/>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7"/>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7"/>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271" name="Shape 15271"/>
        <p:cNvGrpSpPr/>
        <p:nvPr/>
      </p:nvGrpSpPr>
      <p:grpSpPr>
        <a:xfrm>
          <a:off x="0" y="0"/>
          <a:ext cx="0" cy="0"/>
          <a:chOff x="0" y="0"/>
          <a:chExt cx="0" cy="0"/>
        </a:xfrm>
      </p:grpSpPr>
      <p:sp>
        <p:nvSpPr>
          <p:cNvPr id="15272" name="Google Shape;15272;p8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5273" name="Google Shape;15273;p82"/>
          <p:cNvGrpSpPr/>
          <p:nvPr/>
        </p:nvGrpSpPr>
        <p:grpSpPr>
          <a:xfrm>
            <a:off x="4682526" y="1512217"/>
            <a:ext cx="369948" cy="370132"/>
            <a:chOff x="4682526" y="1512217"/>
            <a:chExt cx="369948" cy="370132"/>
          </a:xfrm>
        </p:grpSpPr>
        <p:sp>
          <p:nvSpPr>
            <p:cNvPr id="15274" name="Google Shape;15274;p82"/>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2"/>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2"/>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2"/>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2"/>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2"/>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2"/>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2"/>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2"/>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2"/>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2"/>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2"/>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2"/>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2"/>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2"/>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9" name="Google Shape;15289;p82"/>
          <p:cNvGrpSpPr/>
          <p:nvPr/>
        </p:nvGrpSpPr>
        <p:grpSpPr>
          <a:xfrm>
            <a:off x="3592433" y="1980212"/>
            <a:ext cx="381542" cy="370079"/>
            <a:chOff x="3592433" y="1980212"/>
            <a:chExt cx="381542" cy="370079"/>
          </a:xfrm>
        </p:grpSpPr>
        <p:sp>
          <p:nvSpPr>
            <p:cNvPr id="15290" name="Google Shape;15290;p82"/>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2"/>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2"/>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2"/>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82"/>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2"/>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2"/>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2"/>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82"/>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82"/>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2"/>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2"/>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2" name="Google Shape;15302;p82"/>
          <p:cNvGrpSpPr/>
          <p:nvPr/>
        </p:nvGrpSpPr>
        <p:grpSpPr>
          <a:xfrm>
            <a:off x="1398582" y="2973490"/>
            <a:ext cx="371391" cy="235126"/>
            <a:chOff x="1398582" y="2973490"/>
            <a:chExt cx="371391" cy="235126"/>
          </a:xfrm>
        </p:grpSpPr>
        <p:sp>
          <p:nvSpPr>
            <p:cNvPr id="15303" name="Google Shape;15303;p82"/>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2"/>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2"/>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2"/>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2"/>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2"/>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2"/>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2"/>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2"/>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2"/>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2"/>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2"/>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2"/>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2"/>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2"/>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8" name="Google Shape;15318;p82"/>
          <p:cNvGrpSpPr/>
          <p:nvPr/>
        </p:nvGrpSpPr>
        <p:grpSpPr>
          <a:xfrm>
            <a:off x="850795" y="1512217"/>
            <a:ext cx="370132" cy="370132"/>
            <a:chOff x="850795" y="1512217"/>
            <a:chExt cx="370132" cy="370132"/>
          </a:xfrm>
        </p:grpSpPr>
        <p:sp>
          <p:nvSpPr>
            <p:cNvPr id="15319" name="Google Shape;15319;p82"/>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2"/>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2"/>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2"/>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2"/>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2"/>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2"/>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2"/>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2"/>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2"/>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2"/>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2"/>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2"/>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2"/>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2"/>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2"/>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2"/>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82"/>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7" name="Google Shape;15337;p82"/>
          <p:cNvGrpSpPr/>
          <p:nvPr/>
        </p:nvGrpSpPr>
        <p:grpSpPr>
          <a:xfrm>
            <a:off x="8038497" y="2906079"/>
            <a:ext cx="236568" cy="370105"/>
            <a:chOff x="8038497" y="2906079"/>
            <a:chExt cx="236568" cy="370105"/>
          </a:xfrm>
        </p:grpSpPr>
        <p:sp>
          <p:nvSpPr>
            <p:cNvPr id="15338" name="Google Shape;15338;p82"/>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2"/>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2"/>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2"/>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2"/>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2"/>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2"/>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5" name="Google Shape;15345;p82"/>
          <p:cNvGrpSpPr/>
          <p:nvPr/>
        </p:nvGrpSpPr>
        <p:grpSpPr>
          <a:xfrm>
            <a:off x="6324130" y="1566303"/>
            <a:ext cx="370630" cy="261802"/>
            <a:chOff x="6324130" y="1566303"/>
            <a:chExt cx="370630" cy="261802"/>
          </a:xfrm>
        </p:grpSpPr>
        <p:sp>
          <p:nvSpPr>
            <p:cNvPr id="15346" name="Google Shape;15346;p82"/>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2"/>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2"/>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2"/>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2"/>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2"/>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2"/>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2"/>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2"/>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2"/>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2"/>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82"/>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2"/>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2"/>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2"/>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2"/>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2"/>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3" name="Google Shape;15363;p82"/>
          <p:cNvGrpSpPr/>
          <p:nvPr/>
        </p:nvGrpSpPr>
        <p:grpSpPr>
          <a:xfrm>
            <a:off x="5232280" y="2026587"/>
            <a:ext cx="370840" cy="353213"/>
            <a:chOff x="5232280" y="2026587"/>
            <a:chExt cx="370840" cy="353213"/>
          </a:xfrm>
        </p:grpSpPr>
        <p:sp>
          <p:nvSpPr>
            <p:cNvPr id="15364" name="Google Shape;15364;p82"/>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2"/>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2"/>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2"/>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2"/>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2"/>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2"/>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2"/>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2"/>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2"/>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4" name="Google Shape;15374;p82"/>
          <p:cNvGrpSpPr/>
          <p:nvPr/>
        </p:nvGrpSpPr>
        <p:grpSpPr>
          <a:xfrm>
            <a:off x="7968961" y="2435329"/>
            <a:ext cx="379548" cy="365331"/>
            <a:chOff x="7968961" y="2435329"/>
            <a:chExt cx="379548" cy="365331"/>
          </a:xfrm>
        </p:grpSpPr>
        <p:sp>
          <p:nvSpPr>
            <p:cNvPr id="15375" name="Google Shape;15375;p82"/>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2"/>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2"/>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2"/>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2"/>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2"/>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1" name="Google Shape;15381;p82"/>
          <p:cNvGrpSpPr/>
          <p:nvPr/>
        </p:nvGrpSpPr>
        <p:grpSpPr>
          <a:xfrm>
            <a:off x="4136679" y="2115323"/>
            <a:ext cx="373305" cy="223217"/>
            <a:chOff x="4136679" y="2115323"/>
            <a:chExt cx="373305" cy="223217"/>
          </a:xfrm>
        </p:grpSpPr>
        <p:sp>
          <p:nvSpPr>
            <p:cNvPr id="15382" name="Google Shape;15382;p82"/>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2"/>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2"/>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2"/>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2"/>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2"/>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2"/>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2"/>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82"/>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82"/>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2" name="Google Shape;15392;p82"/>
          <p:cNvGrpSpPr/>
          <p:nvPr/>
        </p:nvGrpSpPr>
        <p:grpSpPr>
          <a:xfrm>
            <a:off x="7423823" y="2464077"/>
            <a:ext cx="372046" cy="307730"/>
            <a:chOff x="7423823" y="2464077"/>
            <a:chExt cx="372046" cy="307730"/>
          </a:xfrm>
        </p:grpSpPr>
        <p:sp>
          <p:nvSpPr>
            <p:cNvPr id="15393" name="Google Shape;15393;p82"/>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2"/>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2"/>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2"/>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2"/>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2"/>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82"/>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2"/>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2"/>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2"/>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2"/>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2"/>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2"/>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6" name="Google Shape;15406;p82"/>
          <p:cNvGrpSpPr/>
          <p:nvPr/>
        </p:nvGrpSpPr>
        <p:grpSpPr>
          <a:xfrm>
            <a:off x="3882511" y="3365156"/>
            <a:ext cx="295061" cy="370263"/>
            <a:chOff x="3882511" y="3365156"/>
            <a:chExt cx="295061" cy="370263"/>
          </a:xfrm>
        </p:grpSpPr>
        <p:sp>
          <p:nvSpPr>
            <p:cNvPr id="15407" name="Google Shape;15407;p82"/>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2"/>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2"/>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2"/>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82"/>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2" name="Google Shape;15412;p82"/>
          <p:cNvGrpSpPr/>
          <p:nvPr/>
        </p:nvGrpSpPr>
        <p:grpSpPr>
          <a:xfrm>
            <a:off x="5229788" y="1512217"/>
            <a:ext cx="370132" cy="370132"/>
            <a:chOff x="5229788" y="1512217"/>
            <a:chExt cx="370132" cy="370132"/>
          </a:xfrm>
        </p:grpSpPr>
        <p:sp>
          <p:nvSpPr>
            <p:cNvPr id="15413" name="Google Shape;15413;p82"/>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2"/>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2"/>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2"/>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2"/>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2"/>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2"/>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2"/>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2"/>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2"/>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2"/>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82"/>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82"/>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2"/>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2"/>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82"/>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2"/>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0" name="Google Shape;15430;p82"/>
          <p:cNvGrpSpPr/>
          <p:nvPr/>
        </p:nvGrpSpPr>
        <p:grpSpPr>
          <a:xfrm>
            <a:off x="6041869" y="3365392"/>
            <a:ext cx="373882" cy="370053"/>
            <a:chOff x="6041869" y="3365392"/>
            <a:chExt cx="373882" cy="370053"/>
          </a:xfrm>
        </p:grpSpPr>
        <p:sp>
          <p:nvSpPr>
            <p:cNvPr id="15431" name="Google Shape;15431;p82"/>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82"/>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82"/>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82"/>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82"/>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2"/>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82"/>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82"/>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2"/>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2"/>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1" name="Google Shape;15441;p82"/>
          <p:cNvGrpSpPr/>
          <p:nvPr/>
        </p:nvGrpSpPr>
        <p:grpSpPr>
          <a:xfrm>
            <a:off x="4684309" y="2087493"/>
            <a:ext cx="374748" cy="279140"/>
            <a:chOff x="4684309" y="2087493"/>
            <a:chExt cx="374748" cy="279140"/>
          </a:xfrm>
        </p:grpSpPr>
        <p:sp>
          <p:nvSpPr>
            <p:cNvPr id="15442" name="Google Shape;15442;p82"/>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2"/>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2"/>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2"/>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2"/>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82"/>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82"/>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2"/>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2"/>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2"/>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82"/>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82"/>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4" name="Google Shape;15454;p82"/>
          <p:cNvGrpSpPr/>
          <p:nvPr/>
        </p:nvGrpSpPr>
        <p:grpSpPr>
          <a:xfrm>
            <a:off x="7521110" y="2906131"/>
            <a:ext cx="175400" cy="370053"/>
            <a:chOff x="7521110" y="2906131"/>
            <a:chExt cx="175400" cy="370053"/>
          </a:xfrm>
        </p:grpSpPr>
        <p:sp>
          <p:nvSpPr>
            <p:cNvPr id="15455" name="Google Shape;15455;p82"/>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82"/>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82"/>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82"/>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82"/>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82"/>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82"/>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2"/>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2"/>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4" name="Google Shape;15464;p82"/>
          <p:cNvGrpSpPr/>
          <p:nvPr/>
        </p:nvGrpSpPr>
        <p:grpSpPr>
          <a:xfrm>
            <a:off x="3586925" y="1523286"/>
            <a:ext cx="371023" cy="347915"/>
            <a:chOff x="3586925" y="1523286"/>
            <a:chExt cx="371023" cy="347915"/>
          </a:xfrm>
        </p:grpSpPr>
        <p:sp>
          <p:nvSpPr>
            <p:cNvPr id="15465" name="Google Shape;15465;p82"/>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2"/>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82"/>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82"/>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2"/>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82"/>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2"/>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2"/>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2"/>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2"/>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2"/>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2"/>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82"/>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82"/>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82"/>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82"/>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2"/>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2"/>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2"/>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4" name="Google Shape;15484;p82"/>
          <p:cNvGrpSpPr/>
          <p:nvPr/>
        </p:nvGrpSpPr>
        <p:grpSpPr>
          <a:xfrm>
            <a:off x="6876009" y="2475461"/>
            <a:ext cx="370158" cy="285120"/>
            <a:chOff x="6876009" y="2475461"/>
            <a:chExt cx="370158" cy="285120"/>
          </a:xfrm>
        </p:grpSpPr>
        <p:sp>
          <p:nvSpPr>
            <p:cNvPr id="15485" name="Google Shape;15485;p82"/>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2"/>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82"/>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2"/>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2"/>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2"/>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2"/>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2"/>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82"/>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4" name="Google Shape;15494;p82"/>
          <p:cNvGrpSpPr/>
          <p:nvPr/>
        </p:nvGrpSpPr>
        <p:grpSpPr>
          <a:xfrm>
            <a:off x="6328222" y="2445847"/>
            <a:ext cx="370158" cy="344269"/>
            <a:chOff x="6328222" y="2445847"/>
            <a:chExt cx="370158" cy="344269"/>
          </a:xfrm>
        </p:grpSpPr>
        <p:sp>
          <p:nvSpPr>
            <p:cNvPr id="15495" name="Google Shape;15495;p82"/>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82"/>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2"/>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2"/>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2"/>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2"/>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2"/>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82"/>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3" name="Google Shape;15503;p82"/>
          <p:cNvGrpSpPr/>
          <p:nvPr/>
        </p:nvGrpSpPr>
        <p:grpSpPr>
          <a:xfrm>
            <a:off x="5249540" y="2432942"/>
            <a:ext cx="351639" cy="370184"/>
            <a:chOff x="5249540" y="2432942"/>
            <a:chExt cx="351639" cy="370184"/>
          </a:xfrm>
        </p:grpSpPr>
        <p:sp>
          <p:nvSpPr>
            <p:cNvPr id="15504" name="Google Shape;15504;p82"/>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2"/>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2"/>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2"/>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82"/>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82"/>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82"/>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1" name="Google Shape;15511;p82"/>
          <p:cNvGrpSpPr/>
          <p:nvPr/>
        </p:nvGrpSpPr>
        <p:grpSpPr>
          <a:xfrm>
            <a:off x="4137047" y="2482176"/>
            <a:ext cx="371102" cy="271585"/>
            <a:chOff x="4137047" y="2482176"/>
            <a:chExt cx="371102" cy="271585"/>
          </a:xfrm>
        </p:grpSpPr>
        <p:sp>
          <p:nvSpPr>
            <p:cNvPr id="15512" name="Google Shape;15512;p82"/>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2"/>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2"/>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2"/>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2"/>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2"/>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2"/>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2"/>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82"/>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82"/>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2"/>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3" name="Google Shape;15523;p82"/>
          <p:cNvGrpSpPr/>
          <p:nvPr/>
        </p:nvGrpSpPr>
        <p:grpSpPr>
          <a:xfrm>
            <a:off x="4686434" y="2432916"/>
            <a:ext cx="367377" cy="370079"/>
            <a:chOff x="4686434" y="2432916"/>
            <a:chExt cx="367377" cy="370079"/>
          </a:xfrm>
        </p:grpSpPr>
        <p:sp>
          <p:nvSpPr>
            <p:cNvPr id="15524" name="Google Shape;15524;p82"/>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2"/>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2"/>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2"/>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2"/>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82"/>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2"/>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2"/>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2"/>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2"/>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2"/>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5" name="Google Shape;15535;p82"/>
          <p:cNvGrpSpPr/>
          <p:nvPr/>
        </p:nvGrpSpPr>
        <p:grpSpPr>
          <a:xfrm>
            <a:off x="6328222" y="2056306"/>
            <a:ext cx="372099" cy="293986"/>
            <a:chOff x="6328222" y="2056306"/>
            <a:chExt cx="372099" cy="293986"/>
          </a:xfrm>
        </p:grpSpPr>
        <p:sp>
          <p:nvSpPr>
            <p:cNvPr id="15536" name="Google Shape;15536;p82"/>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2"/>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2"/>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2"/>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2"/>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2"/>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82"/>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82"/>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2"/>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5" name="Google Shape;15545;p82"/>
          <p:cNvGrpSpPr/>
          <p:nvPr/>
        </p:nvGrpSpPr>
        <p:grpSpPr>
          <a:xfrm>
            <a:off x="5789327" y="2432968"/>
            <a:ext cx="352531" cy="370132"/>
            <a:chOff x="5789327" y="2432968"/>
            <a:chExt cx="352531" cy="370132"/>
          </a:xfrm>
        </p:grpSpPr>
        <p:sp>
          <p:nvSpPr>
            <p:cNvPr id="15546" name="Google Shape;15546;p82"/>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2"/>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2"/>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2"/>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2"/>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2"/>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2"/>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82"/>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82"/>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82"/>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6" name="Google Shape;15556;p82"/>
          <p:cNvGrpSpPr/>
          <p:nvPr/>
        </p:nvGrpSpPr>
        <p:grpSpPr>
          <a:xfrm>
            <a:off x="874612" y="1980134"/>
            <a:ext cx="322314" cy="370158"/>
            <a:chOff x="874612" y="1980134"/>
            <a:chExt cx="322314" cy="370158"/>
          </a:xfrm>
        </p:grpSpPr>
        <p:sp>
          <p:nvSpPr>
            <p:cNvPr id="15557" name="Google Shape;15557;p82"/>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2"/>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82"/>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2"/>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2"/>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2"/>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2"/>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2"/>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2"/>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2"/>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82"/>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82"/>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2"/>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82"/>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82"/>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82"/>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82"/>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4" name="Google Shape;15574;p82"/>
          <p:cNvGrpSpPr/>
          <p:nvPr/>
        </p:nvGrpSpPr>
        <p:grpSpPr>
          <a:xfrm>
            <a:off x="3039662" y="2514780"/>
            <a:ext cx="374223" cy="329764"/>
            <a:chOff x="3039662" y="2514780"/>
            <a:chExt cx="374223" cy="329764"/>
          </a:xfrm>
        </p:grpSpPr>
        <p:sp>
          <p:nvSpPr>
            <p:cNvPr id="15575" name="Google Shape;15575;p82"/>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2"/>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2"/>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2"/>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82"/>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82"/>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82"/>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82"/>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2"/>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2"/>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2"/>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2"/>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2"/>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2"/>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2"/>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2"/>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2"/>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2"/>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3" name="Google Shape;15593;p82"/>
          <p:cNvGrpSpPr/>
          <p:nvPr/>
        </p:nvGrpSpPr>
        <p:grpSpPr>
          <a:xfrm>
            <a:off x="1946369" y="2563122"/>
            <a:ext cx="374066" cy="233395"/>
            <a:chOff x="1946369" y="2563122"/>
            <a:chExt cx="374066" cy="233395"/>
          </a:xfrm>
        </p:grpSpPr>
        <p:sp>
          <p:nvSpPr>
            <p:cNvPr id="15594" name="Google Shape;15594;p82"/>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82"/>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82"/>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2"/>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2"/>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2"/>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2"/>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2"/>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2" name="Google Shape;15602;p82"/>
          <p:cNvGrpSpPr/>
          <p:nvPr/>
        </p:nvGrpSpPr>
        <p:grpSpPr>
          <a:xfrm>
            <a:off x="4135263" y="2906184"/>
            <a:ext cx="374040" cy="370184"/>
            <a:chOff x="4135263" y="2906184"/>
            <a:chExt cx="374040" cy="370184"/>
          </a:xfrm>
        </p:grpSpPr>
        <p:sp>
          <p:nvSpPr>
            <p:cNvPr id="15603" name="Google Shape;15603;p82"/>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2"/>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2"/>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6" name="Google Shape;15606;p82"/>
          <p:cNvGrpSpPr/>
          <p:nvPr/>
        </p:nvGrpSpPr>
        <p:grpSpPr>
          <a:xfrm>
            <a:off x="4683601" y="2906184"/>
            <a:ext cx="372676" cy="370184"/>
            <a:chOff x="4683601" y="2906184"/>
            <a:chExt cx="372676" cy="370184"/>
          </a:xfrm>
        </p:grpSpPr>
        <p:sp>
          <p:nvSpPr>
            <p:cNvPr id="15607" name="Google Shape;15607;p82"/>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2"/>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2"/>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82"/>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2"/>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2"/>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3" name="Google Shape;15613;p82"/>
          <p:cNvGrpSpPr/>
          <p:nvPr/>
        </p:nvGrpSpPr>
        <p:grpSpPr>
          <a:xfrm>
            <a:off x="870808" y="2906053"/>
            <a:ext cx="329134" cy="370132"/>
            <a:chOff x="870808" y="2906053"/>
            <a:chExt cx="329134" cy="370132"/>
          </a:xfrm>
        </p:grpSpPr>
        <p:sp>
          <p:nvSpPr>
            <p:cNvPr id="15614" name="Google Shape;15614;p82"/>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2"/>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82"/>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82"/>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82"/>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2"/>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2"/>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2"/>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2"/>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2"/>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2"/>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2"/>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2"/>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2"/>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2"/>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2"/>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2"/>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82"/>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82"/>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3" name="Google Shape;15633;p82"/>
          <p:cNvGrpSpPr/>
          <p:nvPr/>
        </p:nvGrpSpPr>
        <p:grpSpPr>
          <a:xfrm>
            <a:off x="1943878" y="2909069"/>
            <a:ext cx="374774" cy="364282"/>
            <a:chOff x="1943878" y="2909069"/>
            <a:chExt cx="374774" cy="364282"/>
          </a:xfrm>
        </p:grpSpPr>
        <p:sp>
          <p:nvSpPr>
            <p:cNvPr id="15634" name="Google Shape;15634;p82"/>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2"/>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2"/>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82"/>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2"/>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2"/>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2"/>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2"/>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2"/>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2"/>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2"/>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82"/>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2"/>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2"/>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2"/>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2"/>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82"/>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82"/>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2"/>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2"/>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2"/>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5" name="Google Shape;15655;p82"/>
          <p:cNvGrpSpPr/>
          <p:nvPr/>
        </p:nvGrpSpPr>
        <p:grpSpPr>
          <a:xfrm>
            <a:off x="1128072" y="3365261"/>
            <a:ext cx="328872" cy="370158"/>
            <a:chOff x="1128072" y="3365261"/>
            <a:chExt cx="328872" cy="370158"/>
          </a:xfrm>
        </p:grpSpPr>
        <p:sp>
          <p:nvSpPr>
            <p:cNvPr id="15656" name="Google Shape;15656;p82"/>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2"/>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82"/>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82"/>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2"/>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2"/>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2"/>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2"/>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2"/>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2"/>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2"/>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2"/>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2"/>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2"/>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2"/>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2"/>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2"/>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82"/>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82"/>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82"/>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2"/>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2"/>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2"/>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2"/>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2"/>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2"/>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82"/>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82"/>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82"/>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82"/>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2"/>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2"/>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82"/>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2"/>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2"/>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82"/>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82"/>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82"/>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2"/>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2"/>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2"/>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2"/>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2"/>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2"/>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0" name="Google Shape;15700;p82"/>
          <p:cNvGrpSpPr/>
          <p:nvPr/>
        </p:nvGrpSpPr>
        <p:grpSpPr>
          <a:xfrm>
            <a:off x="5776868" y="1515181"/>
            <a:ext cx="370866" cy="364151"/>
            <a:chOff x="5776868" y="1515181"/>
            <a:chExt cx="370866" cy="364151"/>
          </a:xfrm>
        </p:grpSpPr>
        <p:sp>
          <p:nvSpPr>
            <p:cNvPr id="15701" name="Google Shape;15701;p82"/>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82"/>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82"/>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2"/>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2"/>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2"/>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2"/>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2"/>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2"/>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2"/>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2"/>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2"/>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82"/>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82"/>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82"/>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2"/>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2"/>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8" name="Google Shape;15718;p82"/>
          <p:cNvGrpSpPr/>
          <p:nvPr/>
        </p:nvGrpSpPr>
        <p:grpSpPr>
          <a:xfrm>
            <a:off x="3577849" y="2432942"/>
            <a:ext cx="393660" cy="370079"/>
            <a:chOff x="3577849" y="2432942"/>
            <a:chExt cx="393660" cy="370079"/>
          </a:xfrm>
        </p:grpSpPr>
        <p:sp>
          <p:nvSpPr>
            <p:cNvPr id="15719" name="Google Shape;15719;p82"/>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82"/>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2"/>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2"/>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2"/>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82"/>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82"/>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2"/>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2"/>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82"/>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9" name="Google Shape;15729;p82"/>
          <p:cNvGrpSpPr/>
          <p:nvPr/>
        </p:nvGrpSpPr>
        <p:grpSpPr>
          <a:xfrm>
            <a:off x="2493999" y="2927037"/>
            <a:ext cx="370132" cy="328164"/>
            <a:chOff x="2493999" y="2927037"/>
            <a:chExt cx="370132" cy="328164"/>
          </a:xfrm>
        </p:grpSpPr>
        <p:sp>
          <p:nvSpPr>
            <p:cNvPr id="15730" name="Google Shape;15730;p82"/>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82"/>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82"/>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82"/>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2"/>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2"/>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2"/>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2"/>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2"/>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2"/>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2"/>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2"/>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2" name="Google Shape;15742;p82"/>
          <p:cNvGrpSpPr/>
          <p:nvPr/>
        </p:nvGrpSpPr>
        <p:grpSpPr>
          <a:xfrm>
            <a:off x="3589417" y="2950696"/>
            <a:ext cx="370315" cy="281028"/>
            <a:chOff x="3589417" y="2950696"/>
            <a:chExt cx="370315" cy="281028"/>
          </a:xfrm>
        </p:grpSpPr>
        <p:sp>
          <p:nvSpPr>
            <p:cNvPr id="15743" name="Google Shape;15743;p82"/>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2"/>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2"/>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2"/>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82"/>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2"/>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82"/>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82"/>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2"/>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2"/>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2"/>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2"/>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2"/>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2"/>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2"/>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2"/>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2"/>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2"/>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2"/>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2"/>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3" name="Google Shape;15763;p82"/>
          <p:cNvGrpSpPr/>
          <p:nvPr/>
        </p:nvGrpSpPr>
        <p:grpSpPr>
          <a:xfrm>
            <a:off x="3032711" y="2911718"/>
            <a:ext cx="396125" cy="359062"/>
            <a:chOff x="3032711" y="2911718"/>
            <a:chExt cx="396125" cy="359062"/>
          </a:xfrm>
        </p:grpSpPr>
        <p:sp>
          <p:nvSpPr>
            <p:cNvPr id="15764" name="Google Shape;15764;p82"/>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2"/>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2"/>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2"/>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2"/>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2"/>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2"/>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2"/>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2"/>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2"/>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2"/>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2"/>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6" name="Google Shape;15776;p82"/>
          <p:cNvGrpSpPr/>
          <p:nvPr/>
        </p:nvGrpSpPr>
        <p:grpSpPr>
          <a:xfrm>
            <a:off x="7417764" y="1513397"/>
            <a:ext cx="373174" cy="367692"/>
            <a:chOff x="7417764" y="1513397"/>
            <a:chExt cx="373174" cy="367692"/>
          </a:xfrm>
        </p:grpSpPr>
        <p:sp>
          <p:nvSpPr>
            <p:cNvPr id="15777" name="Google Shape;15777;p82"/>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2"/>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2"/>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2"/>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2"/>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2"/>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2"/>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2"/>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82"/>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2"/>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2"/>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2"/>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2"/>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2"/>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2"/>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82"/>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2"/>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2"/>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2"/>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6" name="Google Shape;15796;p82"/>
          <p:cNvGrpSpPr/>
          <p:nvPr/>
        </p:nvGrpSpPr>
        <p:grpSpPr>
          <a:xfrm>
            <a:off x="6871944" y="1514368"/>
            <a:ext cx="370132" cy="365672"/>
            <a:chOff x="6871944" y="1514368"/>
            <a:chExt cx="370132" cy="365672"/>
          </a:xfrm>
        </p:grpSpPr>
        <p:sp>
          <p:nvSpPr>
            <p:cNvPr id="15797" name="Google Shape;15797;p82"/>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2"/>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2"/>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2"/>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2"/>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82"/>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2"/>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2"/>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82"/>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82"/>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2"/>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2"/>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2"/>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2"/>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2"/>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2"/>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2"/>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2"/>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5" name="Google Shape;15815;p82"/>
          <p:cNvGrpSpPr/>
          <p:nvPr/>
        </p:nvGrpSpPr>
        <p:grpSpPr>
          <a:xfrm>
            <a:off x="6561931" y="3365261"/>
            <a:ext cx="400375" cy="370184"/>
            <a:chOff x="6561931" y="3365261"/>
            <a:chExt cx="400375" cy="370184"/>
          </a:xfrm>
        </p:grpSpPr>
        <p:sp>
          <p:nvSpPr>
            <p:cNvPr id="15816" name="Google Shape;15816;p82"/>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82"/>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2"/>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2"/>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2"/>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2"/>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2"/>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82"/>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82"/>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82"/>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2"/>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2"/>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8" name="Google Shape;15828;p82"/>
          <p:cNvGrpSpPr/>
          <p:nvPr/>
        </p:nvGrpSpPr>
        <p:grpSpPr>
          <a:xfrm>
            <a:off x="1942120" y="1985852"/>
            <a:ext cx="378315" cy="358695"/>
            <a:chOff x="1942120" y="1985852"/>
            <a:chExt cx="378315" cy="358695"/>
          </a:xfrm>
        </p:grpSpPr>
        <p:sp>
          <p:nvSpPr>
            <p:cNvPr id="15829" name="Google Shape;15829;p82"/>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2"/>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2"/>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82"/>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2"/>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2"/>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82"/>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2"/>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2"/>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2"/>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2"/>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2"/>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2"/>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2"/>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2"/>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2"/>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2"/>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82"/>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2"/>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2"/>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9" name="Google Shape;15849;p82"/>
          <p:cNvGrpSpPr/>
          <p:nvPr/>
        </p:nvGrpSpPr>
        <p:grpSpPr>
          <a:xfrm>
            <a:off x="1401415" y="2429218"/>
            <a:ext cx="364282" cy="374197"/>
            <a:chOff x="1401415" y="2429218"/>
            <a:chExt cx="364282" cy="374197"/>
          </a:xfrm>
        </p:grpSpPr>
        <p:sp>
          <p:nvSpPr>
            <p:cNvPr id="15850" name="Google Shape;15850;p82"/>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2"/>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82"/>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82"/>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2"/>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2"/>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82"/>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82"/>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2"/>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2"/>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2"/>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2"/>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2"/>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2"/>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2"/>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5" name="Google Shape;15865;p82"/>
          <p:cNvGrpSpPr/>
          <p:nvPr/>
        </p:nvGrpSpPr>
        <p:grpSpPr>
          <a:xfrm>
            <a:off x="7110427" y="3365261"/>
            <a:ext cx="400401" cy="370184"/>
            <a:chOff x="7110427" y="3365261"/>
            <a:chExt cx="400401" cy="370184"/>
          </a:xfrm>
        </p:grpSpPr>
        <p:sp>
          <p:nvSpPr>
            <p:cNvPr id="15866" name="Google Shape;15866;p82"/>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2"/>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2"/>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2"/>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2"/>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2"/>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82"/>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3" name="Google Shape;15873;p82"/>
          <p:cNvGrpSpPr/>
          <p:nvPr/>
        </p:nvGrpSpPr>
        <p:grpSpPr>
          <a:xfrm>
            <a:off x="7658949" y="3363137"/>
            <a:ext cx="400375" cy="370132"/>
            <a:chOff x="7658949" y="3363137"/>
            <a:chExt cx="400375" cy="370132"/>
          </a:xfrm>
        </p:grpSpPr>
        <p:sp>
          <p:nvSpPr>
            <p:cNvPr id="15874" name="Google Shape;15874;p82"/>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2"/>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2"/>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2"/>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2"/>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9" name="Google Shape;15879;p82"/>
          <p:cNvGrpSpPr/>
          <p:nvPr/>
        </p:nvGrpSpPr>
        <p:grpSpPr>
          <a:xfrm>
            <a:off x="3304481" y="3379389"/>
            <a:ext cx="356623" cy="370105"/>
            <a:chOff x="3307156" y="3365314"/>
            <a:chExt cx="356623" cy="370105"/>
          </a:xfrm>
        </p:grpSpPr>
        <p:sp>
          <p:nvSpPr>
            <p:cNvPr id="15880" name="Google Shape;15880;p82"/>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2"/>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2"/>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2"/>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2"/>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2"/>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82"/>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2"/>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2"/>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2"/>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82"/>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82"/>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2"/>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2"/>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2"/>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5" name="Google Shape;15895;p82"/>
          <p:cNvGrpSpPr/>
          <p:nvPr/>
        </p:nvGrpSpPr>
        <p:grpSpPr>
          <a:xfrm>
            <a:off x="7422407" y="1980107"/>
            <a:ext cx="372807" cy="370079"/>
            <a:chOff x="7422407" y="1980107"/>
            <a:chExt cx="372807" cy="370079"/>
          </a:xfrm>
        </p:grpSpPr>
        <p:sp>
          <p:nvSpPr>
            <p:cNvPr id="15896" name="Google Shape;15896;p82"/>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2"/>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2"/>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2"/>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2"/>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2"/>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82"/>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82"/>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82"/>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82"/>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2"/>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2"/>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2"/>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9" name="Google Shape;15909;p82"/>
          <p:cNvGrpSpPr/>
          <p:nvPr/>
        </p:nvGrpSpPr>
        <p:grpSpPr>
          <a:xfrm>
            <a:off x="6916141" y="2906184"/>
            <a:ext cx="289737" cy="370394"/>
            <a:chOff x="6916141" y="2906184"/>
            <a:chExt cx="289737" cy="370394"/>
          </a:xfrm>
        </p:grpSpPr>
        <p:sp>
          <p:nvSpPr>
            <p:cNvPr id="15910" name="Google Shape;15910;p82"/>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2"/>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2"/>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2"/>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2"/>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2"/>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2"/>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2"/>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2"/>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2"/>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82"/>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82"/>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2"/>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2"/>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2"/>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2"/>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2"/>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2"/>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82"/>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2"/>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2"/>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1" name="Google Shape;15931;p82"/>
          <p:cNvGrpSpPr/>
          <p:nvPr/>
        </p:nvGrpSpPr>
        <p:grpSpPr>
          <a:xfrm>
            <a:off x="7970194" y="2013577"/>
            <a:ext cx="372676" cy="331731"/>
            <a:chOff x="7970194" y="2013577"/>
            <a:chExt cx="372676" cy="331731"/>
          </a:xfrm>
        </p:grpSpPr>
        <p:sp>
          <p:nvSpPr>
            <p:cNvPr id="15932" name="Google Shape;15932;p82"/>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2"/>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2"/>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82"/>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82"/>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2"/>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2"/>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2"/>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2"/>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2"/>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2" name="Google Shape;15942;p82"/>
          <p:cNvGrpSpPr/>
          <p:nvPr/>
        </p:nvGrpSpPr>
        <p:grpSpPr>
          <a:xfrm>
            <a:off x="1416733" y="1512190"/>
            <a:ext cx="332964" cy="370158"/>
            <a:chOff x="1416733" y="1512190"/>
            <a:chExt cx="332964" cy="370158"/>
          </a:xfrm>
        </p:grpSpPr>
        <p:sp>
          <p:nvSpPr>
            <p:cNvPr id="15943" name="Google Shape;15943;p82"/>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82"/>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82"/>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82"/>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2"/>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2"/>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82"/>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2"/>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2"/>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2"/>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2"/>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82"/>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82"/>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82"/>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2"/>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2"/>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2"/>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2"/>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82"/>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2" name="Google Shape;15962;p82"/>
          <p:cNvGrpSpPr/>
          <p:nvPr/>
        </p:nvGrpSpPr>
        <p:grpSpPr>
          <a:xfrm>
            <a:off x="5246366" y="2906105"/>
            <a:ext cx="342852" cy="370079"/>
            <a:chOff x="5246366" y="2906105"/>
            <a:chExt cx="342852" cy="370079"/>
          </a:xfrm>
        </p:grpSpPr>
        <p:sp>
          <p:nvSpPr>
            <p:cNvPr id="15963" name="Google Shape;15963;p82"/>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82"/>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2"/>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82"/>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82"/>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2"/>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9" name="Google Shape;15969;p82"/>
          <p:cNvGrpSpPr/>
          <p:nvPr/>
        </p:nvGrpSpPr>
        <p:grpSpPr>
          <a:xfrm>
            <a:off x="849667" y="2434883"/>
            <a:ext cx="371259" cy="366249"/>
            <a:chOff x="849667" y="2434883"/>
            <a:chExt cx="371259" cy="366249"/>
          </a:xfrm>
        </p:grpSpPr>
        <p:sp>
          <p:nvSpPr>
            <p:cNvPr id="15970" name="Google Shape;15970;p82"/>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2"/>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2"/>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2"/>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2"/>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2"/>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2"/>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2"/>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2"/>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2"/>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2"/>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2"/>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2"/>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3" name="Google Shape;15983;p82"/>
          <p:cNvGrpSpPr/>
          <p:nvPr/>
        </p:nvGrpSpPr>
        <p:grpSpPr>
          <a:xfrm>
            <a:off x="4417026" y="3365366"/>
            <a:ext cx="332728" cy="370053"/>
            <a:chOff x="4417026" y="3365366"/>
            <a:chExt cx="332728" cy="370053"/>
          </a:xfrm>
        </p:grpSpPr>
        <p:sp>
          <p:nvSpPr>
            <p:cNvPr id="15984" name="Google Shape;15984;p82"/>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2"/>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2"/>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82"/>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82"/>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2"/>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2"/>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2"/>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2"/>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2"/>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2"/>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2"/>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2"/>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2"/>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2"/>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2"/>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2"/>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2"/>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2" name="Google Shape;16002;p82"/>
          <p:cNvGrpSpPr/>
          <p:nvPr/>
        </p:nvGrpSpPr>
        <p:grpSpPr>
          <a:xfrm>
            <a:off x="2497068" y="1980186"/>
            <a:ext cx="363994" cy="370105"/>
            <a:chOff x="2497068" y="1980186"/>
            <a:chExt cx="363994" cy="370105"/>
          </a:xfrm>
        </p:grpSpPr>
        <p:sp>
          <p:nvSpPr>
            <p:cNvPr id="16003" name="Google Shape;16003;p82"/>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2"/>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82"/>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82"/>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2"/>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2"/>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2"/>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2"/>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2"/>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2"/>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2"/>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2"/>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2"/>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2"/>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82"/>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82"/>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2"/>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2"/>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2"/>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2"/>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2"/>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4" name="Google Shape;16024;p82"/>
          <p:cNvGrpSpPr/>
          <p:nvPr/>
        </p:nvGrpSpPr>
        <p:grpSpPr>
          <a:xfrm>
            <a:off x="5820278" y="2906158"/>
            <a:ext cx="294904" cy="370027"/>
            <a:chOff x="5820278" y="2906158"/>
            <a:chExt cx="294904" cy="370027"/>
          </a:xfrm>
        </p:grpSpPr>
        <p:sp>
          <p:nvSpPr>
            <p:cNvPr id="16025" name="Google Shape;16025;p82"/>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2"/>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2"/>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2"/>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2"/>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2"/>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2"/>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2" name="Google Shape;16032;p82"/>
          <p:cNvGrpSpPr/>
          <p:nvPr/>
        </p:nvGrpSpPr>
        <p:grpSpPr>
          <a:xfrm>
            <a:off x="4946819" y="3383229"/>
            <a:ext cx="370132" cy="334223"/>
            <a:chOff x="4946819" y="3383229"/>
            <a:chExt cx="370132" cy="334223"/>
          </a:xfrm>
        </p:grpSpPr>
        <p:sp>
          <p:nvSpPr>
            <p:cNvPr id="16033" name="Google Shape;16033;p82"/>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2"/>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2"/>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2"/>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2"/>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2"/>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2"/>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2"/>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2"/>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2" name="Google Shape;16042;p82"/>
          <p:cNvGrpSpPr/>
          <p:nvPr/>
        </p:nvGrpSpPr>
        <p:grpSpPr>
          <a:xfrm>
            <a:off x="3038403" y="1539234"/>
            <a:ext cx="375482" cy="316072"/>
            <a:chOff x="3038403" y="1539234"/>
            <a:chExt cx="375482" cy="316072"/>
          </a:xfrm>
        </p:grpSpPr>
        <p:sp>
          <p:nvSpPr>
            <p:cNvPr id="16043" name="Google Shape;16043;p82"/>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44" name="Google Shape;16044;p82"/>
            <p:cNvGrpSpPr/>
            <p:nvPr/>
          </p:nvGrpSpPr>
          <p:grpSpPr>
            <a:xfrm>
              <a:off x="3038403" y="1539234"/>
              <a:ext cx="375482" cy="316072"/>
              <a:chOff x="3038403" y="1539234"/>
              <a:chExt cx="375482" cy="316072"/>
            </a:xfrm>
          </p:grpSpPr>
          <p:sp>
            <p:nvSpPr>
              <p:cNvPr id="16045" name="Google Shape;16045;p82"/>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2"/>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2"/>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2"/>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2"/>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2"/>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2"/>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2"/>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82"/>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54" name="Google Shape;16054;p82"/>
          <p:cNvGrpSpPr/>
          <p:nvPr/>
        </p:nvGrpSpPr>
        <p:grpSpPr>
          <a:xfrm>
            <a:off x="6332865" y="2906131"/>
            <a:ext cx="360846" cy="370184"/>
            <a:chOff x="6332865" y="2906131"/>
            <a:chExt cx="360846" cy="370184"/>
          </a:xfrm>
        </p:grpSpPr>
        <p:sp>
          <p:nvSpPr>
            <p:cNvPr id="16055" name="Google Shape;16055;p82"/>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2"/>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2"/>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2"/>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2"/>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2"/>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2"/>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2"/>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2"/>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2"/>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2"/>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6" name="Google Shape;16066;p82"/>
          <p:cNvGrpSpPr/>
          <p:nvPr/>
        </p:nvGrpSpPr>
        <p:grpSpPr>
          <a:xfrm>
            <a:off x="4135079" y="1518066"/>
            <a:ext cx="370132" cy="358223"/>
            <a:chOff x="4135079" y="1518066"/>
            <a:chExt cx="370132" cy="358223"/>
          </a:xfrm>
        </p:grpSpPr>
        <p:sp>
          <p:nvSpPr>
            <p:cNvPr id="16067" name="Google Shape;16067;p82"/>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2"/>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2"/>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2"/>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2"/>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2"/>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82"/>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2"/>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2"/>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2"/>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2"/>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2"/>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2"/>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2"/>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2"/>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2"/>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2"/>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2"/>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2"/>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6" name="Google Shape;16086;p82"/>
          <p:cNvGrpSpPr/>
          <p:nvPr/>
        </p:nvGrpSpPr>
        <p:grpSpPr>
          <a:xfrm>
            <a:off x="6878869" y="1980134"/>
            <a:ext cx="361240" cy="370158"/>
            <a:chOff x="6878869" y="1980134"/>
            <a:chExt cx="361240" cy="370158"/>
          </a:xfrm>
        </p:grpSpPr>
        <p:sp>
          <p:nvSpPr>
            <p:cNvPr id="16087" name="Google Shape;16087;p82"/>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2"/>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2"/>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2"/>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2"/>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2"/>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82"/>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82"/>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82"/>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82"/>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2"/>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2"/>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2"/>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0" name="Google Shape;16100;p82"/>
          <p:cNvGrpSpPr/>
          <p:nvPr/>
        </p:nvGrpSpPr>
        <p:grpSpPr>
          <a:xfrm>
            <a:off x="2493999" y="2550033"/>
            <a:ext cx="370132" cy="259467"/>
            <a:chOff x="2493999" y="2550033"/>
            <a:chExt cx="370132" cy="259467"/>
          </a:xfrm>
        </p:grpSpPr>
        <p:sp>
          <p:nvSpPr>
            <p:cNvPr id="16101" name="Google Shape;16101;p82"/>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2"/>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2"/>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2"/>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2"/>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2"/>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2"/>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2"/>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2"/>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2"/>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2"/>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2"/>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2"/>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2"/>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82"/>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82"/>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2"/>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2"/>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2"/>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0" name="Google Shape;16120;p82"/>
          <p:cNvGrpSpPr/>
          <p:nvPr/>
        </p:nvGrpSpPr>
        <p:grpSpPr>
          <a:xfrm>
            <a:off x="1699703" y="3365261"/>
            <a:ext cx="281054" cy="370158"/>
            <a:chOff x="1699703" y="3365261"/>
            <a:chExt cx="281054" cy="370158"/>
          </a:xfrm>
        </p:grpSpPr>
        <p:sp>
          <p:nvSpPr>
            <p:cNvPr id="16121" name="Google Shape;16121;p82"/>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2"/>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2"/>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2"/>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2"/>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2"/>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2"/>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82"/>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82"/>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2"/>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2"/>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2"/>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2"/>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4" name="Google Shape;16134;p82"/>
          <p:cNvGrpSpPr/>
          <p:nvPr/>
        </p:nvGrpSpPr>
        <p:grpSpPr>
          <a:xfrm>
            <a:off x="7966810" y="1519430"/>
            <a:ext cx="369974" cy="355626"/>
            <a:chOff x="7966810" y="1519430"/>
            <a:chExt cx="369974" cy="355626"/>
          </a:xfrm>
        </p:grpSpPr>
        <p:sp>
          <p:nvSpPr>
            <p:cNvPr id="16135" name="Google Shape;16135;p82"/>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2"/>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2"/>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2"/>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2"/>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82"/>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2"/>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2"/>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2"/>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2"/>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2"/>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2"/>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2"/>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2"/>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2"/>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82"/>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1" name="Google Shape;16151;p82"/>
          <p:cNvGrpSpPr/>
          <p:nvPr/>
        </p:nvGrpSpPr>
        <p:grpSpPr>
          <a:xfrm>
            <a:off x="2792628" y="3365340"/>
            <a:ext cx="290445" cy="370079"/>
            <a:chOff x="2792628" y="3365340"/>
            <a:chExt cx="290445" cy="370079"/>
          </a:xfrm>
        </p:grpSpPr>
        <p:sp>
          <p:nvSpPr>
            <p:cNvPr id="16152" name="Google Shape;16152;p82"/>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2"/>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2"/>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2"/>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2"/>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2"/>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2"/>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2"/>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2"/>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2"/>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2"/>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2"/>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2"/>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2"/>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6" name="Google Shape;16166;p82"/>
          <p:cNvGrpSpPr/>
          <p:nvPr/>
        </p:nvGrpSpPr>
        <p:grpSpPr>
          <a:xfrm>
            <a:off x="1389585" y="1988317"/>
            <a:ext cx="388125" cy="353790"/>
            <a:chOff x="1389585" y="1988317"/>
            <a:chExt cx="388125" cy="353790"/>
          </a:xfrm>
        </p:grpSpPr>
        <p:sp>
          <p:nvSpPr>
            <p:cNvPr id="16167" name="Google Shape;16167;p82"/>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2"/>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2"/>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2"/>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2"/>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2"/>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2"/>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2"/>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2"/>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2"/>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2"/>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2"/>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2"/>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2"/>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2"/>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2"/>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2"/>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2"/>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82"/>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2"/>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2"/>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2"/>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9" name="Google Shape;16189;p82"/>
          <p:cNvGrpSpPr/>
          <p:nvPr/>
        </p:nvGrpSpPr>
        <p:grpSpPr>
          <a:xfrm>
            <a:off x="2492924" y="1512190"/>
            <a:ext cx="370158" cy="370158"/>
            <a:chOff x="2492924" y="1512190"/>
            <a:chExt cx="370158" cy="370158"/>
          </a:xfrm>
        </p:grpSpPr>
        <p:sp>
          <p:nvSpPr>
            <p:cNvPr id="16190" name="Google Shape;16190;p82"/>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2"/>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2"/>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2"/>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2"/>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82"/>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82"/>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2"/>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2"/>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2"/>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2"/>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2"/>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82"/>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82"/>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2"/>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2"/>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82"/>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82"/>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2"/>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82"/>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82"/>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2"/>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2" name="Google Shape;16212;p82"/>
          <p:cNvGrpSpPr/>
          <p:nvPr/>
        </p:nvGrpSpPr>
        <p:grpSpPr>
          <a:xfrm>
            <a:off x="1933569" y="1512243"/>
            <a:ext cx="393975" cy="370105"/>
            <a:chOff x="1933569" y="1512243"/>
            <a:chExt cx="393975" cy="370105"/>
          </a:xfrm>
        </p:grpSpPr>
        <p:sp>
          <p:nvSpPr>
            <p:cNvPr id="16213" name="Google Shape;16213;p82"/>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2"/>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2"/>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2"/>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2"/>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2"/>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2"/>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2"/>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2"/>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2"/>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2"/>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2"/>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2"/>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2"/>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2"/>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2"/>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2"/>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2"/>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2"/>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2"/>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2"/>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2"/>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2"/>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2"/>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82"/>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2"/>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2"/>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2"/>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1" name="Google Shape;16241;p82"/>
          <p:cNvGrpSpPr/>
          <p:nvPr/>
        </p:nvGrpSpPr>
        <p:grpSpPr>
          <a:xfrm>
            <a:off x="2236106" y="3365392"/>
            <a:ext cx="306471" cy="370000"/>
            <a:chOff x="2236106" y="3365392"/>
            <a:chExt cx="306471" cy="370000"/>
          </a:xfrm>
        </p:grpSpPr>
        <p:sp>
          <p:nvSpPr>
            <p:cNvPr id="16242" name="Google Shape;16242;p82"/>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2"/>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2"/>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2"/>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2"/>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2"/>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2"/>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2"/>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2"/>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82"/>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2"/>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2"/>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2"/>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2"/>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6" name="Google Shape;16256;p82"/>
          <p:cNvGrpSpPr/>
          <p:nvPr/>
        </p:nvGrpSpPr>
        <p:grpSpPr>
          <a:xfrm>
            <a:off x="5492823" y="3385563"/>
            <a:ext cx="375325" cy="329606"/>
            <a:chOff x="5492823" y="3385563"/>
            <a:chExt cx="375325" cy="329606"/>
          </a:xfrm>
        </p:grpSpPr>
        <p:sp>
          <p:nvSpPr>
            <p:cNvPr id="16257" name="Google Shape;16257;p82"/>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2"/>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2"/>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2"/>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2"/>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2"/>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2"/>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2"/>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2"/>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2"/>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2"/>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2"/>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2"/>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2"/>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2"/>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2"/>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2"/>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2"/>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82"/>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82"/>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7" name="Google Shape;16277;p82"/>
          <p:cNvGrpSpPr/>
          <p:nvPr/>
        </p:nvGrpSpPr>
        <p:grpSpPr>
          <a:xfrm>
            <a:off x="3041787" y="2001118"/>
            <a:ext cx="370158" cy="328164"/>
            <a:chOff x="3041787" y="2001118"/>
            <a:chExt cx="370158" cy="328164"/>
          </a:xfrm>
        </p:grpSpPr>
        <p:sp>
          <p:nvSpPr>
            <p:cNvPr id="16278" name="Google Shape;16278;p82"/>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2"/>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2"/>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2"/>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2"/>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82"/>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82"/>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2"/>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2"/>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2"/>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82"/>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82"/>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2"/>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2"/>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2"/>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2"/>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82"/>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82"/>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6" name="Google Shape;16296;p82"/>
          <p:cNvGrpSpPr/>
          <p:nvPr/>
        </p:nvGrpSpPr>
        <p:grpSpPr>
          <a:xfrm>
            <a:off x="5779884" y="2039125"/>
            <a:ext cx="372309" cy="328216"/>
            <a:chOff x="5779884" y="2039125"/>
            <a:chExt cx="372309" cy="328216"/>
          </a:xfrm>
        </p:grpSpPr>
        <p:sp>
          <p:nvSpPr>
            <p:cNvPr id="16297" name="Google Shape;16297;p82"/>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2"/>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2"/>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2"/>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2"/>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82"/>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82"/>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2"/>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82"/>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82"/>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2"/>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2"/>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2"/>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313" name="Shape 16313"/>
        <p:cNvGrpSpPr/>
        <p:nvPr/>
      </p:nvGrpSpPr>
      <p:grpSpPr>
        <a:xfrm>
          <a:off x="0" y="0"/>
          <a:ext cx="0" cy="0"/>
          <a:chOff x="0" y="0"/>
          <a:chExt cx="0" cy="0"/>
        </a:xfrm>
      </p:grpSpPr>
      <p:sp>
        <p:nvSpPr>
          <p:cNvPr id="16314" name="Google Shape;16314;p8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315" name="Google Shape;16315;p83"/>
          <p:cNvGrpSpPr/>
          <p:nvPr/>
        </p:nvGrpSpPr>
        <p:grpSpPr>
          <a:xfrm>
            <a:off x="878066" y="1981993"/>
            <a:ext cx="354610" cy="372358"/>
            <a:chOff x="878066" y="1981993"/>
            <a:chExt cx="354610" cy="372358"/>
          </a:xfrm>
        </p:grpSpPr>
        <p:sp>
          <p:nvSpPr>
            <p:cNvPr id="16316" name="Google Shape;16316;p83"/>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3"/>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3"/>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3"/>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3"/>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3"/>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3"/>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83"/>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83"/>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83"/>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83"/>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3"/>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3"/>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83"/>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0" name="Google Shape;16330;p83"/>
          <p:cNvGrpSpPr/>
          <p:nvPr/>
        </p:nvGrpSpPr>
        <p:grpSpPr>
          <a:xfrm>
            <a:off x="1345794" y="1982386"/>
            <a:ext cx="371650" cy="371624"/>
            <a:chOff x="1345794" y="1982386"/>
            <a:chExt cx="371650" cy="371624"/>
          </a:xfrm>
        </p:grpSpPr>
        <p:sp>
          <p:nvSpPr>
            <p:cNvPr id="16331" name="Google Shape;16331;p83"/>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83"/>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83"/>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3"/>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3"/>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3"/>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83"/>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83"/>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83"/>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83"/>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3"/>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83"/>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83"/>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83"/>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83"/>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83"/>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83"/>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83"/>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3"/>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3"/>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3"/>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3"/>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3"/>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3"/>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83"/>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3"/>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3"/>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3"/>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3"/>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3"/>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3"/>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3"/>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3"/>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3"/>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3"/>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3"/>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83"/>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8" name="Google Shape;16368;p83"/>
          <p:cNvGrpSpPr/>
          <p:nvPr/>
        </p:nvGrpSpPr>
        <p:grpSpPr>
          <a:xfrm>
            <a:off x="1821465" y="1981993"/>
            <a:ext cx="372410" cy="372410"/>
            <a:chOff x="1821465" y="1981993"/>
            <a:chExt cx="372410" cy="372410"/>
          </a:xfrm>
        </p:grpSpPr>
        <p:sp>
          <p:nvSpPr>
            <p:cNvPr id="16369" name="Google Shape;16369;p83"/>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83"/>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3"/>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3"/>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3"/>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3"/>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3"/>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83"/>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83"/>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83"/>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3"/>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3"/>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3"/>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3"/>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3" name="Google Shape;16383;p83"/>
          <p:cNvGrpSpPr/>
          <p:nvPr/>
        </p:nvGrpSpPr>
        <p:grpSpPr>
          <a:xfrm>
            <a:off x="2276348" y="1981809"/>
            <a:ext cx="415901" cy="372699"/>
            <a:chOff x="2276348" y="1981809"/>
            <a:chExt cx="415901" cy="372699"/>
          </a:xfrm>
        </p:grpSpPr>
        <p:sp>
          <p:nvSpPr>
            <p:cNvPr id="16384" name="Google Shape;16384;p83"/>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83"/>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83"/>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83"/>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3"/>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3"/>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3"/>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1" name="Google Shape;16391;p83"/>
          <p:cNvGrpSpPr/>
          <p:nvPr/>
        </p:nvGrpSpPr>
        <p:grpSpPr>
          <a:xfrm>
            <a:off x="2774354" y="2009990"/>
            <a:ext cx="372017" cy="316310"/>
            <a:chOff x="2774354" y="2009990"/>
            <a:chExt cx="372017" cy="316310"/>
          </a:xfrm>
        </p:grpSpPr>
        <p:sp>
          <p:nvSpPr>
            <p:cNvPr id="16392" name="Google Shape;16392;p83"/>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3"/>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83"/>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83"/>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3"/>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3"/>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3"/>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83"/>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83"/>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3"/>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83"/>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83"/>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83"/>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3"/>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3"/>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3"/>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83"/>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3"/>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3"/>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83"/>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3"/>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83"/>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83"/>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3"/>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3"/>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3"/>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8" name="Google Shape;16418;p83"/>
          <p:cNvGrpSpPr/>
          <p:nvPr/>
        </p:nvGrpSpPr>
        <p:grpSpPr>
          <a:xfrm>
            <a:off x="3722682" y="1981993"/>
            <a:ext cx="375818" cy="372043"/>
            <a:chOff x="3722682" y="1981993"/>
            <a:chExt cx="375818" cy="372043"/>
          </a:xfrm>
        </p:grpSpPr>
        <p:sp>
          <p:nvSpPr>
            <p:cNvPr id="16419" name="Google Shape;16419;p83"/>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83"/>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83"/>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83"/>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83"/>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83"/>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83"/>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3"/>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83"/>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83"/>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83"/>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83"/>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3"/>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3"/>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83"/>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4" name="Google Shape;16434;p83"/>
          <p:cNvGrpSpPr/>
          <p:nvPr/>
        </p:nvGrpSpPr>
        <p:grpSpPr>
          <a:xfrm>
            <a:off x="4201394" y="1981809"/>
            <a:ext cx="373538" cy="372305"/>
            <a:chOff x="4201394" y="1981809"/>
            <a:chExt cx="373538" cy="372305"/>
          </a:xfrm>
        </p:grpSpPr>
        <p:sp>
          <p:nvSpPr>
            <p:cNvPr id="16435" name="Google Shape;16435;p83"/>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83"/>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83"/>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83"/>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83"/>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83"/>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3"/>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83"/>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83"/>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83"/>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83"/>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83"/>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3"/>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3"/>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3"/>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3"/>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1" name="Google Shape;16451;p83"/>
          <p:cNvGrpSpPr/>
          <p:nvPr/>
        </p:nvGrpSpPr>
        <p:grpSpPr>
          <a:xfrm>
            <a:off x="4659658" y="1500266"/>
            <a:ext cx="422743" cy="377784"/>
            <a:chOff x="4659658" y="1500266"/>
            <a:chExt cx="422743" cy="377784"/>
          </a:xfrm>
        </p:grpSpPr>
        <p:sp>
          <p:nvSpPr>
            <p:cNvPr id="16452" name="Google Shape;16452;p83"/>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3"/>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3"/>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3"/>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3"/>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83"/>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83"/>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83"/>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3"/>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83"/>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83"/>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83"/>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83"/>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83"/>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83"/>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83"/>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83"/>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9" name="Google Shape;16469;p83"/>
          <p:cNvGrpSpPr/>
          <p:nvPr/>
        </p:nvGrpSpPr>
        <p:grpSpPr>
          <a:xfrm>
            <a:off x="5211406" y="1513504"/>
            <a:ext cx="260394" cy="351202"/>
            <a:chOff x="5211406" y="1513504"/>
            <a:chExt cx="260394" cy="351202"/>
          </a:xfrm>
        </p:grpSpPr>
        <p:sp>
          <p:nvSpPr>
            <p:cNvPr id="16470" name="Google Shape;16470;p83"/>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83"/>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83"/>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83"/>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83"/>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83"/>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83"/>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83"/>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83"/>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83"/>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83"/>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83"/>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83"/>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3" name="Google Shape;16483;p83"/>
          <p:cNvGrpSpPr/>
          <p:nvPr/>
        </p:nvGrpSpPr>
        <p:grpSpPr>
          <a:xfrm>
            <a:off x="5632602" y="1513216"/>
            <a:ext cx="366722" cy="351779"/>
            <a:chOff x="5632602" y="1513216"/>
            <a:chExt cx="366722" cy="351779"/>
          </a:xfrm>
        </p:grpSpPr>
        <p:sp>
          <p:nvSpPr>
            <p:cNvPr id="16484" name="Google Shape;16484;p83"/>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83"/>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83"/>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83"/>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83"/>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83"/>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83"/>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83"/>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2" name="Google Shape;16492;p83"/>
          <p:cNvGrpSpPr/>
          <p:nvPr/>
        </p:nvGrpSpPr>
        <p:grpSpPr>
          <a:xfrm>
            <a:off x="6089372" y="1527136"/>
            <a:ext cx="401902" cy="323965"/>
            <a:chOff x="6089372" y="1527136"/>
            <a:chExt cx="401902" cy="323965"/>
          </a:xfrm>
        </p:grpSpPr>
        <p:sp>
          <p:nvSpPr>
            <p:cNvPr id="16493" name="Google Shape;16493;p83"/>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83"/>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83"/>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83"/>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83"/>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83"/>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83"/>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83"/>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83"/>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83"/>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83"/>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83"/>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83"/>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83"/>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83"/>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83"/>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83"/>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83"/>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83"/>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83"/>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83"/>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83"/>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83"/>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83"/>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83"/>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83"/>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83"/>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83"/>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83"/>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83"/>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3" name="Google Shape;16523;p83"/>
          <p:cNvGrpSpPr/>
          <p:nvPr/>
        </p:nvGrpSpPr>
        <p:grpSpPr>
          <a:xfrm>
            <a:off x="6579435" y="1527897"/>
            <a:ext cx="370103" cy="322445"/>
            <a:chOff x="6579435" y="1527897"/>
            <a:chExt cx="370103" cy="322445"/>
          </a:xfrm>
        </p:grpSpPr>
        <p:sp>
          <p:nvSpPr>
            <p:cNvPr id="16524" name="Google Shape;16524;p83"/>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83"/>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83"/>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83"/>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83"/>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83"/>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83"/>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83"/>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83"/>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83"/>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83"/>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83"/>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83"/>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83"/>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83"/>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83"/>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83"/>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83"/>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83"/>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83"/>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83"/>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5" name="Google Shape;16545;p83"/>
          <p:cNvGrpSpPr/>
          <p:nvPr/>
        </p:nvGrpSpPr>
        <p:grpSpPr>
          <a:xfrm>
            <a:off x="6988887" y="1538854"/>
            <a:ext cx="499920" cy="300136"/>
            <a:chOff x="6988887" y="1538854"/>
            <a:chExt cx="499920" cy="300136"/>
          </a:xfrm>
        </p:grpSpPr>
        <p:sp>
          <p:nvSpPr>
            <p:cNvPr id="16546" name="Google Shape;16546;p83"/>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83"/>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83"/>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83"/>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83"/>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83"/>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83"/>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83"/>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83"/>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83"/>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83"/>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83"/>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83"/>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9" name="Google Shape;16559;p83"/>
          <p:cNvGrpSpPr/>
          <p:nvPr/>
        </p:nvGrpSpPr>
        <p:grpSpPr>
          <a:xfrm>
            <a:off x="8050359" y="1520687"/>
            <a:ext cx="279321" cy="336837"/>
            <a:chOff x="8050359" y="1520687"/>
            <a:chExt cx="279321" cy="336837"/>
          </a:xfrm>
        </p:grpSpPr>
        <p:sp>
          <p:nvSpPr>
            <p:cNvPr id="16560" name="Google Shape;16560;p83"/>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83"/>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83"/>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83"/>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83"/>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83"/>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83"/>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83"/>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83"/>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83"/>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83"/>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83"/>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83"/>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3" name="Google Shape;16573;p83"/>
          <p:cNvGrpSpPr/>
          <p:nvPr/>
        </p:nvGrpSpPr>
        <p:grpSpPr>
          <a:xfrm>
            <a:off x="6093907" y="2461832"/>
            <a:ext cx="364441" cy="339091"/>
            <a:chOff x="6093907" y="2461832"/>
            <a:chExt cx="364441" cy="339091"/>
          </a:xfrm>
        </p:grpSpPr>
        <p:sp>
          <p:nvSpPr>
            <p:cNvPr id="16574" name="Google Shape;16574;p83"/>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83"/>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83"/>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83"/>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83"/>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83"/>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83"/>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83"/>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83"/>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83"/>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4" name="Google Shape;16584;p83"/>
          <p:cNvGrpSpPr/>
          <p:nvPr/>
        </p:nvGrpSpPr>
        <p:grpSpPr>
          <a:xfrm>
            <a:off x="4676331" y="1980866"/>
            <a:ext cx="377680" cy="377680"/>
            <a:chOff x="4676331" y="1980866"/>
            <a:chExt cx="377680" cy="377680"/>
          </a:xfrm>
        </p:grpSpPr>
        <p:sp>
          <p:nvSpPr>
            <p:cNvPr id="16585" name="Google Shape;16585;p83"/>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83"/>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83"/>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83"/>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83"/>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83"/>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83"/>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83"/>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83"/>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83"/>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83"/>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83"/>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83"/>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83"/>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83"/>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83"/>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83"/>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83"/>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83"/>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4" name="Google Shape;16604;p83"/>
          <p:cNvGrpSpPr/>
          <p:nvPr/>
        </p:nvGrpSpPr>
        <p:grpSpPr>
          <a:xfrm>
            <a:off x="7526242" y="1522968"/>
            <a:ext cx="357651" cy="332275"/>
            <a:chOff x="7526242" y="1522968"/>
            <a:chExt cx="357651" cy="332275"/>
          </a:xfrm>
        </p:grpSpPr>
        <p:sp>
          <p:nvSpPr>
            <p:cNvPr id="16605" name="Google Shape;16605;p83"/>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83"/>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83"/>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83"/>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83"/>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83"/>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83"/>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83"/>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83"/>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83"/>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83"/>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83"/>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83"/>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83"/>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83"/>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83"/>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1" name="Google Shape;16621;p83"/>
          <p:cNvGrpSpPr/>
          <p:nvPr/>
        </p:nvGrpSpPr>
        <p:grpSpPr>
          <a:xfrm>
            <a:off x="3250786" y="1982386"/>
            <a:ext cx="371650" cy="371624"/>
            <a:chOff x="3250786" y="1982386"/>
            <a:chExt cx="371650" cy="371624"/>
          </a:xfrm>
        </p:grpSpPr>
        <p:sp>
          <p:nvSpPr>
            <p:cNvPr id="16622" name="Google Shape;16622;p83"/>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83"/>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83"/>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83"/>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83"/>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83"/>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83"/>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83"/>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83"/>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83"/>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83"/>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83"/>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83"/>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83"/>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83"/>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83"/>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83"/>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83"/>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83"/>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83"/>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83"/>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83"/>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83"/>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83"/>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83"/>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83"/>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83"/>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83"/>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83"/>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83"/>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2" name="Google Shape;16652;p83"/>
          <p:cNvGrpSpPr/>
          <p:nvPr/>
        </p:nvGrpSpPr>
        <p:grpSpPr>
          <a:xfrm>
            <a:off x="1342386" y="2916322"/>
            <a:ext cx="373538" cy="331515"/>
            <a:chOff x="1342386" y="2916322"/>
            <a:chExt cx="373538" cy="331515"/>
          </a:xfrm>
        </p:grpSpPr>
        <p:sp>
          <p:nvSpPr>
            <p:cNvPr id="16653" name="Google Shape;16653;p83"/>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83"/>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83"/>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83"/>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83"/>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83"/>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83"/>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83"/>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83"/>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83"/>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83"/>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4" name="Google Shape;16664;p83"/>
          <p:cNvGrpSpPr/>
          <p:nvPr/>
        </p:nvGrpSpPr>
        <p:grpSpPr>
          <a:xfrm>
            <a:off x="2294122" y="2946600"/>
            <a:ext cx="373931" cy="271351"/>
            <a:chOff x="2294122" y="2946600"/>
            <a:chExt cx="373931" cy="271351"/>
          </a:xfrm>
        </p:grpSpPr>
        <p:sp>
          <p:nvSpPr>
            <p:cNvPr id="16665" name="Google Shape;16665;p83"/>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83"/>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83"/>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83"/>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83"/>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83"/>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83"/>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83"/>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83"/>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83"/>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83"/>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83"/>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83"/>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83"/>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83"/>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83"/>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83"/>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83"/>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83"/>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83"/>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83"/>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83"/>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83"/>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83"/>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83"/>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83"/>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83"/>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83"/>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83"/>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83"/>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5" name="Google Shape;16695;p83"/>
          <p:cNvGrpSpPr/>
          <p:nvPr/>
        </p:nvGrpSpPr>
        <p:grpSpPr>
          <a:xfrm>
            <a:off x="2769819" y="2907251"/>
            <a:ext cx="373905" cy="349682"/>
            <a:chOff x="2769819" y="2907251"/>
            <a:chExt cx="373905" cy="349682"/>
          </a:xfrm>
        </p:grpSpPr>
        <p:sp>
          <p:nvSpPr>
            <p:cNvPr id="16696" name="Google Shape;16696;p83"/>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83"/>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83"/>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83"/>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83"/>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83"/>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83"/>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83"/>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83"/>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83"/>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83"/>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83"/>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83"/>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83"/>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83"/>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83"/>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83"/>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3" name="Google Shape;16713;p83"/>
          <p:cNvGrpSpPr/>
          <p:nvPr/>
        </p:nvGrpSpPr>
        <p:grpSpPr>
          <a:xfrm>
            <a:off x="3246251" y="2895245"/>
            <a:ext cx="375792" cy="373800"/>
            <a:chOff x="3246251" y="2895245"/>
            <a:chExt cx="375792" cy="373800"/>
          </a:xfrm>
        </p:grpSpPr>
        <p:sp>
          <p:nvSpPr>
            <p:cNvPr id="16714" name="Google Shape;16714;p83"/>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83"/>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83"/>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83"/>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83"/>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83"/>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83"/>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83"/>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83"/>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83"/>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83"/>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83"/>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83"/>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83"/>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8" name="Google Shape;16728;p83"/>
          <p:cNvGrpSpPr/>
          <p:nvPr/>
        </p:nvGrpSpPr>
        <p:grpSpPr>
          <a:xfrm>
            <a:off x="3791182" y="2895454"/>
            <a:ext cx="234650" cy="373590"/>
            <a:chOff x="3791182" y="2895454"/>
            <a:chExt cx="234650" cy="373590"/>
          </a:xfrm>
        </p:grpSpPr>
        <p:sp>
          <p:nvSpPr>
            <p:cNvPr id="16729" name="Google Shape;16729;p83"/>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83"/>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83"/>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83"/>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83"/>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83"/>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83"/>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83"/>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83"/>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8" name="Google Shape;16738;p83"/>
          <p:cNvGrpSpPr/>
          <p:nvPr/>
        </p:nvGrpSpPr>
        <p:grpSpPr>
          <a:xfrm>
            <a:off x="7042995" y="2489463"/>
            <a:ext cx="364441" cy="256225"/>
            <a:chOff x="7042995" y="2489463"/>
            <a:chExt cx="364441" cy="256225"/>
          </a:xfrm>
        </p:grpSpPr>
        <p:sp>
          <p:nvSpPr>
            <p:cNvPr id="16739" name="Google Shape;16739;p83"/>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83"/>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83"/>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83"/>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83"/>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83"/>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83"/>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83"/>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83"/>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8" name="Google Shape;16748;p83"/>
          <p:cNvGrpSpPr/>
          <p:nvPr/>
        </p:nvGrpSpPr>
        <p:grpSpPr>
          <a:xfrm>
            <a:off x="7517172" y="2437007"/>
            <a:ext cx="364284" cy="361243"/>
            <a:chOff x="7517172" y="2437007"/>
            <a:chExt cx="364284" cy="361243"/>
          </a:xfrm>
        </p:grpSpPr>
        <p:sp>
          <p:nvSpPr>
            <p:cNvPr id="16749" name="Google Shape;16749;p83"/>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83"/>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83"/>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83"/>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83"/>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83"/>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83"/>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83"/>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83"/>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83"/>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83"/>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83"/>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83"/>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83"/>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83"/>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83"/>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83"/>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83"/>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83"/>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83"/>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83"/>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0" name="Google Shape;16770;p83"/>
          <p:cNvGrpSpPr/>
          <p:nvPr/>
        </p:nvGrpSpPr>
        <p:grpSpPr>
          <a:xfrm>
            <a:off x="8006475" y="2436954"/>
            <a:ext cx="335290" cy="361321"/>
            <a:chOff x="8006475" y="2436954"/>
            <a:chExt cx="335290" cy="361321"/>
          </a:xfrm>
        </p:grpSpPr>
        <p:sp>
          <p:nvSpPr>
            <p:cNvPr id="16771" name="Google Shape;16771;p83"/>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83"/>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83"/>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83"/>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83"/>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83"/>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83"/>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83"/>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83"/>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83"/>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83"/>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83"/>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83"/>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83"/>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83"/>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83"/>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83"/>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83"/>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83"/>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0" name="Google Shape;16790;p83"/>
          <p:cNvGrpSpPr/>
          <p:nvPr/>
        </p:nvGrpSpPr>
        <p:grpSpPr>
          <a:xfrm>
            <a:off x="5596661" y="2909139"/>
            <a:ext cx="394326" cy="349682"/>
            <a:chOff x="5596661" y="2909139"/>
            <a:chExt cx="394326" cy="349682"/>
          </a:xfrm>
        </p:grpSpPr>
        <p:sp>
          <p:nvSpPr>
            <p:cNvPr id="16791" name="Google Shape;16791;p83"/>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83"/>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83"/>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83"/>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83"/>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83"/>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83"/>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83"/>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83"/>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83"/>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83"/>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83"/>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83"/>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83"/>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83"/>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83"/>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7" name="Google Shape;16807;p83"/>
          <p:cNvGrpSpPr/>
          <p:nvPr/>
        </p:nvGrpSpPr>
        <p:grpSpPr>
          <a:xfrm>
            <a:off x="874658" y="2914408"/>
            <a:ext cx="356891" cy="335709"/>
            <a:chOff x="874658" y="2914408"/>
            <a:chExt cx="356891" cy="335709"/>
          </a:xfrm>
        </p:grpSpPr>
        <p:sp>
          <p:nvSpPr>
            <p:cNvPr id="16808" name="Google Shape;16808;p83"/>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83"/>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83"/>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83"/>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83"/>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83"/>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83"/>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83"/>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83"/>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83"/>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83"/>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83"/>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83"/>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83"/>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83"/>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83"/>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83"/>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83"/>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83"/>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83"/>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8" name="Google Shape;16828;p83"/>
          <p:cNvGrpSpPr/>
          <p:nvPr/>
        </p:nvGrpSpPr>
        <p:grpSpPr>
          <a:xfrm>
            <a:off x="4230912" y="2929193"/>
            <a:ext cx="308813" cy="306165"/>
            <a:chOff x="4230912" y="2929193"/>
            <a:chExt cx="308813" cy="306165"/>
          </a:xfrm>
        </p:grpSpPr>
        <p:sp>
          <p:nvSpPr>
            <p:cNvPr id="16829" name="Google Shape;16829;p83"/>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83"/>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83"/>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83"/>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83"/>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83"/>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83"/>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83"/>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83"/>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83"/>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83"/>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83"/>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83"/>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83"/>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83"/>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4" name="Google Shape;16844;p83"/>
          <p:cNvGrpSpPr/>
          <p:nvPr/>
        </p:nvGrpSpPr>
        <p:grpSpPr>
          <a:xfrm>
            <a:off x="4627886" y="3401089"/>
            <a:ext cx="409111" cy="267944"/>
            <a:chOff x="4627886" y="3401089"/>
            <a:chExt cx="409111" cy="267944"/>
          </a:xfrm>
        </p:grpSpPr>
        <p:sp>
          <p:nvSpPr>
            <p:cNvPr id="16845" name="Google Shape;16845;p83"/>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83"/>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83"/>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83"/>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83"/>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83"/>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83"/>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83"/>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83"/>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83"/>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83"/>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6" name="Google Shape;16856;p83"/>
          <p:cNvGrpSpPr/>
          <p:nvPr/>
        </p:nvGrpSpPr>
        <p:grpSpPr>
          <a:xfrm>
            <a:off x="4652476" y="2898915"/>
            <a:ext cx="386016" cy="384495"/>
            <a:chOff x="4652476" y="2898915"/>
            <a:chExt cx="386016" cy="384495"/>
          </a:xfrm>
        </p:grpSpPr>
        <p:sp>
          <p:nvSpPr>
            <p:cNvPr id="16857" name="Google Shape;16857;p83"/>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83"/>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83"/>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83"/>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83"/>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83"/>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83"/>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83"/>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83"/>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6" name="Google Shape;16866;p83"/>
          <p:cNvGrpSpPr/>
          <p:nvPr/>
        </p:nvGrpSpPr>
        <p:grpSpPr>
          <a:xfrm>
            <a:off x="5156931" y="2922194"/>
            <a:ext cx="324699" cy="347611"/>
            <a:chOff x="5156931" y="2922194"/>
            <a:chExt cx="324699" cy="347611"/>
          </a:xfrm>
        </p:grpSpPr>
        <p:sp>
          <p:nvSpPr>
            <p:cNvPr id="16867" name="Google Shape;16867;p83"/>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83"/>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83"/>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83"/>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83"/>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83"/>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83"/>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83"/>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83"/>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83"/>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83"/>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83"/>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83"/>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83"/>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83"/>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83"/>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3" name="Google Shape;16883;p83"/>
          <p:cNvGrpSpPr/>
          <p:nvPr/>
        </p:nvGrpSpPr>
        <p:grpSpPr>
          <a:xfrm>
            <a:off x="6086331" y="2905337"/>
            <a:ext cx="364441" cy="364834"/>
            <a:chOff x="6086331" y="2905337"/>
            <a:chExt cx="364441" cy="364834"/>
          </a:xfrm>
        </p:grpSpPr>
        <p:sp>
          <p:nvSpPr>
            <p:cNvPr id="16884" name="Google Shape;16884;p83"/>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83"/>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83"/>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83"/>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83"/>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83"/>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0" name="Google Shape;16890;p83"/>
          <p:cNvGrpSpPr/>
          <p:nvPr/>
        </p:nvGrpSpPr>
        <p:grpSpPr>
          <a:xfrm>
            <a:off x="6554059" y="2907251"/>
            <a:ext cx="377706" cy="377680"/>
            <a:chOff x="6554059" y="2907251"/>
            <a:chExt cx="377706" cy="377680"/>
          </a:xfrm>
        </p:grpSpPr>
        <p:sp>
          <p:nvSpPr>
            <p:cNvPr id="16891" name="Google Shape;16891;p83"/>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83"/>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83"/>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83"/>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83"/>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83"/>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83"/>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83"/>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83"/>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83"/>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83"/>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83"/>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83"/>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83"/>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83"/>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83"/>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83"/>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83"/>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83"/>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83"/>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83"/>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2" name="Google Shape;16912;p83"/>
          <p:cNvGrpSpPr/>
          <p:nvPr/>
        </p:nvGrpSpPr>
        <p:grpSpPr>
          <a:xfrm>
            <a:off x="7491796" y="2945446"/>
            <a:ext cx="400801" cy="317542"/>
            <a:chOff x="7491796" y="2945446"/>
            <a:chExt cx="400801" cy="317542"/>
          </a:xfrm>
        </p:grpSpPr>
        <p:sp>
          <p:nvSpPr>
            <p:cNvPr id="16913" name="Google Shape;16913;p83"/>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83"/>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83"/>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83"/>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83"/>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83"/>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83"/>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83"/>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83"/>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83"/>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83"/>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83"/>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83"/>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83"/>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83"/>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83"/>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83"/>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83"/>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83"/>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83"/>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83"/>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83"/>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5" name="Google Shape;16935;p83"/>
          <p:cNvGrpSpPr/>
          <p:nvPr/>
        </p:nvGrpSpPr>
        <p:grpSpPr>
          <a:xfrm>
            <a:off x="7045643" y="2907723"/>
            <a:ext cx="345304" cy="365857"/>
            <a:chOff x="7045643" y="2907723"/>
            <a:chExt cx="345304" cy="365857"/>
          </a:xfrm>
        </p:grpSpPr>
        <p:sp>
          <p:nvSpPr>
            <p:cNvPr id="16936" name="Google Shape;16936;p83"/>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83"/>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83"/>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83"/>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83"/>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83"/>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83"/>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83"/>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83"/>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83"/>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83"/>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83"/>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83"/>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83"/>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83"/>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83"/>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83"/>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83"/>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83"/>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5" name="Google Shape;16955;p83"/>
          <p:cNvGrpSpPr/>
          <p:nvPr/>
        </p:nvGrpSpPr>
        <p:grpSpPr>
          <a:xfrm>
            <a:off x="7992843" y="2907251"/>
            <a:ext cx="347794" cy="366328"/>
            <a:chOff x="7992843" y="2907251"/>
            <a:chExt cx="347794" cy="366328"/>
          </a:xfrm>
        </p:grpSpPr>
        <p:sp>
          <p:nvSpPr>
            <p:cNvPr id="16956" name="Google Shape;16956;p83"/>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83"/>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83"/>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83"/>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83"/>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83"/>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83"/>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83"/>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83"/>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83"/>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83"/>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83"/>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83"/>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83"/>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83"/>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83"/>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83"/>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83"/>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83"/>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83"/>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83"/>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83"/>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83"/>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83"/>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83"/>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83"/>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83"/>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83"/>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83"/>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83"/>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83"/>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83"/>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83"/>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9" name="Google Shape;16989;p83"/>
          <p:cNvGrpSpPr/>
          <p:nvPr/>
        </p:nvGrpSpPr>
        <p:grpSpPr>
          <a:xfrm>
            <a:off x="873898" y="1512377"/>
            <a:ext cx="398127" cy="353457"/>
            <a:chOff x="873898" y="1512377"/>
            <a:chExt cx="398127" cy="353457"/>
          </a:xfrm>
        </p:grpSpPr>
        <p:sp>
          <p:nvSpPr>
            <p:cNvPr id="16990" name="Google Shape;16990;p83"/>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83"/>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83"/>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83"/>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83"/>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83"/>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83"/>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83"/>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83"/>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83"/>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83"/>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83"/>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83"/>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83"/>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83"/>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83"/>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83"/>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83"/>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83"/>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9" name="Google Shape;17009;p83"/>
          <p:cNvGrpSpPr/>
          <p:nvPr/>
        </p:nvGrpSpPr>
        <p:grpSpPr>
          <a:xfrm>
            <a:off x="1424125" y="1515680"/>
            <a:ext cx="246762" cy="347139"/>
            <a:chOff x="1424125" y="1515680"/>
            <a:chExt cx="246762" cy="347139"/>
          </a:xfrm>
        </p:grpSpPr>
        <p:sp>
          <p:nvSpPr>
            <p:cNvPr id="17010" name="Google Shape;17010;p83"/>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83"/>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83"/>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83"/>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83"/>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83"/>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83"/>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83"/>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83"/>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83"/>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83"/>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83"/>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83"/>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83"/>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83"/>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83"/>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83"/>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83"/>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83"/>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83"/>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0" name="Google Shape;17030;p83"/>
          <p:cNvGrpSpPr/>
          <p:nvPr/>
        </p:nvGrpSpPr>
        <p:grpSpPr>
          <a:xfrm>
            <a:off x="2319498" y="1512744"/>
            <a:ext cx="352697" cy="352723"/>
            <a:chOff x="2319498" y="1512744"/>
            <a:chExt cx="352697" cy="352723"/>
          </a:xfrm>
        </p:grpSpPr>
        <p:sp>
          <p:nvSpPr>
            <p:cNvPr id="17031" name="Google Shape;17031;p83"/>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83"/>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83"/>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83"/>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83"/>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83"/>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83"/>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83"/>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83"/>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83"/>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83"/>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83"/>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83"/>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83"/>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83"/>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83"/>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83"/>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83"/>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83"/>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0" name="Google Shape;17050;p83"/>
          <p:cNvGrpSpPr/>
          <p:nvPr/>
        </p:nvGrpSpPr>
        <p:grpSpPr>
          <a:xfrm>
            <a:off x="4236601" y="1512666"/>
            <a:ext cx="312981" cy="352697"/>
            <a:chOff x="4236601" y="1512666"/>
            <a:chExt cx="312981" cy="352697"/>
          </a:xfrm>
        </p:grpSpPr>
        <p:sp>
          <p:nvSpPr>
            <p:cNvPr id="17051" name="Google Shape;17051;p83"/>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83"/>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83"/>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83"/>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83"/>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83"/>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83"/>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83"/>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83"/>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83"/>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83"/>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83"/>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83"/>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83"/>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5" name="Google Shape;17065;p83"/>
          <p:cNvGrpSpPr/>
          <p:nvPr/>
        </p:nvGrpSpPr>
        <p:grpSpPr>
          <a:xfrm>
            <a:off x="849675" y="3347716"/>
            <a:ext cx="346300" cy="375818"/>
            <a:chOff x="849675" y="3347716"/>
            <a:chExt cx="346300" cy="375818"/>
          </a:xfrm>
        </p:grpSpPr>
        <p:sp>
          <p:nvSpPr>
            <p:cNvPr id="17066" name="Google Shape;17066;p83"/>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83"/>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83"/>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83"/>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83"/>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83"/>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83"/>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83"/>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83"/>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83"/>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83"/>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83"/>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83"/>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83"/>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83"/>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83"/>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83"/>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3" name="Google Shape;17083;p83"/>
          <p:cNvGrpSpPr/>
          <p:nvPr/>
        </p:nvGrpSpPr>
        <p:grpSpPr>
          <a:xfrm>
            <a:off x="1324219" y="3399202"/>
            <a:ext cx="376578" cy="272846"/>
            <a:chOff x="1324219" y="3399202"/>
            <a:chExt cx="376578" cy="272846"/>
          </a:xfrm>
        </p:grpSpPr>
        <p:sp>
          <p:nvSpPr>
            <p:cNvPr id="17084" name="Google Shape;17084;p83"/>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83"/>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83"/>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83"/>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83"/>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83"/>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83"/>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83"/>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83"/>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83"/>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83"/>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83"/>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83"/>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83"/>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83"/>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83"/>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83"/>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83"/>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83"/>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83"/>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83"/>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83"/>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83"/>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83"/>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83"/>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83"/>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83"/>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83"/>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83"/>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83"/>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83"/>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83"/>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83"/>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7" name="Google Shape;17117;p83"/>
          <p:cNvGrpSpPr/>
          <p:nvPr/>
        </p:nvGrpSpPr>
        <p:grpSpPr>
          <a:xfrm>
            <a:off x="1798763" y="3395401"/>
            <a:ext cx="376185" cy="280448"/>
            <a:chOff x="1798763" y="3395401"/>
            <a:chExt cx="376185" cy="280448"/>
          </a:xfrm>
        </p:grpSpPr>
        <p:sp>
          <p:nvSpPr>
            <p:cNvPr id="17118" name="Google Shape;17118;p83"/>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83"/>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83"/>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83"/>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83"/>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83"/>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83"/>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83"/>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83"/>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83"/>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83"/>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83"/>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83"/>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83"/>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83"/>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83"/>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83"/>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83"/>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83"/>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83"/>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83"/>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83"/>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83"/>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83"/>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83"/>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83"/>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83"/>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83"/>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83"/>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83"/>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83"/>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9" name="Google Shape;17149;p83"/>
          <p:cNvGrpSpPr/>
          <p:nvPr/>
        </p:nvGrpSpPr>
        <p:grpSpPr>
          <a:xfrm>
            <a:off x="2273307" y="3378754"/>
            <a:ext cx="375818" cy="313374"/>
            <a:chOff x="2273307" y="3378754"/>
            <a:chExt cx="375818" cy="313374"/>
          </a:xfrm>
        </p:grpSpPr>
        <p:sp>
          <p:nvSpPr>
            <p:cNvPr id="17150" name="Google Shape;17150;p83"/>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83"/>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83"/>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83"/>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83"/>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83"/>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83"/>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83"/>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83"/>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83"/>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83"/>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83"/>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83"/>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83"/>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83"/>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83"/>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83"/>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83"/>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83"/>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83"/>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83"/>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83"/>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83"/>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83"/>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83"/>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83"/>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83"/>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83"/>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83"/>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83"/>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83"/>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83"/>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83"/>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83"/>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83"/>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83"/>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83"/>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83"/>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83"/>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83"/>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83"/>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83"/>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83"/>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83"/>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83"/>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83"/>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83"/>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83"/>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83"/>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83"/>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83"/>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83"/>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83"/>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83"/>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83"/>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83"/>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83"/>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83"/>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83"/>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83"/>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83"/>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83"/>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83"/>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83"/>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83"/>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83"/>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83"/>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83"/>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83"/>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83"/>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83"/>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83"/>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83"/>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83"/>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83"/>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83"/>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83"/>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83"/>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83"/>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83"/>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83"/>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83"/>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83"/>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83"/>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4" name="Google Shape;17234;p83"/>
          <p:cNvGrpSpPr/>
          <p:nvPr/>
        </p:nvGrpSpPr>
        <p:grpSpPr>
          <a:xfrm>
            <a:off x="2747484" y="3359460"/>
            <a:ext cx="377706" cy="352330"/>
            <a:chOff x="2747484" y="3359460"/>
            <a:chExt cx="377706" cy="352330"/>
          </a:xfrm>
        </p:grpSpPr>
        <p:sp>
          <p:nvSpPr>
            <p:cNvPr id="17235" name="Google Shape;17235;p83"/>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83"/>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83"/>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83"/>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83"/>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83"/>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83"/>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83"/>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83"/>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83"/>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83"/>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83"/>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83"/>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83"/>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83"/>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0" name="Google Shape;17250;p83"/>
          <p:cNvGrpSpPr/>
          <p:nvPr/>
        </p:nvGrpSpPr>
        <p:grpSpPr>
          <a:xfrm>
            <a:off x="3696205" y="3371938"/>
            <a:ext cx="375792" cy="327373"/>
            <a:chOff x="3696205" y="3371938"/>
            <a:chExt cx="375792" cy="327373"/>
          </a:xfrm>
        </p:grpSpPr>
        <p:sp>
          <p:nvSpPr>
            <p:cNvPr id="17251" name="Google Shape;17251;p83"/>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83"/>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83"/>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83"/>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83"/>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83"/>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83"/>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83"/>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83"/>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83"/>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83"/>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83"/>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83"/>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83"/>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83"/>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83"/>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83"/>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83"/>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83"/>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83"/>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83"/>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83"/>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83"/>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4" name="Google Shape;17274;p83"/>
          <p:cNvGrpSpPr/>
          <p:nvPr/>
        </p:nvGrpSpPr>
        <p:grpSpPr>
          <a:xfrm>
            <a:off x="6567324" y="2436849"/>
            <a:ext cx="366722" cy="342892"/>
            <a:chOff x="6567324" y="2436849"/>
            <a:chExt cx="366722" cy="342892"/>
          </a:xfrm>
        </p:grpSpPr>
        <p:sp>
          <p:nvSpPr>
            <p:cNvPr id="17275" name="Google Shape;17275;p83"/>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83"/>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83"/>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83"/>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83"/>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83"/>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83"/>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83"/>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83"/>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83"/>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83"/>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83"/>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7" name="Google Shape;17287;p83"/>
          <p:cNvGrpSpPr/>
          <p:nvPr/>
        </p:nvGrpSpPr>
        <p:grpSpPr>
          <a:xfrm>
            <a:off x="4208970" y="3361347"/>
            <a:ext cx="299349" cy="348188"/>
            <a:chOff x="4208970" y="3361347"/>
            <a:chExt cx="299349" cy="348188"/>
          </a:xfrm>
        </p:grpSpPr>
        <p:sp>
          <p:nvSpPr>
            <p:cNvPr id="17288" name="Google Shape;17288;p83"/>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83"/>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83"/>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83"/>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83"/>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83"/>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83"/>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83"/>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83"/>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83"/>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83"/>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83"/>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83"/>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83"/>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2" name="Google Shape;17302;p83"/>
          <p:cNvGrpSpPr/>
          <p:nvPr/>
        </p:nvGrpSpPr>
        <p:grpSpPr>
          <a:xfrm>
            <a:off x="2786833" y="1512351"/>
            <a:ext cx="366722" cy="353667"/>
            <a:chOff x="2786833" y="1512351"/>
            <a:chExt cx="366722" cy="353667"/>
          </a:xfrm>
        </p:grpSpPr>
        <p:sp>
          <p:nvSpPr>
            <p:cNvPr id="17303" name="Google Shape;17303;p83"/>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83"/>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83"/>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83"/>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83"/>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83"/>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83"/>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83"/>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83"/>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83"/>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83"/>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83"/>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83"/>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83"/>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83"/>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83"/>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83"/>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83"/>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83"/>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83"/>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3" name="Google Shape;17323;p83"/>
          <p:cNvGrpSpPr/>
          <p:nvPr/>
        </p:nvGrpSpPr>
        <p:grpSpPr>
          <a:xfrm>
            <a:off x="1845321" y="1512744"/>
            <a:ext cx="352723" cy="353090"/>
            <a:chOff x="1845321" y="1512744"/>
            <a:chExt cx="352723" cy="353090"/>
          </a:xfrm>
        </p:grpSpPr>
        <p:sp>
          <p:nvSpPr>
            <p:cNvPr id="17324" name="Google Shape;17324;p83"/>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83"/>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83"/>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83"/>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83"/>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83"/>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83"/>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83"/>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83"/>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83"/>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83"/>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5" name="Google Shape;17335;p83"/>
          <p:cNvGrpSpPr/>
          <p:nvPr/>
        </p:nvGrpSpPr>
        <p:grpSpPr>
          <a:xfrm>
            <a:off x="3214452" y="3340533"/>
            <a:ext cx="392465" cy="389896"/>
            <a:chOff x="3214452" y="3340533"/>
            <a:chExt cx="392465" cy="389896"/>
          </a:xfrm>
        </p:grpSpPr>
        <p:sp>
          <p:nvSpPr>
            <p:cNvPr id="17336" name="Google Shape;17336;p83"/>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83"/>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83"/>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83"/>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83"/>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83"/>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83"/>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83"/>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83"/>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83"/>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83"/>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83"/>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83"/>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83"/>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83"/>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83"/>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83"/>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83"/>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83"/>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83"/>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83"/>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83"/>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83"/>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83"/>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83"/>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1" name="Google Shape;17361;p83"/>
          <p:cNvGrpSpPr/>
          <p:nvPr/>
        </p:nvGrpSpPr>
        <p:grpSpPr>
          <a:xfrm>
            <a:off x="3327229" y="1499899"/>
            <a:ext cx="234650" cy="378440"/>
            <a:chOff x="3327229" y="1499899"/>
            <a:chExt cx="234650" cy="378440"/>
          </a:xfrm>
        </p:grpSpPr>
        <p:sp>
          <p:nvSpPr>
            <p:cNvPr id="17362" name="Google Shape;17362;p83"/>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83"/>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83"/>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83"/>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83"/>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83"/>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83"/>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83"/>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83"/>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83"/>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83"/>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83"/>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83"/>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83"/>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83"/>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83"/>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83"/>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83"/>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83"/>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83"/>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83"/>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3" name="Google Shape;17383;p83"/>
          <p:cNvGrpSpPr/>
          <p:nvPr/>
        </p:nvGrpSpPr>
        <p:grpSpPr>
          <a:xfrm>
            <a:off x="3735553" y="1530151"/>
            <a:ext cx="366722" cy="317962"/>
            <a:chOff x="3735553" y="1530151"/>
            <a:chExt cx="366722" cy="317962"/>
          </a:xfrm>
        </p:grpSpPr>
        <p:sp>
          <p:nvSpPr>
            <p:cNvPr id="17384" name="Google Shape;17384;p83"/>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83"/>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83"/>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83"/>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83"/>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83"/>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83"/>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83"/>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83"/>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83"/>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83"/>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83"/>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6" name="Google Shape;17396;p83"/>
          <p:cNvGrpSpPr/>
          <p:nvPr/>
        </p:nvGrpSpPr>
        <p:grpSpPr>
          <a:xfrm>
            <a:off x="866322" y="2469775"/>
            <a:ext cx="379226" cy="322733"/>
            <a:chOff x="866322" y="2469775"/>
            <a:chExt cx="379226" cy="322733"/>
          </a:xfrm>
        </p:grpSpPr>
        <p:sp>
          <p:nvSpPr>
            <p:cNvPr id="17397" name="Google Shape;17397;p83"/>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83"/>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83"/>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83"/>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83"/>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83"/>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83"/>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83"/>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83"/>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83"/>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83"/>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83"/>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83"/>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83"/>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83"/>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83"/>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83"/>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83"/>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83"/>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83"/>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83"/>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83"/>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83"/>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83"/>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83"/>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83"/>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3" name="Google Shape;17423;p83"/>
          <p:cNvGrpSpPr/>
          <p:nvPr/>
        </p:nvGrpSpPr>
        <p:grpSpPr>
          <a:xfrm>
            <a:off x="1328387" y="2500814"/>
            <a:ext cx="404183" cy="289151"/>
            <a:chOff x="1328387" y="2500814"/>
            <a:chExt cx="404183" cy="289151"/>
          </a:xfrm>
        </p:grpSpPr>
        <p:sp>
          <p:nvSpPr>
            <p:cNvPr id="17424" name="Google Shape;17424;p83"/>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83"/>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83"/>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83"/>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83"/>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83"/>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83"/>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83"/>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83"/>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83"/>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83"/>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83"/>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83"/>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83"/>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83"/>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83"/>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83"/>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83"/>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83"/>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83"/>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83"/>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83"/>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83"/>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83"/>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83"/>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83"/>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83"/>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83"/>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83"/>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3" name="Google Shape;17453;p83"/>
          <p:cNvGrpSpPr/>
          <p:nvPr/>
        </p:nvGrpSpPr>
        <p:grpSpPr>
          <a:xfrm>
            <a:off x="1821465" y="2495702"/>
            <a:ext cx="365988" cy="270801"/>
            <a:chOff x="1821465" y="2495702"/>
            <a:chExt cx="365988" cy="270801"/>
          </a:xfrm>
        </p:grpSpPr>
        <p:sp>
          <p:nvSpPr>
            <p:cNvPr id="17454" name="Google Shape;17454;p83"/>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83"/>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83"/>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83"/>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83"/>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83"/>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83"/>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1" name="Google Shape;17461;p83"/>
          <p:cNvGrpSpPr/>
          <p:nvPr/>
        </p:nvGrpSpPr>
        <p:grpSpPr>
          <a:xfrm>
            <a:off x="3725723" y="2455776"/>
            <a:ext cx="354977" cy="351202"/>
            <a:chOff x="3725723" y="2455776"/>
            <a:chExt cx="354977" cy="351202"/>
          </a:xfrm>
        </p:grpSpPr>
        <p:sp>
          <p:nvSpPr>
            <p:cNvPr id="17462" name="Google Shape;17462;p83"/>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83"/>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83"/>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83"/>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83"/>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83"/>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83"/>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83"/>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83"/>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83"/>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83"/>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83"/>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83"/>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5" name="Google Shape;17475;p83"/>
          <p:cNvGrpSpPr/>
          <p:nvPr/>
        </p:nvGrpSpPr>
        <p:grpSpPr>
          <a:xfrm>
            <a:off x="5226165" y="1977641"/>
            <a:ext cx="230482" cy="388847"/>
            <a:chOff x="5226165" y="1977641"/>
            <a:chExt cx="230482" cy="388847"/>
          </a:xfrm>
        </p:grpSpPr>
        <p:sp>
          <p:nvSpPr>
            <p:cNvPr id="17476" name="Google Shape;17476;p83"/>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83"/>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83"/>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83"/>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83"/>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83"/>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83"/>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83"/>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83"/>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83"/>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83"/>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83"/>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8" name="Google Shape;17488;p83"/>
          <p:cNvGrpSpPr/>
          <p:nvPr/>
        </p:nvGrpSpPr>
        <p:grpSpPr>
          <a:xfrm>
            <a:off x="5632602" y="2025510"/>
            <a:ext cx="370130" cy="287264"/>
            <a:chOff x="5632602" y="2025510"/>
            <a:chExt cx="370130" cy="287264"/>
          </a:xfrm>
        </p:grpSpPr>
        <p:sp>
          <p:nvSpPr>
            <p:cNvPr id="17489" name="Google Shape;17489;p83"/>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83"/>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83"/>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83"/>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83"/>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83"/>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83"/>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83"/>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83"/>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83"/>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83"/>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83"/>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83"/>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83"/>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83"/>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83"/>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83"/>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83"/>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7" name="Google Shape;17507;p83"/>
          <p:cNvGrpSpPr/>
          <p:nvPr/>
        </p:nvGrpSpPr>
        <p:grpSpPr>
          <a:xfrm>
            <a:off x="4212378" y="2456537"/>
            <a:ext cx="331515" cy="330021"/>
            <a:chOff x="4212378" y="2456537"/>
            <a:chExt cx="331515" cy="330021"/>
          </a:xfrm>
        </p:grpSpPr>
        <p:sp>
          <p:nvSpPr>
            <p:cNvPr id="17508" name="Google Shape;17508;p83"/>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83"/>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83"/>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83"/>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83"/>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83"/>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83"/>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83"/>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83"/>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7" name="Google Shape;17517;p83"/>
          <p:cNvGrpSpPr/>
          <p:nvPr/>
        </p:nvGrpSpPr>
        <p:grpSpPr>
          <a:xfrm>
            <a:off x="6176013" y="1977825"/>
            <a:ext cx="235411" cy="347427"/>
            <a:chOff x="6176013" y="1977825"/>
            <a:chExt cx="235411" cy="347427"/>
          </a:xfrm>
        </p:grpSpPr>
        <p:sp>
          <p:nvSpPr>
            <p:cNvPr id="17518" name="Google Shape;17518;p83"/>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83"/>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83"/>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83"/>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83"/>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83"/>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83"/>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83"/>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83"/>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83"/>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83"/>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83"/>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83"/>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83"/>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83"/>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83"/>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83"/>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5" name="Google Shape;17535;p83"/>
          <p:cNvGrpSpPr/>
          <p:nvPr/>
        </p:nvGrpSpPr>
        <p:grpSpPr>
          <a:xfrm>
            <a:off x="6652077" y="1977458"/>
            <a:ext cx="235778" cy="347794"/>
            <a:chOff x="6652077" y="1977458"/>
            <a:chExt cx="235778" cy="347794"/>
          </a:xfrm>
        </p:grpSpPr>
        <p:sp>
          <p:nvSpPr>
            <p:cNvPr id="17536" name="Google Shape;17536;p83"/>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83"/>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83"/>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83"/>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83"/>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83"/>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83"/>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83"/>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83"/>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83"/>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83"/>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83"/>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83"/>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83"/>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83"/>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83"/>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2" name="Google Shape;17552;p83"/>
          <p:cNvGrpSpPr/>
          <p:nvPr/>
        </p:nvGrpSpPr>
        <p:grpSpPr>
          <a:xfrm>
            <a:off x="7072513" y="1997512"/>
            <a:ext cx="394352" cy="308052"/>
            <a:chOff x="7072513" y="1997512"/>
            <a:chExt cx="394352" cy="308052"/>
          </a:xfrm>
        </p:grpSpPr>
        <p:sp>
          <p:nvSpPr>
            <p:cNvPr id="17553" name="Google Shape;17553;p83"/>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83"/>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83"/>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83"/>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83"/>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83"/>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83"/>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83"/>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83"/>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83"/>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83"/>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4" name="Google Shape;17564;p83"/>
          <p:cNvGrpSpPr/>
          <p:nvPr/>
        </p:nvGrpSpPr>
        <p:grpSpPr>
          <a:xfrm>
            <a:off x="7576208" y="1977825"/>
            <a:ext cx="292533" cy="347454"/>
            <a:chOff x="7576208" y="1977825"/>
            <a:chExt cx="292533" cy="347454"/>
          </a:xfrm>
        </p:grpSpPr>
        <p:sp>
          <p:nvSpPr>
            <p:cNvPr id="17565" name="Google Shape;17565;p83"/>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83"/>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83"/>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83"/>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83"/>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83"/>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83"/>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83"/>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83"/>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83"/>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83"/>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83"/>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83"/>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8" name="Google Shape;17578;p83"/>
          <p:cNvGrpSpPr/>
          <p:nvPr/>
        </p:nvGrpSpPr>
        <p:grpSpPr>
          <a:xfrm>
            <a:off x="8023882" y="1977458"/>
            <a:ext cx="320557" cy="347794"/>
            <a:chOff x="8023882" y="1977458"/>
            <a:chExt cx="320557" cy="347794"/>
          </a:xfrm>
        </p:grpSpPr>
        <p:sp>
          <p:nvSpPr>
            <p:cNvPr id="17579" name="Google Shape;17579;p83"/>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83"/>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83"/>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83"/>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83"/>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83"/>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83"/>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83"/>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83"/>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83"/>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83"/>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83"/>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83"/>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83"/>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83"/>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83"/>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83"/>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83"/>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83"/>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83"/>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83"/>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83"/>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83"/>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83"/>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83"/>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83"/>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83"/>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83"/>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83"/>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83"/>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83"/>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83"/>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83"/>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83"/>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83"/>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83"/>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83"/>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83"/>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83"/>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83"/>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9" name="Google Shape;17619;p83"/>
          <p:cNvGrpSpPr/>
          <p:nvPr/>
        </p:nvGrpSpPr>
        <p:grpSpPr>
          <a:xfrm>
            <a:off x="5627674" y="2444819"/>
            <a:ext cx="345147" cy="342630"/>
            <a:chOff x="5627674" y="2444819"/>
            <a:chExt cx="345147" cy="342630"/>
          </a:xfrm>
        </p:grpSpPr>
        <p:sp>
          <p:nvSpPr>
            <p:cNvPr id="17620" name="Google Shape;17620;p83"/>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83"/>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83"/>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83"/>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83"/>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5" name="Google Shape;17625;p83"/>
          <p:cNvGrpSpPr/>
          <p:nvPr/>
        </p:nvGrpSpPr>
        <p:grpSpPr>
          <a:xfrm>
            <a:off x="4653996" y="2440257"/>
            <a:ext cx="396607" cy="348555"/>
            <a:chOff x="4653996" y="2440257"/>
            <a:chExt cx="396607" cy="348555"/>
          </a:xfrm>
        </p:grpSpPr>
        <p:sp>
          <p:nvSpPr>
            <p:cNvPr id="17626" name="Google Shape;17626;p83"/>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83"/>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83"/>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83"/>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83"/>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83"/>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83"/>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83"/>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83"/>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83"/>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83"/>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83"/>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83"/>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83"/>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83"/>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83"/>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83"/>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83"/>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4" name="Google Shape;17644;p83"/>
          <p:cNvGrpSpPr/>
          <p:nvPr/>
        </p:nvGrpSpPr>
        <p:grpSpPr>
          <a:xfrm>
            <a:off x="1854391" y="2895140"/>
            <a:ext cx="301630" cy="374272"/>
            <a:chOff x="1854391" y="2895140"/>
            <a:chExt cx="301630" cy="374272"/>
          </a:xfrm>
        </p:grpSpPr>
        <p:sp>
          <p:nvSpPr>
            <p:cNvPr id="17645" name="Google Shape;17645;p83"/>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83"/>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83"/>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83"/>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83"/>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83"/>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83"/>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83"/>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83"/>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83"/>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83"/>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83"/>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83"/>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83"/>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83"/>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83"/>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83"/>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83"/>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83"/>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83"/>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83"/>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83"/>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83"/>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83"/>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83"/>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83"/>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83"/>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83"/>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83"/>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83"/>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83"/>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83"/>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83"/>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83"/>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83"/>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83"/>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83"/>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83"/>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83"/>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83"/>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83"/>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83"/>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83"/>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83"/>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83"/>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83"/>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83"/>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83"/>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83"/>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4" name="Google Shape;17694;p83"/>
          <p:cNvGrpSpPr/>
          <p:nvPr/>
        </p:nvGrpSpPr>
        <p:grpSpPr>
          <a:xfrm>
            <a:off x="5172817" y="2438370"/>
            <a:ext cx="289518" cy="357651"/>
            <a:chOff x="5172817" y="2438370"/>
            <a:chExt cx="289518" cy="357651"/>
          </a:xfrm>
        </p:grpSpPr>
        <p:sp>
          <p:nvSpPr>
            <p:cNvPr id="17695" name="Google Shape;17695;p83"/>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83"/>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83"/>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83"/>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83"/>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83"/>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83"/>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83"/>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83"/>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83"/>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83"/>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6" name="Google Shape;17706;p83"/>
          <p:cNvGrpSpPr/>
          <p:nvPr/>
        </p:nvGrpSpPr>
        <p:grpSpPr>
          <a:xfrm>
            <a:off x="3234506" y="2484534"/>
            <a:ext cx="388297" cy="293320"/>
            <a:chOff x="3234506" y="2484534"/>
            <a:chExt cx="388297" cy="293320"/>
          </a:xfrm>
        </p:grpSpPr>
        <p:sp>
          <p:nvSpPr>
            <p:cNvPr id="17707" name="Google Shape;17707;p83"/>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83"/>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83"/>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83"/>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83"/>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83"/>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83"/>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83"/>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83"/>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83"/>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83"/>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83"/>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83"/>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83"/>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83"/>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83"/>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3" name="Google Shape;17723;p83"/>
          <p:cNvGrpSpPr/>
          <p:nvPr/>
        </p:nvGrpSpPr>
        <p:grpSpPr>
          <a:xfrm>
            <a:off x="6065149" y="3367036"/>
            <a:ext cx="362553" cy="356498"/>
            <a:chOff x="6065149" y="3367036"/>
            <a:chExt cx="362553" cy="356498"/>
          </a:xfrm>
        </p:grpSpPr>
        <p:sp>
          <p:nvSpPr>
            <p:cNvPr id="17724" name="Google Shape;17724;p83"/>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83"/>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83"/>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83"/>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83"/>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9" name="Google Shape;17729;p83"/>
          <p:cNvGrpSpPr/>
          <p:nvPr/>
        </p:nvGrpSpPr>
        <p:grpSpPr>
          <a:xfrm>
            <a:off x="6540821" y="3367036"/>
            <a:ext cx="362553" cy="356498"/>
            <a:chOff x="6540821" y="3367036"/>
            <a:chExt cx="362553" cy="356498"/>
          </a:xfrm>
        </p:grpSpPr>
        <p:sp>
          <p:nvSpPr>
            <p:cNvPr id="17730" name="Google Shape;17730;p83"/>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83"/>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83"/>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83"/>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83"/>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83"/>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83"/>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7" name="Google Shape;17737;p83"/>
          <p:cNvGrpSpPr/>
          <p:nvPr/>
        </p:nvGrpSpPr>
        <p:grpSpPr>
          <a:xfrm>
            <a:off x="2302458" y="2474704"/>
            <a:ext cx="354479" cy="312561"/>
            <a:chOff x="2302458" y="2474704"/>
            <a:chExt cx="354479" cy="312561"/>
          </a:xfrm>
        </p:grpSpPr>
        <p:sp>
          <p:nvSpPr>
            <p:cNvPr id="17738" name="Google Shape;17738;p83"/>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83"/>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83"/>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83"/>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83"/>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83"/>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83"/>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83"/>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83"/>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83"/>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83"/>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83"/>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0" name="Google Shape;17750;p83"/>
          <p:cNvGrpSpPr/>
          <p:nvPr/>
        </p:nvGrpSpPr>
        <p:grpSpPr>
          <a:xfrm>
            <a:off x="2831110" y="2442538"/>
            <a:ext cx="246002" cy="348922"/>
            <a:chOff x="2831110" y="2442538"/>
            <a:chExt cx="246002" cy="348922"/>
          </a:xfrm>
        </p:grpSpPr>
        <p:sp>
          <p:nvSpPr>
            <p:cNvPr id="17751" name="Google Shape;17751;p83"/>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83"/>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83"/>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83"/>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83"/>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83"/>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83"/>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83"/>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83"/>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83"/>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83"/>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83"/>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83"/>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83"/>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5" name="Google Shape;17765;p83"/>
          <p:cNvGrpSpPr/>
          <p:nvPr/>
        </p:nvGrpSpPr>
        <p:grpSpPr>
          <a:xfrm>
            <a:off x="7016492" y="3367036"/>
            <a:ext cx="362947" cy="356498"/>
            <a:chOff x="7016492" y="3367036"/>
            <a:chExt cx="362947" cy="356498"/>
          </a:xfrm>
        </p:grpSpPr>
        <p:sp>
          <p:nvSpPr>
            <p:cNvPr id="17766" name="Google Shape;17766;p83"/>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83"/>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83"/>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83"/>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83"/>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83"/>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2" name="Google Shape;17772;p83"/>
          <p:cNvGrpSpPr/>
          <p:nvPr/>
        </p:nvGrpSpPr>
        <p:grpSpPr>
          <a:xfrm>
            <a:off x="3486106" y="3817357"/>
            <a:ext cx="363314" cy="356576"/>
            <a:chOff x="3763184" y="3817357"/>
            <a:chExt cx="363314" cy="356576"/>
          </a:xfrm>
        </p:grpSpPr>
        <p:sp>
          <p:nvSpPr>
            <p:cNvPr id="17773" name="Google Shape;17773;p83"/>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83"/>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83"/>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83"/>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83"/>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8" name="Google Shape;17778;p83"/>
          <p:cNvGrpSpPr/>
          <p:nvPr/>
        </p:nvGrpSpPr>
        <p:grpSpPr>
          <a:xfrm>
            <a:off x="4831774" y="3817357"/>
            <a:ext cx="362947" cy="356576"/>
            <a:chOff x="5108852" y="3817357"/>
            <a:chExt cx="362947" cy="356576"/>
          </a:xfrm>
        </p:grpSpPr>
        <p:sp>
          <p:nvSpPr>
            <p:cNvPr id="17779" name="Google Shape;17779;p83"/>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83"/>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83"/>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83"/>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3" name="Google Shape;17783;p83"/>
          <p:cNvGrpSpPr/>
          <p:nvPr/>
        </p:nvGrpSpPr>
        <p:grpSpPr>
          <a:xfrm>
            <a:off x="5728642" y="3817357"/>
            <a:ext cx="362947" cy="356576"/>
            <a:chOff x="6005720" y="3817357"/>
            <a:chExt cx="362947" cy="356576"/>
          </a:xfrm>
        </p:grpSpPr>
        <p:sp>
          <p:nvSpPr>
            <p:cNvPr id="17784" name="Google Shape;17784;p83"/>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83"/>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83"/>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83"/>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8" name="Google Shape;17788;p83"/>
          <p:cNvGrpSpPr/>
          <p:nvPr/>
        </p:nvGrpSpPr>
        <p:grpSpPr>
          <a:xfrm>
            <a:off x="5589452" y="3367036"/>
            <a:ext cx="362580" cy="356498"/>
            <a:chOff x="5589452" y="3367036"/>
            <a:chExt cx="362580" cy="356498"/>
          </a:xfrm>
        </p:grpSpPr>
        <p:sp>
          <p:nvSpPr>
            <p:cNvPr id="17789" name="Google Shape;17789;p83"/>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83"/>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83"/>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2" name="Google Shape;17792;p83"/>
          <p:cNvGrpSpPr/>
          <p:nvPr/>
        </p:nvGrpSpPr>
        <p:grpSpPr>
          <a:xfrm>
            <a:off x="3934907" y="3817357"/>
            <a:ext cx="362947" cy="356576"/>
            <a:chOff x="4211985" y="3817357"/>
            <a:chExt cx="362947" cy="356576"/>
          </a:xfrm>
        </p:grpSpPr>
        <p:sp>
          <p:nvSpPr>
            <p:cNvPr id="17793" name="Google Shape;17793;p83"/>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83"/>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83"/>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6" name="Google Shape;17796;p83"/>
          <p:cNvGrpSpPr/>
          <p:nvPr/>
        </p:nvGrpSpPr>
        <p:grpSpPr>
          <a:xfrm>
            <a:off x="7488021" y="3362475"/>
            <a:ext cx="372017" cy="365621"/>
            <a:chOff x="7488021" y="3362475"/>
            <a:chExt cx="372017" cy="365621"/>
          </a:xfrm>
        </p:grpSpPr>
        <p:sp>
          <p:nvSpPr>
            <p:cNvPr id="17797" name="Google Shape;17797;p83"/>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83"/>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83"/>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83"/>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83"/>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83"/>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83"/>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83"/>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83"/>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83"/>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7" name="Google Shape;17807;p83"/>
          <p:cNvGrpSpPr/>
          <p:nvPr/>
        </p:nvGrpSpPr>
        <p:grpSpPr>
          <a:xfrm>
            <a:off x="5113781" y="3367036"/>
            <a:ext cx="362553" cy="356498"/>
            <a:chOff x="5113781" y="3367036"/>
            <a:chExt cx="362553" cy="356498"/>
          </a:xfrm>
        </p:grpSpPr>
        <p:sp>
          <p:nvSpPr>
            <p:cNvPr id="17808" name="Google Shape;17808;p83"/>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83"/>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10" name="Google Shape;17810;p83"/>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11" name="Google Shape;17811;p83"/>
          <p:cNvGrpSpPr/>
          <p:nvPr/>
        </p:nvGrpSpPr>
        <p:grpSpPr>
          <a:xfrm>
            <a:off x="7968621" y="3365489"/>
            <a:ext cx="375818" cy="357651"/>
            <a:chOff x="7968621" y="3365489"/>
            <a:chExt cx="375818" cy="357651"/>
          </a:xfrm>
        </p:grpSpPr>
        <p:sp>
          <p:nvSpPr>
            <p:cNvPr id="17812" name="Google Shape;17812;p83"/>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83"/>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83"/>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83"/>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83"/>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83"/>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83"/>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83"/>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83"/>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83"/>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83"/>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83"/>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4" name="Google Shape;17824;p83"/>
          <p:cNvGrpSpPr/>
          <p:nvPr/>
        </p:nvGrpSpPr>
        <p:grpSpPr>
          <a:xfrm>
            <a:off x="3037672" y="3817357"/>
            <a:ext cx="362920" cy="356865"/>
            <a:chOff x="3314750" y="3817357"/>
            <a:chExt cx="362920" cy="356865"/>
          </a:xfrm>
        </p:grpSpPr>
        <p:grpSp>
          <p:nvGrpSpPr>
            <p:cNvPr id="17825" name="Google Shape;17825;p83"/>
            <p:cNvGrpSpPr/>
            <p:nvPr/>
          </p:nvGrpSpPr>
          <p:grpSpPr>
            <a:xfrm>
              <a:off x="3314750" y="3817357"/>
              <a:ext cx="362920" cy="356865"/>
              <a:chOff x="3314750" y="3817357"/>
              <a:chExt cx="362920" cy="356865"/>
            </a:xfrm>
          </p:grpSpPr>
          <p:sp>
            <p:nvSpPr>
              <p:cNvPr id="17826" name="Google Shape;17826;p83"/>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83"/>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8" name="Google Shape;17828;p83"/>
            <p:cNvGrpSpPr/>
            <p:nvPr/>
          </p:nvGrpSpPr>
          <p:grpSpPr>
            <a:xfrm>
              <a:off x="3394986" y="3894612"/>
              <a:ext cx="202339" cy="202323"/>
              <a:chOff x="935197" y="1793977"/>
              <a:chExt cx="256451" cy="256430"/>
            </a:xfrm>
          </p:grpSpPr>
          <p:sp>
            <p:nvSpPr>
              <p:cNvPr id="17829" name="Google Shape;17829;p83"/>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83"/>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31" name="Google Shape;17831;p83"/>
          <p:cNvGrpSpPr/>
          <p:nvPr/>
        </p:nvGrpSpPr>
        <p:grpSpPr>
          <a:xfrm>
            <a:off x="5280208" y="3817357"/>
            <a:ext cx="362947" cy="356576"/>
            <a:chOff x="5557286" y="3817357"/>
            <a:chExt cx="362947" cy="356576"/>
          </a:xfrm>
        </p:grpSpPr>
        <p:grpSp>
          <p:nvGrpSpPr>
            <p:cNvPr id="17832" name="Google Shape;17832;p83"/>
            <p:cNvGrpSpPr/>
            <p:nvPr/>
          </p:nvGrpSpPr>
          <p:grpSpPr>
            <a:xfrm>
              <a:off x="5557286" y="3817357"/>
              <a:ext cx="362947" cy="356576"/>
              <a:chOff x="5557286" y="3817357"/>
              <a:chExt cx="362947" cy="356576"/>
            </a:xfrm>
          </p:grpSpPr>
          <p:sp>
            <p:nvSpPr>
              <p:cNvPr id="17833" name="Google Shape;17833;p83"/>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83"/>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83"/>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36" name="Google Shape;17836;p83"/>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7" name="Google Shape;17837;p83"/>
          <p:cNvGrpSpPr/>
          <p:nvPr/>
        </p:nvGrpSpPr>
        <p:grpSpPr>
          <a:xfrm>
            <a:off x="2589238" y="3817357"/>
            <a:ext cx="362920" cy="356865"/>
            <a:chOff x="2866317" y="3817357"/>
            <a:chExt cx="362920" cy="356865"/>
          </a:xfrm>
        </p:grpSpPr>
        <p:sp>
          <p:nvSpPr>
            <p:cNvPr id="17838" name="Google Shape;17838;p83"/>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83"/>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83"/>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1" name="Google Shape;17841;p83"/>
          <p:cNvGrpSpPr/>
          <p:nvPr/>
        </p:nvGrpSpPr>
        <p:grpSpPr>
          <a:xfrm>
            <a:off x="4383341" y="3817357"/>
            <a:ext cx="362947" cy="356576"/>
            <a:chOff x="4660419" y="3817357"/>
            <a:chExt cx="362947" cy="356576"/>
          </a:xfrm>
        </p:grpSpPr>
        <p:grpSp>
          <p:nvGrpSpPr>
            <p:cNvPr id="17842" name="Google Shape;17842;p83"/>
            <p:cNvGrpSpPr/>
            <p:nvPr/>
          </p:nvGrpSpPr>
          <p:grpSpPr>
            <a:xfrm>
              <a:off x="4660419" y="3817357"/>
              <a:ext cx="362947" cy="356576"/>
              <a:chOff x="4660419" y="3817357"/>
              <a:chExt cx="362947" cy="356576"/>
            </a:xfrm>
          </p:grpSpPr>
          <p:sp>
            <p:nvSpPr>
              <p:cNvPr id="17843" name="Google Shape;17843;p83"/>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83"/>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5" name="Google Shape;17845;p83"/>
            <p:cNvGrpSpPr/>
            <p:nvPr/>
          </p:nvGrpSpPr>
          <p:grpSpPr>
            <a:xfrm>
              <a:off x="4694459" y="3856408"/>
              <a:ext cx="282308" cy="265356"/>
              <a:chOff x="4690600" y="3853050"/>
              <a:chExt cx="289488" cy="272132"/>
            </a:xfrm>
          </p:grpSpPr>
          <p:sp>
            <p:nvSpPr>
              <p:cNvPr id="17846" name="Google Shape;17846;p83"/>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83"/>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48" name="Google Shape;17848;p83"/>
          <p:cNvGrpSpPr/>
          <p:nvPr/>
        </p:nvGrpSpPr>
        <p:grpSpPr>
          <a:xfrm>
            <a:off x="6184880" y="3813323"/>
            <a:ext cx="369882" cy="364325"/>
            <a:chOff x="1190200" y="238125"/>
            <a:chExt cx="5306767" cy="5212083"/>
          </a:xfrm>
        </p:grpSpPr>
        <p:grpSp>
          <p:nvGrpSpPr>
            <p:cNvPr id="17849" name="Google Shape;17849;p83"/>
            <p:cNvGrpSpPr/>
            <p:nvPr/>
          </p:nvGrpSpPr>
          <p:grpSpPr>
            <a:xfrm>
              <a:off x="1190200" y="238125"/>
              <a:ext cx="5212075" cy="5212075"/>
              <a:chOff x="1190200" y="238125"/>
              <a:chExt cx="5212075" cy="5212075"/>
            </a:xfrm>
          </p:grpSpPr>
          <p:sp>
            <p:nvSpPr>
              <p:cNvPr id="17850" name="Google Shape;17850;p83"/>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83"/>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52" name="Google Shape;17852;p83"/>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56" name="Shape 17856"/>
        <p:cNvGrpSpPr/>
        <p:nvPr/>
      </p:nvGrpSpPr>
      <p:grpSpPr>
        <a:xfrm>
          <a:off x="0" y="0"/>
          <a:ext cx="0" cy="0"/>
          <a:chOff x="0" y="0"/>
          <a:chExt cx="0" cy="0"/>
        </a:xfrm>
      </p:grpSpPr>
      <p:sp>
        <p:nvSpPr>
          <p:cNvPr id="17857" name="Google Shape;17857;p84"/>
          <p:cNvSpPr txBox="1"/>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infographics...</a:t>
            </a:r>
            <a:endParaRPr sz="2400">
              <a:solidFill>
                <a:srgbClr val="FFFFFF"/>
              </a:solidFill>
            </a:endParaRPr>
          </a:p>
          <a:p>
            <a:pPr indent="0" lvl="0" marL="0" rtl="0" algn="ctr">
              <a:spcBef>
                <a:spcPts val="0"/>
              </a:spcBef>
              <a:spcAft>
                <a:spcPts val="0"/>
              </a:spcAft>
              <a:buNone/>
            </a:pPr>
            <a:r>
              <a:t/>
            </a:r>
            <a:endParaRPr sz="2400">
              <a:solidFill>
                <a:srgbClr val="FFFFFF"/>
              </a:solidFill>
            </a:endParaRPr>
          </a:p>
        </p:txBody>
      </p:sp>
      <p:sp>
        <p:nvSpPr>
          <p:cNvPr id="17858" name="Google Shape;17858;p84"/>
          <p:cNvSpPr/>
          <p:nvPr/>
        </p:nvSpPr>
        <p:spPr>
          <a:xfrm>
            <a:off x="6796005" y="402108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59" name="Google Shape;17859;p84"/>
          <p:cNvGrpSpPr/>
          <p:nvPr/>
        </p:nvGrpSpPr>
        <p:grpSpPr>
          <a:xfrm>
            <a:off x="6869704" y="4093990"/>
            <a:ext cx="201221" cy="201192"/>
            <a:chOff x="583100" y="3982600"/>
            <a:chExt cx="296175" cy="296175"/>
          </a:xfrm>
        </p:grpSpPr>
        <p:sp>
          <p:nvSpPr>
            <p:cNvPr id="17860" name="Google Shape;17860;p84"/>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84"/>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84"/>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84"/>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84"/>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84"/>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84"/>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67" name="Google Shape;17867;p84"/>
          <p:cNvSpPr/>
          <p:nvPr/>
        </p:nvSpPr>
        <p:spPr>
          <a:xfrm>
            <a:off x="5244198" y="402098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84"/>
          <p:cNvSpPr/>
          <p:nvPr/>
        </p:nvSpPr>
        <p:spPr>
          <a:xfrm>
            <a:off x="6007260" y="202500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69" name="Google Shape;17869;p84"/>
          <p:cNvGrpSpPr/>
          <p:nvPr/>
        </p:nvGrpSpPr>
        <p:grpSpPr>
          <a:xfrm>
            <a:off x="6078082" y="2117682"/>
            <a:ext cx="201221" cy="201192"/>
            <a:chOff x="3497300" y="3227275"/>
            <a:chExt cx="296175" cy="296175"/>
          </a:xfrm>
        </p:grpSpPr>
        <p:sp>
          <p:nvSpPr>
            <p:cNvPr id="17870" name="Google Shape;17870;p84"/>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84"/>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84"/>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84"/>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84"/>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84"/>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84"/>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84"/>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78" name="Google Shape;17878;p84"/>
          <p:cNvSpPr/>
          <p:nvPr/>
        </p:nvSpPr>
        <p:spPr>
          <a:xfrm>
            <a:off x="7585137" y="202500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79" name="Google Shape;17879;p84"/>
          <p:cNvGrpSpPr/>
          <p:nvPr/>
        </p:nvGrpSpPr>
        <p:grpSpPr>
          <a:xfrm>
            <a:off x="7655950" y="2117325"/>
            <a:ext cx="201221" cy="201905"/>
            <a:chOff x="4991425" y="3234750"/>
            <a:chExt cx="296175" cy="297225"/>
          </a:xfrm>
        </p:grpSpPr>
        <p:sp>
          <p:nvSpPr>
            <p:cNvPr id="17880" name="Google Shape;17880;p84"/>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84"/>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84"/>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84"/>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84"/>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84"/>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86" name="Google Shape;17886;p84"/>
          <p:cNvSpPr/>
          <p:nvPr/>
        </p:nvSpPr>
        <p:spPr>
          <a:xfrm>
            <a:off x="199871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84"/>
          <p:cNvSpPr/>
          <p:nvPr/>
        </p:nvSpPr>
        <p:spPr>
          <a:xfrm>
            <a:off x="2949013" y="392248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84"/>
          <p:cNvSpPr/>
          <p:nvPr/>
        </p:nvSpPr>
        <p:spPr>
          <a:xfrm>
            <a:off x="104845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89" name="Google Shape;17889;p84"/>
          <p:cNvGrpSpPr/>
          <p:nvPr/>
        </p:nvGrpSpPr>
        <p:grpSpPr>
          <a:xfrm>
            <a:off x="3214959" y="3978749"/>
            <a:ext cx="197356" cy="197404"/>
            <a:chOff x="4456875" y="1435075"/>
            <a:chExt cx="481825" cy="481825"/>
          </a:xfrm>
        </p:grpSpPr>
        <p:sp>
          <p:nvSpPr>
            <p:cNvPr id="17890" name="Google Shape;17890;p84"/>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891" name="Google Shape;17891;p84"/>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892" name="Google Shape;17892;p84"/>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893" name="Google Shape;17893;p84"/>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894" name="Google Shape;17894;p84"/>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895" name="Google Shape;17895;p84"/>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896" name="Google Shape;17896;p84"/>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897" name="Google Shape;17897;p84"/>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898" name="Google Shape;17898;p84"/>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899" name="Google Shape;17899;p84"/>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00" name="Google Shape;17900;p84"/>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01" name="Google Shape;17901;p84"/>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02" name="Google Shape;17902;p84"/>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03" name="Google Shape;17903;p84"/>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04" name="Google Shape;17904;p84"/>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05" name="Google Shape;17905;p84"/>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06" name="Google Shape;17906;p84"/>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07" name="Google Shape;17907;p84"/>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08" name="Google Shape;17908;p84"/>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7909" name="Google Shape;17909;p84"/>
          <p:cNvGrpSpPr/>
          <p:nvPr/>
        </p:nvGrpSpPr>
        <p:grpSpPr>
          <a:xfrm>
            <a:off x="1310190" y="3978744"/>
            <a:ext cx="199291" cy="197414"/>
            <a:chOff x="5049725" y="1435050"/>
            <a:chExt cx="486550" cy="481850"/>
          </a:xfrm>
        </p:grpSpPr>
        <p:sp>
          <p:nvSpPr>
            <p:cNvPr id="17910" name="Google Shape;17910;p84"/>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11" name="Google Shape;17911;p84"/>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12" name="Google Shape;17912;p84"/>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13" name="Google Shape;17913;p84"/>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7914" name="Google Shape;17914;p84"/>
          <p:cNvGrpSpPr/>
          <p:nvPr/>
        </p:nvGrpSpPr>
        <p:grpSpPr>
          <a:xfrm>
            <a:off x="2263986" y="3980631"/>
            <a:ext cx="193649" cy="193696"/>
            <a:chOff x="6239925" y="2032450"/>
            <a:chExt cx="472775" cy="472775"/>
          </a:xfrm>
        </p:grpSpPr>
        <p:sp>
          <p:nvSpPr>
            <p:cNvPr id="17915" name="Google Shape;17915;p84"/>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16" name="Google Shape;17916;p84"/>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7917" name="Google Shape;17917;p84"/>
          <p:cNvSpPr/>
          <p:nvPr/>
        </p:nvSpPr>
        <p:spPr>
          <a:xfrm>
            <a:off x="104845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18" name="Google Shape;17918;p84"/>
          <p:cNvGrpSpPr/>
          <p:nvPr/>
        </p:nvGrpSpPr>
        <p:grpSpPr>
          <a:xfrm>
            <a:off x="1312952" y="1983484"/>
            <a:ext cx="197386" cy="197404"/>
            <a:chOff x="2685825" y="840375"/>
            <a:chExt cx="481900" cy="481825"/>
          </a:xfrm>
        </p:grpSpPr>
        <p:sp>
          <p:nvSpPr>
            <p:cNvPr id="17919" name="Google Shape;17919;p84"/>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20" name="Google Shape;17920;p84"/>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7921" name="Google Shape;17921;p84"/>
          <p:cNvSpPr/>
          <p:nvPr/>
        </p:nvSpPr>
        <p:spPr>
          <a:xfrm>
            <a:off x="199871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22" name="Google Shape;17922;p84"/>
          <p:cNvGrpSpPr/>
          <p:nvPr/>
        </p:nvGrpSpPr>
        <p:grpSpPr>
          <a:xfrm>
            <a:off x="2258881" y="1983300"/>
            <a:ext cx="203858" cy="197772"/>
            <a:chOff x="3270675" y="841800"/>
            <a:chExt cx="497700" cy="482725"/>
          </a:xfrm>
        </p:grpSpPr>
        <p:sp>
          <p:nvSpPr>
            <p:cNvPr id="17923" name="Google Shape;17923;p84"/>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24" name="Google Shape;17924;p84"/>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25" name="Google Shape;17925;p84"/>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7926" name="Google Shape;17926;p84"/>
          <p:cNvSpPr/>
          <p:nvPr/>
        </p:nvSpPr>
        <p:spPr>
          <a:xfrm>
            <a:off x="2949013" y="192212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27" name="Google Shape;17927;p84"/>
          <p:cNvGrpSpPr/>
          <p:nvPr/>
        </p:nvGrpSpPr>
        <p:grpSpPr>
          <a:xfrm>
            <a:off x="3214958" y="1983512"/>
            <a:ext cx="197356" cy="197404"/>
            <a:chOff x="3271200" y="1435075"/>
            <a:chExt cx="481825" cy="481825"/>
          </a:xfrm>
        </p:grpSpPr>
        <p:sp>
          <p:nvSpPr>
            <p:cNvPr id="17928" name="Google Shape;17928;p84"/>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929" name="Google Shape;17929;p84"/>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7930" name="Google Shape;17930;p84"/>
          <p:cNvSpPr/>
          <p:nvPr/>
        </p:nvSpPr>
        <p:spPr>
          <a:xfrm>
            <a:off x="1504285" y="294881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84"/>
          <p:cNvSpPr/>
          <p:nvPr/>
        </p:nvSpPr>
        <p:spPr>
          <a:xfrm>
            <a:off x="2653822" y="284548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84"/>
          <p:cNvSpPr/>
          <p:nvPr/>
        </p:nvSpPr>
        <p:spPr>
          <a:xfrm>
            <a:off x="1380284" y="284548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84"/>
          <p:cNvSpPr/>
          <p:nvPr/>
        </p:nvSpPr>
        <p:spPr>
          <a:xfrm>
            <a:off x="1180249" y="221418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84"/>
          <p:cNvSpPr/>
          <p:nvPr/>
        </p:nvSpPr>
        <p:spPr>
          <a:xfrm>
            <a:off x="2134225"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84"/>
          <p:cNvSpPr/>
          <p:nvPr/>
        </p:nvSpPr>
        <p:spPr>
          <a:xfrm>
            <a:off x="3087047"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84"/>
          <p:cNvSpPr/>
          <p:nvPr/>
        </p:nvSpPr>
        <p:spPr>
          <a:xfrm>
            <a:off x="3087047"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84"/>
          <p:cNvSpPr/>
          <p:nvPr/>
        </p:nvSpPr>
        <p:spPr>
          <a:xfrm>
            <a:off x="2134225"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84"/>
          <p:cNvSpPr/>
          <p:nvPr/>
        </p:nvSpPr>
        <p:spPr>
          <a:xfrm>
            <a:off x="1181416" y="421454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84"/>
          <p:cNvSpPr txBox="1"/>
          <p:nvPr/>
        </p:nvSpPr>
        <p:spPr>
          <a:xfrm>
            <a:off x="1644313" y="307988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sp>
        <p:nvSpPr>
          <p:cNvPr id="17940" name="Google Shape;17940;p84"/>
          <p:cNvSpPr txBox="1"/>
          <p:nvPr/>
        </p:nvSpPr>
        <p:spPr>
          <a:xfrm>
            <a:off x="1048453" y="227343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7941" name="Google Shape;17941;p84"/>
          <p:cNvSpPr txBox="1"/>
          <p:nvPr/>
        </p:nvSpPr>
        <p:spPr>
          <a:xfrm>
            <a:off x="1998710" y="227248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7942" name="Google Shape;17942;p84"/>
          <p:cNvSpPr txBox="1"/>
          <p:nvPr/>
        </p:nvSpPr>
        <p:spPr>
          <a:xfrm>
            <a:off x="2949019" y="227248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7943" name="Google Shape;17943;p84"/>
          <p:cNvSpPr txBox="1"/>
          <p:nvPr/>
        </p:nvSpPr>
        <p:spPr>
          <a:xfrm>
            <a:off x="1048350" y="428580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7944" name="Google Shape;17944;p84"/>
          <p:cNvSpPr txBox="1"/>
          <p:nvPr/>
        </p:nvSpPr>
        <p:spPr>
          <a:xfrm>
            <a:off x="1998710" y="428580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7945" name="Google Shape;17945;p84"/>
          <p:cNvSpPr txBox="1"/>
          <p:nvPr/>
        </p:nvSpPr>
        <p:spPr>
          <a:xfrm>
            <a:off x="2949019" y="428580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7946" name="Google Shape;17946;p84"/>
          <p:cNvSpPr/>
          <p:nvPr/>
        </p:nvSpPr>
        <p:spPr>
          <a:xfrm>
            <a:off x="1374787"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84"/>
          <p:cNvSpPr/>
          <p:nvPr/>
        </p:nvSpPr>
        <p:spPr>
          <a:xfrm>
            <a:off x="2326630"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84"/>
          <p:cNvSpPr/>
          <p:nvPr/>
        </p:nvSpPr>
        <p:spPr>
          <a:xfrm>
            <a:off x="3278485"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84"/>
          <p:cNvSpPr/>
          <p:nvPr/>
        </p:nvSpPr>
        <p:spPr>
          <a:xfrm>
            <a:off x="1374774" y="381718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84"/>
          <p:cNvSpPr/>
          <p:nvPr/>
        </p:nvSpPr>
        <p:spPr>
          <a:xfrm>
            <a:off x="2326617" y="381718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84"/>
          <p:cNvSpPr/>
          <p:nvPr/>
        </p:nvSpPr>
        <p:spPr>
          <a:xfrm>
            <a:off x="3278472" y="381718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84"/>
          <p:cNvSpPr/>
          <p:nvPr/>
        </p:nvSpPr>
        <p:spPr>
          <a:xfrm>
            <a:off x="2200729"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84"/>
          <p:cNvSpPr/>
          <p:nvPr/>
        </p:nvSpPr>
        <p:spPr>
          <a:xfrm>
            <a:off x="2328782"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84"/>
          <p:cNvSpPr/>
          <p:nvPr/>
        </p:nvSpPr>
        <p:spPr>
          <a:xfrm>
            <a:off x="2456836"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84"/>
          <p:cNvSpPr/>
          <p:nvPr/>
        </p:nvSpPr>
        <p:spPr>
          <a:xfrm>
            <a:off x="2200729"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84"/>
          <p:cNvSpPr/>
          <p:nvPr/>
        </p:nvSpPr>
        <p:spPr>
          <a:xfrm>
            <a:off x="2328782"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84"/>
          <p:cNvSpPr/>
          <p:nvPr/>
        </p:nvSpPr>
        <p:spPr>
          <a:xfrm>
            <a:off x="2456836"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958" name="Google Shape;17958;p84"/>
          <p:cNvCxnSpPr>
            <a:stCxn id="17946" idx="4"/>
            <a:endCxn id="17952" idx="0"/>
          </p:cNvCxnSpPr>
          <p:nvPr/>
        </p:nvCxnSpPr>
        <p:spPr>
          <a:xfrm flipH="1" rot="-5400000">
            <a:off x="1718737" y="230697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7959" name="Google Shape;17959;p84"/>
          <p:cNvCxnSpPr>
            <a:stCxn id="17948" idx="4"/>
            <a:endCxn id="17954" idx="0"/>
          </p:cNvCxnSpPr>
          <p:nvPr/>
        </p:nvCxnSpPr>
        <p:spPr>
          <a:xfrm rot="5400000">
            <a:off x="2798635" y="230907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7960" name="Google Shape;17960;p84"/>
          <p:cNvCxnSpPr>
            <a:stCxn id="17947" idx="4"/>
            <a:endCxn id="17953" idx="0"/>
          </p:cNvCxnSpPr>
          <p:nvPr/>
        </p:nvCxnSpPr>
        <p:spPr>
          <a:xfrm flipH="1" rot="-5400000">
            <a:off x="2258680" y="271887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7961" name="Google Shape;17961;p84"/>
          <p:cNvCxnSpPr>
            <a:stCxn id="17949" idx="0"/>
            <a:endCxn id="17955" idx="4"/>
          </p:cNvCxnSpPr>
          <p:nvPr/>
        </p:nvCxnSpPr>
        <p:spPr>
          <a:xfrm rot="-5400000">
            <a:off x="1717824" y="330238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7962" name="Google Shape;17962;p84"/>
          <p:cNvCxnSpPr>
            <a:stCxn id="17951" idx="0"/>
            <a:endCxn id="17957" idx="4"/>
          </p:cNvCxnSpPr>
          <p:nvPr/>
        </p:nvCxnSpPr>
        <p:spPr>
          <a:xfrm flipH="1" rot="5400000">
            <a:off x="2797722" y="330448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7963" name="Google Shape;17963;p84"/>
          <p:cNvCxnSpPr>
            <a:stCxn id="17950" idx="0"/>
            <a:endCxn id="17956" idx="4"/>
          </p:cNvCxnSpPr>
          <p:nvPr/>
        </p:nvCxnSpPr>
        <p:spPr>
          <a:xfrm rot="-5400000">
            <a:off x="2257767" y="371428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17964" name="Google Shape;17964;p84"/>
          <p:cNvSpPr/>
          <p:nvPr/>
        </p:nvSpPr>
        <p:spPr>
          <a:xfrm>
            <a:off x="4239724" y="307096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84"/>
          <p:cNvSpPr/>
          <p:nvPr/>
        </p:nvSpPr>
        <p:spPr>
          <a:xfrm>
            <a:off x="5018842" y="307096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84"/>
          <p:cNvSpPr/>
          <p:nvPr/>
        </p:nvSpPr>
        <p:spPr>
          <a:xfrm>
            <a:off x="5797943" y="307096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7967" name="Google Shape;17967;p84"/>
          <p:cNvSpPr/>
          <p:nvPr/>
        </p:nvSpPr>
        <p:spPr>
          <a:xfrm>
            <a:off x="6576658" y="307096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7968" name="Google Shape;17968;p84"/>
          <p:cNvSpPr/>
          <p:nvPr/>
        </p:nvSpPr>
        <p:spPr>
          <a:xfrm>
            <a:off x="7355776" y="307096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7969" name="Google Shape;17969;p84"/>
          <p:cNvSpPr/>
          <p:nvPr/>
        </p:nvSpPr>
        <p:spPr>
          <a:xfrm>
            <a:off x="4429400" y="202500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84"/>
          <p:cNvSpPr/>
          <p:nvPr/>
        </p:nvSpPr>
        <p:spPr>
          <a:xfrm>
            <a:off x="4569763"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84"/>
          <p:cNvSpPr/>
          <p:nvPr/>
        </p:nvSpPr>
        <p:spPr>
          <a:xfrm>
            <a:off x="614762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84"/>
          <p:cNvSpPr/>
          <p:nvPr/>
        </p:nvSpPr>
        <p:spPr>
          <a:xfrm>
            <a:off x="772547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84"/>
          <p:cNvSpPr/>
          <p:nvPr/>
        </p:nvSpPr>
        <p:spPr>
          <a:xfrm>
            <a:off x="5384563" y="33623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84"/>
          <p:cNvSpPr/>
          <p:nvPr/>
        </p:nvSpPr>
        <p:spPr>
          <a:xfrm>
            <a:off x="6936563" y="33624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84"/>
          <p:cNvSpPr txBox="1"/>
          <p:nvPr/>
        </p:nvSpPr>
        <p:spPr>
          <a:xfrm>
            <a:off x="4331422" y="308255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7976" name="Google Shape;17976;p84"/>
          <p:cNvSpPr/>
          <p:nvPr/>
        </p:nvSpPr>
        <p:spPr>
          <a:xfrm>
            <a:off x="4569763"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84"/>
          <p:cNvSpPr/>
          <p:nvPr/>
        </p:nvSpPr>
        <p:spPr>
          <a:xfrm>
            <a:off x="6153050"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84"/>
          <p:cNvSpPr/>
          <p:nvPr/>
        </p:nvSpPr>
        <p:spPr>
          <a:xfrm>
            <a:off x="7725475"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84"/>
          <p:cNvSpPr/>
          <p:nvPr/>
        </p:nvSpPr>
        <p:spPr>
          <a:xfrm>
            <a:off x="5384166" y="393224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84"/>
          <p:cNvSpPr/>
          <p:nvPr/>
        </p:nvSpPr>
        <p:spPr>
          <a:xfrm>
            <a:off x="6936566" y="393224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981" name="Google Shape;17981;p84"/>
          <p:cNvCxnSpPr>
            <a:stCxn id="17970" idx="0"/>
            <a:endCxn id="17976" idx="4"/>
          </p:cNvCxnSpPr>
          <p:nvPr/>
        </p:nvCxnSpPr>
        <p:spPr>
          <a:xfrm rot="10800000">
            <a:off x="4600813"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7982" name="Google Shape;17982;p84"/>
          <p:cNvCxnSpPr>
            <a:stCxn id="17971" idx="0"/>
            <a:endCxn id="17977" idx="4"/>
          </p:cNvCxnSpPr>
          <p:nvPr/>
        </p:nvCxnSpPr>
        <p:spPr>
          <a:xfrm flipH="1" rot="10800000">
            <a:off x="6178675" y="250013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7983" name="Google Shape;17983;p84"/>
          <p:cNvCxnSpPr>
            <a:stCxn id="17972" idx="0"/>
            <a:endCxn id="17978" idx="4"/>
          </p:cNvCxnSpPr>
          <p:nvPr/>
        </p:nvCxnSpPr>
        <p:spPr>
          <a:xfrm rot="10800000">
            <a:off x="7756525"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7984" name="Google Shape;17984;p84"/>
          <p:cNvCxnSpPr>
            <a:stCxn id="17973" idx="4"/>
            <a:endCxn id="17979" idx="0"/>
          </p:cNvCxnSpPr>
          <p:nvPr/>
        </p:nvCxnSpPr>
        <p:spPr>
          <a:xfrm flipH="1">
            <a:off x="5415313" y="342447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7985" name="Google Shape;17985;p84"/>
          <p:cNvCxnSpPr>
            <a:stCxn id="17974" idx="4"/>
            <a:endCxn id="17980" idx="0"/>
          </p:cNvCxnSpPr>
          <p:nvPr/>
        </p:nvCxnSpPr>
        <p:spPr>
          <a:xfrm>
            <a:off x="6967613" y="3424520"/>
            <a:ext cx="0" cy="507600"/>
          </a:xfrm>
          <a:prstGeom prst="straightConnector1">
            <a:avLst/>
          </a:prstGeom>
          <a:noFill/>
          <a:ln cap="flat" cmpd="sng" w="9525">
            <a:solidFill>
              <a:srgbClr val="A5B7C6"/>
            </a:solidFill>
            <a:prstDash val="dash"/>
            <a:round/>
            <a:headEnd len="med" w="med" type="none"/>
            <a:tailEnd len="med" w="med" type="none"/>
          </a:ln>
        </p:spPr>
      </p:cxnSp>
      <p:sp>
        <p:nvSpPr>
          <p:cNvPr id="17986" name="Google Shape;17986;p84"/>
          <p:cNvSpPr txBox="1"/>
          <p:nvPr/>
        </p:nvSpPr>
        <p:spPr>
          <a:xfrm>
            <a:off x="5138997" y="308255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7987" name="Google Shape;17987;p84"/>
          <p:cNvSpPr txBox="1"/>
          <p:nvPr/>
        </p:nvSpPr>
        <p:spPr>
          <a:xfrm>
            <a:off x="5904672" y="308255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7988" name="Google Shape;17988;p84"/>
          <p:cNvSpPr txBox="1"/>
          <p:nvPr/>
        </p:nvSpPr>
        <p:spPr>
          <a:xfrm>
            <a:off x="6696822" y="308255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7989" name="Google Shape;17989;p84"/>
          <p:cNvSpPr txBox="1"/>
          <p:nvPr/>
        </p:nvSpPr>
        <p:spPr>
          <a:xfrm>
            <a:off x="7488972" y="308255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grpSp>
        <p:nvGrpSpPr>
          <p:cNvPr id="17990" name="Google Shape;17990;p84"/>
          <p:cNvGrpSpPr/>
          <p:nvPr/>
        </p:nvGrpSpPr>
        <p:grpSpPr>
          <a:xfrm>
            <a:off x="5307356" y="4111119"/>
            <a:ext cx="206115" cy="206115"/>
            <a:chOff x="1049375" y="2680675"/>
            <a:chExt cx="297725" cy="297725"/>
          </a:xfrm>
        </p:grpSpPr>
        <p:sp>
          <p:nvSpPr>
            <p:cNvPr id="17991" name="Google Shape;17991;p8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8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93" name="Google Shape;17993;p84"/>
          <p:cNvSpPr txBox="1"/>
          <p:nvPr/>
        </p:nvSpPr>
        <p:spPr>
          <a:xfrm>
            <a:off x="6405263"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7994" name="Google Shape;17994;p84"/>
          <p:cNvSpPr txBox="1"/>
          <p:nvPr/>
        </p:nvSpPr>
        <p:spPr>
          <a:xfrm>
            <a:off x="4827411"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7995" name="Google Shape;17995;p84"/>
          <p:cNvSpPr txBox="1"/>
          <p:nvPr/>
        </p:nvSpPr>
        <p:spPr>
          <a:xfrm>
            <a:off x="5626377" y="351239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7996" name="Google Shape;17996;p84"/>
          <p:cNvSpPr txBox="1"/>
          <p:nvPr/>
        </p:nvSpPr>
        <p:spPr>
          <a:xfrm>
            <a:off x="71787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7997" name="Google Shape;17997;p84"/>
          <p:cNvSpPr txBox="1"/>
          <p:nvPr/>
        </p:nvSpPr>
        <p:spPr>
          <a:xfrm>
            <a:off x="40373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grpSp>
        <p:nvGrpSpPr>
          <p:cNvPr id="17998" name="Google Shape;17998;p84"/>
          <p:cNvGrpSpPr/>
          <p:nvPr/>
        </p:nvGrpSpPr>
        <p:grpSpPr>
          <a:xfrm>
            <a:off x="4500213" y="2136142"/>
            <a:ext cx="201221" cy="164272"/>
            <a:chOff x="3860400" y="3254050"/>
            <a:chExt cx="296175" cy="241825"/>
          </a:xfrm>
        </p:grpSpPr>
        <p:sp>
          <p:nvSpPr>
            <p:cNvPr id="17999" name="Google Shape;17999;p84"/>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84"/>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84"/>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84"/>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84"/>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84"/>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84"/>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09" name="Shape 18009"/>
        <p:cNvGrpSpPr/>
        <p:nvPr/>
      </p:nvGrpSpPr>
      <p:grpSpPr>
        <a:xfrm>
          <a:off x="0" y="0"/>
          <a:ext cx="0" cy="0"/>
          <a:chOff x="0" y="0"/>
          <a:chExt cx="0" cy="0"/>
        </a:xfrm>
      </p:grpSpPr>
      <p:sp>
        <p:nvSpPr>
          <p:cNvPr id="18010" name="Google Shape;18010;p85"/>
          <p:cNvSpPr txBox="1"/>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infographics...</a:t>
            </a:r>
            <a:endParaRPr sz="2400">
              <a:solidFill>
                <a:srgbClr val="FFFFFF"/>
              </a:solidFill>
            </a:endParaRPr>
          </a:p>
          <a:p>
            <a:pPr indent="0" lvl="0" marL="0" rtl="0" algn="ctr">
              <a:spcBef>
                <a:spcPts val="0"/>
              </a:spcBef>
              <a:spcAft>
                <a:spcPts val="0"/>
              </a:spcAft>
              <a:buNone/>
            </a:pPr>
            <a:r>
              <a:t/>
            </a:r>
            <a:endParaRPr sz="2400">
              <a:solidFill>
                <a:srgbClr val="FFFFFF"/>
              </a:solidFill>
            </a:endParaRPr>
          </a:p>
        </p:txBody>
      </p:sp>
      <p:sp>
        <p:nvSpPr>
          <p:cNvPr id="18011" name="Google Shape;18011;p85"/>
          <p:cNvSpPr/>
          <p:nvPr/>
        </p:nvSpPr>
        <p:spPr>
          <a:xfrm>
            <a:off x="6549404" y="209402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85"/>
          <p:cNvSpPr txBox="1"/>
          <p:nvPr/>
        </p:nvSpPr>
        <p:spPr>
          <a:xfrm>
            <a:off x="6993115" y="22240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8013" name="Google Shape;18013;p85"/>
          <p:cNvSpPr/>
          <p:nvPr/>
        </p:nvSpPr>
        <p:spPr>
          <a:xfrm>
            <a:off x="6549404" y="288612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85"/>
          <p:cNvSpPr txBox="1"/>
          <p:nvPr/>
        </p:nvSpPr>
        <p:spPr>
          <a:xfrm>
            <a:off x="6993115" y="30161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8015" name="Google Shape;18015;p85"/>
          <p:cNvSpPr/>
          <p:nvPr/>
        </p:nvSpPr>
        <p:spPr>
          <a:xfrm>
            <a:off x="6549404" y="367822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85"/>
          <p:cNvSpPr txBox="1"/>
          <p:nvPr/>
        </p:nvSpPr>
        <p:spPr>
          <a:xfrm>
            <a:off x="6993115" y="38082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8017" name="Google Shape;18017;p85"/>
          <p:cNvSpPr/>
          <p:nvPr/>
        </p:nvSpPr>
        <p:spPr>
          <a:xfrm>
            <a:off x="1048350" y="434997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18" name="Google Shape;18018;p85"/>
          <p:cNvGrpSpPr/>
          <p:nvPr/>
        </p:nvGrpSpPr>
        <p:grpSpPr>
          <a:xfrm>
            <a:off x="1494592" y="1933354"/>
            <a:ext cx="763219" cy="763219"/>
            <a:chOff x="4049800" y="640400"/>
            <a:chExt cx="858900" cy="858900"/>
          </a:xfrm>
        </p:grpSpPr>
        <p:sp>
          <p:nvSpPr>
            <p:cNvPr id="18019" name="Google Shape;18019;p85"/>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85"/>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21" name="Google Shape;18021;p85"/>
          <p:cNvSpPr/>
          <p:nvPr/>
        </p:nvSpPr>
        <p:spPr>
          <a:xfrm>
            <a:off x="1210102" y="2917440"/>
            <a:ext cx="1332000" cy="1131600"/>
          </a:xfrm>
          <a:prstGeom prst="roundRect">
            <a:avLst>
              <a:gd fmla="val 16667" name="adj"/>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85"/>
          <p:cNvSpPr/>
          <p:nvPr/>
        </p:nvSpPr>
        <p:spPr>
          <a:xfrm>
            <a:off x="1759085" y="426976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023" name="Google Shape;18023;p85"/>
          <p:cNvCxnSpPr>
            <a:stCxn id="18019" idx="4"/>
            <a:endCxn id="18021" idx="0"/>
          </p:cNvCxnSpPr>
          <p:nvPr/>
        </p:nvCxnSpPr>
        <p:spPr>
          <a:xfrm>
            <a:off x="1876201" y="269657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18024" name="Google Shape;18024;p85"/>
          <p:cNvCxnSpPr/>
          <p:nvPr/>
        </p:nvCxnSpPr>
        <p:spPr>
          <a:xfrm>
            <a:off x="1876179" y="4048890"/>
            <a:ext cx="0" cy="220800"/>
          </a:xfrm>
          <a:prstGeom prst="straightConnector1">
            <a:avLst/>
          </a:prstGeom>
          <a:noFill/>
          <a:ln cap="flat" cmpd="sng" w="9525">
            <a:solidFill>
              <a:srgbClr val="D7DFE5"/>
            </a:solidFill>
            <a:prstDash val="solid"/>
            <a:round/>
            <a:headEnd len="med" w="med" type="none"/>
            <a:tailEnd len="med" w="med" type="none"/>
          </a:ln>
        </p:spPr>
      </p:cxnSp>
      <p:sp>
        <p:nvSpPr>
          <p:cNvPr id="18025" name="Google Shape;18025;p85"/>
          <p:cNvSpPr txBox="1"/>
          <p:nvPr/>
        </p:nvSpPr>
        <p:spPr>
          <a:xfrm>
            <a:off x="1297398" y="346550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40566D"/>
                </a:solidFill>
              </a:rPr>
              <a:t>“Mercury is closest planet to the Sun and the smallest”</a:t>
            </a:r>
            <a:endParaRPr sz="800">
              <a:solidFill>
                <a:srgbClr val="40566D"/>
              </a:solidFill>
            </a:endParaRPr>
          </a:p>
        </p:txBody>
      </p:sp>
      <p:cxnSp>
        <p:nvCxnSpPr>
          <p:cNvPr id="18026" name="Google Shape;18026;p85"/>
          <p:cNvCxnSpPr/>
          <p:nvPr/>
        </p:nvCxnSpPr>
        <p:spPr>
          <a:xfrm>
            <a:off x="1621737" y="3334746"/>
            <a:ext cx="508800" cy="0"/>
          </a:xfrm>
          <a:prstGeom prst="straightConnector1">
            <a:avLst/>
          </a:prstGeom>
          <a:noFill/>
          <a:ln cap="flat" cmpd="sng" w="19050">
            <a:solidFill>
              <a:srgbClr val="40566D"/>
            </a:solidFill>
            <a:prstDash val="solid"/>
            <a:round/>
            <a:headEnd len="med" w="med" type="none"/>
            <a:tailEnd len="med" w="med" type="none"/>
          </a:ln>
        </p:spPr>
      </p:cxnSp>
      <p:sp>
        <p:nvSpPr>
          <p:cNvPr id="18027" name="Google Shape;18027;p85"/>
          <p:cNvSpPr txBox="1"/>
          <p:nvPr/>
        </p:nvSpPr>
        <p:spPr>
          <a:xfrm>
            <a:off x="1454136" y="308104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40566D"/>
                </a:solidFill>
              </a:rPr>
              <a:t>TITLE 1</a:t>
            </a:r>
            <a:endParaRPr b="1" sz="800">
              <a:solidFill>
                <a:srgbClr val="40566D"/>
              </a:solidFill>
            </a:endParaRPr>
          </a:p>
        </p:txBody>
      </p:sp>
      <p:sp>
        <p:nvSpPr>
          <p:cNvPr id="18028" name="Google Shape;18028;p85"/>
          <p:cNvSpPr txBox="1"/>
          <p:nvPr/>
        </p:nvSpPr>
        <p:spPr>
          <a:xfrm>
            <a:off x="1585964" y="2132282"/>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18029" name="Google Shape;18029;p85"/>
          <p:cNvSpPr/>
          <p:nvPr/>
        </p:nvSpPr>
        <p:spPr>
          <a:xfrm>
            <a:off x="3439355" y="234297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30" name="Google Shape;18030;p85"/>
          <p:cNvGrpSpPr/>
          <p:nvPr/>
        </p:nvGrpSpPr>
        <p:grpSpPr>
          <a:xfrm>
            <a:off x="3576486" y="2515941"/>
            <a:ext cx="1443832" cy="1443832"/>
            <a:chOff x="5681300" y="2527788"/>
            <a:chExt cx="805800" cy="805800"/>
          </a:xfrm>
        </p:grpSpPr>
        <p:sp>
          <p:nvSpPr>
            <p:cNvPr id="18031" name="Google Shape;18031;p8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8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3" name="Google Shape;18033;p85"/>
          <p:cNvGrpSpPr/>
          <p:nvPr/>
        </p:nvGrpSpPr>
        <p:grpSpPr>
          <a:xfrm>
            <a:off x="6240887" y="2131713"/>
            <a:ext cx="626590" cy="626590"/>
            <a:chOff x="5681300" y="2527788"/>
            <a:chExt cx="805800" cy="805800"/>
          </a:xfrm>
        </p:grpSpPr>
        <p:sp>
          <p:nvSpPr>
            <p:cNvPr id="18034" name="Google Shape;18034;p8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85"/>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6" name="Google Shape;18036;p85"/>
          <p:cNvGrpSpPr/>
          <p:nvPr/>
        </p:nvGrpSpPr>
        <p:grpSpPr>
          <a:xfrm>
            <a:off x="6240887" y="2923813"/>
            <a:ext cx="626590" cy="626590"/>
            <a:chOff x="5681300" y="2527788"/>
            <a:chExt cx="805800" cy="805800"/>
          </a:xfrm>
        </p:grpSpPr>
        <p:sp>
          <p:nvSpPr>
            <p:cNvPr id="18037" name="Google Shape;18037;p8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85"/>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9" name="Google Shape;18039;p85"/>
          <p:cNvGrpSpPr/>
          <p:nvPr/>
        </p:nvGrpSpPr>
        <p:grpSpPr>
          <a:xfrm>
            <a:off x="6240887" y="3715913"/>
            <a:ext cx="626590" cy="626590"/>
            <a:chOff x="5681300" y="2527788"/>
            <a:chExt cx="805800" cy="805800"/>
          </a:xfrm>
        </p:grpSpPr>
        <p:sp>
          <p:nvSpPr>
            <p:cNvPr id="18040" name="Google Shape;18040;p8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85"/>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42" name="Google Shape;18042;p85"/>
          <p:cNvSpPr/>
          <p:nvPr/>
        </p:nvSpPr>
        <p:spPr>
          <a:xfrm>
            <a:off x="4229854" y="22775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85"/>
          <p:cNvSpPr/>
          <p:nvPr/>
        </p:nvSpPr>
        <p:spPr>
          <a:xfrm>
            <a:off x="4229854" y="406107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85"/>
          <p:cNvSpPr/>
          <p:nvPr/>
        </p:nvSpPr>
        <p:spPr>
          <a:xfrm>
            <a:off x="5157904" y="316931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045" name="Google Shape;18045;p85"/>
          <p:cNvCxnSpPr>
            <a:stCxn id="18044" idx="6"/>
            <a:endCxn id="18035" idx="2"/>
          </p:cNvCxnSpPr>
          <p:nvPr/>
        </p:nvCxnSpPr>
        <p:spPr>
          <a:xfrm flipH="1" rot="10800000">
            <a:off x="5295004" y="2444963"/>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8046" name="Google Shape;18046;p85"/>
          <p:cNvCxnSpPr>
            <a:stCxn id="18044" idx="6"/>
            <a:endCxn id="18041" idx="2"/>
          </p:cNvCxnSpPr>
          <p:nvPr/>
        </p:nvCxnSpPr>
        <p:spPr>
          <a:xfrm>
            <a:off x="5295004" y="3237863"/>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8047" name="Google Shape;18047;p85"/>
          <p:cNvCxnSpPr>
            <a:stCxn id="18044" idx="6"/>
            <a:endCxn id="18038" idx="2"/>
          </p:cNvCxnSpPr>
          <p:nvPr/>
        </p:nvCxnSpPr>
        <p:spPr>
          <a:xfrm flipH="1" rot="10800000">
            <a:off x="5295004" y="3236963"/>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8048" name="Google Shape;18048;p85"/>
          <p:cNvSpPr txBox="1"/>
          <p:nvPr/>
        </p:nvSpPr>
        <p:spPr>
          <a:xfrm>
            <a:off x="3800713" y="292451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52" name="Shape 18052"/>
        <p:cNvGrpSpPr/>
        <p:nvPr/>
      </p:nvGrpSpPr>
      <p:grpSpPr>
        <a:xfrm>
          <a:off x="0" y="0"/>
          <a:ext cx="0" cy="0"/>
          <a:chOff x="0" y="0"/>
          <a:chExt cx="0" cy="0"/>
        </a:xfrm>
      </p:grpSpPr>
      <p:sp>
        <p:nvSpPr>
          <p:cNvPr id="18053" name="Google Shape;18053;p86"/>
          <p:cNvSpPr txBox="1"/>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
        <p:nvSpPr>
          <p:cNvPr id="18054" name="Google Shape;18054;p86"/>
          <p:cNvSpPr txBox="1"/>
          <p:nvPr/>
        </p:nvSpPr>
        <p:spPr>
          <a:xfrm>
            <a:off x="1068100" y="141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grpSp>
        <p:nvGrpSpPr>
          <p:cNvPr id="18055" name="Google Shape;18055;p86"/>
          <p:cNvGrpSpPr/>
          <p:nvPr/>
        </p:nvGrpSpPr>
        <p:grpSpPr>
          <a:xfrm>
            <a:off x="1006030" y="1942611"/>
            <a:ext cx="352098" cy="307716"/>
            <a:chOff x="1006030" y="1942611"/>
            <a:chExt cx="352098" cy="307716"/>
          </a:xfrm>
        </p:grpSpPr>
        <p:sp>
          <p:nvSpPr>
            <p:cNvPr id="18056" name="Google Shape;18056;p86"/>
            <p:cNvSpPr/>
            <p:nvPr/>
          </p:nvSpPr>
          <p:spPr>
            <a:xfrm>
              <a:off x="1103717" y="2116039"/>
              <a:ext cx="64409" cy="72224"/>
            </a:xfrm>
            <a:custGeom>
              <a:rect b="b" l="l" r="r" t="t"/>
              <a:pathLst>
                <a:path extrusionOk="0" h="2218" w="1978">
                  <a:moveTo>
                    <a:pt x="1453" y="0"/>
                  </a:moveTo>
                  <a:cubicBezTo>
                    <a:pt x="1287" y="0"/>
                    <a:pt x="1166" y="113"/>
                    <a:pt x="1144" y="265"/>
                  </a:cubicBezTo>
                  <a:cubicBezTo>
                    <a:pt x="1073" y="670"/>
                    <a:pt x="1096" y="1099"/>
                    <a:pt x="1215" y="1575"/>
                  </a:cubicBezTo>
                  <a:lnTo>
                    <a:pt x="334" y="1575"/>
                  </a:lnTo>
                  <a:cubicBezTo>
                    <a:pt x="144" y="1575"/>
                    <a:pt x="1" y="1765"/>
                    <a:pt x="25" y="1932"/>
                  </a:cubicBezTo>
                  <a:cubicBezTo>
                    <a:pt x="72" y="2099"/>
                    <a:pt x="215" y="2218"/>
                    <a:pt x="358" y="2218"/>
                  </a:cubicBezTo>
                  <a:lnTo>
                    <a:pt x="1668" y="2218"/>
                  </a:lnTo>
                  <a:cubicBezTo>
                    <a:pt x="1763" y="2218"/>
                    <a:pt x="1858" y="2170"/>
                    <a:pt x="1882" y="2051"/>
                  </a:cubicBezTo>
                  <a:cubicBezTo>
                    <a:pt x="1930" y="2004"/>
                    <a:pt x="1977" y="1884"/>
                    <a:pt x="1930" y="1789"/>
                  </a:cubicBezTo>
                  <a:cubicBezTo>
                    <a:pt x="1763" y="1218"/>
                    <a:pt x="1692" y="741"/>
                    <a:pt x="1763" y="360"/>
                  </a:cubicBezTo>
                  <a:cubicBezTo>
                    <a:pt x="1787" y="194"/>
                    <a:pt x="1668" y="27"/>
                    <a:pt x="1501" y="3"/>
                  </a:cubicBezTo>
                  <a:cubicBezTo>
                    <a:pt x="1485" y="1"/>
                    <a:pt x="1469" y="0"/>
                    <a:pt x="1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86"/>
            <p:cNvSpPr/>
            <p:nvPr/>
          </p:nvSpPr>
          <p:spPr>
            <a:xfrm>
              <a:off x="1057967" y="2126980"/>
              <a:ext cx="95408" cy="123347"/>
            </a:xfrm>
            <a:custGeom>
              <a:rect b="b" l="l" r="r" t="t"/>
              <a:pathLst>
                <a:path extrusionOk="0" h="3788" w="2930">
                  <a:moveTo>
                    <a:pt x="334" y="1"/>
                  </a:moveTo>
                  <a:cubicBezTo>
                    <a:pt x="168" y="1"/>
                    <a:pt x="1" y="143"/>
                    <a:pt x="1" y="334"/>
                  </a:cubicBezTo>
                  <a:cubicBezTo>
                    <a:pt x="1" y="1930"/>
                    <a:pt x="644" y="3501"/>
                    <a:pt x="668" y="3573"/>
                  </a:cubicBezTo>
                  <a:cubicBezTo>
                    <a:pt x="715" y="3692"/>
                    <a:pt x="811" y="3787"/>
                    <a:pt x="953" y="3787"/>
                  </a:cubicBezTo>
                  <a:lnTo>
                    <a:pt x="2549" y="3787"/>
                  </a:lnTo>
                  <a:cubicBezTo>
                    <a:pt x="2787" y="3787"/>
                    <a:pt x="2930" y="3501"/>
                    <a:pt x="2811" y="3311"/>
                  </a:cubicBezTo>
                  <a:cubicBezTo>
                    <a:pt x="2811" y="3263"/>
                    <a:pt x="1906" y="1787"/>
                    <a:pt x="1906" y="334"/>
                  </a:cubicBezTo>
                  <a:cubicBezTo>
                    <a:pt x="1906" y="143"/>
                    <a:pt x="1763" y="1"/>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86"/>
            <p:cNvSpPr/>
            <p:nvPr/>
          </p:nvSpPr>
          <p:spPr>
            <a:xfrm>
              <a:off x="1006030" y="2023854"/>
              <a:ext cx="154346" cy="123314"/>
            </a:xfrm>
            <a:custGeom>
              <a:rect b="b" l="l" r="r" t="t"/>
              <a:pathLst>
                <a:path extrusionOk="0" h="3787" w="4740">
                  <a:moveTo>
                    <a:pt x="1929" y="0"/>
                  </a:moveTo>
                  <a:cubicBezTo>
                    <a:pt x="929" y="0"/>
                    <a:pt x="48" y="810"/>
                    <a:pt x="24" y="1834"/>
                  </a:cubicBezTo>
                  <a:cubicBezTo>
                    <a:pt x="0" y="2906"/>
                    <a:pt x="858" y="3787"/>
                    <a:pt x="1905" y="3787"/>
                  </a:cubicBezTo>
                  <a:lnTo>
                    <a:pt x="4096" y="3787"/>
                  </a:lnTo>
                  <a:lnTo>
                    <a:pt x="4739" y="3168"/>
                  </a:lnTo>
                  <a:lnTo>
                    <a:pt x="4739" y="1905"/>
                  </a:lnTo>
                  <a:lnTo>
                    <a:pt x="4739" y="667"/>
                  </a:lnTo>
                  <a:lnTo>
                    <a:pt x="4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86"/>
            <p:cNvSpPr/>
            <p:nvPr/>
          </p:nvSpPr>
          <p:spPr>
            <a:xfrm>
              <a:off x="1006811" y="2085886"/>
              <a:ext cx="154346" cy="61283"/>
            </a:xfrm>
            <a:custGeom>
              <a:rect b="b" l="l" r="r" t="t"/>
              <a:pathLst>
                <a:path extrusionOk="0" h="1882" w="4740">
                  <a:moveTo>
                    <a:pt x="24" y="0"/>
                  </a:moveTo>
                  <a:cubicBezTo>
                    <a:pt x="0" y="1048"/>
                    <a:pt x="857" y="1882"/>
                    <a:pt x="1905" y="1882"/>
                  </a:cubicBezTo>
                  <a:lnTo>
                    <a:pt x="4120" y="1882"/>
                  </a:lnTo>
                  <a:lnTo>
                    <a:pt x="4739" y="1263"/>
                  </a:lnTo>
                  <a:lnTo>
                    <a:pt x="4739"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86"/>
            <p:cNvSpPr/>
            <p:nvPr/>
          </p:nvSpPr>
          <p:spPr>
            <a:xfrm>
              <a:off x="1305344" y="2045574"/>
              <a:ext cx="52784" cy="81439"/>
            </a:xfrm>
            <a:custGeom>
              <a:rect b="b" l="l" r="r" t="t"/>
              <a:pathLst>
                <a:path extrusionOk="0" h="2501" w="1621">
                  <a:moveTo>
                    <a:pt x="1" y="0"/>
                  </a:moveTo>
                  <a:lnTo>
                    <a:pt x="1" y="1238"/>
                  </a:lnTo>
                  <a:lnTo>
                    <a:pt x="1" y="2501"/>
                  </a:lnTo>
                  <a:lnTo>
                    <a:pt x="334" y="2501"/>
                  </a:lnTo>
                  <a:cubicBezTo>
                    <a:pt x="1048" y="2501"/>
                    <a:pt x="1620" y="1905"/>
                    <a:pt x="1572" y="1191"/>
                  </a:cubicBezTo>
                  <a:cubicBezTo>
                    <a:pt x="1525" y="500"/>
                    <a:pt x="953"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86"/>
            <p:cNvSpPr/>
            <p:nvPr/>
          </p:nvSpPr>
          <p:spPr>
            <a:xfrm>
              <a:off x="1304563" y="2085886"/>
              <a:ext cx="51221" cy="41126"/>
            </a:xfrm>
            <a:custGeom>
              <a:rect b="b" l="l" r="r" t="t"/>
              <a:pathLst>
                <a:path extrusionOk="0" h="1263" w="1573">
                  <a:moveTo>
                    <a:pt x="1" y="0"/>
                  </a:moveTo>
                  <a:lnTo>
                    <a:pt x="1" y="1263"/>
                  </a:lnTo>
                  <a:lnTo>
                    <a:pt x="334" y="1263"/>
                  </a:lnTo>
                  <a:cubicBezTo>
                    <a:pt x="1001" y="1263"/>
                    <a:pt x="1573" y="691"/>
                    <a:pt x="1573"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86"/>
            <p:cNvSpPr/>
            <p:nvPr/>
          </p:nvSpPr>
          <p:spPr>
            <a:xfrm>
              <a:off x="1140936" y="1942611"/>
              <a:ext cx="175316" cy="285215"/>
            </a:xfrm>
            <a:custGeom>
              <a:rect b="b" l="l" r="r" t="t"/>
              <a:pathLst>
                <a:path extrusionOk="0" h="8759" w="5384">
                  <a:moveTo>
                    <a:pt x="5029" y="1"/>
                  </a:moveTo>
                  <a:cubicBezTo>
                    <a:pt x="4959" y="1"/>
                    <a:pt x="4893" y="32"/>
                    <a:pt x="4835" y="90"/>
                  </a:cubicBezTo>
                  <a:cubicBezTo>
                    <a:pt x="4811" y="114"/>
                    <a:pt x="2335" y="2495"/>
                    <a:pt x="1" y="2495"/>
                  </a:cubicBezTo>
                  <a:lnTo>
                    <a:pt x="1" y="4377"/>
                  </a:lnTo>
                  <a:lnTo>
                    <a:pt x="1" y="6258"/>
                  </a:lnTo>
                  <a:cubicBezTo>
                    <a:pt x="2335" y="6258"/>
                    <a:pt x="4811" y="8663"/>
                    <a:pt x="4835" y="8663"/>
                  </a:cubicBezTo>
                  <a:cubicBezTo>
                    <a:pt x="4899" y="8727"/>
                    <a:pt x="4973" y="8758"/>
                    <a:pt x="5051" y="8758"/>
                  </a:cubicBezTo>
                  <a:cubicBezTo>
                    <a:pt x="5089" y="8758"/>
                    <a:pt x="5129" y="8750"/>
                    <a:pt x="5169" y="8735"/>
                  </a:cubicBezTo>
                  <a:cubicBezTo>
                    <a:pt x="5288" y="8663"/>
                    <a:pt x="5383" y="8568"/>
                    <a:pt x="5383" y="8425"/>
                  </a:cubicBezTo>
                  <a:lnTo>
                    <a:pt x="5383" y="4353"/>
                  </a:lnTo>
                  <a:lnTo>
                    <a:pt x="5383" y="280"/>
                  </a:lnTo>
                  <a:cubicBezTo>
                    <a:pt x="5359" y="185"/>
                    <a:pt x="5288" y="66"/>
                    <a:pt x="5169" y="42"/>
                  </a:cubicBezTo>
                  <a:cubicBezTo>
                    <a:pt x="5122" y="14"/>
                    <a:pt x="5075" y="1"/>
                    <a:pt x="502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86"/>
            <p:cNvSpPr/>
            <p:nvPr/>
          </p:nvSpPr>
          <p:spPr>
            <a:xfrm>
              <a:off x="1139406" y="2085104"/>
              <a:ext cx="176065" cy="143503"/>
            </a:xfrm>
            <a:custGeom>
              <a:rect b="b" l="l" r="r" t="t"/>
              <a:pathLst>
                <a:path extrusionOk="0" h="4407" w="5407">
                  <a:moveTo>
                    <a:pt x="0" y="1"/>
                  </a:moveTo>
                  <a:lnTo>
                    <a:pt x="0" y="1882"/>
                  </a:lnTo>
                  <a:cubicBezTo>
                    <a:pt x="2358" y="1906"/>
                    <a:pt x="4835" y="4311"/>
                    <a:pt x="4858" y="4311"/>
                  </a:cubicBezTo>
                  <a:cubicBezTo>
                    <a:pt x="4922" y="4374"/>
                    <a:pt x="4996" y="4406"/>
                    <a:pt x="5074" y="4406"/>
                  </a:cubicBezTo>
                  <a:cubicBezTo>
                    <a:pt x="5113" y="4406"/>
                    <a:pt x="5152" y="4398"/>
                    <a:pt x="5192" y="4382"/>
                  </a:cubicBezTo>
                  <a:cubicBezTo>
                    <a:pt x="5311" y="4311"/>
                    <a:pt x="5406" y="4240"/>
                    <a:pt x="5406" y="4073"/>
                  </a:cubicBezTo>
                  <a:lnTo>
                    <a:pt x="5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4" name="Google Shape;18064;p86"/>
          <p:cNvGrpSpPr/>
          <p:nvPr/>
        </p:nvGrpSpPr>
        <p:grpSpPr>
          <a:xfrm>
            <a:off x="1755879" y="1942155"/>
            <a:ext cx="350535" cy="307195"/>
            <a:chOff x="1755879" y="1942155"/>
            <a:chExt cx="350535" cy="307195"/>
          </a:xfrm>
        </p:grpSpPr>
        <p:sp>
          <p:nvSpPr>
            <p:cNvPr id="18065" name="Google Shape;18065;p86"/>
            <p:cNvSpPr/>
            <p:nvPr/>
          </p:nvSpPr>
          <p:spPr>
            <a:xfrm>
              <a:off x="1932694" y="2054854"/>
              <a:ext cx="52002" cy="81471"/>
            </a:xfrm>
            <a:custGeom>
              <a:rect b="b" l="l" r="r" t="t"/>
              <a:pathLst>
                <a:path extrusionOk="0" h="2502" w="1597">
                  <a:moveTo>
                    <a:pt x="1" y="1"/>
                  </a:moveTo>
                  <a:lnTo>
                    <a:pt x="1" y="1263"/>
                  </a:lnTo>
                  <a:lnTo>
                    <a:pt x="1" y="2501"/>
                  </a:lnTo>
                  <a:lnTo>
                    <a:pt x="334" y="2501"/>
                  </a:lnTo>
                  <a:cubicBezTo>
                    <a:pt x="1048" y="2501"/>
                    <a:pt x="1596" y="1906"/>
                    <a:pt x="1572" y="1192"/>
                  </a:cubicBezTo>
                  <a:cubicBezTo>
                    <a:pt x="1525" y="549"/>
                    <a:pt x="953" y="1"/>
                    <a:pt x="28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86"/>
            <p:cNvSpPr/>
            <p:nvPr/>
          </p:nvSpPr>
          <p:spPr>
            <a:xfrm>
              <a:off x="1931912" y="2095948"/>
              <a:ext cx="51221" cy="40378"/>
            </a:xfrm>
            <a:custGeom>
              <a:rect b="b" l="l" r="r" t="t"/>
              <a:pathLst>
                <a:path extrusionOk="0" h="1240" w="1573">
                  <a:moveTo>
                    <a:pt x="1" y="1"/>
                  </a:moveTo>
                  <a:lnTo>
                    <a:pt x="1" y="1239"/>
                  </a:lnTo>
                  <a:lnTo>
                    <a:pt x="310" y="1239"/>
                  </a:lnTo>
                  <a:cubicBezTo>
                    <a:pt x="1001" y="1239"/>
                    <a:pt x="1573" y="692"/>
                    <a:pt x="1573"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86"/>
            <p:cNvSpPr/>
            <p:nvPr/>
          </p:nvSpPr>
          <p:spPr>
            <a:xfrm>
              <a:off x="1755879" y="2023854"/>
              <a:ext cx="93096" cy="143470"/>
            </a:xfrm>
            <a:custGeom>
              <a:rect b="b" l="l" r="r" t="t"/>
              <a:pathLst>
                <a:path extrusionOk="0" h="4406" w="2859">
                  <a:moveTo>
                    <a:pt x="334" y="0"/>
                  </a:moveTo>
                  <a:cubicBezTo>
                    <a:pt x="168" y="0"/>
                    <a:pt x="1" y="167"/>
                    <a:pt x="1" y="334"/>
                  </a:cubicBezTo>
                  <a:lnTo>
                    <a:pt x="1" y="2215"/>
                  </a:lnTo>
                  <a:lnTo>
                    <a:pt x="1" y="4096"/>
                  </a:lnTo>
                  <a:cubicBezTo>
                    <a:pt x="1" y="4263"/>
                    <a:pt x="168" y="4406"/>
                    <a:pt x="334" y="4406"/>
                  </a:cubicBezTo>
                  <a:lnTo>
                    <a:pt x="2239" y="4406"/>
                  </a:lnTo>
                  <a:lnTo>
                    <a:pt x="2859" y="3644"/>
                  </a:lnTo>
                  <a:lnTo>
                    <a:pt x="2859" y="2239"/>
                  </a:lnTo>
                  <a:lnTo>
                    <a:pt x="2859" y="405"/>
                  </a:lnTo>
                  <a:lnTo>
                    <a:pt x="223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86"/>
            <p:cNvSpPr/>
            <p:nvPr/>
          </p:nvSpPr>
          <p:spPr>
            <a:xfrm>
              <a:off x="1755879" y="2096729"/>
              <a:ext cx="93096" cy="70596"/>
            </a:xfrm>
            <a:custGeom>
              <a:rect b="b" l="l" r="r" t="t"/>
              <a:pathLst>
                <a:path extrusionOk="0" h="2168" w="2859">
                  <a:moveTo>
                    <a:pt x="1" y="1"/>
                  </a:moveTo>
                  <a:lnTo>
                    <a:pt x="1" y="1882"/>
                  </a:lnTo>
                  <a:cubicBezTo>
                    <a:pt x="48" y="2025"/>
                    <a:pt x="191" y="2168"/>
                    <a:pt x="334" y="2168"/>
                  </a:cubicBezTo>
                  <a:lnTo>
                    <a:pt x="2239" y="2168"/>
                  </a:lnTo>
                  <a:lnTo>
                    <a:pt x="2859" y="1406"/>
                  </a:lnTo>
                  <a:lnTo>
                    <a:pt x="2859" y="1"/>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86"/>
            <p:cNvSpPr/>
            <p:nvPr/>
          </p:nvSpPr>
          <p:spPr>
            <a:xfrm>
              <a:off x="2042820" y="1984486"/>
              <a:ext cx="63595" cy="222988"/>
            </a:xfrm>
            <a:custGeom>
              <a:rect b="b" l="l" r="r" t="t"/>
              <a:pathLst>
                <a:path extrusionOk="0" h="6848" w="1953">
                  <a:moveTo>
                    <a:pt x="346" y="1"/>
                  </a:moveTo>
                  <a:cubicBezTo>
                    <a:pt x="262" y="1"/>
                    <a:pt x="179" y="30"/>
                    <a:pt x="119" y="90"/>
                  </a:cubicBezTo>
                  <a:cubicBezTo>
                    <a:pt x="0" y="209"/>
                    <a:pt x="0" y="423"/>
                    <a:pt x="119" y="542"/>
                  </a:cubicBezTo>
                  <a:cubicBezTo>
                    <a:pt x="905" y="1304"/>
                    <a:pt x="1310" y="2329"/>
                    <a:pt x="1310" y="3424"/>
                  </a:cubicBezTo>
                  <a:cubicBezTo>
                    <a:pt x="1310" y="4519"/>
                    <a:pt x="905" y="5543"/>
                    <a:pt x="119" y="6306"/>
                  </a:cubicBezTo>
                  <a:cubicBezTo>
                    <a:pt x="0" y="6425"/>
                    <a:pt x="0" y="6639"/>
                    <a:pt x="119" y="6758"/>
                  </a:cubicBezTo>
                  <a:cubicBezTo>
                    <a:pt x="179" y="6818"/>
                    <a:pt x="262" y="6847"/>
                    <a:pt x="346" y="6847"/>
                  </a:cubicBezTo>
                  <a:cubicBezTo>
                    <a:pt x="429" y="6847"/>
                    <a:pt x="512" y="6818"/>
                    <a:pt x="572" y="6758"/>
                  </a:cubicBezTo>
                  <a:cubicBezTo>
                    <a:pt x="1477" y="5853"/>
                    <a:pt x="1953" y="4662"/>
                    <a:pt x="1953" y="3424"/>
                  </a:cubicBezTo>
                  <a:cubicBezTo>
                    <a:pt x="1953" y="2162"/>
                    <a:pt x="1477" y="971"/>
                    <a:pt x="572" y="90"/>
                  </a:cubicBezTo>
                  <a:cubicBezTo>
                    <a:pt x="512" y="30"/>
                    <a:pt x="429" y="1"/>
                    <a:pt x="34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86"/>
            <p:cNvSpPr/>
            <p:nvPr/>
          </p:nvSpPr>
          <p:spPr>
            <a:xfrm>
              <a:off x="1999382" y="2027925"/>
              <a:ext cx="45783" cy="136111"/>
            </a:xfrm>
            <a:custGeom>
              <a:rect b="b" l="l" r="r" t="t"/>
              <a:pathLst>
                <a:path extrusionOk="0" h="4180" w="1406">
                  <a:moveTo>
                    <a:pt x="346" y="0"/>
                  </a:moveTo>
                  <a:cubicBezTo>
                    <a:pt x="263" y="0"/>
                    <a:pt x="179" y="30"/>
                    <a:pt x="120" y="90"/>
                  </a:cubicBezTo>
                  <a:cubicBezTo>
                    <a:pt x="1" y="209"/>
                    <a:pt x="1" y="423"/>
                    <a:pt x="120" y="542"/>
                  </a:cubicBezTo>
                  <a:cubicBezTo>
                    <a:pt x="548" y="947"/>
                    <a:pt x="786" y="1518"/>
                    <a:pt x="786" y="2090"/>
                  </a:cubicBezTo>
                  <a:cubicBezTo>
                    <a:pt x="786" y="2638"/>
                    <a:pt x="525" y="3209"/>
                    <a:pt x="120" y="3638"/>
                  </a:cubicBezTo>
                  <a:cubicBezTo>
                    <a:pt x="1" y="3757"/>
                    <a:pt x="1" y="3971"/>
                    <a:pt x="120" y="4090"/>
                  </a:cubicBezTo>
                  <a:cubicBezTo>
                    <a:pt x="179" y="4150"/>
                    <a:pt x="263" y="4180"/>
                    <a:pt x="346" y="4180"/>
                  </a:cubicBezTo>
                  <a:cubicBezTo>
                    <a:pt x="429" y="4180"/>
                    <a:pt x="513" y="4150"/>
                    <a:pt x="572" y="4090"/>
                  </a:cubicBezTo>
                  <a:cubicBezTo>
                    <a:pt x="1096" y="3543"/>
                    <a:pt x="1406" y="2828"/>
                    <a:pt x="1406" y="2090"/>
                  </a:cubicBezTo>
                  <a:cubicBezTo>
                    <a:pt x="1406" y="1352"/>
                    <a:pt x="1096" y="637"/>
                    <a:pt x="572" y="90"/>
                  </a:cubicBezTo>
                  <a:cubicBezTo>
                    <a:pt x="513" y="30"/>
                    <a:pt x="429" y="0"/>
                    <a:pt x="34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86"/>
            <p:cNvSpPr/>
            <p:nvPr/>
          </p:nvSpPr>
          <p:spPr>
            <a:xfrm>
              <a:off x="2042820" y="2095948"/>
              <a:ext cx="63595" cy="111527"/>
            </a:xfrm>
            <a:custGeom>
              <a:rect b="b" l="l" r="r" t="t"/>
              <a:pathLst>
                <a:path extrusionOk="0" h="3425" w="1953">
                  <a:moveTo>
                    <a:pt x="1310" y="1"/>
                  </a:moveTo>
                  <a:cubicBezTo>
                    <a:pt x="1310" y="1096"/>
                    <a:pt x="905" y="2120"/>
                    <a:pt x="119" y="2883"/>
                  </a:cubicBezTo>
                  <a:cubicBezTo>
                    <a:pt x="0" y="3002"/>
                    <a:pt x="0" y="3216"/>
                    <a:pt x="119" y="3335"/>
                  </a:cubicBezTo>
                  <a:cubicBezTo>
                    <a:pt x="179" y="3395"/>
                    <a:pt x="262" y="3424"/>
                    <a:pt x="346" y="3424"/>
                  </a:cubicBezTo>
                  <a:cubicBezTo>
                    <a:pt x="429" y="3424"/>
                    <a:pt x="512" y="3395"/>
                    <a:pt x="572" y="3335"/>
                  </a:cubicBezTo>
                  <a:cubicBezTo>
                    <a:pt x="1477" y="2430"/>
                    <a:pt x="1953" y="1239"/>
                    <a:pt x="1953"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86"/>
            <p:cNvSpPr/>
            <p:nvPr/>
          </p:nvSpPr>
          <p:spPr>
            <a:xfrm>
              <a:off x="1999382" y="2095948"/>
              <a:ext cx="45783" cy="68088"/>
            </a:xfrm>
            <a:custGeom>
              <a:rect b="b" l="l" r="r" t="t"/>
              <a:pathLst>
                <a:path extrusionOk="0" h="2091" w="1406">
                  <a:moveTo>
                    <a:pt x="786" y="1"/>
                  </a:moveTo>
                  <a:cubicBezTo>
                    <a:pt x="786" y="596"/>
                    <a:pt x="548" y="1120"/>
                    <a:pt x="120" y="1549"/>
                  </a:cubicBezTo>
                  <a:cubicBezTo>
                    <a:pt x="1" y="1692"/>
                    <a:pt x="1" y="1882"/>
                    <a:pt x="120" y="2001"/>
                  </a:cubicBezTo>
                  <a:cubicBezTo>
                    <a:pt x="179" y="2061"/>
                    <a:pt x="263" y="2091"/>
                    <a:pt x="346" y="2091"/>
                  </a:cubicBezTo>
                  <a:cubicBezTo>
                    <a:pt x="429" y="2091"/>
                    <a:pt x="513" y="2061"/>
                    <a:pt x="572" y="2001"/>
                  </a:cubicBezTo>
                  <a:cubicBezTo>
                    <a:pt x="1096" y="1454"/>
                    <a:pt x="1406" y="739"/>
                    <a:pt x="140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86"/>
            <p:cNvSpPr/>
            <p:nvPr/>
          </p:nvSpPr>
          <p:spPr>
            <a:xfrm>
              <a:off x="1828787" y="1942155"/>
              <a:ext cx="113252" cy="307195"/>
            </a:xfrm>
            <a:custGeom>
              <a:rect b="b" l="l" r="r" t="t"/>
              <a:pathLst>
                <a:path extrusionOk="0" h="9434" w="3478">
                  <a:moveTo>
                    <a:pt x="3201" y="0"/>
                  </a:moveTo>
                  <a:cubicBezTo>
                    <a:pt x="3098" y="0"/>
                    <a:pt x="2985" y="35"/>
                    <a:pt x="2930" y="128"/>
                  </a:cubicBezTo>
                  <a:cubicBezTo>
                    <a:pt x="2239" y="1057"/>
                    <a:pt x="810" y="2509"/>
                    <a:pt x="0" y="2509"/>
                  </a:cubicBezTo>
                  <a:lnTo>
                    <a:pt x="0" y="4724"/>
                  </a:lnTo>
                  <a:lnTo>
                    <a:pt x="0" y="6915"/>
                  </a:lnTo>
                  <a:cubicBezTo>
                    <a:pt x="810" y="6915"/>
                    <a:pt x="2239" y="8391"/>
                    <a:pt x="2930" y="9296"/>
                  </a:cubicBezTo>
                  <a:cubicBezTo>
                    <a:pt x="2983" y="9385"/>
                    <a:pt x="3062" y="9434"/>
                    <a:pt x="3167" y="9434"/>
                  </a:cubicBezTo>
                  <a:cubicBezTo>
                    <a:pt x="3204" y="9434"/>
                    <a:pt x="3244" y="9428"/>
                    <a:pt x="3287" y="9415"/>
                  </a:cubicBezTo>
                  <a:cubicBezTo>
                    <a:pt x="3406" y="9392"/>
                    <a:pt x="3477" y="9273"/>
                    <a:pt x="3477" y="9130"/>
                  </a:cubicBezTo>
                  <a:lnTo>
                    <a:pt x="3477" y="4724"/>
                  </a:lnTo>
                  <a:lnTo>
                    <a:pt x="3477" y="318"/>
                  </a:lnTo>
                  <a:cubicBezTo>
                    <a:pt x="3477" y="199"/>
                    <a:pt x="3406" y="80"/>
                    <a:pt x="3287" y="9"/>
                  </a:cubicBezTo>
                  <a:cubicBezTo>
                    <a:pt x="3260" y="3"/>
                    <a:pt x="3231" y="0"/>
                    <a:pt x="32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86"/>
            <p:cNvSpPr/>
            <p:nvPr/>
          </p:nvSpPr>
          <p:spPr>
            <a:xfrm>
              <a:off x="1828787" y="2095948"/>
              <a:ext cx="113252" cy="153402"/>
            </a:xfrm>
            <a:custGeom>
              <a:rect b="b" l="l" r="r" t="t"/>
              <a:pathLst>
                <a:path extrusionOk="0" h="4711" w="3478">
                  <a:moveTo>
                    <a:pt x="0" y="1"/>
                  </a:moveTo>
                  <a:lnTo>
                    <a:pt x="0" y="2192"/>
                  </a:lnTo>
                  <a:cubicBezTo>
                    <a:pt x="810" y="2192"/>
                    <a:pt x="2239" y="3668"/>
                    <a:pt x="2930" y="4573"/>
                  </a:cubicBezTo>
                  <a:cubicBezTo>
                    <a:pt x="2983" y="4662"/>
                    <a:pt x="3062" y="4711"/>
                    <a:pt x="3167" y="4711"/>
                  </a:cubicBezTo>
                  <a:cubicBezTo>
                    <a:pt x="3204" y="4711"/>
                    <a:pt x="3244" y="4705"/>
                    <a:pt x="3287" y="4692"/>
                  </a:cubicBezTo>
                  <a:cubicBezTo>
                    <a:pt x="3406" y="4669"/>
                    <a:pt x="3477" y="4550"/>
                    <a:pt x="3477" y="4407"/>
                  </a:cubicBezTo>
                  <a:lnTo>
                    <a:pt x="347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5" name="Google Shape;18075;p86"/>
          <p:cNvGrpSpPr/>
          <p:nvPr/>
        </p:nvGrpSpPr>
        <p:grpSpPr>
          <a:xfrm>
            <a:off x="2518949" y="1921478"/>
            <a:ext cx="351317" cy="350535"/>
            <a:chOff x="2518949" y="1921478"/>
            <a:chExt cx="351317" cy="350535"/>
          </a:xfrm>
        </p:grpSpPr>
        <p:sp>
          <p:nvSpPr>
            <p:cNvPr id="18076" name="Google Shape;18076;p86"/>
            <p:cNvSpPr/>
            <p:nvPr/>
          </p:nvSpPr>
          <p:spPr>
            <a:xfrm>
              <a:off x="2520479" y="1921478"/>
              <a:ext cx="347442" cy="274567"/>
            </a:xfrm>
            <a:custGeom>
              <a:rect b="b" l="l" r="r" t="t"/>
              <a:pathLst>
                <a:path extrusionOk="0" h="8432" w="10670">
                  <a:moveTo>
                    <a:pt x="5335" y="1"/>
                  </a:moveTo>
                  <a:cubicBezTo>
                    <a:pt x="5288" y="1"/>
                    <a:pt x="5216" y="25"/>
                    <a:pt x="5169" y="48"/>
                  </a:cubicBezTo>
                  <a:lnTo>
                    <a:pt x="96" y="3835"/>
                  </a:lnTo>
                  <a:cubicBezTo>
                    <a:pt x="72" y="3859"/>
                    <a:pt x="49" y="3906"/>
                    <a:pt x="1" y="3954"/>
                  </a:cubicBezTo>
                  <a:lnTo>
                    <a:pt x="596" y="5026"/>
                  </a:lnTo>
                  <a:lnTo>
                    <a:pt x="4502" y="8431"/>
                  </a:lnTo>
                  <a:lnTo>
                    <a:pt x="6169" y="8431"/>
                  </a:lnTo>
                  <a:lnTo>
                    <a:pt x="10074" y="5026"/>
                  </a:lnTo>
                  <a:lnTo>
                    <a:pt x="10670" y="3954"/>
                  </a:lnTo>
                  <a:cubicBezTo>
                    <a:pt x="10646" y="3930"/>
                    <a:pt x="10622" y="3859"/>
                    <a:pt x="10575" y="3835"/>
                  </a:cubicBezTo>
                  <a:lnTo>
                    <a:pt x="5526" y="48"/>
                  </a:lnTo>
                  <a:cubicBezTo>
                    <a:pt x="5454" y="25"/>
                    <a:pt x="5407" y="1"/>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86"/>
            <p:cNvSpPr/>
            <p:nvPr/>
          </p:nvSpPr>
          <p:spPr>
            <a:xfrm>
              <a:off x="2693419" y="1921478"/>
              <a:ext cx="173753" cy="274567"/>
            </a:xfrm>
            <a:custGeom>
              <a:rect b="b" l="l" r="r" t="t"/>
              <a:pathLst>
                <a:path extrusionOk="0" h="8432" w="5336">
                  <a:moveTo>
                    <a:pt x="1" y="1"/>
                  </a:moveTo>
                  <a:lnTo>
                    <a:pt x="1" y="8431"/>
                  </a:lnTo>
                  <a:lnTo>
                    <a:pt x="834" y="8431"/>
                  </a:lnTo>
                  <a:lnTo>
                    <a:pt x="4740" y="5026"/>
                  </a:lnTo>
                  <a:lnTo>
                    <a:pt x="5335" y="3954"/>
                  </a:lnTo>
                  <a:cubicBezTo>
                    <a:pt x="5287" y="3930"/>
                    <a:pt x="5264" y="3859"/>
                    <a:pt x="5240" y="3835"/>
                  </a:cubicBezTo>
                  <a:lnTo>
                    <a:pt x="167" y="48"/>
                  </a:lnTo>
                  <a:cubicBezTo>
                    <a:pt x="120" y="25"/>
                    <a:pt x="7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86"/>
            <p:cNvSpPr/>
            <p:nvPr/>
          </p:nvSpPr>
          <p:spPr>
            <a:xfrm>
              <a:off x="2580199" y="1963353"/>
              <a:ext cx="225691" cy="245847"/>
            </a:xfrm>
            <a:custGeom>
              <a:rect b="b" l="l" r="r" t="t"/>
              <a:pathLst>
                <a:path extrusionOk="0" h="7550" w="6931">
                  <a:moveTo>
                    <a:pt x="310" y="1"/>
                  </a:moveTo>
                  <a:cubicBezTo>
                    <a:pt x="144" y="1"/>
                    <a:pt x="1" y="144"/>
                    <a:pt x="1" y="310"/>
                  </a:cubicBezTo>
                  <a:lnTo>
                    <a:pt x="1" y="7550"/>
                  </a:lnTo>
                  <a:lnTo>
                    <a:pt x="6907" y="7550"/>
                  </a:lnTo>
                  <a:lnTo>
                    <a:pt x="6907" y="310"/>
                  </a:lnTo>
                  <a:cubicBezTo>
                    <a:pt x="6931" y="144"/>
                    <a:pt x="6812" y="1"/>
                    <a:pt x="66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86"/>
            <p:cNvSpPr/>
            <p:nvPr/>
          </p:nvSpPr>
          <p:spPr>
            <a:xfrm>
              <a:off x="2693419" y="1963353"/>
              <a:ext cx="112471" cy="245098"/>
            </a:xfrm>
            <a:custGeom>
              <a:rect b="b" l="l" r="r" t="t"/>
              <a:pathLst>
                <a:path extrusionOk="0" h="7527" w="3454">
                  <a:moveTo>
                    <a:pt x="1" y="1"/>
                  </a:moveTo>
                  <a:lnTo>
                    <a:pt x="1" y="7526"/>
                  </a:lnTo>
                  <a:lnTo>
                    <a:pt x="3454" y="7526"/>
                  </a:lnTo>
                  <a:lnTo>
                    <a:pt x="3454" y="286"/>
                  </a:lnTo>
                  <a:cubicBezTo>
                    <a:pt x="3454" y="144"/>
                    <a:pt x="3335" y="1"/>
                    <a:pt x="3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86"/>
            <p:cNvSpPr/>
            <p:nvPr/>
          </p:nvSpPr>
          <p:spPr>
            <a:xfrm>
              <a:off x="2518949" y="2050979"/>
              <a:ext cx="351317" cy="221034"/>
            </a:xfrm>
            <a:custGeom>
              <a:rect b="b" l="l" r="r" t="t"/>
              <a:pathLst>
                <a:path extrusionOk="0" h="6788" w="10789">
                  <a:moveTo>
                    <a:pt x="24" y="1"/>
                  </a:moveTo>
                  <a:cubicBezTo>
                    <a:pt x="0" y="48"/>
                    <a:pt x="0" y="96"/>
                    <a:pt x="0" y="167"/>
                  </a:cubicBezTo>
                  <a:lnTo>
                    <a:pt x="0" y="6478"/>
                  </a:lnTo>
                  <a:cubicBezTo>
                    <a:pt x="0" y="6645"/>
                    <a:pt x="143" y="6788"/>
                    <a:pt x="334" y="6788"/>
                  </a:cubicBezTo>
                  <a:lnTo>
                    <a:pt x="10455" y="6788"/>
                  </a:lnTo>
                  <a:cubicBezTo>
                    <a:pt x="10622" y="6788"/>
                    <a:pt x="10788" y="6645"/>
                    <a:pt x="10788" y="6478"/>
                  </a:cubicBezTo>
                  <a:lnTo>
                    <a:pt x="10788" y="167"/>
                  </a:lnTo>
                  <a:cubicBezTo>
                    <a:pt x="10717" y="96"/>
                    <a:pt x="10717" y="48"/>
                    <a:pt x="10693" y="1"/>
                  </a:cubicBezTo>
                  <a:lnTo>
                    <a:pt x="5573" y="3859"/>
                  </a:lnTo>
                  <a:cubicBezTo>
                    <a:pt x="5501" y="3906"/>
                    <a:pt x="5454" y="3906"/>
                    <a:pt x="5359" y="3906"/>
                  </a:cubicBezTo>
                  <a:cubicBezTo>
                    <a:pt x="5311" y="3906"/>
                    <a:pt x="5216" y="3882"/>
                    <a:pt x="5144" y="3859"/>
                  </a:cubicBezTo>
                  <a:lnTo>
                    <a:pt x="24"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86"/>
            <p:cNvSpPr/>
            <p:nvPr/>
          </p:nvSpPr>
          <p:spPr>
            <a:xfrm>
              <a:off x="2693419" y="2050197"/>
              <a:ext cx="174502" cy="220350"/>
            </a:xfrm>
            <a:custGeom>
              <a:rect b="b" l="l" r="r" t="t"/>
              <a:pathLst>
                <a:path extrusionOk="0" h="6767" w="5359">
                  <a:moveTo>
                    <a:pt x="5335" y="1"/>
                  </a:moveTo>
                  <a:lnTo>
                    <a:pt x="215" y="3835"/>
                  </a:lnTo>
                  <a:cubicBezTo>
                    <a:pt x="143" y="3906"/>
                    <a:pt x="96" y="3906"/>
                    <a:pt x="1" y="3906"/>
                  </a:cubicBezTo>
                  <a:lnTo>
                    <a:pt x="1" y="6764"/>
                  </a:lnTo>
                  <a:lnTo>
                    <a:pt x="5073" y="6764"/>
                  </a:lnTo>
                  <a:cubicBezTo>
                    <a:pt x="5085" y="6766"/>
                    <a:pt x="5097" y="6767"/>
                    <a:pt x="5109" y="6767"/>
                  </a:cubicBezTo>
                  <a:cubicBezTo>
                    <a:pt x="5257" y="6767"/>
                    <a:pt x="5359" y="6631"/>
                    <a:pt x="5359" y="6455"/>
                  </a:cubicBezTo>
                  <a:lnTo>
                    <a:pt x="5359" y="144"/>
                  </a:lnTo>
                  <a:cubicBezTo>
                    <a:pt x="5359" y="96"/>
                    <a:pt x="5359" y="72"/>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86"/>
            <p:cNvSpPr/>
            <p:nvPr/>
          </p:nvSpPr>
          <p:spPr>
            <a:xfrm>
              <a:off x="2573230" y="2171851"/>
              <a:ext cx="71377" cy="56756"/>
            </a:xfrm>
            <a:custGeom>
              <a:rect b="b" l="l" r="r" t="t"/>
              <a:pathLst>
                <a:path extrusionOk="0" h="1743" w="2192">
                  <a:moveTo>
                    <a:pt x="1837" y="1"/>
                  </a:moveTo>
                  <a:cubicBezTo>
                    <a:pt x="1771" y="1"/>
                    <a:pt x="1703" y="26"/>
                    <a:pt x="1644" y="75"/>
                  </a:cubicBezTo>
                  <a:lnTo>
                    <a:pt x="191" y="1171"/>
                  </a:lnTo>
                  <a:cubicBezTo>
                    <a:pt x="24" y="1290"/>
                    <a:pt x="0" y="1480"/>
                    <a:pt x="119" y="1623"/>
                  </a:cubicBezTo>
                  <a:cubicBezTo>
                    <a:pt x="191" y="1718"/>
                    <a:pt x="262" y="1742"/>
                    <a:pt x="358" y="1742"/>
                  </a:cubicBezTo>
                  <a:cubicBezTo>
                    <a:pt x="429" y="1742"/>
                    <a:pt x="500" y="1742"/>
                    <a:pt x="572" y="1671"/>
                  </a:cubicBezTo>
                  <a:lnTo>
                    <a:pt x="2025" y="575"/>
                  </a:lnTo>
                  <a:cubicBezTo>
                    <a:pt x="2167" y="456"/>
                    <a:pt x="2191" y="290"/>
                    <a:pt x="2072" y="147"/>
                  </a:cubicBezTo>
                  <a:cubicBezTo>
                    <a:pt x="2017" y="49"/>
                    <a:pt x="1929" y="1"/>
                    <a:pt x="183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86"/>
            <p:cNvSpPr/>
            <p:nvPr/>
          </p:nvSpPr>
          <p:spPr>
            <a:xfrm>
              <a:off x="2743825" y="2171851"/>
              <a:ext cx="72158" cy="56756"/>
            </a:xfrm>
            <a:custGeom>
              <a:rect b="b" l="l" r="r" t="t"/>
              <a:pathLst>
                <a:path extrusionOk="0" h="1743" w="2216">
                  <a:moveTo>
                    <a:pt x="370" y="1"/>
                  </a:moveTo>
                  <a:cubicBezTo>
                    <a:pt x="271" y="1"/>
                    <a:pt x="175" y="49"/>
                    <a:pt x="120" y="147"/>
                  </a:cubicBezTo>
                  <a:cubicBezTo>
                    <a:pt x="1" y="290"/>
                    <a:pt x="24" y="504"/>
                    <a:pt x="191" y="575"/>
                  </a:cubicBezTo>
                  <a:lnTo>
                    <a:pt x="1644" y="1695"/>
                  </a:lnTo>
                  <a:cubicBezTo>
                    <a:pt x="1691" y="1718"/>
                    <a:pt x="1763" y="1742"/>
                    <a:pt x="1810" y="1742"/>
                  </a:cubicBezTo>
                  <a:cubicBezTo>
                    <a:pt x="1906" y="1742"/>
                    <a:pt x="2025" y="1718"/>
                    <a:pt x="2096" y="1623"/>
                  </a:cubicBezTo>
                  <a:cubicBezTo>
                    <a:pt x="2215" y="1480"/>
                    <a:pt x="2168" y="1266"/>
                    <a:pt x="2025" y="1171"/>
                  </a:cubicBezTo>
                  <a:lnTo>
                    <a:pt x="572" y="75"/>
                  </a:lnTo>
                  <a:cubicBezTo>
                    <a:pt x="513" y="26"/>
                    <a:pt x="441" y="1"/>
                    <a:pt x="37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86"/>
            <p:cNvSpPr/>
            <p:nvPr/>
          </p:nvSpPr>
          <p:spPr>
            <a:xfrm>
              <a:off x="2642230" y="2023854"/>
              <a:ext cx="103940" cy="21752"/>
            </a:xfrm>
            <a:custGeom>
              <a:rect b="b" l="l" r="r" t="t"/>
              <a:pathLst>
                <a:path extrusionOk="0" h="668" w="3192">
                  <a:moveTo>
                    <a:pt x="358" y="0"/>
                  </a:moveTo>
                  <a:cubicBezTo>
                    <a:pt x="144" y="0"/>
                    <a:pt x="1" y="191"/>
                    <a:pt x="25" y="357"/>
                  </a:cubicBezTo>
                  <a:cubicBezTo>
                    <a:pt x="48" y="548"/>
                    <a:pt x="215" y="667"/>
                    <a:pt x="358" y="667"/>
                  </a:cubicBezTo>
                  <a:lnTo>
                    <a:pt x="2859" y="667"/>
                  </a:lnTo>
                  <a:cubicBezTo>
                    <a:pt x="3001" y="667"/>
                    <a:pt x="3144" y="548"/>
                    <a:pt x="3192" y="357"/>
                  </a:cubicBezTo>
                  <a:cubicBezTo>
                    <a:pt x="3192" y="167"/>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86"/>
            <p:cNvSpPr/>
            <p:nvPr/>
          </p:nvSpPr>
          <p:spPr>
            <a:xfrm>
              <a:off x="2642230" y="2064948"/>
              <a:ext cx="103940" cy="20970"/>
            </a:xfrm>
            <a:custGeom>
              <a:rect b="b" l="l" r="r" t="t"/>
              <a:pathLst>
                <a:path extrusionOk="0" h="644" w="3192">
                  <a:moveTo>
                    <a:pt x="358" y="0"/>
                  </a:moveTo>
                  <a:cubicBezTo>
                    <a:pt x="144" y="0"/>
                    <a:pt x="1" y="167"/>
                    <a:pt x="25" y="358"/>
                  </a:cubicBezTo>
                  <a:cubicBezTo>
                    <a:pt x="48" y="524"/>
                    <a:pt x="215" y="643"/>
                    <a:pt x="358" y="643"/>
                  </a:cubicBezTo>
                  <a:lnTo>
                    <a:pt x="2859" y="643"/>
                  </a:lnTo>
                  <a:cubicBezTo>
                    <a:pt x="3001" y="643"/>
                    <a:pt x="3144" y="524"/>
                    <a:pt x="3192" y="358"/>
                  </a:cubicBezTo>
                  <a:cubicBezTo>
                    <a:pt x="3192" y="143"/>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86"/>
            <p:cNvSpPr/>
            <p:nvPr/>
          </p:nvSpPr>
          <p:spPr>
            <a:xfrm>
              <a:off x="2693419" y="2065730"/>
              <a:ext cx="51221" cy="20189"/>
            </a:xfrm>
            <a:custGeom>
              <a:rect b="b" l="l" r="r" t="t"/>
              <a:pathLst>
                <a:path extrusionOk="0" h="620" w="1573">
                  <a:moveTo>
                    <a:pt x="1" y="0"/>
                  </a:moveTo>
                  <a:lnTo>
                    <a:pt x="1" y="619"/>
                  </a:lnTo>
                  <a:lnTo>
                    <a:pt x="1263" y="619"/>
                  </a:lnTo>
                  <a:cubicBezTo>
                    <a:pt x="1429" y="619"/>
                    <a:pt x="1572" y="500"/>
                    <a:pt x="1572" y="357"/>
                  </a:cubicBezTo>
                  <a:cubicBezTo>
                    <a:pt x="1572" y="143"/>
                    <a:pt x="1429" y="0"/>
                    <a:pt x="126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86"/>
            <p:cNvSpPr/>
            <p:nvPr/>
          </p:nvSpPr>
          <p:spPr>
            <a:xfrm>
              <a:off x="2693419" y="2025385"/>
              <a:ext cx="51221" cy="20221"/>
            </a:xfrm>
            <a:custGeom>
              <a:rect b="b" l="l" r="r" t="t"/>
              <a:pathLst>
                <a:path extrusionOk="0" h="621" w="1573">
                  <a:moveTo>
                    <a:pt x="1" y="1"/>
                  </a:moveTo>
                  <a:lnTo>
                    <a:pt x="1" y="620"/>
                  </a:lnTo>
                  <a:lnTo>
                    <a:pt x="1263" y="620"/>
                  </a:lnTo>
                  <a:cubicBezTo>
                    <a:pt x="1429" y="620"/>
                    <a:pt x="1572" y="501"/>
                    <a:pt x="1572" y="358"/>
                  </a:cubicBezTo>
                  <a:cubicBezTo>
                    <a:pt x="1572" y="144"/>
                    <a:pt x="1429" y="1"/>
                    <a:pt x="1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8" name="Google Shape;18088;p86"/>
          <p:cNvGrpSpPr/>
          <p:nvPr/>
        </p:nvGrpSpPr>
        <p:grpSpPr>
          <a:xfrm>
            <a:off x="3254861" y="1932354"/>
            <a:ext cx="352847" cy="328035"/>
            <a:chOff x="3254861" y="1932354"/>
            <a:chExt cx="352847" cy="328035"/>
          </a:xfrm>
        </p:grpSpPr>
        <p:sp>
          <p:nvSpPr>
            <p:cNvPr id="18089" name="Google Shape;18089;p86"/>
            <p:cNvSpPr/>
            <p:nvPr/>
          </p:nvSpPr>
          <p:spPr>
            <a:xfrm>
              <a:off x="3254861" y="1932354"/>
              <a:ext cx="350535" cy="245847"/>
            </a:xfrm>
            <a:custGeom>
              <a:rect b="b" l="l" r="r" t="t"/>
              <a:pathLst>
                <a:path extrusionOk="0" h="7550" w="10765">
                  <a:moveTo>
                    <a:pt x="310" y="0"/>
                  </a:moveTo>
                  <a:cubicBezTo>
                    <a:pt x="143" y="0"/>
                    <a:pt x="0" y="143"/>
                    <a:pt x="0" y="310"/>
                  </a:cubicBezTo>
                  <a:lnTo>
                    <a:pt x="0" y="6930"/>
                  </a:lnTo>
                  <a:lnTo>
                    <a:pt x="619" y="7549"/>
                  </a:lnTo>
                  <a:lnTo>
                    <a:pt x="10074" y="7549"/>
                  </a:lnTo>
                  <a:lnTo>
                    <a:pt x="10717" y="6930"/>
                  </a:lnTo>
                  <a:lnTo>
                    <a:pt x="10717" y="310"/>
                  </a:lnTo>
                  <a:lnTo>
                    <a:pt x="10764" y="310"/>
                  </a:lnTo>
                  <a:cubicBezTo>
                    <a:pt x="10764" y="143"/>
                    <a:pt x="10622" y="0"/>
                    <a:pt x="10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86"/>
            <p:cNvSpPr/>
            <p:nvPr/>
          </p:nvSpPr>
          <p:spPr>
            <a:xfrm>
              <a:off x="3430113" y="1932354"/>
              <a:ext cx="175284" cy="245847"/>
            </a:xfrm>
            <a:custGeom>
              <a:rect b="b" l="l" r="r" t="t"/>
              <a:pathLst>
                <a:path extrusionOk="0" h="7550" w="5383">
                  <a:moveTo>
                    <a:pt x="0" y="0"/>
                  </a:moveTo>
                  <a:lnTo>
                    <a:pt x="0" y="7549"/>
                  </a:lnTo>
                  <a:lnTo>
                    <a:pt x="4739" y="7549"/>
                  </a:lnTo>
                  <a:lnTo>
                    <a:pt x="5382" y="6930"/>
                  </a:lnTo>
                  <a:lnTo>
                    <a:pt x="5382" y="310"/>
                  </a:lnTo>
                  <a:cubicBezTo>
                    <a:pt x="5382" y="143"/>
                    <a:pt x="5240" y="0"/>
                    <a:pt x="504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86"/>
            <p:cNvSpPr/>
            <p:nvPr/>
          </p:nvSpPr>
          <p:spPr>
            <a:xfrm>
              <a:off x="3256392" y="2158012"/>
              <a:ext cx="351317" cy="102376"/>
            </a:xfrm>
            <a:custGeom>
              <a:rect b="b" l="l" r="r" t="t"/>
              <a:pathLst>
                <a:path extrusionOk="0" h="3144" w="10789">
                  <a:moveTo>
                    <a:pt x="1" y="0"/>
                  </a:moveTo>
                  <a:lnTo>
                    <a:pt x="1" y="2834"/>
                  </a:lnTo>
                  <a:cubicBezTo>
                    <a:pt x="1" y="3001"/>
                    <a:pt x="168" y="3144"/>
                    <a:pt x="334" y="3144"/>
                  </a:cubicBezTo>
                  <a:lnTo>
                    <a:pt x="10455" y="3144"/>
                  </a:lnTo>
                  <a:cubicBezTo>
                    <a:pt x="10646" y="3144"/>
                    <a:pt x="10789" y="3001"/>
                    <a:pt x="10789" y="2834"/>
                  </a:cubicBezTo>
                  <a:lnTo>
                    <a:pt x="10789"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86"/>
            <p:cNvSpPr/>
            <p:nvPr/>
          </p:nvSpPr>
          <p:spPr>
            <a:xfrm>
              <a:off x="3430894" y="2158012"/>
              <a:ext cx="174502" cy="102376"/>
            </a:xfrm>
            <a:custGeom>
              <a:rect b="b" l="l" r="r" t="t"/>
              <a:pathLst>
                <a:path extrusionOk="0" h="3144" w="5359">
                  <a:moveTo>
                    <a:pt x="0" y="0"/>
                  </a:moveTo>
                  <a:lnTo>
                    <a:pt x="0" y="3144"/>
                  </a:lnTo>
                  <a:lnTo>
                    <a:pt x="5073" y="3144"/>
                  </a:lnTo>
                  <a:cubicBezTo>
                    <a:pt x="5216" y="3120"/>
                    <a:pt x="5358" y="2977"/>
                    <a:pt x="5358" y="2834"/>
                  </a:cubicBezTo>
                  <a:lnTo>
                    <a:pt x="5358"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86"/>
            <p:cNvSpPr/>
            <p:nvPr/>
          </p:nvSpPr>
          <p:spPr>
            <a:xfrm>
              <a:off x="3295955" y="2198324"/>
              <a:ext cx="268348" cy="20970"/>
            </a:xfrm>
            <a:custGeom>
              <a:rect b="b" l="l" r="r" t="t"/>
              <a:pathLst>
                <a:path extrusionOk="0" h="644" w="8241">
                  <a:moveTo>
                    <a:pt x="381" y="0"/>
                  </a:moveTo>
                  <a:cubicBezTo>
                    <a:pt x="215" y="0"/>
                    <a:pt x="72" y="120"/>
                    <a:pt x="48" y="286"/>
                  </a:cubicBezTo>
                  <a:cubicBezTo>
                    <a:pt x="0" y="453"/>
                    <a:pt x="167" y="643"/>
                    <a:pt x="334" y="643"/>
                  </a:cubicBezTo>
                  <a:lnTo>
                    <a:pt x="7907" y="643"/>
                  </a:lnTo>
                  <a:cubicBezTo>
                    <a:pt x="8074" y="643"/>
                    <a:pt x="8240" y="453"/>
                    <a:pt x="8240" y="286"/>
                  </a:cubicBezTo>
                  <a:cubicBezTo>
                    <a:pt x="8193" y="120"/>
                    <a:pt x="8074" y="0"/>
                    <a:pt x="790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86"/>
            <p:cNvSpPr/>
            <p:nvPr/>
          </p:nvSpPr>
          <p:spPr>
            <a:xfrm>
              <a:off x="3430894" y="2198324"/>
              <a:ext cx="134190" cy="20970"/>
            </a:xfrm>
            <a:custGeom>
              <a:rect b="b" l="l" r="r" t="t"/>
              <a:pathLst>
                <a:path extrusionOk="0" h="644" w="4121">
                  <a:moveTo>
                    <a:pt x="0" y="0"/>
                  </a:moveTo>
                  <a:lnTo>
                    <a:pt x="0" y="643"/>
                  </a:lnTo>
                  <a:lnTo>
                    <a:pt x="3787" y="643"/>
                  </a:lnTo>
                  <a:cubicBezTo>
                    <a:pt x="3977" y="643"/>
                    <a:pt x="4120" y="477"/>
                    <a:pt x="4096" y="286"/>
                  </a:cubicBezTo>
                  <a:cubicBezTo>
                    <a:pt x="4049" y="120"/>
                    <a:pt x="3906" y="0"/>
                    <a:pt x="37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86"/>
            <p:cNvSpPr/>
            <p:nvPr/>
          </p:nvSpPr>
          <p:spPr>
            <a:xfrm>
              <a:off x="3378924" y="1973838"/>
              <a:ext cx="123347" cy="142526"/>
            </a:xfrm>
            <a:custGeom>
              <a:rect b="b" l="l" r="r" t="t"/>
              <a:pathLst>
                <a:path extrusionOk="0" h="4377" w="3788">
                  <a:moveTo>
                    <a:pt x="304" y="1"/>
                  </a:moveTo>
                  <a:cubicBezTo>
                    <a:pt x="219" y="1"/>
                    <a:pt x="137" y="38"/>
                    <a:pt x="96" y="107"/>
                  </a:cubicBezTo>
                  <a:cubicBezTo>
                    <a:pt x="24" y="179"/>
                    <a:pt x="1" y="274"/>
                    <a:pt x="1" y="322"/>
                  </a:cubicBezTo>
                  <a:lnTo>
                    <a:pt x="1" y="4084"/>
                  </a:lnTo>
                  <a:cubicBezTo>
                    <a:pt x="1" y="4156"/>
                    <a:pt x="24" y="4227"/>
                    <a:pt x="96" y="4275"/>
                  </a:cubicBezTo>
                  <a:cubicBezTo>
                    <a:pt x="169" y="4348"/>
                    <a:pt x="251" y="4376"/>
                    <a:pt x="331" y="4376"/>
                  </a:cubicBezTo>
                  <a:cubicBezTo>
                    <a:pt x="381" y="4376"/>
                    <a:pt x="431" y="4365"/>
                    <a:pt x="477" y="4346"/>
                  </a:cubicBezTo>
                  <a:lnTo>
                    <a:pt x="1572" y="3680"/>
                  </a:lnTo>
                  <a:lnTo>
                    <a:pt x="3620" y="2465"/>
                  </a:lnTo>
                  <a:cubicBezTo>
                    <a:pt x="3716" y="2417"/>
                    <a:pt x="3787" y="2322"/>
                    <a:pt x="3787" y="2203"/>
                  </a:cubicBezTo>
                  <a:cubicBezTo>
                    <a:pt x="3787" y="2084"/>
                    <a:pt x="3739" y="1965"/>
                    <a:pt x="3620" y="1941"/>
                  </a:cubicBezTo>
                  <a:lnTo>
                    <a:pt x="1572" y="703"/>
                  </a:lnTo>
                  <a:lnTo>
                    <a:pt x="477" y="60"/>
                  </a:lnTo>
                  <a:cubicBezTo>
                    <a:pt x="427" y="20"/>
                    <a:pt x="365"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86"/>
            <p:cNvSpPr/>
            <p:nvPr/>
          </p:nvSpPr>
          <p:spPr>
            <a:xfrm>
              <a:off x="3430113" y="1996697"/>
              <a:ext cx="72158" cy="98534"/>
            </a:xfrm>
            <a:custGeom>
              <a:rect b="b" l="l" r="r" t="t"/>
              <a:pathLst>
                <a:path extrusionOk="0" h="3026" w="2216">
                  <a:moveTo>
                    <a:pt x="0" y="1"/>
                  </a:moveTo>
                  <a:lnTo>
                    <a:pt x="0" y="3025"/>
                  </a:lnTo>
                  <a:lnTo>
                    <a:pt x="2048" y="1787"/>
                  </a:lnTo>
                  <a:cubicBezTo>
                    <a:pt x="2167" y="1715"/>
                    <a:pt x="2215" y="1596"/>
                    <a:pt x="2215" y="1501"/>
                  </a:cubicBezTo>
                  <a:cubicBezTo>
                    <a:pt x="2215" y="1382"/>
                    <a:pt x="2144" y="1287"/>
                    <a:pt x="2048" y="1239"/>
                  </a:cubicBezTo>
                  <a:lnTo>
                    <a:pt x="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86"/>
            <p:cNvSpPr/>
            <p:nvPr/>
          </p:nvSpPr>
          <p:spPr>
            <a:xfrm>
              <a:off x="3502239" y="2177289"/>
              <a:ext cx="20189" cy="60176"/>
            </a:xfrm>
            <a:custGeom>
              <a:rect b="b" l="l" r="r" t="t"/>
              <a:pathLst>
                <a:path extrusionOk="0" h="1848" w="620">
                  <a:moveTo>
                    <a:pt x="299" y="1"/>
                  </a:moveTo>
                  <a:cubicBezTo>
                    <a:pt x="287" y="1"/>
                    <a:pt x="274" y="2"/>
                    <a:pt x="262" y="3"/>
                  </a:cubicBezTo>
                  <a:cubicBezTo>
                    <a:pt x="119" y="27"/>
                    <a:pt x="0" y="170"/>
                    <a:pt x="0" y="337"/>
                  </a:cubicBezTo>
                  <a:lnTo>
                    <a:pt x="0" y="1575"/>
                  </a:lnTo>
                  <a:cubicBezTo>
                    <a:pt x="0" y="1737"/>
                    <a:pt x="86" y="1848"/>
                    <a:pt x="200" y="1848"/>
                  </a:cubicBezTo>
                  <a:cubicBezTo>
                    <a:pt x="220" y="1848"/>
                    <a:pt x="241" y="1844"/>
                    <a:pt x="262" y="1837"/>
                  </a:cubicBezTo>
                  <a:cubicBezTo>
                    <a:pt x="285" y="1843"/>
                    <a:pt x="307" y="1845"/>
                    <a:pt x="328" y="1845"/>
                  </a:cubicBezTo>
                  <a:cubicBezTo>
                    <a:pt x="490" y="1845"/>
                    <a:pt x="619" y="1698"/>
                    <a:pt x="619" y="1551"/>
                  </a:cubicBezTo>
                  <a:lnTo>
                    <a:pt x="619" y="289"/>
                  </a:lnTo>
                  <a:cubicBezTo>
                    <a:pt x="619" y="135"/>
                    <a:pt x="456" y="1"/>
                    <a:pt x="29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8" name="Google Shape;18098;p86"/>
          <p:cNvGrpSpPr/>
          <p:nvPr/>
        </p:nvGrpSpPr>
        <p:grpSpPr>
          <a:xfrm>
            <a:off x="4016368" y="1942350"/>
            <a:ext cx="351317" cy="307976"/>
            <a:chOff x="4016368" y="1942350"/>
            <a:chExt cx="351317" cy="307976"/>
          </a:xfrm>
        </p:grpSpPr>
        <p:sp>
          <p:nvSpPr>
            <p:cNvPr id="18099" name="Google Shape;18099;p86"/>
            <p:cNvSpPr/>
            <p:nvPr/>
          </p:nvSpPr>
          <p:spPr>
            <a:xfrm>
              <a:off x="4079930" y="2034698"/>
              <a:ext cx="287755" cy="214847"/>
            </a:xfrm>
            <a:custGeom>
              <a:rect b="b" l="l" r="r" t="t"/>
              <a:pathLst>
                <a:path extrusionOk="0" h="6598" w="8837">
                  <a:moveTo>
                    <a:pt x="1" y="1"/>
                  </a:moveTo>
                  <a:lnTo>
                    <a:pt x="1" y="6288"/>
                  </a:lnTo>
                  <a:cubicBezTo>
                    <a:pt x="1" y="6454"/>
                    <a:pt x="144" y="6597"/>
                    <a:pt x="310" y="6597"/>
                  </a:cubicBezTo>
                  <a:lnTo>
                    <a:pt x="8503" y="6597"/>
                  </a:lnTo>
                  <a:cubicBezTo>
                    <a:pt x="8693" y="6597"/>
                    <a:pt x="8836" y="6454"/>
                    <a:pt x="8836" y="6288"/>
                  </a:cubicBezTo>
                  <a:lnTo>
                    <a:pt x="883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86"/>
            <p:cNvSpPr/>
            <p:nvPr/>
          </p:nvSpPr>
          <p:spPr>
            <a:xfrm>
              <a:off x="4224182" y="2034698"/>
              <a:ext cx="143503" cy="215629"/>
            </a:xfrm>
            <a:custGeom>
              <a:rect b="b" l="l" r="r" t="t"/>
              <a:pathLst>
                <a:path extrusionOk="0" h="6622" w="4407">
                  <a:moveTo>
                    <a:pt x="0" y="1"/>
                  </a:moveTo>
                  <a:lnTo>
                    <a:pt x="0" y="6621"/>
                  </a:lnTo>
                  <a:lnTo>
                    <a:pt x="4096" y="6621"/>
                  </a:lnTo>
                  <a:cubicBezTo>
                    <a:pt x="4263" y="6573"/>
                    <a:pt x="4406" y="6454"/>
                    <a:pt x="4406" y="6288"/>
                  </a:cubicBezTo>
                  <a:lnTo>
                    <a:pt x="44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86"/>
            <p:cNvSpPr/>
            <p:nvPr/>
          </p:nvSpPr>
          <p:spPr>
            <a:xfrm>
              <a:off x="4079181" y="1963353"/>
              <a:ext cx="288504" cy="82253"/>
            </a:xfrm>
            <a:custGeom>
              <a:rect b="b" l="l" r="r" t="t"/>
              <a:pathLst>
                <a:path extrusionOk="0" h="2526" w="8860">
                  <a:moveTo>
                    <a:pt x="333" y="1"/>
                  </a:moveTo>
                  <a:cubicBezTo>
                    <a:pt x="167" y="1"/>
                    <a:pt x="0" y="144"/>
                    <a:pt x="0" y="310"/>
                  </a:cubicBezTo>
                  <a:lnTo>
                    <a:pt x="0" y="1906"/>
                  </a:lnTo>
                  <a:lnTo>
                    <a:pt x="643" y="2525"/>
                  </a:lnTo>
                  <a:lnTo>
                    <a:pt x="8192" y="2525"/>
                  </a:lnTo>
                  <a:lnTo>
                    <a:pt x="8835" y="1906"/>
                  </a:lnTo>
                  <a:lnTo>
                    <a:pt x="8859" y="310"/>
                  </a:lnTo>
                  <a:cubicBezTo>
                    <a:pt x="8859" y="144"/>
                    <a:pt x="8716" y="1"/>
                    <a:pt x="8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86"/>
            <p:cNvSpPr/>
            <p:nvPr/>
          </p:nvSpPr>
          <p:spPr>
            <a:xfrm>
              <a:off x="4223400" y="1961823"/>
              <a:ext cx="144284" cy="81439"/>
            </a:xfrm>
            <a:custGeom>
              <a:rect b="b" l="l" r="r" t="t"/>
              <a:pathLst>
                <a:path extrusionOk="0" h="2501" w="4431">
                  <a:moveTo>
                    <a:pt x="1" y="0"/>
                  </a:moveTo>
                  <a:lnTo>
                    <a:pt x="1" y="2501"/>
                  </a:lnTo>
                  <a:lnTo>
                    <a:pt x="3763" y="2501"/>
                  </a:lnTo>
                  <a:lnTo>
                    <a:pt x="4430" y="1905"/>
                  </a:lnTo>
                  <a:lnTo>
                    <a:pt x="4430" y="333"/>
                  </a:lnTo>
                  <a:cubicBezTo>
                    <a:pt x="4430" y="167"/>
                    <a:pt x="4287" y="0"/>
                    <a:pt x="4097"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86"/>
            <p:cNvSpPr/>
            <p:nvPr/>
          </p:nvSpPr>
          <p:spPr>
            <a:xfrm>
              <a:off x="4141994" y="1942350"/>
              <a:ext cx="20189" cy="60664"/>
            </a:xfrm>
            <a:custGeom>
              <a:rect b="b" l="l" r="r" t="t"/>
              <a:pathLst>
                <a:path extrusionOk="0" h="1863" w="620">
                  <a:moveTo>
                    <a:pt x="299" y="0"/>
                  </a:moveTo>
                  <a:cubicBezTo>
                    <a:pt x="287" y="0"/>
                    <a:pt x="274" y="1"/>
                    <a:pt x="262" y="3"/>
                  </a:cubicBezTo>
                  <a:cubicBezTo>
                    <a:pt x="119" y="50"/>
                    <a:pt x="0" y="193"/>
                    <a:pt x="0" y="336"/>
                  </a:cubicBezTo>
                  <a:lnTo>
                    <a:pt x="0" y="1598"/>
                  </a:lnTo>
                  <a:cubicBezTo>
                    <a:pt x="0" y="1731"/>
                    <a:pt x="102" y="1863"/>
                    <a:pt x="231" y="1863"/>
                  </a:cubicBezTo>
                  <a:cubicBezTo>
                    <a:pt x="241" y="1863"/>
                    <a:pt x="251" y="1862"/>
                    <a:pt x="262" y="1860"/>
                  </a:cubicBezTo>
                  <a:cubicBezTo>
                    <a:pt x="276" y="1862"/>
                    <a:pt x="290" y="1863"/>
                    <a:pt x="303" y="1863"/>
                  </a:cubicBezTo>
                  <a:cubicBezTo>
                    <a:pt x="476" y="1863"/>
                    <a:pt x="619" y="1727"/>
                    <a:pt x="619" y="1551"/>
                  </a:cubicBezTo>
                  <a:lnTo>
                    <a:pt x="619" y="312"/>
                  </a:lnTo>
                  <a:cubicBezTo>
                    <a:pt x="619" y="136"/>
                    <a:pt x="456" y="0"/>
                    <a:pt x="29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86"/>
            <p:cNvSpPr/>
            <p:nvPr/>
          </p:nvSpPr>
          <p:spPr>
            <a:xfrm>
              <a:off x="4283901" y="1942350"/>
              <a:ext cx="20189" cy="60664"/>
            </a:xfrm>
            <a:custGeom>
              <a:rect b="b" l="l" r="r" t="t"/>
              <a:pathLst>
                <a:path extrusionOk="0" h="1863" w="620">
                  <a:moveTo>
                    <a:pt x="304" y="0"/>
                  </a:moveTo>
                  <a:cubicBezTo>
                    <a:pt x="290" y="0"/>
                    <a:pt x="276" y="1"/>
                    <a:pt x="262" y="3"/>
                  </a:cubicBezTo>
                  <a:cubicBezTo>
                    <a:pt x="119" y="50"/>
                    <a:pt x="0" y="193"/>
                    <a:pt x="0" y="336"/>
                  </a:cubicBezTo>
                  <a:lnTo>
                    <a:pt x="0" y="1598"/>
                  </a:lnTo>
                  <a:cubicBezTo>
                    <a:pt x="0" y="1731"/>
                    <a:pt x="102" y="1863"/>
                    <a:pt x="231" y="1863"/>
                  </a:cubicBezTo>
                  <a:cubicBezTo>
                    <a:pt x="241" y="1863"/>
                    <a:pt x="251" y="1862"/>
                    <a:pt x="262" y="1860"/>
                  </a:cubicBezTo>
                  <a:cubicBezTo>
                    <a:pt x="278" y="1862"/>
                    <a:pt x="293" y="1863"/>
                    <a:pt x="308" y="1863"/>
                  </a:cubicBezTo>
                  <a:cubicBezTo>
                    <a:pt x="497" y="1863"/>
                    <a:pt x="619" y="1727"/>
                    <a:pt x="619" y="1551"/>
                  </a:cubicBezTo>
                  <a:lnTo>
                    <a:pt x="619" y="312"/>
                  </a:lnTo>
                  <a:cubicBezTo>
                    <a:pt x="619" y="136"/>
                    <a:pt x="476" y="0"/>
                    <a:pt x="30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86"/>
            <p:cNvSpPr/>
            <p:nvPr/>
          </p:nvSpPr>
          <p:spPr>
            <a:xfrm>
              <a:off x="4016368" y="2023854"/>
              <a:ext cx="351317" cy="185346"/>
            </a:xfrm>
            <a:custGeom>
              <a:rect b="b" l="l" r="r" t="t"/>
              <a:pathLst>
                <a:path extrusionOk="0" h="5692" w="10789">
                  <a:moveTo>
                    <a:pt x="1953" y="0"/>
                  </a:moveTo>
                  <a:lnTo>
                    <a:pt x="1953" y="334"/>
                  </a:lnTo>
                  <a:cubicBezTo>
                    <a:pt x="1953" y="3572"/>
                    <a:pt x="167" y="5097"/>
                    <a:pt x="167" y="5120"/>
                  </a:cubicBezTo>
                  <a:cubicBezTo>
                    <a:pt x="72" y="5216"/>
                    <a:pt x="0" y="5358"/>
                    <a:pt x="72" y="5478"/>
                  </a:cubicBezTo>
                  <a:cubicBezTo>
                    <a:pt x="119" y="5597"/>
                    <a:pt x="214" y="5692"/>
                    <a:pt x="357" y="5692"/>
                  </a:cubicBezTo>
                  <a:lnTo>
                    <a:pt x="8549" y="5692"/>
                  </a:lnTo>
                  <a:cubicBezTo>
                    <a:pt x="8621" y="5692"/>
                    <a:pt x="8692" y="5668"/>
                    <a:pt x="8764" y="5620"/>
                  </a:cubicBezTo>
                  <a:cubicBezTo>
                    <a:pt x="8859" y="5573"/>
                    <a:pt x="10788" y="3930"/>
                    <a:pt x="10788" y="357"/>
                  </a:cubicBezTo>
                  <a:lnTo>
                    <a:pt x="10788" y="48"/>
                  </a:lnTo>
                  <a:lnTo>
                    <a:pt x="6359" y="48"/>
                  </a:lnTo>
                  <a:lnTo>
                    <a:pt x="6359"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86"/>
            <p:cNvSpPr/>
            <p:nvPr/>
          </p:nvSpPr>
          <p:spPr>
            <a:xfrm>
              <a:off x="4224182" y="2023854"/>
              <a:ext cx="143503" cy="184597"/>
            </a:xfrm>
            <a:custGeom>
              <a:rect b="b" l="l" r="r" t="t"/>
              <a:pathLst>
                <a:path extrusionOk="0" h="5669" w="4407">
                  <a:moveTo>
                    <a:pt x="0" y="0"/>
                  </a:moveTo>
                  <a:lnTo>
                    <a:pt x="0" y="5668"/>
                  </a:lnTo>
                  <a:lnTo>
                    <a:pt x="2191" y="5668"/>
                  </a:lnTo>
                  <a:cubicBezTo>
                    <a:pt x="2239" y="5668"/>
                    <a:pt x="2310" y="5644"/>
                    <a:pt x="2382" y="5597"/>
                  </a:cubicBezTo>
                  <a:cubicBezTo>
                    <a:pt x="2477" y="5549"/>
                    <a:pt x="4406" y="3906"/>
                    <a:pt x="4406" y="334"/>
                  </a:cubicBezTo>
                  <a:lnTo>
                    <a:pt x="4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86"/>
            <p:cNvSpPr/>
            <p:nvPr/>
          </p:nvSpPr>
          <p:spPr>
            <a:xfrm>
              <a:off x="4213306" y="1944662"/>
              <a:ext cx="20221" cy="60110"/>
            </a:xfrm>
            <a:custGeom>
              <a:rect b="b" l="l" r="r" t="t"/>
              <a:pathLst>
                <a:path extrusionOk="0" h="1846" w="621">
                  <a:moveTo>
                    <a:pt x="227" y="0"/>
                  </a:moveTo>
                  <a:cubicBezTo>
                    <a:pt x="100" y="0"/>
                    <a:pt x="1" y="113"/>
                    <a:pt x="1" y="265"/>
                  </a:cubicBezTo>
                  <a:lnTo>
                    <a:pt x="1" y="1527"/>
                  </a:lnTo>
                  <a:cubicBezTo>
                    <a:pt x="1" y="1670"/>
                    <a:pt x="120" y="1813"/>
                    <a:pt x="263" y="1837"/>
                  </a:cubicBezTo>
                  <a:cubicBezTo>
                    <a:pt x="285" y="1842"/>
                    <a:pt x="308" y="1845"/>
                    <a:pt x="329" y="1845"/>
                  </a:cubicBezTo>
                  <a:cubicBezTo>
                    <a:pt x="490" y="1845"/>
                    <a:pt x="620" y="1698"/>
                    <a:pt x="620" y="1551"/>
                  </a:cubicBezTo>
                  <a:lnTo>
                    <a:pt x="620" y="289"/>
                  </a:lnTo>
                  <a:cubicBezTo>
                    <a:pt x="620" y="135"/>
                    <a:pt x="498" y="1"/>
                    <a:pt x="309" y="1"/>
                  </a:cubicBezTo>
                  <a:cubicBezTo>
                    <a:pt x="294" y="1"/>
                    <a:pt x="279" y="1"/>
                    <a:pt x="263" y="3"/>
                  </a:cubicBezTo>
                  <a:cubicBezTo>
                    <a:pt x="251" y="1"/>
                    <a:pt x="239" y="0"/>
                    <a:pt x="22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86"/>
            <p:cNvSpPr/>
            <p:nvPr/>
          </p:nvSpPr>
          <p:spPr>
            <a:xfrm>
              <a:off x="4223400" y="1942416"/>
              <a:ext cx="10127" cy="61315"/>
            </a:xfrm>
            <a:custGeom>
              <a:rect b="b" l="l" r="r" t="t"/>
              <a:pathLst>
                <a:path extrusionOk="0" h="1883" w="311">
                  <a:moveTo>
                    <a:pt x="1" y="1"/>
                  </a:moveTo>
                  <a:lnTo>
                    <a:pt x="1" y="1882"/>
                  </a:lnTo>
                  <a:cubicBezTo>
                    <a:pt x="167" y="1882"/>
                    <a:pt x="310" y="1763"/>
                    <a:pt x="310" y="1596"/>
                  </a:cubicBezTo>
                  <a:lnTo>
                    <a:pt x="310" y="334"/>
                  </a:lnTo>
                  <a:cubicBezTo>
                    <a:pt x="310" y="167"/>
                    <a:pt x="167"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9" name="Google Shape;18109;p86"/>
          <p:cNvGrpSpPr/>
          <p:nvPr/>
        </p:nvGrpSpPr>
        <p:grpSpPr>
          <a:xfrm>
            <a:off x="4771655" y="1952510"/>
            <a:ext cx="349754" cy="286941"/>
            <a:chOff x="4771655" y="1952510"/>
            <a:chExt cx="349754" cy="286941"/>
          </a:xfrm>
        </p:grpSpPr>
        <p:sp>
          <p:nvSpPr>
            <p:cNvPr id="18110" name="Google Shape;18110;p86"/>
            <p:cNvSpPr/>
            <p:nvPr/>
          </p:nvSpPr>
          <p:spPr>
            <a:xfrm>
              <a:off x="4814312" y="1972568"/>
              <a:ext cx="20189" cy="39954"/>
            </a:xfrm>
            <a:custGeom>
              <a:rect b="b" l="l" r="r" t="t"/>
              <a:pathLst>
                <a:path extrusionOk="0" h="1227" w="620">
                  <a:moveTo>
                    <a:pt x="304" y="1"/>
                  </a:moveTo>
                  <a:cubicBezTo>
                    <a:pt x="290" y="1"/>
                    <a:pt x="276" y="2"/>
                    <a:pt x="262" y="3"/>
                  </a:cubicBezTo>
                  <a:cubicBezTo>
                    <a:pt x="119" y="27"/>
                    <a:pt x="0" y="194"/>
                    <a:pt x="0" y="337"/>
                  </a:cubicBezTo>
                  <a:lnTo>
                    <a:pt x="0" y="956"/>
                  </a:lnTo>
                  <a:cubicBezTo>
                    <a:pt x="0" y="1082"/>
                    <a:pt x="93" y="1226"/>
                    <a:pt x="212" y="1226"/>
                  </a:cubicBezTo>
                  <a:cubicBezTo>
                    <a:pt x="228" y="1226"/>
                    <a:pt x="245" y="1224"/>
                    <a:pt x="262" y="1218"/>
                  </a:cubicBezTo>
                  <a:cubicBezTo>
                    <a:pt x="287" y="1224"/>
                    <a:pt x="312" y="1226"/>
                    <a:pt x="335" y="1226"/>
                  </a:cubicBezTo>
                  <a:cubicBezTo>
                    <a:pt x="508" y="1226"/>
                    <a:pt x="619" y="1079"/>
                    <a:pt x="619" y="932"/>
                  </a:cubicBezTo>
                  <a:lnTo>
                    <a:pt x="619" y="313"/>
                  </a:lnTo>
                  <a:cubicBezTo>
                    <a:pt x="619" y="137"/>
                    <a:pt x="476" y="1"/>
                    <a:pt x="30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86"/>
            <p:cNvSpPr/>
            <p:nvPr/>
          </p:nvSpPr>
          <p:spPr>
            <a:xfrm>
              <a:off x="4771655" y="1952510"/>
              <a:ext cx="349754" cy="286941"/>
            </a:xfrm>
            <a:custGeom>
              <a:rect b="b" l="l" r="r" t="t"/>
              <a:pathLst>
                <a:path extrusionOk="0" h="8812" w="10741">
                  <a:moveTo>
                    <a:pt x="3477" y="0"/>
                  </a:moveTo>
                  <a:cubicBezTo>
                    <a:pt x="3358" y="0"/>
                    <a:pt x="3287" y="48"/>
                    <a:pt x="3215" y="167"/>
                  </a:cubicBezTo>
                  <a:lnTo>
                    <a:pt x="2691" y="1239"/>
                  </a:lnTo>
                  <a:lnTo>
                    <a:pt x="334" y="1239"/>
                  </a:lnTo>
                  <a:cubicBezTo>
                    <a:pt x="143" y="1239"/>
                    <a:pt x="0" y="1405"/>
                    <a:pt x="0" y="1572"/>
                  </a:cubicBezTo>
                  <a:lnTo>
                    <a:pt x="0" y="3191"/>
                  </a:lnTo>
                  <a:lnTo>
                    <a:pt x="620" y="3811"/>
                  </a:lnTo>
                  <a:lnTo>
                    <a:pt x="620" y="6311"/>
                  </a:lnTo>
                  <a:lnTo>
                    <a:pt x="0" y="6930"/>
                  </a:lnTo>
                  <a:lnTo>
                    <a:pt x="0" y="8478"/>
                  </a:lnTo>
                  <a:cubicBezTo>
                    <a:pt x="0" y="8669"/>
                    <a:pt x="143" y="8812"/>
                    <a:pt x="334" y="8812"/>
                  </a:cubicBezTo>
                  <a:lnTo>
                    <a:pt x="10431" y="8812"/>
                  </a:lnTo>
                  <a:cubicBezTo>
                    <a:pt x="10598" y="8812"/>
                    <a:pt x="10741" y="8669"/>
                    <a:pt x="10741" y="8478"/>
                  </a:cubicBezTo>
                  <a:lnTo>
                    <a:pt x="10741" y="6906"/>
                  </a:lnTo>
                  <a:lnTo>
                    <a:pt x="10122" y="6287"/>
                  </a:lnTo>
                  <a:lnTo>
                    <a:pt x="10122" y="3787"/>
                  </a:lnTo>
                  <a:lnTo>
                    <a:pt x="10741" y="3144"/>
                  </a:lnTo>
                  <a:lnTo>
                    <a:pt x="10741" y="1572"/>
                  </a:lnTo>
                  <a:cubicBezTo>
                    <a:pt x="10741" y="1405"/>
                    <a:pt x="10598" y="1239"/>
                    <a:pt x="10407" y="1239"/>
                  </a:cubicBezTo>
                  <a:lnTo>
                    <a:pt x="8074" y="1239"/>
                  </a:lnTo>
                  <a:lnTo>
                    <a:pt x="7526" y="167"/>
                  </a:lnTo>
                  <a:cubicBezTo>
                    <a:pt x="7502" y="48"/>
                    <a:pt x="7383" y="0"/>
                    <a:pt x="726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86"/>
            <p:cNvSpPr/>
            <p:nvPr/>
          </p:nvSpPr>
          <p:spPr>
            <a:xfrm>
              <a:off x="4946125" y="1953291"/>
              <a:ext cx="175284" cy="286159"/>
            </a:xfrm>
            <a:custGeom>
              <a:rect b="b" l="l" r="r" t="t"/>
              <a:pathLst>
                <a:path extrusionOk="0" h="8788" w="5383">
                  <a:moveTo>
                    <a:pt x="1" y="0"/>
                  </a:moveTo>
                  <a:lnTo>
                    <a:pt x="1" y="8788"/>
                  </a:lnTo>
                  <a:lnTo>
                    <a:pt x="5073" y="8788"/>
                  </a:lnTo>
                  <a:cubicBezTo>
                    <a:pt x="5240" y="8788"/>
                    <a:pt x="5383" y="8645"/>
                    <a:pt x="5383" y="8454"/>
                  </a:cubicBezTo>
                  <a:lnTo>
                    <a:pt x="5383" y="6882"/>
                  </a:lnTo>
                  <a:lnTo>
                    <a:pt x="4764" y="6263"/>
                  </a:lnTo>
                  <a:lnTo>
                    <a:pt x="4764" y="3763"/>
                  </a:lnTo>
                  <a:lnTo>
                    <a:pt x="5359" y="3167"/>
                  </a:lnTo>
                  <a:lnTo>
                    <a:pt x="5359" y="1572"/>
                  </a:lnTo>
                  <a:cubicBezTo>
                    <a:pt x="5359" y="1405"/>
                    <a:pt x="5216" y="1262"/>
                    <a:pt x="5026" y="1262"/>
                  </a:cubicBezTo>
                  <a:lnTo>
                    <a:pt x="2668" y="1262"/>
                  </a:lnTo>
                  <a:lnTo>
                    <a:pt x="2144" y="191"/>
                  </a:lnTo>
                  <a:cubicBezTo>
                    <a:pt x="2120" y="72"/>
                    <a:pt x="2001"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86"/>
            <p:cNvSpPr/>
            <p:nvPr/>
          </p:nvSpPr>
          <p:spPr>
            <a:xfrm>
              <a:off x="4772437" y="2054854"/>
              <a:ext cx="348972" cy="123347"/>
            </a:xfrm>
            <a:custGeom>
              <a:rect b="b" l="l" r="r" t="t"/>
              <a:pathLst>
                <a:path extrusionOk="0" h="3788" w="10717">
                  <a:moveTo>
                    <a:pt x="0" y="1"/>
                  </a:moveTo>
                  <a:lnTo>
                    <a:pt x="0" y="3787"/>
                  </a:lnTo>
                  <a:lnTo>
                    <a:pt x="10717" y="378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86"/>
            <p:cNvSpPr/>
            <p:nvPr/>
          </p:nvSpPr>
          <p:spPr>
            <a:xfrm>
              <a:off x="4946906" y="2054854"/>
              <a:ext cx="174502" cy="123347"/>
            </a:xfrm>
            <a:custGeom>
              <a:rect b="b" l="l" r="r" t="t"/>
              <a:pathLst>
                <a:path extrusionOk="0" h="3788" w="5359">
                  <a:moveTo>
                    <a:pt x="0" y="1"/>
                  </a:moveTo>
                  <a:lnTo>
                    <a:pt x="0" y="3787"/>
                  </a:lnTo>
                  <a:lnTo>
                    <a:pt x="5359" y="3787"/>
                  </a:lnTo>
                  <a:lnTo>
                    <a:pt x="5359"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86"/>
            <p:cNvSpPr/>
            <p:nvPr/>
          </p:nvSpPr>
          <p:spPr>
            <a:xfrm>
              <a:off x="4915125" y="1992822"/>
              <a:ext cx="62064" cy="21752"/>
            </a:xfrm>
            <a:custGeom>
              <a:rect b="b" l="l" r="r" t="t"/>
              <a:pathLst>
                <a:path extrusionOk="0" h="668" w="1906">
                  <a:moveTo>
                    <a:pt x="333" y="1"/>
                  </a:moveTo>
                  <a:cubicBezTo>
                    <a:pt x="143" y="1"/>
                    <a:pt x="0" y="167"/>
                    <a:pt x="0" y="334"/>
                  </a:cubicBezTo>
                  <a:cubicBezTo>
                    <a:pt x="0" y="525"/>
                    <a:pt x="143" y="667"/>
                    <a:pt x="333" y="667"/>
                  </a:cubicBezTo>
                  <a:lnTo>
                    <a:pt x="1572" y="667"/>
                  </a:lnTo>
                  <a:cubicBezTo>
                    <a:pt x="1762" y="667"/>
                    <a:pt x="1905" y="525"/>
                    <a:pt x="1905" y="334"/>
                  </a:cubicBezTo>
                  <a:cubicBezTo>
                    <a:pt x="1905" y="167"/>
                    <a:pt x="1786" y="48"/>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86"/>
            <p:cNvSpPr/>
            <p:nvPr/>
          </p:nvSpPr>
          <p:spPr>
            <a:xfrm>
              <a:off x="4946906" y="1994385"/>
              <a:ext cx="31065" cy="20189"/>
            </a:xfrm>
            <a:custGeom>
              <a:rect b="b" l="l" r="r" t="t"/>
              <a:pathLst>
                <a:path extrusionOk="0" h="620" w="954">
                  <a:moveTo>
                    <a:pt x="0" y="0"/>
                  </a:moveTo>
                  <a:lnTo>
                    <a:pt x="0" y="619"/>
                  </a:lnTo>
                  <a:lnTo>
                    <a:pt x="643" y="619"/>
                  </a:lnTo>
                  <a:cubicBezTo>
                    <a:pt x="786" y="619"/>
                    <a:pt x="929" y="500"/>
                    <a:pt x="953" y="358"/>
                  </a:cubicBezTo>
                  <a:cubicBezTo>
                    <a:pt x="953" y="143"/>
                    <a:pt x="810" y="0"/>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86"/>
            <p:cNvSpPr/>
            <p:nvPr/>
          </p:nvSpPr>
          <p:spPr>
            <a:xfrm>
              <a:off x="4859281" y="2034470"/>
              <a:ext cx="175284" cy="163333"/>
            </a:xfrm>
            <a:custGeom>
              <a:rect b="b" l="l" r="r" t="t"/>
              <a:pathLst>
                <a:path extrusionOk="0" h="5016" w="5383">
                  <a:moveTo>
                    <a:pt x="2706" y="1"/>
                  </a:moveTo>
                  <a:cubicBezTo>
                    <a:pt x="1500" y="1"/>
                    <a:pt x="432" y="877"/>
                    <a:pt x="239" y="2103"/>
                  </a:cubicBezTo>
                  <a:cubicBezTo>
                    <a:pt x="0" y="3461"/>
                    <a:pt x="929" y="4747"/>
                    <a:pt x="2310" y="4985"/>
                  </a:cubicBezTo>
                  <a:cubicBezTo>
                    <a:pt x="2442" y="5006"/>
                    <a:pt x="2572" y="5016"/>
                    <a:pt x="2701" y="5016"/>
                  </a:cubicBezTo>
                  <a:cubicBezTo>
                    <a:pt x="3906" y="5016"/>
                    <a:pt x="4975" y="4139"/>
                    <a:pt x="5168" y="2913"/>
                  </a:cubicBezTo>
                  <a:cubicBezTo>
                    <a:pt x="5383" y="1556"/>
                    <a:pt x="4454" y="270"/>
                    <a:pt x="3096" y="31"/>
                  </a:cubicBezTo>
                  <a:cubicBezTo>
                    <a:pt x="2965" y="11"/>
                    <a:pt x="2835" y="1"/>
                    <a:pt x="270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86"/>
            <p:cNvSpPr/>
            <p:nvPr/>
          </p:nvSpPr>
          <p:spPr>
            <a:xfrm>
              <a:off x="4946906" y="2033916"/>
              <a:ext cx="81439" cy="163659"/>
            </a:xfrm>
            <a:custGeom>
              <a:rect b="b" l="l" r="r" t="t"/>
              <a:pathLst>
                <a:path extrusionOk="0" h="5026" w="2501">
                  <a:moveTo>
                    <a:pt x="0" y="1"/>
                  </a:moveTo>
                  <a:lnTo>
                    <a:pt x="0" y="5026"/>
                  </a:lnTo>
                  <a:cubicBezTo>
                    <a:pt x="1382" y="5026"/>
                    <a:pt x="2501" y="3930"/>
                    <a:pt x="2501" y="2525"/>
                  </a:cubicBezTo>
                  <a:cubicBezTo>
                    <a:pt x="2501" y="1168"/>
                    <a:pt x="1382" y="25"/>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86"/>
            <p:cNvSpPr/>
            <p:nvPr/>
          </p:nvSpPr>
          <p:spPr>
            <a:xfrm>
              <a:off x="4906594" y="2075792"/>
              <a:ext cx="81439" cy="81471"/>
            </a:xfrm>
            <a:custGeom>
              <a:rect b="b" l="l" r="r" t="t"/>
              <a:pathLst>
                <a:path extrusionOk="0" h="2502" w="2501">
                  <a:moveTo>
                    <a:pt x="1238" y="1"/>
                  </a:moveTo>
                  <a:cubicBezTo>
                    <a:pt x="548" y="1"/>
                    <a:pt x="0" y="549"/>
                    <a:pt x="0" y="1239"/>
                  </a:cubicBezTo>
                  <a:cubicBezTo>
                    <a:pt x="0" y="1930"/>
                    <a:pt x="548" y="2501"/>
                    <a:pt x="1238" y="2501"/>
                  </a:cubicBezTo>
                  <a:cubicBezTo>
                    <a:pt x="1929" y="2501"/>
                    <a:pt x="2501" y="1930"/>
                    <a:pt x="2501" y="1239"/>
                  </a:cubicBezTo>
                  <a:cubicBezTo>
                    <a:pt x="2501" y="549"/>
                    <a:pt x="1929" y="1"/>
                    <a:pt x="123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86"/>
            <p:cNvSpPr/>
            <p:nvPr/>
          </p:nvSpPr>
          <p:spPr>
            <a:xfrm>
              <a:off x="4946906" y="2075010"/>
              <a:ext cx="41126" cy="82253"/>
            </a:xfrm>
            <a:custGeom>
              <a:rect b="b" l="l" r="r" t="t"/>
              <a:pathLst>
                <a:path extrusionOk="0" h="2526" w="1263">
                  <a:moveTo>
                    <a:pt x="0" y="1"/>
                  </a:moveTo>
                  <a:lnTo>
                    <a:pt x="0" y="2525"/>
                  </a:lnTo>
                  <a:cubicBezTo>
                    <a:pt x="691" y="2525"/>
                    <a:pt x="1263" y="1954"/>
                    <a:pt x="1263" y="1263"/>
                  </a:cubicBezTo>
                  <a:cubicBezTo>
                    <a:pt x="1263" y="573"/>
                    <a:pt x="691" y="25"/>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1" name="Google Shape;18121;p86"/>
          <p:cNvGrpSpPr/>
          <p:nvPr/>
        </p:nvGrpSpPr>
        <p:grpSpPr>
          <a:xfrm>
            <a:off x="5538567" y="1942416"/>
            <a:ext cx="350568" cy="307911"/>
            <a:chOff x="5538567" y="1942416"/>
            <a:chExt cx="350568" cy="307911"/>
          </a:xfrm>
        </p:grpSpPr>
        <p:sp>
          <p:nvSpPr>
            <p:cNvPr id="18122" name="Google Shape;18122;p86"/>
            <p:cNvSpPr/>
            <p:nvPr/>
          </p:nvSpPr>
          <p:spPr>
            <a:xfrm>
              <a:off x="5538567" y="2003698"/>
              <a:ext cx="350568" cy="245847"/>
            </a:xfrm>
            <a:custGeom>
              <a:rect b="b" l="l" r="r" t="t"/>
              <a:pathLst>
                <a:path extrusionOk="0" h="7550" w="10766">
                  <a:moveTo>
                    <a:pt x="620" y="0"/>
                  </a:moveTo>
                  <a:lnTo>
                    <a:pt x="1" y="619"/>
                  </a:lnTo>
                  <a:lnTo>
                    <a:pt x="1" y="7240"/>
                  </a:lnTo>
                  <a:cubicBezTo>
                    <a:pt x="1" y="7406"/>
                    <a:pt x="144" y="7549"/>
                    <a:pt x="334" y="7549"/>
                  </a:cubicBezTo>
                  <a:lnTo>
                    <a:pt x="2668" y="7549"/>
                  </a:lnTo>
                  <a:lnTo>
                    <a:pt x="3573" y="7240"/>
                  </a:lnTo>
                  <a:lnTo>
                    <a:pt x="4335" y="7549"/>
                  </a:lnTo>
                  <a:lnTo>
                    <a:pt x="6431" y="7549"/>
                  </a:lnTo>
                  <a:lnTo>
                    <a:pt x="7264" y="7240"/>
                  </a:lnTo>
                  <a:lnTo>
                    <a:pt x="8098" y="7549"/>
                  </a:lnTo>
                  <a:lnTo>
                    <a:pt x="10455" y="7549"/>
                  </a:lnTo>
                  <a:cubicBezTo>
                    <a:pt x="10622"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86"/>
            <p:cNvSpPr/>
            <p:nvPr/>
          </p:nvSpPr>
          <p:spPr>
            <a:xfrm>
              <a:off x="5713818" y="2003698"/>
              <a:ext cx="174535" cy="246628"/>
            </a:xfrm>
            <a:custGeom>
              <a:rect b="b" l="l" r="r" t="t"/>
              <a:pathLst>
                <a:path extrusionOk="0" h="7574" w="5360">
                  <a:moveTo>
                    <a:pt x="1" y="0"/>
                  </a:moveTo>
                  <a:lnTo>
                    <a:pt x="1" y="7525"/>
                  </a:lnTo>
                  <a:lnTo>
                    <a:pt x="1049" y="7525"/>
                  </a:lnTo>
                  <a:lnTo>
                    <a:pt x="1859" y="7240"/>
                  </a:lnTo>
                  <a:lnTo>
                    <a:pt x="2692" y="7573"/>
                  </a:lnTo>
                  <a:lnTo>
                    <a:pt x="5026" y="7573"/>
                  </a:lnTo>
                  <a:cubicBezTo>
                    <a:pt x="5216" y="7573"/>
                    <a:pt x="5359" y="7406"/>
                    <a:pt x="5359" y="7240"/>
                  </a:cubicBezTo>
                  <a:lnTo>
                    <a:pt x="5359"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86"/>
            <p:cNvSpPr/>
            <p:nvPr/>
          </p:nvSpPr>
          <p:spPr>
            <a:xfrm>
              <a:off x="5538567" y="1942416"/>
              <a:ext cx="349005" cy="83002"/>
            </a:xfrm>
            <a:custGeom>
              <a:rect b="b" l="l" r="r" t="t"/>
              <a:pathLst>
                <a:path extrusionOk="0" h="2549" w="10718">
                  <a:moveTo>
                    <a:pt x="334" y="1"/>
                  </a:moveTo>
                  <a:cubicBezTo>
                    <a:pt x="144" y="1"/>
                    <a:pt x="1" y="167"/>
                    <a:pt x="1" y="334"/>
                  </a:cubicBezTo>
                  <a:lnTo>
                    <a:pt x="1" y="2549"/>
                  </a:lnTo>
                  <a:lnTo>
                    <a:pt x="10717" y="2549"/>
                  </a:lnTo>
                  <a:lnTo>
                    <a:pt x="10717" y="334"/>
                  </a:lnTo>
                  <a:cubicBezTo>
                    <a:pt x="10717" y="167"/>
                    <a:pt x="10551" y="1"/>
                    <a:pt x="1040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86"/>
            <p:cNvSpPr/>
            <p:nvPr/>
          </p:nvSpPr>
          <p:spPr>
            <a:xfrm>
              <a:off x="5713070" y="1943718"/>
              <a:ext cx="174502" cy="81699"/>
            </a:xfrm>
            <a:custGeom>
              <a:rect b="b" l="l" r="r" t="t"/>
              <a:pathLst>
                <a:path extrusionOk="0" h="2509" w="5359">
                  <a:moveTo>
                    <a:pt x="5100" y="0"/>
                  </a:moveTo>
                  <a:cubicBezTo>
                    <a:pt x="5083" y="0"/>
                    <a:pt x="5066" y="3"/>
                    <a:pt x="5049" y="8"/>
                  </a:cubicBezTo>
                  <a:lnTo>
                    <a:pt x="0" y="8"/>
                  </a:lnTo>
                  <a:lnTo>
                    <a:pt x="0" y="2509"/>
                  </a:lnTo>
                  <a:lnTo>
                    <a:pt x="5358" y="2509"/>
                  </a:lnTo>
                  <a:lnTo>
                    <a:pt x="5358" y="294"/>
                  </a:lnTo>
                  <a:cubicBezTo>
                    <a:pt x="5358" y="147"/>
                    <a:pt x="5229" y="0"/>
                    <a:pt x="510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86"/>
            <p:cNvSpPr/>
            <p:nvPr/>
          </p:nvSpPr>
          <p:spPr>
            <a:xfrm>
              <a:off x="5578912" y="1972666"/>
              <a:ext cx="21752" cy="20970"/>
            </a:xfrm>
            <a:custGeom>
              <a:rect b="b" l="l" r="r" t="t"/>
              <a:pathLst>
                <a:path extrusionOk="0" h="644" w="668">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86"/>
            <p:cNvSpPr/>
            <p:nvPr/>
          </p:nvSpPr>
          <p:spPr>
            <a:xfrm>
              <a:off x="5620006" y="1972666"/>
              <a:ext cx="20970" cy="20970"/>
            </a:xfrm>
            <a:custGeom>
              <a:rect b="b" l="l" r="r" t="t"/>
              <a:pathLst>
                <a:path extrusionOk="0" h="644" w="644">
                  <a:moveTo>
                    <a:pt x="310" y="0"/>
                  </a:moveTo>
                  <a:cubicBezTo>
                    <a:pt x="143" y="0"/>
                    <a:pt x="0" y="143"/>
                    <a:pt x="0" y="334"/>
                  </a:cubicBezTo>
                  <a:cubicBezTo>
                    <a:pt x="0" y="501"/>
                    <a:pt x="143" y="643"/>
                    <a:pt x="310" y="643"/>
                  </a:cubicBezTo>
                  <a:cubicBezTo>
                    <a:pt x="501" y="643"/>
                    <a:pt x="643" y="501"/>
                    <a:pt x="643" y="334"/>
                  </a:cubicBezTo>
                  <a:cubicBezTo>
                    <a:pt x="643" y="143"/>
                    <a:pt x="501" y="0"/>
                    <a:pt x="31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86"/>
            <p:cNvSpPr/>
            <p:nvPr/>
          </p:nvSpPr>
          <p:spPr>
            <a:xfrm>
              <a:off x="5660318" y="1972666"/>
              <a:ext cx="21752" cy="20970"/>
            </a:xfrm>
            <a:custGeom>
              <a:rect b="b" l="l" r="r" t="t"/>
              <a:pathLst>
                <a:path extrusionOk="0" h="644" w="668">
                  <a:moveTo>
                    <a:pt x="334" y="0"/>
                  </a:moveTo>
                  <a:cubicBezTo>
                    <a:pt x="144" y="0"/>
                    <a:pt x="1" y="143"/>
                    <a:pt x="1" y="334"/>
                  </a:cubicBezTo>
                  <a:cubicBezTo>
                    <a:pt x="1" y="501"/>
                    <a:pt x="144" y="643"/>
                    <a:pt x="334" y="643"/>
                  </a:cubicBezTo>
                  <a:cubicBezTo>
                    <a:pt x="525" y="643"/>
                    <a:pt x="668" y="501"/>
                    <a:pt x="668" y="334"/>
                  </a:cubicBezTo>
                  <a:cubicBezTo>
                    <a:pt x="668" y="143"/>
                    <a:pt x="525"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86"/>
            <p:cNvSpPr/>
            <p:nvPr/>
          </p:nvSpPr>
          <p:spPr>
            <a:xfrm>
              <a:off x="5710725" y="1973448"/>
              <a:ext cx="134972" cy="20970"/>
            </a:xfrm>
            <a:custGeom>
              <a:rect b="b" l="l" r="r" t="t"/>
              <a:pathLst>
                <a:path extrusionOk="0" h="644" w="4145">
                  <a:moveTo>
                    <a:pt x="358" y="0"/>
                  </a:moveTo>
                  <a:cubicBezTo>
                    <a:pt x="215" y="0"/>
                    <a:pt x="72" y="119"/>
                    <a:pt x="25" y="286"/>
                  </a:cubicBezTo>
                  <a:cubicBezTo>
                    <a:pt x="1" y="453"/>
                    <a:pt x="144" y="643"/>
                    <a:pt x="334" y="643"/>
                  </a:cubicBezTo>
                  <a:lnTo>
                    <a:pt x="3787" y="643"/>
                  </a:lnTo>
                  <a:cubicBezTo>
                    <a:pt x="3930" y="643"/>
                    <a:pt x="4073" y="524"/>
                    <a:pt x="4121" y="358"/>
                  </a:cubicBezTo>
                  <a:cubicBezTo>
                    <a:pt x="4144" y="167"/>
                    <a:pt x="4025" y="0"/>
                    <a:pt x="381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86"/>
            <p:cNvSpPr/>
            <p:nvPr/>
          </p:nvSpPr>
          <p:spPr>
            <a:xfrm>
              <a:off x="5578912" y="2188230"/>
              <a:ext cx="52751" cy="20221"/>
            </a:xfrm>
            <a:custGeom>
              <a:rect b="b" l="l" r="r" t="t"/>
              <a:pathLst>
                <a:path extrusionOk="0" h="621" w="1620">
                  <a:moveTo>
                    <a:pt x="334" y="1"/>
                  </a:moveTo>
                  <a:cubicBezTo>
                    <a:pt x="143" y="1"/>
                    <a:pt x="0" y="168"/>
                    <a:pt x="24" y="358"/>
                  </a:cubicBezTo>
                  <a:cubicBezTo>
                    <a:pt x="72" y="501"/>
                    <a:pt x="215" y="620"/>
                    <a:pt x="357" y="620"/>
                  </a:cubicBezTo>
                  <a:lnTo>
                    <a:pt x="1286" y="620"/>
                  </a:lnTo>
                  <a:cubicBezTo>
                    <a:pt x="1477" y="620"/>
                    <a:pt x="1620" y="477"/>
                    <a:pt x="1572" y="263"/>
                  </a:cubicBezTo>
                  <a:cubicBezTo>
                    <a:pt x="1548" y="120"/>
                    <a:pt x="1405" y="1"/>
                    <a:pt x="126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86"/>
            <p:cNvSpPr/>
            <p:nvPr/>
          </p:nvSpPr>
          <p:spPr>
            <a:xfrm>
              <a:off x="5792945" y="2188230"/>
              <a:ext cx="52751" cy="20221"/>
            </a:xfrm>
            <a:custGeom>
              <a:rect b="b" l="l" r="r" t="t"/>
              <a:pathLst>
                <a:path extrusionOk="0" h="621" w="1620">
                  <a:moveTo>
                    <a:pt x="333" y="1"/>
                  </a:moveTo>
                  <a:cubicBezTo>
                    <a:pt x="167" y="1"/>
                    <a:pt x="0" y="168"/>
                    <a:pt x="48" y="358"/>
                  </a:cubicBezTo>
                  <a:cubicBezTo>
                    <a:pt x="72" y="501"/>
                    <a:pt x="214" y="620"/>
                    <a:pt x="357" y="620"/>
                  </a:cubicBezTo>
                  <a:lnTo>
                    <a:pt x="1286" y="620"/>
                  </a:lnTo>
                  <a:cubicBezTo>
                    <a:pt x="1500" y="620"/>
                    <a:pt x="1619" y="477"/>
                    <a:pt x="1596" y="263"/>
                  </a:cubicBezTo>
                  <a:cubicBezTo>
                    <a:pt x="1548" y="120"/>
                    <a:pt x="1405" y="1"/>
                    <a:pt x="126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86"/>
            <p:cNvSpPr/>
            <p:nvPr/>
          </p:nvSpPr>
          <p:spPr>
            <a:xfrm>
              <a:off x="5767351" y="2101581"/>
              <a:ext cx="43438" cy="41713"/>
            </a:xfrm>
            <a:custGeom>
              <a:rect b="b" l="l" r="r" t="t"/>
              <a:pathLst>
                <a:path extrusionOk="0" h="1281" w="1334">
                  <a:moveTo>
                    <a:pt x="988" y="1"/>
                  </a:moveTo>
                  <a:cubicBezTo>
                    <a:pt x="905" y="1"/>
                    <a:pt x="822" y="30"/>
                    <a:pt x="762" y="90"/>
                  </a:cubicBezTo>
                  <a:lnTo>
                    <a:pt x="119" y="757"/>
                  </a:lnTo>
                  <a:cubicBezTo>
                    <a:pt x="0" y="876"/>
                    <a:pt x="0" y="1066"/>
                    <a:pt x="119" y="1185"/>
                  </a:cubicBezTo>
                  <a:cubicBezTo>
                    <a:pt x="167" y="1257"/>
                    <a:pt x="238" y="1281"/>
                    <a:pt x="334" y="1281"/>
                  </a:cubicBezTo>
                  <a:cubicBezTo>
                    <a:pt x="381" y="1281"/>
                    <a:pt x="476" y="1257"/>
                    <a:pt x="548" y="1185"/>
                  </a:cubicBezTo>
                  <a:lnTo>
                    <a:pt x="1215" y="542"/>
                  </a:lnTo>
                  <a:cubicBezTo>
                    <a:pt x="1334" y="423"/>
                    <a:pt x="1334" y="209"/>
                    <a:pt x="1215" y="90"/>
                  </a:cubicBezTo>
                  <a:cubicBezTo>
                    <a:pt x="1155" y="30"/>
                    <a:pt x="1072" y="1"/>
                    <a:pt x="98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86"/>
            <p:cNvSpPr/>
            <p:nvPr/>
          </p:nvSpPr>
          <p:spPr>
            <a:xfrm>
              <a:off x="5616131" y="2101581"/>
              <a:ext cx="43438" cy="41713"/>
            </a:xfrm>
            <a:custGeom>
              <a:rect b="b" l="l" r="r" t="t"/>
              <a:pathLst>
                <a:path extrusionOk="0" h="1281" w="1334">
                  <a:moveTo>
                    <a:pt x="334" y="1"/>
                  </a:moveTo>
                  <a:cubicBezTo>
                    <a:pt x="256" y="1"/>
                    <a:pt x="179" y="30"/>
                    <a:pt x="119" y="90"/>
                  </a:cubicBezTo>
                  <a:cubicBezTo>
                    <a:pt x="0" y="209"/>
                    <a:pt x="0" y="423"/>
                    <a:pt x="119" y="542"/>
                  </a:cubicBezTo>
                  <a:lnTo>
                    <a:pt x="762" y="1185"/>
                  </a:lnTo>
                  <a:cubicBezTo>
                    <a:pt x="834" y="1257"/>
                    <a:pt x="882" y="1281"/>
                    <a:pt x="977" y="1281"/>
                  </a:cubicBezTo>
                  <a:cubicBezTo>
                    <a:pt x="1024" y="1281"/>
                    <a:pt x="1120" y="1257"/>
                    <a:pt x="1215" y="1185"/>
                  </a:cubicBezTo>
                  <a:cubicBezTo>
                    <a:pt x="1334" y="1066"/>
                    <a:pt x="1334" y="876"/>
                    <a:pt x="1215" y="757"/>
                  </a:cubicBezTo>
                  <a:lnTo>
                    <a:pt x="548" y="90"/>
                  </a:lnTo>
                  <a:cubicBezTo>
                    <a:pt x="489" y="30"/>
                    <a:pt x="411"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86"/>
            <p:cNvSpPr/>
            <p:nvPr/>
          </p:nvSpPr>
          <p:spPr>
            <a:xfrm>
              <a:off x="5702194" y="2066414"/>
              <a:ext cx="20189" cy="50797"/>
            </a:xfrm>
            <a:custGeom>
              <a:rect b="b" l="l" r="r" t="t"/>
              <a:pathLst>
                <a:path extrusionOk="0" h="1560" w="620">
                  <a:moveTo>
                    <a:pt x="232" y="0"/>
                  </a:moveTo>
                  <a:cubicBezTo>
                    <a:pt x="103" y="0"/>
                    <a:pt x="1" y="136"/>
                    <a:pt x="1" y="313"/>
                  </a:cubicBezTo>
                  <a:lnTo>
                    <a:pt x="1" y="1241"/>
                  </a:lnTo>
                  <a:cubicBezTo>
                    <a:pt x="1" y="1384"/>
                    <a:pt x="120" y="1527"/>
                    <a:pt x="263" y="1551"/>
                  </a:cubicBezTo>
                  <a:cubicBezTo>
                    <a:pt x="285" y="1557"/>
                    <a:pt x="307" y="1559"/>
                    <a:pt x="329" y="1559"/>
                  </a:cubicBezTo>
                  <a:cubicBezTo>
                    <a:pt x="490" y="1559"/>
                    <a:pt x="620" y="1412"/>
                    <a:pt x="620" y="1265"/>
                  </a:cubicBezTo>
                  <a:lnTo>
                    <a:pt x="620" y="313"/>
                  </a:lnTo>
                  <a:cubicBezTo>
                    <a:pt x="620" y="136"/>
                    <a:pt x="497" y="0"/>
                    <a:pt x="309" y="0"/>
                  </a:cubicBezTo>
                  <a:cubicBezTo>
                    <a:pt x="294" y="0"/>
                    <a:pt x="278" y="1"/>
                    <a:pt x="263" y="3"/>
                  </a:cubicBezTo>
                  <a:cubicBezTo>
                    <a:pt x="252" y="1"/>
                    <a:pt x="242" y="0"/>
                    <a:pt x="23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86"/>
            <p:cNvSpPr/>
            <p:nvPr/>
          </p:nvSpPr>
          <p:spPr>
            <a:xfrm>
              <a:off x="5711507" y="2064948"/>
              <a:ext cx="10876" cy="51221"/>
            </a:xfrm>
            <a:custGeom>
              <a:rect b="b" l="l" r="r" t="t"/>
              <a:pathLst>
                <a:path extrusionOk="0" h="1573" w="334">
                  <a:moveTo>
                    <a:pt x="1" y="0"/>
                  </a:moveTo>
                  <a:lnTo>
                    <a:pt x="1" y="1572"/>
                  </a:lnTo>
                  <a:cubicBezTo>
                    <a:pt x="215" y="1572"/>
                    <a:pt x="334" y="1453"/>
                    <a:pt x="334" y="1286"/>
                  </a:cubicBezTo>
                  <a:lnTo>
                    <a:pt x="334" y="334"/>
                  </a:lnTo>
                  <a:cubicBezTo>
                    <a:pt x="334" y="143"/>
                    <a:pt x="191" y="0"/>
                    <a:pt x="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86"/>
            <p:cNvSpPr/>
            <p:nvPr/>
          </p:nvSpPr>
          <p:spPr>
            <a:xfrm>
              <a:off x="5609912" y="2095948"/>
              <a:ext cx="207097" cy="154379"/>
            </a:xfrm>
            <a:custGeom>
              <a:rect b="b" l="l" r="r" t="t"/>
              <a:pathLst>
                <a:path extrusionOk="0" h="4741" w="6360">
                  <a:moveTo>
                    <a:pt x="3168" y="1"/>
                  </a:moveTo>
                  <a:cubicBezTo>
                    <a:pt x="1430" y="1"/>
                    <a:pt x="1" y="1406"/>
                    <a:pt x="1" y="3144"/>
                  </a:cubicBezTo>
                  <a:cubicBezTo>
                    <a:pt x="1" y="3716"/>
                    <a:pt x="191" y="4264"/>
                    <a:pt x="453" y="4740"/>
                  </a:cubicBezTo>
                  <a:lnTo>
                    <a:pt x="2120" y="4740"/>
                  </a:lnTo>
                  <a:cubicBezTo>
                    <a:pt x="1620" y="4383"/>
                    <a:pt x="1263" y="3787"/>
                    <a:pt x="1287" y="3121"/>
                  </a:cubicBezTo>
                  <a:cubicBezTo>
                    <a:pt x="1311" y="2144"/>
                    <a:pt x="2097" y="1311"/>
                    <a:pt x="3097" y="1287"/>
                  </a:cubicBezTo>
                  <a:cubicBezTo>
                    <a:pt x="3125" y="1286"/>
                    <a:pt x="3152" y="1285"/>
                    <a:pt x="3180" y="1285"/>
                  </a:cubicBezTo>
                  <a:cubicBezTo>
                    <a:pt x="4215" y="1285"/>
                    <a:pt x="5073" y="2147"/>
                    <a:pt x="5073" y="3144"/>
                  </a:cubicBezTo>
                  <a:cubicBezTo>
                    <a:pt x="5073" y="3811"/>
                    <a:pt x="4740" y="4383"/>
                    <a:pt x="4240" y="4740"/>
                  </a:cubicBezTo>
                  <a:lnTo>
                    <a:pt x="5907" y="4740"/>
                  </a:lnTo>
                  <a:cubicBezTo>
                    <a:pt x="6169" y="4264"/>
                    <a:pt x="6359" y="3740"/>
                    <a:pt x="6359" y="3144"/>
                  </a:cubicBezTo>
                  <a:cubicBezTo>
                    <a:pt x="6288" y="1430"/>
                    <a:pt x="4883" y="1"/>
                    <a:pt x="316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86"/>
            <p:cNvSpPr/>
            <p:nvPr/>
          </p:nvSpPr>
          <p:spPr>
            <a:xfrm>
              <a:off x="5713070" y="2095948"/>
              <a:ext cx="102376" cy="154379"/>
            </a:xfrm>
            <a:custGeom>
              <a:rect b="b" l="l" r="r" t="t"/>
              <a:pathLst>
                <a:path extrusionOk="0" h="4741" w="3144">
                  <a:moveTo>
                    <a:pt x="0" y="1"/>
                  </a:moveTo>
                  <a:lnTo>
                    <a:pt x="0" y="1239"/>
                  </a:lnTo>
                  <a:cubicBezTo>
                    <a:pt x="1024" y="1239"/>
                    <a:pt x="1882" y="2120"/>
                    <a:pt x="1882" y="3144"/>
                  </a:cubicBezTo>
                  <a:cubicBezTo>
                    <a:pt x="1882" y="3811"/>
                    <a:pt x="1548" y="4383"/>
                    <a:pt x="1048" y="4740"/>
                  </a:cubicBezTo>
                  <a:lnTo>
                    <a:pt x="2715" y="4740"/>
                  </a:lnTo>
                  <a:cubicBezTo>
                    <a:pt x="2977" y="4264"/>
                    <a:pt x="3144" y="3740"/>
                    <a:pt x="3144" y="3144"/>
                  </a:cubicBezTo>
                  <a:cubicBezTo>
                    <a:pt x="3144" y="1430"/>
                    <a:pt x="1762"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8" name="Google Shape;18138;p86"/>
          <p:cNvGrpSpPr/>
          <p:nvPr/>
        </p:nvGrpSpPr>
        <p:grpSpPr>
          <a:xfrm>
            <a:off x="6296199" y="1942416"/>
            <a:ext cx="350535" cy="307130"/>
            <a:chOff x="6296199" y="1942416"/>
            <a:chExt cx="350535" cy="307130"/>
          </a:xfrm>
        </p:grpSpPr>
        <p:sp>
          <p:nvSpPr>
            <p:cNvPr id="18139" name="Google Shape;18139;p86"/>
            <p:cNvSpPr/>
            <p:nvPr/>
          </p:nvSpPr>
          <p:spPr>
            <a:xfrm>
              <a:off x="6296199" y="2003698"/>
              <a:ext cx="350535" cy="245847"/>
            </a:xfrm>
            <a:custGeom>
              <a:rect b="b" l="l" r="r" t="t"/>
              <a:pathLst>
                <a:path extrusionOk="0" h="7550" w="10765">
                  <a:moveTo>
                    <a:pt x="644" y="0"/>
                  </a:moveTo>
                  <a:lnTo>
                    <a:pt x="1" y="619"/>
                  </a:lnTo>
                  <a:lnTo>
                    <a:pt x="1" y="7240"/>
                  </a:lnTo>
                  <a:cubicBezTo>
                    <a:pt x="1" y="7406"/>
                    <a:pt x="167" y="7549"/>
                    <a:pt x="334" y="7549"/>
                  </a:cubicBezTo>
                  <a:lnTo>
                    <a:pt x="10431" y="7549"/>
                  </a:lnTo>
                  <a:cubicBezTo>
                    <a:pt x="10598"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86"/>
            <p:cNvSpPr/>
            <p:nvPr/>
          </p:nvSpPr>
          <p:spPr>
            <a:xfrm>
              <a:off x="6470669" y="2003698"/>
              <a:ext cx="176065" cy="245847"/>
            </a:xfrm>
            <a:custGeom>
              <a:rect b="b" l="l" r="r" t="t"/>
              <a:pathLst>
                <a:path extrusionOk="0" h="7550" w="5407">
                  <a:moveTo>
                    <a:pt x="1" y="0"/>
                  </a:moveTo>
                  <a:lnTo>
                    <a:pt x="1" y="7549"/>
                  </a:lnTo>
                  <a:lnTo>
                    <a:pt x="5073" y="7549"/>
                  </a:lnTo>
                  <a:cubicBezTo>
                    <a:pt x="5240" y="7549"/>
                    <a:pt x="5407" y="7406"/>
                    <a:pt x="5407" y="7240"/>
                  </a:cubicBezTo>
                  <a:lnTo>
                    <a:pt x="5407"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86"/>
            <p:cNvSpPr/>
            <p:nvPr/>
          </p:nvSpPr>
          <p:spPr>
            <a:xfrm>
              <a:off x="6297762" y="1942416"/>
              <a:ext cx="348972" cy="83002"/>
            </a:xfrm>
            <a:custGeom>
              <a:rect b="b" l="l" r="r" t="t"/>
              <a:pathLst>
                <a:path extrusionOk="0" h="2549" w="10717">
                  <a:moveTo>
                    <a:pt x="310" y="1"/>
                  </a:moveTo>
                  <a:cubicBezTo>
                    <a:pt x="143" y="1"/>
                    <a:pt x="0" y="167"/>
                    <a:pt x="0" y="334"/>
                  </a:cubicBezTo>
                  <a:lnTo>
                    <a:pt x="0" y="2549"/>
                  </a:lnTo>
                  <a:lnTo>
                    <a:pt x="10717" y="2549"/>
                  </a:lnTo>
                  <a:lnTo>
                    <a:pt x="10717" y="334"/>
                  </a:lnTo>
                  <a:cubicBezTo>
                    <a:pt x="10717" y="167"/>
                    <a:pt x="10550" y="1"/>
                    <a:pt x="1040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86"/>
            <p:cNvSpPr/>
            <p:nvPr/>
          </p:nvSpPr>
          <p:spPr>
            <a:xfrm>
              <a:off x="6472232" y="1943718"/>
              <a:ext cx="174502" cy="81699"/>
            </a:xfrm>
            <a:custGeom>
              <a:rect b="b" l="l" r="r" t="t"/>
              <a:pathLst>
                <a:path extrusionOk="0" h="2509" w="5359">
                  <a:moveTo>
                    <a:pt x="5101" y="0"/>
                  </a:moveTo>
                  <a:cubicBezTo>
                    <a:pt x="5083" y="0"/>
                    <a:pt x="5066" y="3"/>
                    <a:pt x="5049" y="8"/>
                  </a:cubicBezTo>
                  <a:lnTo>
                    <a:pt x="1" y="8"/>
                  </a:lnTo>
                  <a:lnTo>
                    <a:pt x="1" y="2509"/>
                  </a:lnTo>
                  <a:lnTo>
                    <a:pt x="5359" y="2509"/>
                  </a:lnTo>
                  <a:lnTo>
                    <a:pt x="5359" y="294"/>
                  </a:lnTo>
                  <a:cubicBezTo>
                    <a:pt x="5359" y="147"/>
                    <a:pt x="5229" y="0"/>
                    <a:pt x="51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86"/>
            <p:cNvSpPr/>
            <p:nvPr/>
          </p:nvSpPr>
          <p:spPr>
            <a:xfrm>
              <a:off x="6338074" y="1972666"/>
              <a:ext cx="21752" cy="20970"/>
            </a:xfrm>
            <a:custGeom>
              <a:rect b="b" l="l" r="r" t="t"/>
              <a:pathLst>
                <a:path extrusionOk="0" h="644" w="668">
                  <a:moveTo>
                    <a:pt x="334" y="0"/>
                  </a:moveTo>
                  <a:cubicBezTo>
                    <a:pt x="144" y="0"/>
                    <a:pt x="1" y="143"/>
                    <a:pt x="1" y="334"/>
                  </a:cubicBezTo>
                  <a:cubicBezTo>
                    <a:pt x="1" y="501"/>
                    <a:pt x="144" y="643"/>
                    <a:pt x="334" y="643"/>
                  </a:cubicBezTo>
                  <a:cubicBezTo>
                    <a:pt x="501" y="643"/>
                    <a:pt x="667" y="501"/>
                    <a:pt x="667" y="334"/>
                  </a:cubicBezTo>
                  <a:cubicBezTo>
                    <a:pt x="667" y="143"/>
                    <a:pt x="50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86"/>
            <p:cNvSpPr/>
            <p:nvPr/>
          </p:nvSpPr>
          <p:spPr>
            <a:xfrm>
              <a:off x="6378419" y="1972666"/>
              <a:ext cx="21719" cy="20970"/>
            </a:xfrm>
            <a:custGeom>
              <a:rect b="b" l="l" r="r" t="t"/>
              <a:pathLst>
                <a:path extrusionOk="0" h="644" w="667">
                  <a:moveTo>
                    <a:pt x="333" y="0"/>
                  </a:moveTo>
                  <a:cubicBezTo>
                    <a:pt x="167" y="0"/>
                    <a:pt x="0" y="143"/>
                    <a:pt x="0" y="334"/>
                  </a:cubicBezTo>
                  <a:cubicBezTo>
                    <a:pt x="0" y="501"/>
                    <a:pt x="167" y="643"/>
                    <a:pt x="333" y="643"/>
                  </a:cubicBezTo>
                  <a:cubicBezTo>
                    <a:pt x="524" y="643"/>
                    <a:pt x="667" y="501"/>
                    <a:pt x="667" y="334"/>
                  </a:cubicBezTo>
                  <a:cubicBezTo>
                    <a:pt x="667" y="143"/>
                    <a:pt x="524" y="0"/>
                    <a:pt x="33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86"/>
            <p:cNvSpPr/>
            <p:nvPr/>
          </p:nvSpPr>
          <p:spPr>
            <a:xfrm>
              <a:off x="6419513" y="1972666"/>
              <a:ext cx="20970" cy="20970"/>
            </a:xfrm>
            <a:custGeom>
              <a:rect b="b" l="l" r="r" t="t"/>
              <a:pathLst>
                <a:path extrusionOk="0" h="644" w="644">
                  <a:moveTo>
                    <a:pt x="334" y="0"/>
                  </a:moveTo>
                  <a:cubicBezTo>
                    <a:pt x="143" y="0"/>
                    <a:pt x="0" y="143"/>
                    <a:pt x="0" y="334"/>
                  </a:cubicBezTo>
                  <a:cubicBezTo>
                    <a:pt x="0" y="501"/>
                    <a:pt x="143" y="643"/>
                    <a:pt x="334" y="643"/>
                  </a:cubicBezTo>
                  <a:cubicBezTo>
                    <a:pt x="500" y="643"/>
                    <a:pt x="643" y="501"/>
                    <a:pt x="643" y="334"/>
                  </a:cubicBezTo>
                  <a:cubicBezTo>
                    <a:pt x="643" y="143"/>
                    <a:pt x="500"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86"/>
            <p:cNvSpPr/>
            <p:nvPr/>
          </p:nvSpPr>
          <p:spPr>
            <a:xfrm>
              <a:off x="6470669" y="1973448"/>
              <a:ext cx="134190" cy="21752"/>
            </a:xfrm>
            <a:custGeom>
              <a:rect b="b" l="l" r="r" t="t"/>
              <a:pathLst>
                <a:path extrusionOk="0" h="668" w="4121">
                  <a:moveTo>
                    <a:pt x="334" y="0"/>
                  </a:moveTo>
                  <a:cubicBezTo>
                    <a:pt x="168" y="0"/>
                    <a:pt x="1" y="167"/>
                    <a:pt x="1" y="334"/>
                  </a:cubicBezTo>
                  <a:cubicBezTo>
                    <a:pt x="1" y="524"/>
                    <a:pt x="168" y="667"/>
                    <a:pt x="334" y="667"/>
                  </a:cubicBezTo>
                  <a:lnTo>
                    <a:pt x="3787" y="667"/>
                  </a:lnTo>
                  <a:cubicBezTo>
                    <a:pt x="3978" y="667"/>
                    <a:pt x="4121" y="524"/>
                    <a:pt x="4121" y="334"/>
                  </a:cubicBezTo>
                  <a:cubicBezTo>
                    <a:pt x="4121" y="167"/>
                    <a:pt x="3978" y="0"/>
                    <a:pt x="378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86"/>
            <p:cNvSpPr/>
            <p:nvPr/>
          </p:nvSpPr>
          <p:spPr>
            <a:xfrm>
              <a:off x="6369106" y="2085104"/>
              <a:ext cx="215596" cy="113252"/>
            </a:xfrm>
            <a:custGeom>
              <a:rect b="b" l="l" r="r" t="t"/>
              <a:pathLst>
                <a:path extrusionOk="0" h="3478" w="6621">
                  <a:moveTo>
                    <a:pt x="6287" y="1"/>
                  </a:moveTo>
                  <a:cubicBezTo>
                    <a:pt x="6208" y="1"/>
                    <a:pt x="6128" y="32"/>
                    <a:pt x="6049" y="96"/>
                  </a:cubicBezTo>
                  <a:lnTo>
                    <a:pt x="5001" y="1144"/>
                  </a:lnTo>
                  <a:lnTo>
                    <a:pt x="4287" y="429"/>
                  </a:lnTo>
                  <a:cubicBezTo>
                    <a:pt x="4227" y="358"/>
                    <a:pt x="4144" y="322"/>
                    <a:pt x="4061" y="322"/>
                  </a:cubicBezTo>
                  <a:cubicBezTo>
                    <a:pt x="3977" y="322"/>
                    <a:pt x="3894" y="358"/>
                    <a:pt x="3834" y="429"/>
                  </a:cubicBezTo>
                  <a:lnTo>
                    <a:pt x="3120" y="1144"/>
                  </a:lnTo>
                  <a:lnTo>
                    <a:pt x="2167" y="2072"/>
                  </a:lnTo>
                  <a:lnTo>
                    <a:pt x="1501" y="1382"/>
                  </a:lnTo>
                  <a:cubicBezTo>
                    <a:pt x="1441" y="1322"/>
                    <a:pt x="1358" y="1292"/>
                    <a:pt x="1274" y="1292"/>
                  </a:cubicBezTo>
                  <a:cubicBezTo>
                    <a:pt x="1191" y="1292"/>
                    <a:pt x="1108" y="1322"/>
                    <a:pt x="1048" y="1382"/>
                  </a:cubicBezTo>
                  <a:lnTo>
                    <a:pt x="0" y="2406"/>
                  </a:lnTo>
                  <a:lnTo>
                    <a:pt x="0" y="3477"/>
                  </a:lnTo>
                  <a:lnTo>
                    <a:pt x="6621" y="3477"/>
                  </a:lnTo>
                  <a:lnTo>
                    <a:pt x="6621" y="334"/>
                  </a:lnTo>
                  <a:cubicBezTo>
                    <a:pt x="6621" y="215"/>
                    <a:pt x="6525" y="96"/>
                    <a:pt x="6406" y="24"/>
                  </a:cubicBezTo>
                  <a:cubicBezTo>
                    <a:pt x="6367" y="9"/>
                    <a:pt x="6327" y="1"/>
                    <a:pt x="6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86"/>
            <p:cNvSpPr/>
            <p:nvPr/>
          </p:nvSpPr>
          <p:spPr>
            <a:xfrm>
              <a:off x="6470669" y="2085104"/>
              <a:ext cx="114034" cy="112471"/>
            </a:xfrm>
            <a:custGeom>
              <a:rect b="b" l="l" r="r" t="t"/>
              <a:pathLst>
                <a:path extrusionOk="0" h="3454" w="3502">
                  <a:moveTo>
                    <a:pt x="3168" y="1"/>
                  </a:moveTo>
                  <a:cubicBezTo>
                    <a:pt x="3089" y="1"/>
                    <a:pt x="3009" y="32"/>
                    <a:pt x="2930" y="96"/>
                  </a:cubicBezTo>
                  <a:lnTo>
                    <a:pt x="1882" y="1144"/>
                  </a:lnTo>
                  <a:lnTo>
                    <a:pt x="1168" y="429"/>
                  </a:lnTo>
                  <a:cubicBezTo>
                    <a:pt x="1108" y="358"/>
                    <a:pt x="1025" y="322"/>
                    <a:pt x="942" y="322"/>
                  </a:cubicBezTo>
                  <a:cubicBezTo>
                    <a:pt x="858" y="322"/>
                    <a:pt x="775" y="358"/>
                    <a:pt x="715" y="429"/>
                  </a:cubicBezTo>
                  <a:lnTo>
                    <a:pt x="1" y="1144"/>
                  </a:lnTo>
                  <a:lnTo>
                    <a:pt x="1" y="3454"/>
                  </a:lnTo>
                  <a:lnTo>
                    <a:pt x="3454" y="3454"/>
                  </a:lnTo>
                  <a:lnTo>
                    <a:pt x="3454" y="334"/>
                  </a:lnTo>
                  <a:lnTo>
                    <a:pt x="3502" y="334"/>
                  </a:lnTo>
                  <a:cubicBezTo>
                    <a:pt x="3502" y="215"/>
                    <a:pt x="3406" y="96"/>
                    <a:pt x="3287" y="24"/>
                  </a:cubicBezTo>
                  <a:cubicBezTo>
                    <a:pt x="3248" y="9"/>
                    <a:pt x="3208" y="1"/>
                    <a:pt x="316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86"/>
            <p:cNvSpPr/>
            <p:nvPr/>
          </p:nvSpPr>
          <p:spPr>
            <a:xfrm>
              <a:off x="6358230" y="2064851"/>
              <a:ext cx="226472" cy="144350"/>
            </a:xfrm>
            <a:custGeom>
              <a:rect b="b" l="l" r="r" t="t"/>
              <a:pathLst>
                <a:path extrusionOk="0" h="4433" w="6955">
                  <a:moveTo>
                    <a:pt x="321" y="1"/>
                  </a:moveTo>
                  <a:cubicBezTo>
                    <a:pt x="165" y="1"/>
                    <a:pt x="1" y="138"/>
                    <a:pt x="1" y="337"/>
                  </a:cubicBezTo>
                  <a:lnTo>
                    <a:pt x="1" y="4099"/>
                  </a:lnTo>
                  <a:cubicBezTo>
                    <a:pt x="1" y="4290"/>
                    <a:pt x="168" y="4433"/>
                    <a:pt x="334" y="4433"/>
                  </a:cubicBezTo>
                  <a:lnTo>
                    <a:pt x="6645" y="4433"/>
                  </a:lnTo>
                  <a:cubicBezTo>
                    <a:pt x="6788" y="4409"/>
                    <a:pt x="6955" y="4266"/>
                    <a:pt x="6955" y="4076"/>
                  </a:cubicBezTo>
                  <a:cubicBezTo>
                    <a:pt x="6955" y="3933"/>
                    <a:pt x="6788" y="3790"/>
                    <a:pt x="6621" y="3790"/>
                  </a:cubicBezTo>
                  <a:lnTo>
                    <a:pt x="668" y="3790"/>
                  </a:lnTo>
                  <a:lnTo>
                    <a:pt x="668" y="337"/>
                  </a:lnTo>
                  <a:cubicBezTo>
                    <a:pt x="668" y="170"/>
                    <a:pt x="549" y="27"/>
                    <a:pt x="358" y="3"/>
                  </a:cubicBezTo>
                  <a:cubicBezTo>
                    <a:pt x="346" y="2"/>
                    <a:pt x="334" y="1"/>
                    <a:pt x="3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86"/>
            <p:cNvSpPr/>
            <p:nvPr/>
          </p:nvSpPr>
          <p:spPr>
            <a:xfrm>
              <a:off x="6472232" y="2188230"/>
              <a:ext cx="113252" cy="20221"/>
            </a:xfrm>
            <a:custGeom>
              <a:rect b="b" l="l" r="r" t="t"/>
              <a:pathLst>
                <a:path extrusionOk="0" h="621" w="3478">
                  <a:moveTo>
                    <a:pt x="1" y="1"/>
                  </a:moveTo>
                  <a:lnTo>
                    <a:pt x="1" y="620"/>
                  </a:lnTo>
                  <a:lnTo>
                    <a:pt x="3120" y="620"/>
                  </a:lnTo>
                  <a:cubicBezTo>
                    <a:pt x="3263" y="620"/>
                    <a:pt x="3406" y="501"/>
                    <a:pt x="3477" y="358"/>
                  </a:cubicBezTo>
                  <a:cubicBezTo>
                    <a:pt x="3477" y="144"/>
                    <a:pt x="3335"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1" name="Google Shape;18151;p86"/>
          <p:cNvGrpSpPr/>
          <p:nvPr/>
        </p:nvGrpSpPr>
        <p:grpSpPr>
          <a:xfrm>
            <a:off x="7048393" y="1963353"/>
            <a:ext cx="351317" cy="266036"/>
            <a:chOff x="7048393" y="1963353"/>
            <a:chExt cx="351317" cy="266036"/>
          </a:xfrm>
        </p:grpSpPr>
        <p:sp>
          <p:nvSpPr>
            <p:cNvPr id="18152" name="Google Shape;18152;p86"/>
            <p:cNvSpPr/>
            <p:nvPr/>
          </p:nvSpPr>
          <p:spPr>
            <a:xfrm>
              <a:off x="7048393" y="1963353"/>
              <a:ext cx="351317" cy="266036"/>
            </a:xfrm>
            <a:custGeom>
              <a:rect b="b" l="l" r="r" t="t"/>
              <a:pathLst>
                <a:path extrusionOk="0" h="8170" w="10789">
                  <a:moveTo>
                    <a:pt x="334" y="1"/>
                  </a:moveTo>
                  <a:cubicBezTo>
                    <a:pt x="144" y="1"/>
                    <a:pt x="1" y="144"/>
                    <a:pt x="1" y="310"/>
                  </a:cubicBezTo>
                  <a:lnTo>
                    <a:pt x="1" y="7859"/>
                  </a:lnTo>
                  <a:cubicBezTo>
                    <a:pt x="1" y="8026"/>
                    <a:pt x="144" y="8169"/>
                    <a:pt x="334" y="8169"/>
                  </a:cubicBezTo>
                  <a:lnTo>
                    <a:pt x="10455" y="8169"/>
                  </a:lnTo>
                  <a:cubicBezTo>
                    <a:pt x="10646" y="8169"/>
                    <a:pt x="10789" y="8026"/>
                    <a:pt x="10789" y="7859"/>
                  </a:cubicBezTo>
                  <a:lnTo>
                    <a:pt x="10789" y="310"/>
                  </a:lnTo>
                  <a:cubicBezTo>
                    <a:pt x="10789" y="144"/>
                    <a:pt x="10646" y="1"/>
                    <a:pt x="1045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86"/>
            <p:cNvSpPr/>
            <p:nvPr/>
          </p:nvSpPr>
          <p:spPr>
            <a:xfrm>
              <a:off x="7224425" y="1963353"/>
              <a:ext cx="175284" cy="265254"/>
            </a:xfrm>
            <a:custGeom>
              <a:rect b="b" l="l" r="r" t="t"/>
              <a:pathLst>
                <a:path extrusionOk="0" h="8146" w="5383">
                  <a:moveTo>
                    <a:pt x="1" y="1"/>
                  </a:moveTo>
                  <a:lnTo>
                    <a:pt x="1" y="8145"/>
                  </a:lnTo>
                  <a:lnTo>
                    <a:pt x="5049" y="8145"/>
                  </a:lnTo>
                  <a:cubicBezTo>
                    <a:pt x="5240" y="8145"/>
                    <a:pt x="5383" y="8026"/>
                    <a:pt x="5383" y="7859"/>
                  </a:cubicBezTo>
                  <a:lnTo>
                    <a:pt x="5383" y="310"/>
                  </a:lnTo>
                  <a:cubicBezTo>
                    <a:pt x="5383" y="144"/>
                    <a:pt x="5240" y="1"/>
                    <a:pt x="504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86"/>
            <p:cNvSpPr/>
            <p:nvPr/>
          </p:nvSpPr>
          <p:spPr>
            <a:xfrm>
              <a:off x="7070893" y="1983509"/>
              <a:ext cx="308660" cy="202441"/>
            </a:xfrm>
            <a:custGeom>
              <a:rect b="b" l="l" r="r" t="t"/>
              <a:pathLst>
                <a:path extrusionOk="0" h="6217" w="9479">
                  <a:moveTo>
                    <a:pt x="0" y="1"/>
                  </a:moveTo>
                  <a:lnTo>
                    <a:pt x="0" y="3954"/>
                  </a:lnTo>
                  <a:lnTo>
                    <a:pt x="4049" y="6216"/>
                  </a:lnTo>
                  <a:lnTo>
                    <a:pt x="4739" y="6002"/>
                  </a:lnTo>
                  <a:lnTo>
                    <a:pt x="9479" y="4573"/>
                  </a:lnTo>
                  <a:lnTo>
                    <a:pt x="947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86"/>
            <p:cNvSpPr/>
            <p:nvPr/>
          </p:nvSpPr>
          <p:spPr>
            <a:xfrm>
              <a:off x="7225207" y="1983509"/>
              <a:ext cx="154346" cy="195473"/>
            </a:xfrm>
            <a:custGeom>
              <a:rect b="b" l="l" r="r" t="t"/>
              <a:pathLst>
                <a:path extrusionOk="0" h="6003" w="4740">
                  <a:moveTo>
                    <a:pt x="0" y="1"/>
                  </a:moveTo>
                  <a:lnTo>
                    <a:pt x="0" y="6002"/>
                  </a:lnTo>
                  <a:lnTo>
                    <a:pt x="4740" y="4573"/>
                  </a:lnTo>
                  <a:lnTo>
                    <a:pt x="4740"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86"/>
            <p:cNvSpPr/>
            <p:nvPr/>
          </p:nvSpPr>
          <p:spPr>
            <a:xfrm>
              <a:off x="7214364" y="2003698"/>
              <a:ext cx="62064" cy="62064"/>
            </a:xfrm>
            <a:custGeom>
              <a:rect b="b" l="l" r="r" t="t"/>
              <a:pathLst>
                <a:path extrusionOk="0" h="1906" w="1906">
                  <a:moveTo>
                    <a:pt x="953" y="0"/>
                  </a:moveTo>
                  <a:cubicBezTo>
                    <a:pt x="405" y="0"/>
                    <a:pt x="0" y="429"/>
                    <a:pt x="0" y="953"/>
                  </a:cubicBezTo>
                  <a:cubicBezTo>
                    <a:pt x="0" y="1500"/>
                    <a:pt x="452" y="1905"/>
                    <a:pt x="953" y="1905"/>
                  </a:cubicBezTo>
                  <a:cubicBezTo>
                    <a:pt x="1453" y="1905"/>
                    <a:pt x="1905" y="1500"/>
                    <a:pt x="1905" y="953"/>
                  </a:cubicBezTo>
                  <a:cubicBezTo>
                    <a:pt x="1905" y="429"/>
                    <a:pt x="1453" y="0"/>
                    <a:pt x="95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86"/>
            <p:cNvSpPr/>
            <p:nvPr/>
          </p:nvSpPr>
          <p:spPr>
            <a:xfrm>
              <a:off x="7202706" y="2106824"/>
              <a:ext cx="176847" cy="102376"/>
            </a:xfrm>
            <a:custGeom>
              <a:rect b="b" l="l" r="r" t="t"/>
              <a:pathLst>
                <a:path extrusionOk="0" h="3144" w="5431">
                  <a:moveTo>
                    <a:pt x="1811" y="0"/>
                  </a:moveTo>
                  <a:lnTo>
                    <a:pt x="1" y="1810"/>
                  </a:lnTo>
                  <a:lnTo>
                    <a:pt x="3335" y="3144"/>
                  </a:lnTo>
                  <a:lnTo>
                    <a:pt x="5431" y="3144"/>
                  </a:lnTo>
                  <a:lnTo>
                    <a:pt x="5431" y="810"/>
                  </a:lnTo>
                  <a:lnTo>
                    <a:pt x="459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86"/>
            <p:cNvSpPr/>
            <p:nvPr/>
          </p:nvSpPr>
          <p:spPr>
            <a:xfrm>
              <a:off x="7260863" y="2065925"/>
              <a:ext cx="90003" cy="81243"/>
            </a:xfrm>
            <a:custGeom>
              <a:rect b="b" l="l" r="r" t="t"/>
              <a:pathLst>
                <a:path extrusionOk="0" h="2495" w="2764">
                  <a:moveTo>
                    <a:pt x="1394" y="0"/>
                  </a:moveTo>
                  <a:cubicBezTo>
                    <a:pt x="1311" y="0"/>
                    <a:pt x="1227" y="30"/>
                    <a:pt x="1168" y="89"/>
                  </a:cubicBezTo>
                  <a:lnTo>
                    <a:pt x="1" y="1256"/>
                  </a:lnTo>
                  <a:lnTo>
                    <a:pt x="1168" y="2399"/>
                  </a:lnTo>
                  <a:cubicBezTo>
                    <a:pt x="1263" y="2471"/>
                    <a:pt x="1311" y="2495"/>
                    <a:pt x="1406" y="2495"/>
                  </a:cubicBezTo>
                  <a:cubicBezTo>
                    <a:pt x="1501" y="2495"/>
                    <a:pt x="1549" y="2471"/>
                    <a:pt x="1620" y="2399"/>
                  </a:cubicBezTo>
                  <a:lnTo>
                    <a:pt x="2763" y="1256"/>
                  </a:lnTo>
                  <a:lnTo>
                    <a:pt x="1620" y="89"/>
                  </a:lnTo>
                  <a:cubicBezTo>
                    <a:pt x="1561" y="30"/>
                    <a:pt x="1477" y="0"/>
                    <a:pt x="139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86"/>
            <p:cNvSpPr/>
            <p:nvPr/>
          </p:nvSpPr>
          <p:spPr>
            <a:xfrm>
              <a:off x="7071675" y="2096729"/>
              <a:ext cx="240409" cy="112471"/>
            </a:xfrm>
            <a:custGeom>
              <a:rect b="b" l="l" r="r" t="t"/>
              <a:pathLst>
                <a:path extrusionOk="0" h="3454" w="7383">
                  <a:moveTo>
                    <a:pt x="524" y="1"/>
                  </a:moveTo>
                  <a:lnTo>
                    <a:pt x="0" y="501"/>
                  </a:lnTo>
                  <a:lnTo>
                    <a:pt x="0" y="3454"/>
                  </a:lnTo>
                  <a:lnTo>
                    <a:pt x="7383" y="3454"/>
                  </a:lnTo>
                  <a:lnTo>
                    <a:pt x="4715" y="810"/>
                  </a:lnTo>
                  <a:lnTo>
                    <a:pt x="39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86"/>
            <p:cNvSpPr/>
            <p:nvPr/>
          </p:nvSpPr>
          <p:spPr>
            <a:xfrm>
              <a:off x="7225207" y="2123105"/>
              <a:ext cx="86095" cy="86095"/>
            </a:xfrm>
            <a:custGeom>
              <a:rect b="b" l="l" r="r" t="t"/>
              <a:pathLst>
                <a:path extrusionOk="0" h="2644" w="2644">
                  <a:moveTo>
                    <a:pt x="0" y="0"/>
                  </a:moveTo>
                  <a:lnTo>
                    <a:pt x="0" y="2644"/>
                  </a:lnTo>
                  <a:lnTo>
                    <a:pt x="2644" y="2644"/>
                  </a:lnTo>
                  <a:lnTo>
                    <a:pt x="0"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86"/>
            <p:cNvSpPr/>
            <p:nvPr/>
          </p:nvSpPr>
          <p:spPr>
            <a:xfrm>
              <a:off x="7087174" y="2045736"/>
              <a:ext cx="112471" cy="81862"/>
            </a:xfrm>
            <a:custGeom>
              <a:rect b="b" l="l" r="r" t="t"/>
              <a:pathLst>
                <a:path extrusionOk="0" h="2514" w="3454">
                  <a:moveTo>
                    <a:pt x="1727" y="1"/>
                  </a:moveTo>
                  <a:cubicBezTo>
                    <a:pt x="1644" y="1"/>
                    <a:pt x="1560" y="31"/>
                    <a:pt x="1501" y="90"/>
                  </a:cubicBezTo>
                  <a:lnTo>
                    <a:pt x="0" y="1567"/>
                  </a:lnTo>
                  <a:lnTo>
                    <a:pt x="882" y="2424"/>
                  </a:lnTo>
                  <a:cubicBezTo>
                    <a:pt x="941" y="2484"/>
                    <a:pt x="1019" y="2513"/>
                    <a:pt x="1096" y="2513"/>
                  </a:cubicBezTo>
                  <a:cubicBezTo>
                    <a:pt x="1173" y="2513"/>
                    <a:pt x="1251" y="2484"/>
                    <a:pt x="1310" y="2424"/>
                  </a:cubicBezTo>
                  <a:lnTo>
                    <a:pt x="1739" y="2019"/>
                  </a:lnTo>
                  <a:lnTo>
                    <a:pt x="2144" y="2424"/>
                  </a:lnTo>
                  <a:cubicBezTo>
                    <a:pt x="2203" y="2484"/>
                    <a:pt x="2287" y="2513"/>
                    <a:pt x="2370" y="2513"/>
                  </a:cubicBezTo>
                  <a:cubicBezTo>
                    <a:pt x="2453" y="2513"/>
                    <a:pt x="2537" y="2484"/>
                    <a:pt x="2596" y="2424"/>
                  </a:cubicBezTo>
                  <a:lnTo>
                    <a:pt x="3454" y="1567"/>
                  </a:lnTo>
                  <a:lnTo>
                    <a:pt x="1953" y="90"/>
                  </a:lnTo>
                  <a:cubicBezTo>
                    <a:pt x="1894" y="31"/>
                    <a:pt x="1810" y="1"/>
                    <a:pt x="172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2" name="Google Shape;18162;p86"/>
          <p:cNvGrpSpPr/>
          <p:nvPr/>
        </p:nvGrpSpPr>
        <p:grpSpPr>
          <a:xfrm>
            <a:off x="7788180" y="1921022"/>
            <a:ext cx="349786" cy="350242"/>
            <a:chOff x="7788180" y="1921022"/>
            <a:chExt cx="349786" cy="350242"/>
          </a:xfrm>
        </p:grpSpPr>
        <p:sp>
          <p:nvSpPr>
            <p:cNvPr id="18163" name="Google Shape;18163;p86"/>
            <p:cNvSpPr/>
            <p:nvPr/>
          </p:nvSpPr>
          <p:spPr>
            <a:xfrm>
              <a:off x="7889775" y="1921022"/>
              <a:ext cx="146596" cy="143959"/>
            </a:xfrm>
            <a:custGeom>
              <a:rect b="b" l="l" r="r" t="t"/>
              <a:pathLst>
                <a:path extrusionOk="0" h="4421" w="4502">
                  <a:moveTo>
                    <a:pt x="4132" y="0"/>
                  </a:moveTo>
                  <a:cubicBezTo>
                    <a:pt x="4014" y="0"/>
                    <a:pt x="3893" y="78"/>
                    <a:pt x="3858" y="181"/>
                  </a:cubicBezTo>
                  <a:lnTo>
                    <a:pt x="2239" y="3396"/>
                  </a:lnTo>
                  <a:lnTo>
                    <a:pt x="643" y="181"/>
                  </a:lnTo>
                  <a:cubicBezTo>
                    <a:pt x="572" y="74"/>
                    <a:pt x="447" y="21"/>
                    <a:pt x="329" y="21"/>
                  </a:cubicBezTo>
                  <a:cubicBezTo>
                    <a:pt x="289" y="21"/>
                    <a:pt x="250" y="27"/>
                    <a:pt x="215" y="39"/>
                  </a:cubicBezTo>
                  <a:cubicBezTo>
                    <a:pt x="72" y="134"/>
                    <a:pt x="0" y="301"/>
                    <a:pt x="72" y="467"/>
                  </a:cubicBezTo>
                  <a:lnTo>
                    <a:pt x="1977" y="4230"/>
                  </a:lnTo>
                  <a:cubicBezTo>
                    <a:pt x="2025" y="4349"/>
                    <a:pt x="2144" y="4420"/>
                    <a:pt x="2239" y="4420"/>
                  </a:cubicBezTo>
                  <a:cubicBezTo>
                    <a:pt x="2358" y="4420"/>
                    <a:pt x="2477" y="4349"/>
                    <a:pt x="2549" y="4230"/>
                  </a:cubicBezTo>
                  <a:lnTo>
                    <a:pt x="4406" y="467"/>
                  </a:lnTo>
                  <a:cubicBezTo>
                    <a:pt x="4501" y="301"/>
                    <a:pt x="4454" y="134"/>
                    <a:pt x="4263" y="39"/>
                  </a:cubicBezTo>
                  <a:cubicBezTo>
                    <a:pt x="4223" y="12"/>
                    <a:pt x="4178" y="0"/>
                    <a:pt x="413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86"/>
            <p:cNvSpPr/>
            <p:nvPr/>
          </p:nvSpPr>
          <p:spPr>
            <a:xfrm>
              <a:off x="7962650" y="1921022"/>
              <a:ext cx="73721" cy="143959"/>
            </a:xfrm>
            <a:custGeom>
              <a:rect b="b" l="l" r="r" t="t"/>
              <a:pathLst>
                <a:path extrusionOk="0" h="4421" w="2264">
                  <a:moveTo>
                    <a:pt x="1894" y="0"/>
                  </a:moveTo>
                  <a:cubicBezTo>
                    <a:pt x="1776" y="0"/>
                    <a:pt x="1655" y="78"/>
                    <a:pt x="1620" y="181"/>
                  </a:cubicBezTo>
                  <a:lnTo>
                    <a:pt x="1" y="3396"/>
                  </a:lnTo>
                  <a:lnTo>
                    <a:pt x="1" y="4420"/>
                  </a:lnTo>
                  <a:cubicBezTo>
                    <a:pt x="120" y="4420"/>
                    <a:pt x="239" y="4349"/>
                    <a:pt x="311" y="4230"/>
                  </a:cubicBezTo>
                  <a:lnTo>
                    <a:pt x="2168" y="467"/>
                  </a:lnTo>
                  <a:cubicBezTo>
                    <a:pt x="2263" y="301"/>
                    <a:pt x="2168" y="110"/>
                    <a:pt x="2025" y="39"/>
                  </a:cubicBezTo>
                  <a:cubicBezTo>
                    <a:pt x="1985" y="12"/>
                    <a:pt x="1940" y="0"/>
                    <a:pt x="189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86"/>
            <p:cNvSpPr/>
            <p:nvPr/>
          </p:nvSpPr>
          <p:spPr>
            <a:xfrm>
              <a:off x="7788180" y="2044792"/>
              <a:ext cx="349786" cy="226472"/>
            </a:xfrm>
            <a:custGeom>
              <a:rect b="b" l="l" r="r" t="t"/>
              <a:pathLst>
                <a:path extrusionOk="0" h="6955" w="10742">
                  <a:moveTo>
                    <a:pt x="953" y="0"/>
                  </a:moveTo>
                  <a:cubicBezTo>
                    <a:pt x="453" y="0"/>
                    <a:pt x="1" y="405"/>
                    <a:pt x="1" y="929"/>
                  </a:cubicBezTo>
                  <a:lnTo>
                    <a:pt x="1" y="6001"/>
                  </a:lnTo>
                  <a:cubicBezTo>
                    <a:pt x="1" y="6502"/>
                    <a:pt x="406" y="6954"/>
                    <a:pt x="953" y="6954"/>
                  </a:cubicBezTo>
                  <a:lnTo>
                    <a:pt x="9788" y="6954"/>
                  </a:lnTo>
                  <a:cubicBezTo>
                    <a:pt x="10312" y="6954"/>
                    <a:pt x="10741" y="6525"/>
                    <a:pt x="10741" y="6001"/>
                  </a:cubicBezTo>
                  <a:lnTo>
                    <a:pt x="10741" y="929"/>
                  </a:lnTo>
                  <a:cubicBezTo>
                    <a:pt x="10717" y="429"/>
                    <a:pt x="10312" y="0"/>
                    <a:pt x="9788"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86"/>
            <p:cNvSpPr/>
            <p:nvPr/>
          </p:nvSpPr>
          <p:spPr>
            <a:xfrm>
              <a:off x="7962650" y="2045541"/>
              <a:ext cx="174535" cy="225723"/>
            </a:xfrm>
            <a:custGeom>
              <a:rect b="b" l="l" r="r" t="t"/>
              <a:pathLst>
                <a:path extrusionOk="0" h="6932" w="5360">
                  <a:moveTo>
                    <a:pt x="4450" y="0"/>
                  </a:moveTo>
                  <a:cubicBezTo>
                    <a:pt x="4436" y="0"/>
                    <a:pt x="4421" y="0"/>
                    <a:pt x="4407" y="1"/>
                  </a:cubicBezTo>
                  <a:lnTo>
                    <a:pt x="1" y="1"/>
                  </a:lnTo>
                  <a:lnTo>
                    <a:pt x="1" y="6931"/>
                  </a:lnTo>
                  <a:lnTo>
                    <a:pt x="4407" y="6931"/>
                  </a:lnTo>
                  <a:cubicBezTo>
                    <a:pt x="4954" y="6931"/>
                    <a:pt x="5359" y="6479"/>
                    <a:pt x="5359" y="5978"/>
                  </a:cubicBezTo>
                  <a:lnTo>
                    <a:pt x="5359" y="930"/>
                  </a:lnTo>
                  <a:cubicBezTo>
                    <a:pt x="5359" y="420"/>
                    <a:pt x="4976" y="0"/>
                    <a:pt x="44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86"/>
            <p:cNvSpPr/>
            <p:nvPr/>
          </p:nvSpPr>
          <p:spPr>
            <a:xfrm>
              <a:off x="7992900" y="2106824"/>
              <a:ext cx="104721" cy="20189"/>
            </a:xfrm>
            <a:custGeom>
              <a:rect b="b" l="l" r="r" t="t"/>
              <a:pathLst>
                <a:path extrusionOk="0" h="620" w="3216">
                  <a:moveTo>
                    <a:pt x="334" y="0"/>
                  </a:moveTo>
                  <a:cubicBezTo>
                    <a:pt x="144" y="0"/>
                    <a:pt x="1" y="167"/>
                    <a:pt x="25" y="358"/>
                  </a:cubicBezTo>
                  <a:cubicBezTo>
                    <a:pt x="48" y="500"/>
                    <a:pt x="215" y="620"/>
                    <a:pt x="358" y="620"/>
                  </a:cubicBezTo>
                  <a:lnTo>
                    <a:pt x="2882" y="620"/>
                  </a:lnTo>
                  <a:cubicBezTo>
                    <a:pt x="3073" y="620"/>
                    <a:pt x="3216" y="477"/>
                    <a:pt x="3192" y="262"/>
                  </a:cubicBezTo>
                  <a:cubicBezTo>
                    <a:pt x="3144" y="119"/>
                    <a:pt x="3001" y="0"/>
                    <a:pt x="28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86"/>
            <p:cNvSpPr/>
            <p:nvPr/>
          </p:nvSpPr>
          <p:spPr>
            <a:xfrm>
              <a:off x="7992900" y="2147136"/>
              <a:ext cx="104721" cy="20189"/>
            </a:xfrm>
            <a:custGeom>
              <a:rect b="b" l="l" r="r" t="t"/>
              <a:pathLst>
                <a:path extrusionOk="0" h="620" w="3216">
                  <a:moveTo>
                    <a:pt x="334" y="1"/>
                  </a:moveTo>
                  <a:cubicBezTo>
                    <a:pt x="144" y="1"/>
                    <a:pt x="1" y="191"/>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86"/>
            <p:cNvSpPr/>
            <p:nvPr/>
          </p:nvSpPr>
          <p:spPr>
            <a:xfrm>
              <a:off x="7992900" y="2188230"/>
              <a:ext cx="104721" cy="20221"/>
            </a:xfrm>
            <a:custGeom>
              <a:rect b="b" l="l" r="r" t="t"/>
              <a:pathLst>
                <a:path extrusionOk="0" h="621" w="3216">
                  <a:moveTo>
                    <a:pt x="334" y="1"/>
                  </a:moveTo>
                  <a:cubicBezTo>
                    <a:pt x="144" y="1"/>
                    <a:pt x="1" y="168"/>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86"/>
            <p:cNvSpPr/>
            <p:nvPr/>
          </p:nvSpPr>
          <p:spPr>
            <a:xfrm>
              <a:off x="7870400" y="2085886"/>
              <a:ext cx="62064" cy="62064"/>
            </a:xfrm>
            <a:custGeom>
              <a:rect b="b" l="l" r="r" t="t"/>
              <a:pathLst>
                <a:path extrusionOk="0" h="1906" w="1906">
                  <a:moveTo>
                    <a:pt x="953" y="0"/>
                  </a:moveTo>
                  <a:cubicBezTo>
                    <a:pt x="429" y="0"/>
                    <a:pt x="0" y="429"/>
                    <a:pt x="0" y="953"/>
                  </a:cubicBezTo>
                  <a:cubicBezTo>
                    <a:pt x="0" y="1501"/>
                    <a:pt x="429" y="1906"/>
                    <a:pt x="953" y="1906"/>
                  </a:cubicBezTo>
                  <a:cubicBezTo>
                    <a:pt x="1500" y="1906"/>
                    <a:pt x="1905" y="1501"/>
                    <a:pt x="1905" y="953"/>
                  </a:cubicBezTo>
                  <a:cubicBezTo>
                    <a:pt x="1905" y="429"/>
                    <a:pt x="1500"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86"/>
            <p:cNvSpPr/>
            <p:nvPr/>
          </p:nvSpPr>
          <p:spPr>
            <a:xfrm>
              <a:off x="7847900" y="2147136"/>
              <a:ext cx="105502" cy="62064"/>
            </a:xfrm>
            <a:custGeom>
              <a:rect b="b" l="l" r="r" t="t"/>
              <a:pathLst>
                <a:path extrusionOk="0" h="1906" w="3240">
                  <a:moveTo>
                    <a:pt x="1596" y="1"/>
                  </a:moveTo>
                  <a:cubicBezTo>
                    <a:pt x="715" y="1"/>
                    <a:pt x="0" y="715"/>
                    <a:pt x="0" y="1572"/>
                  </a:cubicBezTo>
                  <a:cubicBezTo>
                    <a:pt x="0" y="1763"/>
                    <a:pt x="167" y="1906"/>
                    <a:pt x="334" y="1906"/>
                  </a:cubicBezTo>
                  <a:cubicBezTo>
                    <a:pt x="524" y="1906"/>
                    <a:pt x="667" y="1763"/>
                    <a:pt x="667" y="1572"/>
                  </a:cubicBezTo>
                  <a:cubicBezTo>
                    <a:pt x="667" y="1049"/>
                    <a:pt x="1072" y="620"/>
                    <a:pt x="1620" y="620"/>
                  </a:cubicBezTo>
                  <a:cubicBezTo>
                    <a:pt x="2168" y="620"/>
                    <a:pt x="2572" y="1049"/>
                    <a:pt x="2572" y="1572"/>
                  </a:cubicBezTo>
                  <a:cubicBezTo>
                    <a:pt x="2572" y="1763"/>
                    <a:pt x="2715" y="1906"/>
                    <a:pt x="2906" y="1906"/>
                  </a:cubicBezTo>
                  <a:cubicBezTo>
                    <a:pt x="3073" y="1906"/>
                    <a:pt x="3239" y="1763"/>
                    <a:pt x="3239" y="1572"/>
                  </a:cubicBezTo>
                  <a:cubicBezTo>
                    <a:pt x="3239" y="715"/>
                    <a:pt x="2525" y="1"/>
                    <a:pt x="159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2" name="Google Shape;18172;p86"/>
          <p:cNvGrpSpPr/>
          <p:nvPr/>
        </p:nvGrpSpPr>
        <p:grpSpPr>
          <a:xfrm>
            <a:off x="7788180" y="2485232"/>
            <a:ext cx="349005" cy="349005"/>
            <a:chOff x="7788180" y="2485232"/>
            <a:chExt cx="349005" cy="349005"/>
          </a:xfrm>
        </p:grpSpPr>
        <p:sp>
          <p:nvSpPr>
            <p:cNvPr id="18173" name="Google Shape;18173;p86"/>
            <p:cNvSpPr/>
            <p:nvPr/>
          </p:nvSpPr>
          <p:spPr>
            <a:xfrm>
              <a:off x="7788180" y="2485232"/>
              <a:ext cx="349005" cy="349005"/>
            </a:xfrm>
            <a:custGeom>
              <a:rect b="b" l="l" r="r" t="t"/>
              <a:pathLst>
                <a:path extrusionOk="0" h="10718" w="10718">
                  <a:moveTo>
                    <a:pt x="5359" y="1"/>
                  </a:moveTo>
                  <a:cubicBezTo>
                    <a:pt x="2406" y="1"/>
                    <a:pt x="1" y="2406"/>
                    <a:pt x="1" y="5359"/>
                  </a:cubicBezTo>
                  <a:cubicBezTo>
                    <a:pt x="1" y="8336"/>
                    <a:pt x="2406" y="10717"/>
                    <a:pt x="5359" y="10717"/>
                  </a:cubicBezTo>
                  <a:cubicBezTo>
                    <a:pt x="8312" y="10717"/>
                    <a:pt x="10717" y="8336"/>
                    <a:pt x="10717" y="5359"/>
                  </a:cubicBezTo>
                  <a:cubicBezTo>
                    <a:pt x="10717" y="2406"/>
                    <a:pt x="8312" y="1"/>
                    <a:pt x="535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86"/>
            <p:cNvSpPr/>
            <p:nvPr/>
          </p:nvSpPr>
          <p:spPr>
            <a:xfrm>
              <a:off x="7962650" y="2485232"/>
              <a:ext cx="174535" cy="349005"/>
            </a:xfrm>
            <a:custGeom>
              <a:rect b="b" l="l" r="r" t="t"/>
              <a:pathLst>
                <a:path extrusionOk="0" h="10718" w="5360">
                  <a:moveTo>
                    <a:pt x="1" y="1"/>
                  </a:moveTo>
                  <a:lnTo>
                    <a:pt x="1" y="10717"/>
                  </a:lnTo>
                  <a:cubicBezTo>
                    <a:pt x="2954" y="10717"/>
                    <a:pt x="5359" y="8312"/>
                    <a:pt x="5359" y="5359"/>
                  </a:cubicBezTo>
                  <a:cubicBezTo>
                    <a:pt x="5359" y="2430"/>
                    <a:pt x="2954" y="1"/>
                    <a:pt x="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86"/>
            <p:cNvSpPr/>
            <p:nvPr/>
          </p:nvSpPr>
          <p:spPr>
            <a:xfrm>
              <a:off x="7808336" y="2506170"/>
              <a:ext cx="308693" cy="307911"/>
            </a:xfrm>
            <a:custGeom>
              <a:rect b="b" l="l" r="r" t="t"/>
              <a:pathLst>
                <a:path extrusionOk="0" h="9456" w="9480">
                  <a:moveTo>
                    <a:pt x="4740" y="1"/>
                  </a:moveTo>
                  <a:cubicBezTo>
                    <a:pt x="2120" y="1"/>
                    <a:pt x="1" y="2096"/>
                    <a:pt x="1" y="4716"/>
                  </a:cubicBezTo>
                  <a:cubicBezTo>
                    <a:pt x="1" y="7336"/>
                    <a:pt x="2120" y="9455"/>
                    <a:pt x="4740" y="9455"/>
                  </a:cubicBezTo>
                  <a:cubicBezTo>
                    <a:pt x="7360" y="9455"/>
                    <a:pt x="9479" y="7336"/>
                    <a:pt x="9479" y="4716"/>
                  </a:cubicBezTo>
                  <a:cubicBezTo>
                    <a:pt x="9479" y="2096"/>
                    <a:pt x="7360" y="1"/>
                    <a:pt x="474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86"/>
            <p:cNvSpPr/>
            <p:nvPr/>
          </p:nvSpPr>
          <p:spPr>
            <a:xfrm>
              <a:off x="7962650" y="2506170"/>
              <a:ext cx="154379" cy="307911"/>
            </a:xfrm>
            <a:custGeom>
              <a:rect b="b" l="l" r="r" t="t"/>
              <a:pathLst>
                <a:path extrusionOk="0" h="9456" w="4741">
                  <a:moveTo>
                    <a:pt x="1" y="1"/>
                  </a:moveTo>
                  <a:lnTo>
                    <a:pt x="1" y="9455"/>
                  </a:lnTo>
                  <a:cubicBezTo>
                    <a:pt x="2621" y="9455"/>
                    <a:pt x="4740" y="7312"/>
                    <a:pt x="4740" y="4716"/>
                  </a:cubicBezTo>
                  <a:cubicBezTo>
                    <a:pt x="4740" y="2144"/>
                    <a:pt x="2597"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86"/>
            <p:cNvSpPr/>
            <p:nvPr/>
          </p:nvSpPr>
          <p:spPr>
            <a:xfrm>
              <a:off x="7865744" y="2735703"/>
              <a:ext cx="21719" cy="20970"/>
            </a:xfrm>
            <a:custGeom>
              <a:rect b="b" l="l" r="r" t="t"/>
              <a:pathLst>
                <a:path extrusionOk="0" h="644" w="667">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86"/>
            <p:cNvSpPr/>
            <p:nvPr/>
          </p:nvSpPr>
          <p:spPr>
            <a:xfrm>
              <a:off x="8039432" y="2562015"/>
              <a:ext cx="20970" cy="21752"/>
            </a:xfrm>
            <a:custGeom>
              <a:rect b="b" l="l" r="r" t="t"/>
              <a:pathLst>
                <a:path extrusionOk="0" h="668" w="644">
                  <a:moveTo>
                    <a:pt x="334" y="0"/>
                  </a:moveTo>
                  <a:cubicBezTo>
                    <a:pt x="144" y="0"/>
                    <a:pt x="1" y="143"/>
                    <a:pt x="1" y="334"/>
                  </a:cubicBezTo>
                  <a:cubicBezTo>
                    <a:pt x="1" y="500"/>
                    <a:pt x="144" y="667"/>
                    <a:pt x="334" y="667"/>
                  </a:cubicBezTo>
                  <a:cubicBezTo>
                    <a:pt x="501" y="667"/>
                    <a:pt x="644" y="500"/>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86"/>
            <p:cNvSpPr/>
            <p:nvPr/>
          </p:nvSpPr>
          <p:spPr>
            <a:xfrm>
              <a:off x="7865744" y="2562015"/>
              <a:ext cx="21719" cy="21752"/>
            </a:xfrm>
            <a:custGeom>
              <a:rect b="b" l="l" r="r" t="t"/>
              <a:pathLst>
                <a:path extrusionOk="0" h="668" w="667">
                  <a:moveTo>
                    <a:pt x="334" y="0"/>
                  </a:moveTo>
                  <a:cubicBezTo>
                    <a:pt x="143" y="0"/>
                    <a:pt x="0" y="143"/>
                    <a:pt x="0" y="334"/>
                  </a:cubicBezTo>
                  <a:cubicBezTo>
                    <a:pt x="0" y="500"/>
                    <a:pt x="143" y="667"/>
                    <a:pt x="334" y="667"/>
                  </a:cubicBezTo>
                  <a:cubicBezTo>
                    <a:pt x="500" y="667"/>
                    <a:pt x="667" y="500"/>
                    <a:pt x="667" y="334"/>
                  </a:cubicBezTo>
                  <a:cubicBezTo>
                    <a:pt x="667" y="143"/>
                    <a:pt x="500"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86"/>
            <p:cNvSpPr/>
            <p:nvPr/>
          </p:nvSpPr>
          <p:spPr>
            <a:xfrm>
              <a:off x="8039432" y="2735703"/>
              <a:ext cx="20970" cy="20970"/>
            </a:xfrm>
            <a:custGeom>
              <a:rect b="b" l="l" r="r" t="t"/>
              <a:pathLst>
                <a:path extrusionOk="0" h="644" w="644">
                  <a:moveTo>
                    <a:pt x="334" y="1"/>
                  </a:moveTo>
                  <a:cubicBezTo>
                    <a:pt x="144" y="1"/>
                    <a:pt x="1" y="144"/>
                    <a:pt x="1" y="334"/>
                  </a:cubicBezTo>
                  <a:cubicBezTo>
                    <a:pt x="1" y="501"/>
                    <a:pt x="144" y="644"/>
                    <a:pt x="334" y="644"/>
                  </a:cubicBezTo>
                  <a:cubicBezTo>
                    <a:pt x="501" y="644"/>
                    <a:pt x="644" y="501"/>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86"/>
            <p:cNvSpPr/>
            <p:nvPr/>
          </p:nvSpPr>
          <p:spPr>
            <a:xfrm>
              <a:off x="7830055"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86"/>
            <p:cNvSpPr/>
            <p:nvPr/>
          </p:nvSpPr>
          <p:spPr>
            <a:xfrm>
              <a:off x="8054932"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86"/>
            <p:cNvSpPr/>
            <p:nvPr/>
          </p:nvSpPr>
          <p:spPr>
            <a:xfrm>
              <a:off x="7953370" y="2527108"/>
              <a:ext cx="10094" cy="41126"/>
            </a:xfrm>
            <a:custGeom>
              <a:rect b="b" l="l" r="r" t="t"/>
              <a:pathLst>
                <a:path extrusionOk="0" h="1263" w="310">
                  <a:moveTo>
                    <a:pt x="310" y="1"/>
                  </a:moveTo>
                  <a:cubicBezTo>
                    <a:pt x="143" y="1"/>
                    <a:pt x="0" y="144"/>
                    <a:pt x="0" y="310"/>
                  </a:cubicBezTo>
                  <a:lnTo>
                    <a:pt x="0" y="930"/>
                  </a:lnTo>
                  <a:cubicBezTo>
                    <a:pt x="0" y="1096"/>
                    <a:pt x="143" y="1263"/>
                    <a:pt x="310" y="1263"/>
                  </a:cubicBezTo>
                  <a:lnTo>
                    <a:pt x="310"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86"/>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86"/>
            <p:cNvSpPr/>
            <p:nvPr/>
          </p:nvSpPr>
          <p:spPr>
            <a:xfrm>
              <a:off x="7951807" y="2751984"/>
              <a:ext cx="21752" cy="41908"/>
            </a:xfrm>
            <a:custGeom>
              <a:rect b="b" l="l" r="r" t="t"/>
              <a:pathLst>
                <a:path extrusionOk="0" h="1287" w="668">
                  <a:moveTo>
                    <a:pt x="334" y="1"/>
                  </a:moveTo>
                  <a:cubicBezTo>
                    <a:pt x="167" y="1"/>
                    <a:pt x="1" y="144"/>
                    <a:pt x="1" y="334"/>
                  </a:cubicBezTo>
                  <a:lnTo>
                    <a:pt x="1" y="953"/>
                  </a:lnTo>
                  <a:cubicBezTo>
                    <a:pt x="1" y="1144"/>
                    <a:pt x="167" y="1287"/>
                    <a:pt x="334" y="1287"/>
                  </a:cubicBezTo>
                  <a:cubicBezTo>
                    <a:pt x="525" y="1287"/>
                    <a:pt x="667" y="1144"/>
                    <a:pt x="667" y="953"/>
                  </a:cubicBezTo>
                  <a:lnTo>
                    <a:pt x="667" y="334"/>
                  </a:lnTo>
                  <a:cubicBezTo>
                    <a:pt x="667"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86"/>
            <p:cNvSpPr/>
            <p:nvPr/>
          </p:nvSpPr>
          <p:spPr>
            <a:xfrm>
              <a:off x="7951807" y="2588390"/>
              <a:ext cx="83783" cy="142494"/>
            </a:xfrm>
            <a:custGeom>
              <a:rect b="b" l="l" r="r" t="t"/>
              <a:pathLst>
                <a:path extrusionOk="0" h="4376" w="2573">
                  <a:moveTo>
                    <a:pt x="334" y="0"/>
                  </a:moveTo>
                  <a:cubicBezTo>
                    <a:pt x="167" y="0"/>
                    <a:pt x="1" y="143"/>
                    <a:pt x="1" y="333"/>
                  </a:cubicBezTo>
                  <a:lnTo>
                    <a:pt x="1" y="2191"/>
                  </a:lnTo>
                  <a:cubicBezTo>
                    <a:pt x="1" y="2286"/>
                    <a:pt x="48" y="2358"/>
                    <a:pt x="96" y="2405"/>
                  </a:cubicBezTo>
                  <a:lnTo>
                    <a:pt x="310" y="2620"/>
                  </a:lnTo>
                  <a:lnTo>
                    <a:pt x="1977" y="4287"/>
                  </a:lnTo>
                  <a:cubicBezTo>
                    <a:pt x="2037" y="4346"/>
                    <a:pt x="2120" y="4376"/>
                    <a:pt x="2203" y="4376"/>
                  </a:cubicBezTo>
                  <a:cubicBezTo>
                    <a:pt x="2287" y="4376"/>
                    <a:pt x="2370" y="4346"/>
                    <a:pt x="2430" y="4287"/>
                  </a:cubicBezTo>
                  <a:cubicBezTo>
                    <a:pt x="2573" y="4191"/>
                    <a:pt x="2573" y="3977"/>
                    <a:pt x="2453" y="3858"/>
                  </a:cubicBezTo>
                  <a:lnTo>
                    <a:pt x="667" y="2072"/>
                  </a:lnTo>
                  <a:lnTo>
                    <a:pt x="667" y="333"/>
                  </a:lnTo>
                  <a:cubicBezTo>
                    <a:pt x="667"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86"/>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86"/>
            <p:cNvSpPr/>
            <p:nvPr/>
          </p:nvSpPr>
          <p:spPr>
            <a:xfrm>
              <a:off x="7962650" y="2751984"/>
              <a:ext cx="10908" cy="40378"/>
            </a:xfrm>
            <a:custGeom>
              <a:rect b="b" l="l" r="r" t="t"/>
              <a:pathLst>
                <a:path extrusionOk="0" h="1240" w="335">
                  <a:moveTo>
                    <a:pt x="1" y="1"/>
                  </a:moveTo>
                  <a:lnTo>
                    <a:pt x="1" y="1239"/>
                  </a:lnTo>
                  <a:cubicBezTo>
                    <a:pt x="192" y="1239"/>
                    <a:pt x="334" y="1096"/>
                    <a:pt x="334" y="953"/>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86"/>
            <p:cNvSpPr/>
            <p:nvPr/>
          </p:nvSpPr>
          <p:spPr>
            <a:xfrm>
              <a:off x="7962650" y="2588390"/>
              <a:ext cx="72940" cy="143275"/>
            </a:xfrm>
            <a:custGeom>
              <a:rect b="b" l="l" r="r" t="t"/>
              <a:pathLst>
                <a:path extrusionOk="0" h="4400" w="2240">
                  <a:moveTo>
                    <a:pt x="1" y="0"/>
                  </a:moveTo>
                  <a:lnTo>
                    <a:pt x="1" y="2643"/>
                  </a:lnTo>
                  <a:lnTo>
                    <a:pt x="1668" y="4310"/>
                  </a:lnTo>
                  <a:cubicBezTo>
                    <a:pt x="1728" y="4370"/>
                    <a:pt x="1811" y="4400"/>
                    <a:pt x="1894" y="4400"/>
                  </a:cubicBezTo>
                  <a:cubicBezTo>
                    <a:pt x="1978" y="4400"/>
                    <a:pt x="2061" y="4370"/>
                    <a:pt x="2120" y="4310"/>
                  </a:cubicBezTo>
                  <a:cubicBezTo>
                    <a:pt x="2240" y="4191"/>
                    <a:pt x="2240" y="3977"/>
                    <a:pt x="2120" y="3858"/>
                  </a:cubicBezTo>
                  <a:lnTo>
                    <a:pt x="334" y="2072"/>
                  </a:lnTo>
                  <a:lnTo>
                    <a:pt x="334" y="333"/>
                  </a:lnTo>
                  <a:cubicBezTo>
                    <a:pt x="334" y="143"/>
                    <a:pt x="192"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0" name="Google Shape;18190;p86"/>
          <p:cNvGrpSpPr/>
          <p:nvPr/>
        </p:nvGrpSpPr>
        <p:grpSpPr>
          <a:xfrm>
            <a:off x="7048393" y="2484451"/>
            <a:ext cx="351317" cy="352880"/>
            <a:chOff x="7048393" y="2484451"/>
            <a:chExt cx="351317" cy="352880"/>
          </a:xfrm>
        </p:grpSpPr>
        <p:sp>
          <p:nvSpPr>
            <p:cNvPr id="18191" name="Google Shape;18191;p86"/>
            <p:cNvSpPr/>
            <p:nvPr/>
          </p:nvSpPr>
          <p:spPr>
            <a:xfrm>
              <a:off x="7048393" y="2484451"/>
              <a:ext cx="351317" cy="352880"/>
            </a:xfrm>
            <a:custGeom>
              <a:rect b="b" l="l" r="r" t="t"/>
              <a:pathLst>
                <a:path extrusionOk="0" h="10837" w="10789">
                  <a:moveTo>
                    <a:pt x="334" y="1"/>
                  </a:moveTo>
                  <a:cubicBezTo>
                    <a:pt x="144" y="1"/>
                    <a:pt x="1" y="144"/>
                    <a:pt x="1" y="334"/>
                  </a:cubicBezTo>
                  <a:lnTo>
                    <a:pt x="1" y="2573"/>
                  </a:lnTo>
                  <a:lnTo>
                    <a:pt x="644" y="2882"/>
                  </a:lnTo>
                  <a:lnTo>
                    <a:pt x="1" y="3216"/>
                  </a:lnTo>
                  <a:lnTo>
                    <a:pt x="1" y="7622"/>
                  </a:lnTo>
                  <a:lnTo>
                    <a:pt x="644" y="7955"/>
                  </a:lnTo>
                  <a:lnTo>
                    <a:pt x="1" y="8288"/>
                  </a:lnTo>
                  <a:lnTo>
                    <a:pt x="1" y="10503"/>
                  </a:lnTo>
                  <a:cubicBezTo>
                    <a:pt x="1" y="10694"/>
                    <a:pt x="144" y="10836"/>
                    <a:pt x="334" y="10836"/>
                  </a:cubicBezTo>
                  <a:lnTo>
                    <a:pt x="10455" y="10836"/>
                  </a:lnTo>
                  <a:cubicBezTo>
                    <a:pt x="10646" y="10836"/>
                    <a:pt x="10789" y="10694"/>
                    <a:pt x="10789" y="10503"/>
                  </a:cubicBezTo>
                  <a:lnTo>
                    <a:pt x="10789" y="334"/>
                  </a:lnTo>
                  <a:cubicBezTo>
                    <a:pt x="10789" y="144"/>
                    <a:pt x="10646" y="1"/>
                    <a:pt x="10455"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86"/>
            <p:cNvSpPr/>
            <p:nvPr/>
          </p:nvSpPr>
          <p:spPr>
            <a:xfrm>
              <a:off x="7050737" y="2568202"/>
              <a:ext cx="60501" cy="20221"/>
            </a:xfrm>
            <a:custGeom>
              <a:rect b="b" l="l" r="r" t="t"/>
              <a:pathLst>
                <a:path extrusionOk="0" h="621"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86"/>
            <p:cNvSpPr/>
            <p:nvPr/>
          </p:nvSpPr>
          <p:spPr>
            <a:xfrm>
              <a:off x="7050737" y="2731828"/>
              <a:ext cx="60501" cy="20189"/>
            </a:xfrm>
            <a:custGeom>
              <a:rect b="b" l="l" r="r" t="t"/>
              <a:pathLst>
                <a:path extrusionOk="0" h="620"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86"/>
            <p:cNvSpPr/>
            <p:nvPr/>
          </p:nvSpPr>
          <p:spPr>
            <a:xfrm>
              <a:off x="7224425" y="2484451"/>
              <a:ext cx="175284" cy="349103"/>
            </a:xfrm>
            <a:custGeom>
              <a:rect b="b" l="l" r="r" t="t"/>
              <a:pathLst>
                <a:path extrusionOk="0" h="10721" w="5383">
                  <a:moveTo>
                    <a:pt x="1" y="1"/>
                  </a:moveTo>
                  <a:lnTo>
                    <a:pt x="1" y="10717"/>
                  </a:lnTo>
                  <a:lnTo>
                    <a:pt x="5049" y="10717"/>
                  </a:lnTo>
                  <a:cubicBezTo>
                    <a:pt x="5063" y="10719"/>
                    <a:pt x="5077" y="10720"/>
                    <a:pt x="5091" y="10720"/>
                  </a:cubicBezTo>
                  <a:cubicBezTo>
                    <a:pt x="5260" y="10720"/>
                    <a:pt x="5383" y="10586"/>
                    <a:pt x="5383" y="10432"/>
                  </a:cubicBezTo>
                  <a:lnTo>
                    <a:pt x="5383" y="334"/>
                  </a:lnTo>
                  <a:cubicBezTo>
                    <a:pt x="5383" y="144"/>
                    <a:pt x="5240" y="1"/>
                    <a:pt x="50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86"/>
            <p:cNvSpPr/>
            <p:nvPr/>
          </p:nvSpPr>
          <p:spPr>
            <a:xfrm>
              <a:off x="7091049" y="2526326"/>
              <a:ext cx="267566" cy="267566"/>
            </a:xfrm>
            <a:custGeom>
              <a:rect b="b" l="l" r="r" t="t"/>
              <a:pathLst>
                <a:path extrusionOk="0" h="8217" w="8217">
                  <a:moveTo>
                    <a:pt x="334" y="1"/>
                  </a:moveTo>
                  <a:cubicBezTo>
                    <a:pt x="143" y="1"/>
                    <a:pt x="1" y="144"/>
                    <a:pt x="1" y="334"/>
                  </a:cubicBezTo>
                  <a:lnTo>
                    <a:pt x="1" y="7883"/>
                  </a:lnTo>
                  <a:cubicBezTo>
                    <a:pt x="1" y="8074"/>
                    <a:pt x="143" y="8217"/>
                    <a:pt x="334" y="8217"/>
                  </a:cubicBezTo>
                  <a:lnTo>
                    <a:pt x="7907" y="8217"/>
                  </a:lnTo>
                  <a:cubicBezTo>
                    <a:pt x="8074" y="8217"/>
                    <a:pt x="8217" y="8074"/>
                    <a:pt x="8217" y="7883"/>
                  </a:cubicBezTo>
                  <a:lnTo>
                    <a:pt x="8217" y="334"/>
                  </a:lnTo>
                  <a:cubicBezTo>
                    <a:pt x="8217" y="144"/>
                    <a:pt x="8074" y="1"/>
                    <a:pt x="790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86"/>
            <p:cNvSpPr/>
            <p:nvPr/>
          </p:nvSpPr>
          <p:spPr>
            <a:xfrm>
              <a:off x="7225207" y="2526326"/>
              <a:ext cx="133409" cy="266329"/>
            </a:xfrm>
            <a:custGeom>
              <a:rect b="b" l="l" r="r" t="t"/>
              <a:pathLst>
                <a:path extrusionOk="0" h="8179" w="4097">
                  <a:moveTo>
                    <a:pt x="0" y="1"/>
                  </a:moveTo>
                  <a:lnTo>
                    <a:pt x="0" y="8169"/>
                  </a:lnTo>
                  <a:lnTo>
                    <a:pt x="3787" y="8169"/>
                  </a:lnTo>
                  <a:cubicBezTo>
                    <a:pt x="3809" y="8176"/>
                    <a:pt x="3830" y="8178"/>
                    <a:pt x="3851" y="8178"/>
                  </a:cubicBezTo>
                  <a:cubicBezTo>
                    <a:pt x="3989" y="8178"/>
                    <a:pt x="4097" y="8049"/>
                    <a:pt x="4097" y="7883"/>
                  </a:cubicBezTo>
                  <a:lnTo>
                    <a:pt x="4097" y="334"/>
                  </a:lnTo>
                  <a:cubicBezTo>
                    <a:pt x="4097" y="144"/>
                    <a:pt x="3954" y="1"/>
                    <a:pt x="378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86"/>
            <p:cNvSpPr/>
            <p:nvPr/>
          </p:nvSpPr>
          <p:spPr>
            <a:xfrm>
              <a:off x="7132925" y="2568202"/>
              <a:ext cx="183815" cy="183815"/>
            </a:xfrm>
            <a:custGeom>
              <a:rect b="b" l="l" r="r" t="t"/>
              <a:pathLst>
                <a:path extrusionOk="0" h="5645" w="5645">
                  <a:moveTo>
                    <a:pt x="2834" y="1"/>
                  </a:moveTo>
                  <a:cubicBezTo>
                    <a:pt x="1263" y="1"/>
                    <a:pt x="0" y="1263"/>
                    <a:pt x="0" y="2811"/>
                  </a:cubicBezTo>
                  <a:cubicBezTo>
                    <a:pt x="0" y="4383"/>
                    <a:pt x="1263" y="5645"/>
                    <a:pt x="2834" y="5645"/>
                  </a:cubicBezTo>
                  <a:cubicBezTo>
                    <a:pt x="4382" y="5645"/>
                    <a:pt x="5645" y="4383"/>
                    <a:pt x="5645" y="2811"/>
                  </a:cubicBezTo>
                  <a:cubicBezTo>
                    <a:pt x="5645" y="1263"/>
                    <a:pt x="4382" y="1"/>
                    <a:pt x="283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86"/>
            <p:cNvSpPr/>
            <p:nvPr/>
          </p:nvSpPr>
          <p:spPr>
            <a:xfrm>
              <a:off x="7225207" y="2568202"/>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86"/>
            <p:cNvSpPr/>
            <p:nvPr/>
          </p:nvSpPr>
          <p:spPr>
            <a:xfrm>
              <a:off x="7153081" y="2588390"/>
              <a:ext cx="143503" cy="143470"/>
            </a:xfrm>
            <a:custGeom>
              <a:rect b="b" l="l" r="r" t="t"/>
              <a:pathLst>
                <a:path extrusionOk="0" h="4406" w="4407">
                  <a:moveTo>
                    <a:pt x="2215" y="0"/>
                  </a:moveTo>
                  <a:cubicBezTo>
                    <a:pt x="1001" y="0"/>
                    <a:pt x="1" y="976"/>
                    <a:pt x="1" y="2191"/>
                  </a:cubicBezTo>
                  <a:cubicBezTo>
                    <a:pt x="1" y="3406"/>
                    <a:pt x="1001" y="4406"/>
                    <a:pt x="2215" y="4406"/>
                  </a:cubicBezTo>
                  <a:cubicBezTo>
                    <a:pt x="3430" y="4406"/>
                    <a:pt x="4406" y="3406"/>
                    <a:pt x="4406" y="2191"/>
                  </a:cubicBezTo>
                  <a:cubicBezTo>
                    <a:pt x="4406" y="976"/>
                    <a:pt x="3430" y="0"/>
                    <a:pt x="221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86"/>
            <p:cNvSpPr/>
            <p:nvPr/>
          </p:nvSpPr>
          <p:spPr>
            <a:xfrm>
              <a:off x="7225207" y="2588390"/>
              <a:ext cx="71377" cy="143470"/>
            </a:xfrm>
            <a:custGeom>
              <a:rect b="b" l="l" r="r" t="t"/>
              <a:pathLst>
                <a:path extrusionOk="0" h="4406" w="2192">
                  <a:moveTo>
                    <a:pt x="0" y="0"/>
                  </a:moveTo>
                  <a:lnTo>
                    <a:pt x="0" y="4406"/>
                  </a:lnTo>
                  <a:cubicBezTo>
                    <a:pt x="1215" y="4406"/>
                    <a:pt x="2191" y="3429"/>
                    <a:pt x="2191" y="2191"/>
                  </a:cubicBezTo>
                  <a:cubicBezTo>
                    <a:pt x="2191" y="976"/>
                    <a:pt x="1215"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86"/>
            <p:cNvSpPr/>
            <p:nvPr/>
          </p:nvSpPr>
          <p:spPr>
            <a:xfrm>
              <a:off x="7185643" y="2663805"/>
              <a:ext cx="36503" cy="35102"/>
            </a:xfrm>
            <a:custGeom>
              <a:rect b="b" l="l" r="r" t="t"/>
              <a:pathLst>
                <a:path extrusionOk="0" h="1078" w="1121">
                  <a:moveTo>
                    <a:pt x="775" y="0"/>
                  </a:moveTo>
                  <a:cubicBezTo>
                    <a:pt x="692" y="0"/>
                    <a:pt x="608" y="30"/>
                    <a:pt x="549" y="89"/>
                  </a:cubicBezTo>
                  <a:lnTo>
                    <a:pt x="120" y="542"/>
                  </a:lnTo>
                  <a:cubicBezTo>
                    <a:pt x="1" y="661"/>
                    <a:pt x="1" y="875"/>
                    <a:pt x="120" y="970"/>
                  </a:cubicBezTo>
                  <a:cubicBezTo>
                    <a:pt x="179" y="1042"/>
                    <a:pt x="257" y="1078"/>
                    <a:pt x="334" y="1078"/>
                  </a:cubicBezTo>
                  <a:cubicBezTo>
                    <a:pt x="412" y="1078"/>
                    <a:pt x="489" y="1042"/>
                    <a:pt x="549" y="970"/>
                  </a:cubicBezTo>
                  <a:lnTo>
                    <a:pt x="1001" y="542"/>
                  </a:lnTo>
                  <a:cubicBezTo>
                    <a:pt x="1120" y="423"/>
                    <a:pt x="1120" y="208"/>
                    <a:pt x="1001" y="89"/>
                  </a:cubicBezTo>
                  <a:cubicBezTo>
                    <a:pt x="942" y="30"/>
                    <a:pt x="858" y="0"/>
                    <a:pt x="77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86"/>
            <p:cNvSpPr/>
            <p:nvPr/>
          </p:nvSpPr>
          <p:spPr>
            <a:xfrm>
              <a:off x="7185643" y="2620367"/>
              <a:ext cx="36503" cy="34744"/>
            </a:xfrm>
            <a:custGeom>
              <a:rect b="b" l="l" r="r" t="t"/>
              <a:pathLst>
                <a:path extrusionOk="0" h="1067" w="1121">
                  <a:moveTo>
                    <a:pt x="322" y="0"/>
                  </a:moveTo>
                  <a:cubicBezTo>
                    <a:pt x="239" y="0"/>
                    <a:pt x="156" y="30"/>
                    <a:pt x="96" y="90"/>
                  </a:cubicBezTo>
                  <a:cubicBezTo>
                    <a:pt x="1" y="209"/>
                    <a:pt x="1" y="423"/>
                    <a:pt x="96" y="518"/>
                  </a:cubicBezTo>
                  <a:lnTo>
                    <a:pt x="549" y="971"/>
                  </a:lnTo>
                  <a:cubicBezTo>
                    <a:pt x="620" y="1042"/>
                    <a:pt x="668" y="1066"/>
                    <a:pt x="763" y="1066"/>
                  </a:cubicBezTo>
                  <a:cubicBezTo>
                    <a:pt x="858" y="1066"/>
                    <a:pt x="953" y="1042"/>
                    <a:pt x="1001" y="971"/>
                  </a:cubicBezTo>
                  <a:cubicBezTo>
                    <a:pt x="1120" y="852"/>
                    <a:pt x="1120" y="637"/>
                    <a:pt x="1001" y="518"/>
                  </a:cubicBezTo>
                  <a:lnTo>
                    <a:pt x="549" y="90"/>
                  </a:lnTo>
                  <a:cubicBezTo>
                    <a:pt x="489" y="30"/>
                    <a:pt x="406" y="0"/>
                    <a:pt x="32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86"/>
            <p:cNvSpPr/>
            <p:nvPr/>
          </p:nvSpPr>
          <p:spPr>
            <a:xfrm>
              <a:off x="7194175" y="2628703"/>
              <a:ext cx="62064" cy="62064"/>
            </a:xfrm>
            <a:custGeom>
              <a:rect b="b" l="l" r="r" t="t"/>
              <a:pathLst>
                <a:path extrusionOk="0" h="1906" w="1906">
                  <a:moveTo>
                    <a:pt x="953" y="0"/>
                  </a:moveTo>
                  <a:cubicBezTo>
                    <a:pt x="430" y="0"/>
                    <a:pt x="1" y="429"/>
                    <a:pt x="1" y="953"/>
                  </a:cubicBezTo>
                  <a:cubicBezTo>
                    <a:pt x="1" y="1477"/>
                    <a:pt x="430" y="1906"/>
                    <a:pt x="953" y="1906"/>
                  </a:cubicBezTo>
                  <a:cubicBezTo>
                    <a:pt x="1477" y="1906"/>
                    <a:pt x="1906" y="1477"/>
                    <a:pt x="1906" y="953"/>
                  </a:cubicBezTo>
                  <a:cubicBezTo>
                    <a:pt x="1906" y="429"/>
                    <a:pt x="1477" y="0"/>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86"/>
            <p:cNvSpPr/>
            <p:nvPr/>
          </p:nvSpPr>
          <p:spPr>
            <a:xfrm>
              <a:off x="7225207" y="2619683"/>
              <a:ext cx="40345" cy="77792"/>
            </a:xfrm>
            <a:custGeom>
              <a:rect b="b" l="l" r="r" t="t"/>
              <a:pathLst>
                <a:path extrusionOk="0" h="2389" w="1239">
                  <a:moveTo>
                    <a:pt x="926" y="0"/>
                  </a:moveTo>
                  <a:cubicBezTo>
                    <a:pt x="844" y="0"/>
                    <a:pt x="759" y="30"/>
                    <a:pt x="691" y="87"/>
                  </a:cubicBezTo>
                  <a:lnTo>
                    <a:pt x="405" y="349"/>
                  </a:lnTo>
                  <a:cubicBezTo>
                    <a:pt x="286" y="277"/>
                    <a:pt x="143" y="254"/>
                    <a:pt x="0" y="254"/>
                  </a:cubicBezTo>
                  <a:lnTo>
                    <a:pt x="0" y="2135"/>
                  </a:lnTo>
                  <a:cubicBezTo>
                    <a:pt x="143" y="2135"/>
                    <a:pt x="286" y="2111"/>
                    <a:pt x="405" y="2040"/>
                  </a:cubicBezTo>
                  <a:lnTo>
                    <a:pt x="691" y="2302"/>
                  </a:lnTo>
                  <a:cubicBezTo>
                    <a:pt x="748" y="2358"/>
                    <a:pt x="832" y="2388"/>
                    <a:pt x="917" y="2388"/>
                  </a:cubicBezTo>
                  <a:cubicBezTo>
                    <a:pt x="1010" y="2388"/>
                    <a:pt x="1105" y="2353"/>
                    <a:pt x="1167" y="2278"/>
                  </a:cubicBezTo>
                  <a:cubicBezTo>
                    <a:pt x="1239" y="2159"/>
                    <a:pt x="1239" y="1992"/>
                    <a:pt x="1120" y="1873"/>
                  </a:cubicBezTo>
                  <a:lnTo>
                    <a:pt x="858" y="1635"/>
                  </a:lnTo>
                  <a:cubicBezTo>
                    <a:pt x="929" y="1516"/>
                    <a:pt x="953" y="1349"/>
                    <a:pt x="953" y="1206"/>
                  </a:cubicBezTo>
                  <a:cubicBezTo>
                    <a:pt x="953" y="1063"/>
                    <a:pt x="929" y="920"/>
                    <a:pt x="858" y="801"/>
                  </a:cubicBezTo>
                  <a:lnTo>
                    <a:pt x="1120" y="516"/>
                  </a:lnTo>
                  <a:cubicBezTo>
                    <a:pt x="1239" y="397"/>
                    <a:pt x="1239" y="230"/>
                    <a:pt x="1167" y="111"/>
                  </a:cubicBezTo>
                  <a:cubicBezTo>
                    <a:pt x="1105" y="36"/>
                    <a:pt x="1017" y="0"/>
                    <a:pt x="92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5" name="Google Shape;18205;p86"/>
          <p:cNvGrpSpPr/>
          <p:nvPr/>
        </p:nvGrpSpPr>
        <p:grpSpPr>
          <a:xfrm>
            <a:off x="6358230" y="2485232"/>
            <a:ext cx="226472" cy="349005"/>
            <a:chOff x="6358230" y="2485232"/>
            <a:chExt cx="226472" cy="349005"/>
          </a:xfrm>
        </p:grpSpPr>
        <p:sp>
          <p:nvSpPr>
            <p:cNvPr id="18206" name="Google Shape;18206;p86"/>
            <p:cNvSpPr/>
            <p:nvPr/>
          </p:nvSpPr>
          <p:spPr>
            <a:xfrm>
              <a:off x="6379950" y="2486698"/>
              <a:ext cx="183815" cy="184694"/>
            </a:xfrm>
            <a:custGeom>
              <a:rect b="b" l="l" r="r" t="t"/>
              <a:pathLst>
                <a:path extrusionOk="0" h="5672" w="5645">
                  <a:moveTo>
                    <a:pt x="2888" y="1"/>
                  </a:moveTo>
                  <a:cubicBezTo>
                    <a:pt x="2847" y="1"/>
                    <a:pt x="2805" y="2"/>
                    <a:pt x="2763" y="3"/>
                  </a:cubicBezTo>
                  <a:cubicBezTo>
                    <a:pt x="1215" y="27"/>
                    <a:pt x="1" y="1313"/>
                    <a:pt x="1" y="2861"/>
                  </a:cubicBezTo>
                  <a:lnTo>
                    <a:pt x="1" y="5671"/>
                  </a:lnTo>
                  <a:lnTo>
                    <a:pt x="1239" y="5671"/>
                  </a:lnTo>
                  <a:lnTo>
                    <a:pt x="1239" y="2813"/>
                  </a:lnTo>
                  <a:cubicBezTo>
                    <a:pt x="1239" y="1947"/>
                    <a:pt x="1977" y="1241"/>
                    <a:pt x="2839" y="1241"/>
                  </a:cubicBezTo>
                  <a:cubicBezTo>
                    <a:pt x="2854" y="1241"/>
                    <a:pt x="2868" y="1241"/>
                    <a:pt x="2882" y="1242"/>
                  </a:cubicBezTo>
                  <a:cubicBezTo>
                    <a:pt x="3740" y="1266"/>
                    <a:pt x="4406" y="1956"/>
                    <a:pt x="4406" y="2813"/>
                  </a:cubicBezTo>
                  <a:lnTo>
                    <a:pt x="4406" y="5647"/>
                  </a:lnTo>
                  <a:lnTo>
                    <a:pt x="5645" y="5647"/>
                  </a:lnTo>
                  <a:lnTo>
                    <a:pt x="5645" y="2790"/>
                  </a:lnTo>
                  <a:cubicBezTo>
                    <a:pt x="5645" y="1260"/>
                    <a:pt x="4404" y="1"/>
                    <a:pt x="288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86"/>
            <p:cNvSpPr/>
            <p:nvPr/>
          </p:nvSpPr>
          <p:spPr>
            <a:xfrm>
              <a:off x="6472232" y="2485232"/>
              <a:ext cx="91533" cy="185378"/>
            </a:xfrm>
            <a:custGeom>
              <a:rect b="b" l="l" r="r" t="t"/>
              <a:pathLst>
                <a:path extrusionOk="0" h="5693" w="2811">
                  <a:moveTo>
                    <a:pt x="1" y="1"/>
                  </a:moveTo>
                  <a:lnTo>
                    <a:pt x="1" y="1263"/>
                  </a:lnTo>
                  <a:cubicBezTo>
                    <a:pt x="858" y="1263"/>
                    <a:pt x="1572" y="1977"/>
                    <a:pt x="1572" y="2835"/>
                  </a:cubicBezTo>
                  <a:lnTo>
                    <a:pt x="1572" y="5692"/>
                  </a:lnTo>
                  <a:lnTo>
                    <a:pt x="2811" y="5692"/>
                  </a:lnTo>
                  <a:lnTo>
                    <a:pt x="2811" y="2835"/>
                  </a:lnTo>
                  <a:cubicBezTo>
                    <a:pt x="2811" y="1263"/>
                    <a:pt x="1548"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86"/>
            <p:cNvSpPr/>
            <p:nvPr/>
          </p:nvSpPr>
          <p:spPr>
            <a:xfrm>
              <a:off x="6358230" y="2628703"/>
              <a:ext cx="226472" cy="205535"/>
            </a:xfrm>
            <a:custGeom>
              <a:rect b="b" l="l" r="r" t="t"/>
              <a:pathLst>
                <a:path extrusionOk="0" h="6312" w="6955">
                  <a:moveTo>
                    <a:pt x="334" y="0"/>
                  </a:moveTo>
                  <a:cubicBezTo>
                    <a:pt x="168" y="0"/>
                    <a:pt x="1" y="167"/>
                    <a:pt x="1" y="334"/>
                  </a:cubicBezTo>
                  <a:lnTo>
                    <a:pt x="1" y="5406"/>
                  </a:lnTo>
                  <a:cubicBezTo>
                    <a:pt x="1" y="5525"/>
                    <a:pt x="72" y="5644"/>
                    <a:pt x="191" y="5668"/>
                  </a:cubicBezTo>
                  <a:cubicBezTo>
                    <a:pt x="239" y="5692"/>
                    <a:pt x="1525" y="6311"/>
                    <a:pt x="3454" y="6311"/>
                  </a:cubicBezTo>
                  <a:cubicBezTo>
                    <a:pt x="5407" y="6311"/>
                    <a:pt x="6669" y="5692"/>
                    <a:pt x="6740" y="5668"/>
                  </a:cubicBezTo>
                  <a:cubicBezTo>
                    <a:pt x="6859" y="5597"/>
                    <a:pt x="6907" y="5525"/>
                    <a:pt x="6907" y="5406"/>
                  </a:cubicBezTo>
                  <a:lnTo>
                    <a:pt x="6907" y="334"/>
                  </a:lnTo>
                  <a:cubicBezTo>
                    <a:pt x="6955" y="167"/>
                    <a:pt x="6788"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86"/>
            <p:cNvSpPr/>
            <p:nvPr/>
          </p:nvSpPr>
          <p:spPr>
            <a:xfrm>
              <a:off x="6472232" y="2628703"/>
              <a:ext cx="112471" cy="205535"/>
            </a:xfrm>
            <a:custGeom>
              <a:rect b="b" l="l" r="r" t="t"/>
              <a:pathLst>
                <a:path extrusionOk="0" h="6312" w="3454">
                  <a:moveTo>
                    <a:pt x="1" y="0"/>
                  </a:moveTo>
                  <a:lnTo>
                    <a:pt x="1" y="6311"/>
                  </a:lnTo>
                  <a:cubicBezTo>
                    <a:pt x="1930" y="6311"/>
                    <a:pt x="3216" y="5692"/>
                    <a:pt x="3263" y="5668"/>
                  </a:cubicBezTo>
                  <a:cubicBezTo>
                    <a:pt x="3382" y="5644"/>
                    <a:pt x="3454" y="5525"/>
                    <a:pt x="3454" y="5406"/>
                  </a:cubicBezTo>
                  <a:lnTo>
                    <a:pt x="3454" y="334"/>
                  </a:lnTo>
                  <a:cubicBezTo>
                    <a:pt x="3454" y="167"/>
                    <a:pt x="3287" y="0"/>
                    <a:pt x="3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86"/>
            <p:cNvSpPr/>
            <p:nvPr/>
          </p:nvSpPr>
          <p:spPr>
            <a:xfrm>
              <a:off x="6460607" y="2689953"/>
              <a:ext cx="20970" cy="82513"/>
            </a:xfrm>
            <a:custGeom>
              <a:rect b="b" l="l" r="r" t="t"/>
              <a:pathLst>
                <a:path extrusionOk="0" h="2534" w="644">
                  <a:moveTo>
                    <a:pt x="286" y="1"/>
                  </a:moveTo>
                  <a:cubicBezTo>
                    <a:pt x="119" y="25"/>
                    <a:pt x="0" y="167"/>
                    <a:pt x="0" y="334"/>
                  </a:cubicBezTo>
                  <a:lnTo>
                    <a:pt x="0" y="2216"/>
                  </a:lnTo>
                  <a:cubicBezTo>
                    <a:pt x="0" y="2384"/>
                    <a:pt x="130" y="2533"/>
                    <a:pt x="292" y="2533"/>
                  </a:cubicBezTo>
                  <a:cubicBezTo>
                    <a:pt x="313" y="2533"/>
                    <a:pt x="335" y="2531"/>
                    <a:pt x="358" y="2525"/>
                  </a:cubicBezTo>
                  <a:cubicBezTo>
                    <a:pt x="524" y="2501"/>
                    <a:pt x="643" y="2358"/>
                    <a:pt x="643" y="2216"/>
                  </a:cubicBezTo>
                  <a:lnTo>
                    <a:pt x="643" y="334"/>
                  </a:lnTo>
                  <a:cubicBezTo>
                    <a:pt x="643" y="144"/>
                    <a:pt x="500" y="1"/>
                    <a:pt x="28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86"/>
            <p:cNvSpPr/>
            <p:nvPr/>
          </p:nvSpPr>
          <p:spPr>
            <a:xfrm>
              <a:off x="6470669" y="2690734"/>
              <a:ext cx="10908" cy="81471"/>
            </a:xfrm>
            <a:custGeom>
              <a:rect b="b" l="l" r="r" t="t"/>
              <a:pathLst>
                <a:path extrusionOk="0" h="2502" w="335">
                  <a:moveTo>
                    <a:pt x="1" y="1"/>
                  </a:moveTo>
                  <a:lnTo>
                    <a:pt x="1" y="2501"/>
                  </a:lnTo>
                  <a:cubicBezTo>
                    <a:pt x="191" y="2501"/>
                    <a:pt x="334" y="2358"/>
                    <a:pt x="334" y="2192"/>
                  </a:cubicBezTo>
                  <a:lnTo>
                    <a:pt x="334" y="310"/>
                  </a:lnTo>
                  <a:cubicBezTo>
                    <a:pt x="334" y="120"/>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86"/>
            <p:cNvSpPr/>
            <p:nvPr/>
          </p:nvSpPr>
          <p:spPr>
            <a:xfrm>
              <a:off x="6439669" y="2689953"/>
              <a:ext cx="62064" cy="21752"/>
            </a:xfrm>
            <a:custGeom>
              <a:rect b="b" l="l" r="r" t="t"/>
              <a:pathLst>
                <a:path extrusionOk="0" h="668" w="1906">
                  <a:moveTo>
                    <a:pt x="334" y="1"/>
                  </a:moveTo>
                  <a:cubicBezTo>
                    <a:pt x="167" y="1"/>
                    <a:pt x="0" y="144"/>
                    <a:pt x="0" y="334"/>
                  </a:cubicBezTo>
                  <a:cubicBezTo>
                    <a:pt x="0" y="501"/>
                    <a:pt x="167" y="668"/>
                    <a:pt x="334" y="668"/>
                  </a:cubicBezTo>
                  <a:lnTo>
                    <a:pt x="1596" y="668"/>
                  </a:lnTo>
                  <a:cubicBezTo>
                    <a:pt x="1763" y="668"/>
                    <a:pt x="1906" y="501"/>
                    <a:pt x="1906" y="334"/>
                  </a:cubicBezTo>
                  <a:cubicBezTo>
                    <a:pt x="1906" y="144"/>
                    <a:pt x="1763" y="25"/>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86"/>
            <p:cNvSpPr/>
            <p:nvPr/>
          </p:nvSpPr>
          <p:spPr>
            <a:xfrm>
              <a:off x="6470669" y="2690734"/>
              <a:ext cx="31065" cy="20970"/>
            </a:xfrm>
            <a:custGeom>
              <a:rect b="b" l="l" r="r" t="t"/>
              <a:pathLst>
                <a:path extrusionOk="0" h="644" w="954">
                  <a:moveTo>
                    <a:pt x="1" y="1"/>
                  </a:moveTo>
                  <a:lnTo>
                    <a:pt x="1" y="644"/>
                  </a:lnTo>
                  <a:lnTo>
                    <a:pt x="644" y="644"/>
                  </a:lnTo>
                  <a:cubicBezTo>
                    <a:pt x="811" y="644"/>
                    <a:pt x="954" y="524"/>
                    <a:pt x="954" y="358"/>
                  </a:cubicBezTo>
                  <a:cubicBezTo>
                    <a:pt x="954" y="143"/>
                    <a:pt x="811" y="1"/>
                    <a:pt x="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4" name="Google Shape;18214;p86"/>
          <p:cNvGrpSpPr/>
          <p:nvPr/>
        </p:nvGrpSpPr>
        <p:grpSpPr>
          <a:xfrm>
            <a:off x="5536255" y="2557358"/>
            <a:ext cx="352098" cy="204753"/>
            <a:chOff x="5536255" y="2557358"/>
            <a:chExt cx="352098" cy="204753"/>
          </a:xfrm>
        </p:grpSpPr>
        <p:sp>
          <p:nvSpPr>
            <p:cNvPr id="18215" name="Google Shape;18215;p86"/>
            <p:cNvSpPr/>
            <p:nvPr/>
          </p:nvSpPr>
          <p:spPr>
            <a:xfrm>
              <a:off x="5549443" y="2569765"/>
              <a:ext cx="327286" cy="192347"/>
            </a:xfrm>
            <a:custGeom>
              <a:rect b="b" l="l" r="r" t="t"/>
              <a:pathLst>
                <a:path extrusionOk="0" h="5907" w="10051">
                  <a:moveTo>
                    <a:pt x="5025" y="1"/>
                  </a:moveTo>
                  <a:cubicBezTo>
                    <a:pt x="2882" y="1"/>
                    <a:pt x="1334" y="1429"/>
                    <a:pt x="0" y="2954"/>
                  </a:cubicBezTo>
                  <a:cubicBezTo>
                    <a:pt x="1334" y="4501"/>
                    <a:pt x="2882" y="5907"/>
                    <a:pt x="5025" y="5907"/>
                  </a:cubicBezTo>
                  <a:cubicBezTo>
                    <a:pt x="7168" y="5907"/>
                    <a:pt x="8716" y="4478"/>
                    <a:pt x="10050" y="2954"/>
                  </a:cubicBezTo>
                  <a:cubicBezTo>
                    <a:pt x="8693" y="1429"/>
                    <a:pt x="7168" y="1"/>
                    <a:pt x="502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86"/>
            <p:cNvSpPr/>
            <p:nvPr/>
          </p:nvSpPr>
          <p:spPr>
            <a:xfrm>
              <a:off x="5712288" y="2569765"/>
              <a:ext cx="163659" cy="192347"/>
            </a:xfrm>
            <a:custGeom>
              <a:rect b="b" l="l" r="r" t="t"/>
              <a:pathLst>
                <a:path extrusionOk="0" h="5907" w="5026">
                  <a:moveTo>
                    <a:pt x="0" y="1"/>
                  </a:moveTo>
                  <a:lnTo>
                    <a:pt x="0" y="5907"/>
                  </a:lnTo>
                  <a:cubicBezTo>
                    <a:pt x="2144" y="5907"/>
                    <a:pt x="3692" y="4478"/>
                    <a:pt x="5025" y="2954"/>
                  </a:cubicBezTo>
                  <a:cubicBezTo>
                    <a:pt x="3692" y="1429"/>
                    <a:pt x="2167"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86"/>
            <p:cNvSpPr/>
            <p:nvPr/>
          </p:nvSpPr>
          <p:spPr>
            <a:xfrm>
              <a:off x="5640944" y="2578296"/>
              <a:ext cx="143503" cy="143503"/>
            </a:xfrm>
            <a:custGeom>
              <a:rect b="b" l="l" r="r" t="t"/>
              <a:pathLst>
                <a:path extrusionOk="0" h="4407" w="4407">
                  <a:moveTo>
                    <a:pt x="2215" y="0"/>
                  </a:moveTo>
                  <a:cubicBezTo>
                    <a:pt x="977" y="0"/>
                    <a:pt x="0" y="1001"/>
                    <a:pt x="0" y="2215"/>
                  </a:cubicBezTo>
                  <a:cubicBezTo>
                    <a:pt x="0" y="3430"/>
                    <a:pt x="977" y="4406"/>
                    <a:pt x="2215" y="4406"/>
                  </a:cubicBezTo>
                  <a:cubicBezTo>
                    <a:pt x="3430" y="4406"/>
                    <a:pt x="4406" y="3430"/>
                    <a:pt x="4406" y="2215"/>
                  </a:cubicBezTo>
                  <a:cubicBezTo>
                    <a:pt x="4406" y="1001"/>
                    <a:pt x="3430" y="0"/>
                    <a:pt x="22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86"/>
            <p:cNvSpPr/>
            <p:nvPr/>
          </p:nvSpPr>
          <p:spPr>
            <a:xfrm>
              <a:off x="5712288" y="2577515"/>
              <a:ext cx="71377" cy="143503"/>
            </a:xfrm>
            <a:custGeom>
              <a:rect b="b" l="l" r="r" t="t"/>
              <a:pathLst>
                <a:path extrusionOk="0" h="4407" w="2192">
                  <a:moveTo>
                    <a:pt x="0" y="1"/>
                  </a:moveTo>
                  <a:lnTo>
                    <a:pt x="0" y="4406"/>
                  </a:lnTo>
                  <a:cubicBezTo>
                    <a:pt x="1215" y="4406"/>
                    <a:pt x="2191" y="3430"/>
                    <a:pt x="2191" y="2215"/>
                  </a:cubicBezTo>
                  <a:cubicBezTo>
                    <a:pt x="2191" y="1025"/>
                    <a:pt x="1215" y="24"/>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86"/>
            <p:cNvSpPr/>
            <p:nvPr/>
          </p:nvSpPr>
          <p:spPr>
            <a:xfrm>
              <a:off x="5536255" y="2557358"/>
              <a:ext cx="352098" cy="123347"/>
            </a:xfrm>
            <a:custGeom>
              <a:rect b="b" l="l" r="r" t="t"/>
              <a:pathLst>
                <a:path extrusionOk="0" h="3788" w="10813">
                  <a:moveTo>
                    <a:pt x="5430" y="1"/>
                  </a:moveTo>
                  <a:cubicBezTo>
                    <a:pt x="2120" y="1"/>
                    <a:pt x="191" y="3192"/>
                    <a:pt x="96" y="3311"/>
                  </a:cubicBezTo>
                  <a:cubicBezTo>
                    <a:pt x="0" y="3477"/>
                    <a:pt x="72" y="3644"/>
                    <a:pt x="215" y="3739"/>
                  </a:cubicBezTo>
                  <a:cubicBezTo>
                    <a:pt x="264" y="3764"/>
                    <a:pt x="319" y="3777"/>
                    <a:pt x="375" y="3777"/>
                  </a:cubicBezTo>
                  <a:cubicBezTo>
                    <a:pt x="481" y="3777"/>
                    <a:pt x="589" y="3729"/>
                    <a:pt x="667" y="3620"/>
                  </a:cubicBezTo>
                  <a:cubicBezTo>
                    <a:pt x="667" y="3596"/>
                    <a:pt x="2501" y="643"/>
                    <a:pt x="5430" y="643"/>
                  </a:cubicBezTo>
                  <a:cubicBezTo>
                    <a:pt x="8336" y="643"/>
                    <a:pt x="10145" y="3596"/>
                    <a:pt x="10193" y="3620"/>
                  </a:cubicBezTo>
                  <a:cubicBezTo>
                    <a:pt x="10240" y="3730"/>
                    <a:pt x="10349" y="3788"/>
                    <a:pt x="10458" y="3788"/>
                  </a:cubicBezTo>
                  <a:cubicBezTo>
                    <a:pt x="10515" y="3788"/>
                    <a:pt x="10573" y="3772"/>
                    <a:pt x="10622" y="3739"/>
                  </a:cubicBezTo>
                  <a:cubicBezTo>
                    <a:pt x="10788" y="3644"/>
                    <a:pt x="10812" y="3454"/>
                    <a:pt x="10741" y="3311"/>
                  </a:cubicBezTo>
                  <a:cubicBezTo>
                    <a:pt x="10669" y="3144"/>
                    <a:pt x="8740" y="1"/>
                    <a:pt x="543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86"/>
            <p:cNvSpPr/>
            <p:nvPr/>
          </p:nvSpPr>
          <p:spPr>
            <a:xfrm>
              <a:off x="5713070" y="2558140"/>
              <a:ext cx="175284" cy="122565"/>
            </a:xfrm>
            <a:custGeom>
              <a:rect b="b" l="l" r="r" t="t"/>
              <a:pathLst>
                <a:path extrusionOk="0" h="3764" w="5383">
                  <a:moveTo>
                    <a:pt x="0" y="0"/>
                  </a:moveTo>
                  <a:lnTo>
                    <a:pt x="0" y="619"/>
                  </a:lnTo>
                  <a:cubicBezTo>
                    <a:pt x="2906" y="619"/>
                    <a:pt x="4715" y="3572"/>
                    <a:pt x="4763" y="3596"/>
                  </a:cubicBezTo>
                  <a:cubicBezTo>
                    <a:pt x="4810" y="3706"/>
                    <a:pt x="4919" y="3764"/>
                    <a:pt x="5028" y="3764"/>
                  </a:cubicBezTo>
                  <a:cubicBezTo>
                    <a:pt x="5085" y="3764"/>
                    <a:pt x="5143" y="3748"/>
                    <a:pt x="5192" y="3715"/>
                  </a:cubicBezTo>
                  <a:cubicBezTo>
                    <a:pt x="5335" y="3620"/>
                    <a:pt x="5382" y="3430"/>
                    <a:pt x="5311" y="3311"/>
                  </a:cubicBezTo>
                  <a:cubicBezTo>
                    <a:pt x="5239" y="3168"/>
                    <a:pt x="326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86"/>
            <p:cNvSpPr/>
            <p:nvPr/>
          </p:nvSpPr>
          <p:spPr>
            <a:xfrm>
              <a:off x="5682037" y="2619390"/>
              <a:ext cx="62064" cy="62064"/>
            </a:xfrm>
            <a:custGeom>
              <a:rect b="b" l="l" r="r" t="t"/>
              <a:pathLst>
                <a:path extrusionOk="0" h="1906" w="1906">
                  <a:moveTo>
                    <a:pt x="953" y="1"/>
                  </a:moveTo>
                  <a:cubicBezTo>
                    <a:pt x="405" y="1"/>
                    <a:pt x="1" y="406"/>
                    <a:pt x="1" y="953"/>
                  </a:cubicBezTo>
                  <a:cubicBezTo>
                    <a:pt x="1" y="1477"/>
                    <a:pt x="405" y="1906"/>
                    <a:pt x="953" y="1906"/>
                  </a:cubicBezTo>
                  <a:cubicBezTo>
                    <a:pt x="1477" y="1906"/>
                    <a:pt x="1906" y="1477"/>
                    <a:pt x="1906" y="953"/>
                  </a:cubicBezTo>
                  <a:cubicBezTo>
                    <a:pt x="1882" y="406"/>
                    <a:pt x="1453"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86"/>
            <p:cNvSpPr/>
            <p:nvPr/>
          </p:nvSpPr>
          <p:spPr>
            <a:xfrm>
              <a:off x="5711507" y="2619390"/>
              <a:ext cx="31814" cy="61283"/>
            </a:xfrm>
            <a:custGeom>
              <a:rect b="b" l="l" r="r" t="t"/>
              <a:pathLst>
                <a:path extrusionOk="0" h="1882" w="977">
                  <a:moveTo>
                    <a:pt x="1" y="1"/>
                  </a:moveTo>
                  <a:lnTo>
                    <a:pt x="1" y="1882"/>
                  </a:lnTo>
                  <a:cubicBezTo>
                    <a:pt x="548" y="1882"/>
                    <a:pt x="977" y="1453"/>
                    <a:pt x="977" y="929"/>
                  </a:cubicBezTo>
                  <a:cubicBezTo>
                    <a:pt x="977" y="406"/>
                    <a:pt x="548"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3" name="Google Shape;18223;p86"/>
          <p:cNvGrpSpPr/>
          <p:nvPr/>
        </p:nvGrpSpPr>
        <p:grpSpPr>
          <a:xfrm>
            <a:off x="4833687" y="2484451"/>
            <a:ext cx="227254" cy="349786"/>
            <a:chOff x="4833687" y="2484451"/>
            <a:chExt cx="227254" cy="349786"/>
          </a:xfrm>
        </p:grpSpPr>
        <p:sp>
          <p:nvSpPr>
            <p:cNvPr id="18224" name="Google Shape;18224;p86"/>
            <p:cNvSpPr/>
            <p:nvPr/>
          </p:nvSpPr>
          <p:spPr>
            <a:xfrm>
              <a:off x="4833687" y="2485232"/>
              <a:ext cx="226472" cy="258253"/>
            </a:xfrm>
            <a:custGeom>
              <a:rect b="b" l="l" r="r" t="t"/>
              <a:pathLst>
                <a:path extrusionOk="0" h="7931" w="6955">
                  <a:moveTo>
                    <a:pt x="3477" y="1"/>
                  </a:moveTo>
                  <a:cubicBezTo>
                    <a:pt x="1572" y="1"/>
                    <a:pt x="96" y="1501"/>
                    <a:pt x="24" y="3382"/>
                  </a:cubicBezTo>
                  <a:cubicBezTo>
                    <a:pt x="1" y="4526"/>
                    <a:pt x="524" y="5645"/>
                    <a:pt x="1477" y="6312"/>
                  </a:cubicBezTo>
                  <a:cubicBezTo>
                    <a:pt x="1763" y="6502"/>
                    <a:pt x="1906" y="6764"/>
                    <a:pt x="1906" y="7050"/>
                  </a:cubicBezTo>
                  <a:lnTo>
                    <a:pt x="1906" y="7931"/>
                  </a:lnTo>
                  <a:lnTo>
                    <a:pt x="5049" y="7931"/>
                  </a:lnTo>
                  <a:lnTo>
                    <a:pt x="5049" y="7097"/>
                  </a:lnTo>
                  <a:cubicBezTo>
                    <a:pt x="5049" y="6788"/>
                    <a:pt x="5216" y="6502"/>
                    <a:pt x="5502" y="6288"/>
                  </a:cubicBezTo>
                  <a:cubicBezTo>
                    <a:pt x="6430" y="5621"/>
                    <a:pt x="6954" y="4597"/>
                    <a:pt x="6954" y="3454"/>
                  </a:cubicBezTo>
                  <a:cubicBezTo>
                    <a:pt x="6931" y="1549"/>
                    <a:pt x="5383" y="1"/>
                    <a:pt x="3477"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86"/>
            <p:cNvSpPr/>
            <p:nvPr/>
          </p:nvSpPr>
          <p:spPr>
            <a:xfrm>
              <a:off x="4948469" y="2484451"/>
              <a:ext cx="112471" cy="256723"/>
            </a:xfrm>
            <a:custGeom>
              <a:rect b="b" l="l" r="r" t="t"/>
              <a:pathLst>
                <a:path extrusionOk="0" h="7884" w="3454">
                  <a:moveTo>
                    <a:pt x="0" y="1"/>
                  </a:moveTo>
                  <a:lnTo>
                    <a:pt x="0" y="7884"/>
                  </a:lnTo>
                  <a:lnTo>
                    <a:pt x="1572" y="7884"/>
                  </a:lnTo>
                  <a:lnTo>
                    <a:pt x="1572" y="7074"/>
                  </a:lnTo>
                  <a:lnTo>
                    <a:pt x="1548" y="7074"/>
                  </a:lnTo>
                  <a:cubicBezTo>
                    <a:pt x="1548" y="6788"/>
                    <a:pt x="1691" y="6478"/>
                    <a:pt x="1977" y="6288"/>
                  </a:cubicBezTo>
                  <a:cubicBezTo>
                    <a:pt x="2905" y="5621"/>
                    <a:pt x="3453" y="4597"/>
                    <a:pt x="3453" y="3454"/>
                  </a:cubicBezTo>
                  <a:cubicBezTo>
                    <a:pt x="3453" y="1549"/>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86"/>
            <p:cNvSpPr/>
            <p:nvPr/>
          </p:nvSpPr>
          <p:spPr>
            <a:xfrm>
              <a:off x="4895718" y="2783016"/>
              <a:ext cx="101628" cy="51221"/>
            </a:xfrm>
            <a:custGeom>
              <a:rect b="b" l="l" r="r" t="t"/>
              <a:pathLst>
                <a:path extrusionOk="0" h="1573" w="3121">
                  <a:moveTo>
                    <a:pt x="1" y="0"/>
                  </a:moveTo>
                  <a:cubicBezTo>
                    <a:pt x="1" y="858"/>
                    <a:pt x="691" y="1572"/>
                    <a:pt x="1572" y="1572"/>
                  </a:cubicBezTo>
                  <a:cubicBezTo>
                    <a:pt x="2477" y="1572"/>
                    <a:pt x="3097" y="834"/>
                    <a:pt x="3120" y="24"/>
                  </a:cubicBezTo>
                  <a:lnTo>
                    <a:pt x="157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86"/>
            <p:cNvSpPr/>
            <p:nvPr/>
          </p:nvSpPr>
          <p:spPr>
            <a:xfrm>
              <a:off x="4946125" y="2783016"/>
              <a:ext cx="51221" cy="51221"/>
            </a:xfrm>
            <a:custGeom>
              <a:rect b="b" l="l" r="r" t="t"/>
              <a:pathLst>
                <a:path extrusionOk="0" h="1573" w="1573">
                  <a:moveTo>
                    <a:pt x="1" y="0"/>
                  </a:moveTo>
                  <a:lnTo>
                    <a:pt x="1" y="1572"/>
                  </a:lnTo>
                  <a:cubicBezTo>
                    <a:pt x="929" y="1572"/>
                    <a:pt x="1549" y="834"/>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86"/>
            <p:cNvSpPr/>
            <p:nvPr/>
          </p:nvSpPr>
          <p:spPr>
            <a:xfrm>
              <a:off x="4894188" y="2608547"/>
              <a:ext cx="105470" cy="40931"/>
            </a:xfrm>
            <a:custGeom>
              <a:rect b="b" l="l" r="r" t="t"/>
              <a:pathLst>
                <a:path extrusionOk="0" h="1257" w="3239">
                  <a:moveTo>
                    <a:pt x="1596" y="0"/>
                  </a:moveTo>
                  <a:cubicBezTo>
                    <a:pt x="1500" y="0"/>
                    <a:pt x="1453" y="24"/>
                    <a:pt x="1381" y="96"/>
                  </a:cubicBezTo>
                  <a:lnTo>
                    <a:pt x="976" y="500"/>
                  </a:lnTo>
                  <a:lnTo>
                    <a:pt x="548" y="96"/>
                  </a:lnTo>
                  <a:cubicBezTo>
                    <a:pt x="488" y="36"/>
                    <a:pt x="411" y="6"/>
                    <a:pt x="333" y="6"/>
                  </a:cubicBezTo>
                  <a:cubicBezTo>
                    <a:pt x="256" y="6"/>
                    <a:pt x="179" y="36"/>
                    <a:pt x="119" y="96"/>
                  </a:cubicBezTo>
                  <a:cubicBezTo>
                    <a:pt x="0" y="215"/>
                    <a:pt x="0" y="429"/>
                    <a:pt x="119" y="548"/>
                  </a:cubicBezTo>
                  <a:lnTo>
                    <a:pt x="738" y="1167"/>
                  </a:lnTo>
                  <a:cubicBezTo>
                    <a:pt x="798" y="1227"/>
                    <a:pt x="881" y="1256"/>
                    <a:pt x="965" y="1256"/>
                  </a:cubicBezTo>
                  <a:cubicBezTo>
                    <a:pt x="1048" y="1256"/>
                    <a:pt x="1131" y="1227"/>
                    <a:pt x="1191" y="1167"/>
                  </a:cubicBezTo>
                  <a:lnTo>
                    <a:pt x="1596" y="739"/>
                  </a:lnTo>
                  <a:lnTo>
                    <a:pt x="2024" y="1167"/>
                  </a:lnTo>
                  <a:cubicBezTo>
                    <a:pt x="2084" y="1227"/>
                    <a:pt x="2161" y="1256"/>
                    <a:pt x="2239" y="1256"/>
                  </a:cubicBezTo>
                  <a:cubicBezTo>
                    <a:pt x="2316" y="1256"/>
                    <a:pt x="2393" y="1227"/>
                    <a:pt x="2453" y="1167"/>
                  </a:cubicBezTo>
                  <a:lnTo>
                    <a:pt x="3096" y="548"/>
                  </a:lnTo>
                  <a:cubicBezTo>
                    <a:pt x="3239" y="381"/>
                    <a:pt x="3239" y="215"/>
                    <a:pt x="3096" y="96"/>
                  </a:cubicBezTo>
                  <a:cubicBezTo>
                    <a:pt x="3036" y="36"/>
                    <a:pt x="2953" y="6"/>
                    <a:pt x="2870" y="6"/>
                  </a:cubicBezTo>
                  <a:cubicBezTo>
                    <a:pt x="2786" y="6"/>
                    <a:pt x="2703" y="36"/>
                    <a:pt x="2643" y="96"/>
                  </a:cubicBezTo>
                  <a:lnTo>
                    <a:pt x="2215" y="500"/>
                  </a:lnTo>
                  <a:lnTo>
                    <a:pt x="1810" y="96"/>
                  </a:lnTo>
                  <a:cubicBezTo>
                    <a:pt x="1739" y="24"/>
                    <a:pt x="1667" y="0"/>
                    <a:pt x="159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86"/>
            <p:cNvSpPr/>
            <p:nvPr/>
          </p:nvSpPr>
          <p:spPr>
            <a:xfrm>
              <a:off x="4946125" y="2608547"/>
              <a:ext cx="52784" cy="40931"/>
            </a:xfrm>
            <a:custGeom>
              <a:rect b="b" l="l" r="r" t="t"/>
              <a:pathLst>
                <a:path extrusionOk="0" h="1257" w="1621">
                  <a:moveTo>
                    <a:pt x="1" y="0"/>
                  </a:moveTo>
                  <a:lnTo>
                    <a:pt x="1" y="739"/>
                  </a:lnTo>
                  <a:lnTo>
                    <a:pt x="429" y="1167"/>
                  </a:lnTo>
                  <a:cubicBezTo>
                    <a:pt x="501" y="1227"/>
                    <a:pt x="578" y="1256"/>
                    <a:pt x="653" y="1256"/>
                  </a:cubicBezTo>
                  <a:cubicBezTo>
                    <a:pt x="727" y="1256"/>
                    <a:pt x="798" y="1227"/>
                    <a:pt x="858" y="1167"/>
                  </a:cubicBezTo>
                  <a:lnTo>
                    <a:pt x="1501" y="548"/>
                  </a:lnTo>
                  <a:cubicBezTo>
                    <a:pt x="1620" y="429"/>
                    <a:pt x="1620" y="238"/>
                    <a:pt x="1525" y="119"/>
                  </a:cubicBezTo>
                  <a:cubicBezTo>
                    <a:pt x="1463" y="45"/>
                    <a:pt x="1374" y="9"/>
                    <a:pt x="1284" y="9"/>
                  </a:cubicBezTo>
                  <a:cubicBezTo>
                    <a:pt x="1201" y="9"/>
                    <a:pt x="1117" y="39"/>
                    <a:pt x="1048" y="96"/>
                  </a:cubicBezTo>
                  <a:lnTo>
                    <a:pt x="620" y="500"/>
                  </a:lnTo>
                  <a:lnTo>
                    <a:pt x="215" y="96"/>
                  </a:lnTo>
                  <a:cubicBezTo>
                    <a:pt x="144" y="24"/>
                    <a:pt x="7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86"/>
            <p:cNvSpPr/>
            <p:nvPr/>
          </p:nvSpPr>
          <p:spPr>
            <a:xfrm>
              <a:off x="4895718" y="2742704"/>
              <a:ext cx="102409" cy="40345"/>
            </a:xfrm>
            <a:custGeom>
              <a:rect b="b" l="l" r="r" t="t"/>
              <a:pathLst>
                <a:path extrusionOk="0" h="1239" w="3145">
                  <a:moveTo>
                    <a:pt x="1" y="0"/>
                  </a:moveTo>
                  <a:lnTo>
                    <a:pt x="1" y="1238"/>
                  </a:lnTo>
                  <a:lnTo>
                    <a:pt x="3144" y="1238"/>
                  </a:lnTo>
                  <a:lnTo>
                    <a:pt x="3144" y="1191"/>
                  </a:lnTo>
                  <a:lnTo>
                    <a:pt x="314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86"/>
            <p:cNvSpPr/>
            <p:nvPr/>
          </p:nvSpPr>
          <p:spPr>
            <a:xfrm>
              <a:off x="4946906" y="2742704"/>
              <a:ext cx="52002" cy="40345"/>
            </a:xfrm>
            <a:custGeom>
              <a:rect b="b" l="l" r="r" t="t"/>
              <a:pathLst>
                <a:path extrusionOk="0" h="1239" w="1597">
                  <a:moveTo>
                    <a:pt x="0" y="0"/>
                  </a:moveTo>
                  <a:lnTo>
                    <a:pt x="0" y="1238"/>
                  </a:lnTo>
                  <a:lnTo>
                    <a:pt x="1596" y="1238"/>
                  </a:lnTo>
                  <a:cubicBezTo>
                    <a:pt x="1548" y="1238"/>
                    <a:pt x="1596" y="1215"/>
                    <a:pt x="1596" y="1191"/>
                  </a:cubicBezTo>
                  <a:lnTo>
                    <a:pt x="159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86"/>
            <p:cNvSpPr/>
            <p:nvPr/>
          </p:nvSpPr>
          <p:spPr>
            <a:xfrm>
              <a:off x="4874781" y="2731828"/>
              <a:ext cx="145066" cy="20189"/>
            </a:xfrm>
            <a:custGeom>
              <a:rect b="b" l="l" r="r" t="t"/>
              <a:pathLst>
                <a:path extrusionOk="0" h="620" w="4455">
                  <a:moveTo>
                    <a:pt x="382" y="1"/>
                  </a:moveTo>
                  <a:cubicBezTo>
                    <a:pt x="144" y="25"/>
                    <a:pt x="1" y="167"/>
                    <a:pt x="25" y="358"/>
                  </a:cubicBezTo>
                  <a:cubicBezTo>
                    <a:pt x="48" y="501"/>
                    <a:pt x="167" y="620"/>
                    <a:pt x="358" y="620"/>
                  </a:cubicBezTo>
                  <a:lnTo>
                    <a:pt x="4097" y="620"/>
                  </a:lnTo>
                  <a:cubicBezTo>
                    <a:pt x="4240" y="620"/>
                    <a:pt x="4383" y="501"/>
                    <a:pt x="4430" y="358"/>
                  </a:cubicBezTo>
                  <a:cubicBezTo>
                    <a:pt x="4454" y="167"/>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86"/>
            <p:cNvSpPr/>
            <p:nvPr/>
          </p:nvSpPr>
          <p:spPr>
            <a:xfrm>
              <a:off x="4873999" y="2773704"/>
              <a:ext cx="145066" cy="20189"/>
            </a:xfrm>
            <a:custGeom>
              <a:rect b="b" l="l" r="r" t="t"/>
              <a:pathLst>
                <a:path extrusionOk="0" h="620" w="4455">
                  <a:moveTo>
                    <a:pt x="382" y="1"/>
                  </a:moveTo>
                  <a:cubicBezTo>
                    <a:pt x="215" y="1"/>
                    <a:pt x="72" y="120"/>
                    <a:pt x="49" y="263"/>
                  </a:cubicBezTo>
                  <a:cubicBezTo>
                    <a:pt x="1" y="429"/>
                    <a:pt x="168" y="620"/>
                    <a:pt x="334" y="620"/>
                  </a:cubicBezTo>
                  <a:lnTo>
                    <a:pt x="4097" y="620"/>
                  </a:lnTo>
                  <a:cubicBezTo>
                    <a:pt x="4311" y="620"/>
                    <a:pt x="4454" y="429"/>
                    <a:pt x="4454" y="263"/>
                  </a:cubicBezTo>
                  <a:cubicBezTo>
                    <a:pt x="4430" y="120"/>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86"/>
            <p:cNvSpPr/>
            <p:nvPr/>
          </p:nvSpPr>
          <p:spPr>
            <a:xfrm>
              <a:off x="4946906" y="2732610"/>
              <a:ext cx="72158" cy="20189"/>
            </a:xfrm>
            <a:custGeom>
              <a:rect b="b" l="l" r="r" t="t"/>
              <a:pathLst>
                <a:path extrusionOk="0" h="620" w="2216">
                  <a:moveTo>
                    <a:pt x="0" y="1"/>
                  </a:moveTo>
                  <a:lnTo>
                    <a:pt x="0" y="620"/>
                  </a:lnTo>
                  <a:lnTo>
                    <a:pt x="1882" y="620"/>
                  </a:lnTo>
                  <a:cubicBezTo>
                    <a:pt x="2072" y="620"/>
                    <a:pt x="2215" y="477"/>
                    <a:pt x="2191" y="263"/>
                  </a:cubicBezTo>
                  <a:cubicBezTo>
                    <a:pt x="2191" y="96"/>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86"/>
            <p:cNvSpPr/>
            <p:nvPr/>
          </p:nvSpPr>
          <p:spPr>
            <a:xfrm>
              <a:off x="4946906" y="2772922"/>
              <a:ext cx="72158" cy="20970"/>
            </a:xfrm>
            <a:custGeom>
              <a:rect b="b" l="l" r="r" t="t"/>
              <a:pathLst>
                <a:path extrusionOk="0" h="644" w="2216">
                  <a:moveTo>
                    <a:pt x="0" y="1"/>
                  </a:moveTo>
                  <a:lnTo>
                    <a:pt x="0" y="644"/>
                  </a:lnTo>
                  <a:lnTo>
                    <a:pt x="1882" y="644"/>
                  </a:lnTo>
                  <a:cubicBezTo>
                    <a:pt x="2072" y="644"/>
                    <a:pt x="2215" y="501"/>
                    <a:pt x="2191" y="287"/>
                  </a:cubicBezTo>
                  <a:cubicBezTo>
                    <a:pt x="2191" y="144"/>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6" name="Google Shape;18236;p86"/>
          <p:cNvGrpSpPr/>
          <p:nvPr/>
        </p:nvGrpSpPr>
        <p:grpSpPr>
          <a:xfrm>
            <a:off x="4018680" y="2485232"/>
            <a:ext cx="348223" cy="349786"/>
            <a:chOff x="4018680" y="2485232"/>
            <a:chExt cx="348223" cy="349786"/>
          </a:xfrm>
        </p:grpSpPr>
        <p:sp>
          <p:nvSpPr>
            <p:cNvPr id="18237" name="Google Shape;18237;p86"/>
            <p:cNvSpPr/>
            <p:nvPr/>
          </p:nvSpPr>
          <p:spPr>
            <a:xfrm>
              <a:off x="4223400" y="2730298"/>
              <a:ext cx="103158" cy="83783"/>
            </a:xfrm>
            <a:custGeom>
              <a:rect b="b" l="l" r="r" t="t"/>
              <a:pathLst>
                <a:path extrusionOk="0" h="2573" w="3168">
                  <a:moveTo>
                    <a:pt x="2858" y="0"/>
                  </a:moveTo>
                  <a:cubicBezTo>
                    <a:pt x="2668" y="0"/>
                    <a:pt x="2525" y="167"/>
                    <a:pt x="2525" y="334"/>
                  </a:cubicBezTo>
                  <a:lnTo>
                    <a:pt x="2525" y="977"/>
                  </a:lnTo>
                  <a:cubicBezTo>
                    <a:pt x="2525" y="1500"/>
                    <a:pt x="2072" y="1905"/>
                    <a:pt x="1572" y="1905"/>
                  </a:cubicBezTo>
                  <a:lnTo>
                    <a:pt x="310" y="1905"/>
                  </a:lnTo>
                  <a:cubicBezTo>
                    <a:pt x="143" y="1905"/>
                    <a:pt x="1" y="2072"/>
                    <a:pt x="1" y="2239"/>
                  </a:cubicBezTo>
                  <a:cubicBezTo>
                    <a:pt x="1" y="2429"/>
                    <a:pt x="143" y="2572"/>
                    <a:pt x="310" y="2572"/>
                  </a:cubicBezTo>
                  <a:lnTo>
                    <a:pt x="1572" y="2572"/>
                  </a:lnTo>
                  <a:cubicBezTo>
                    <a:pt x="2430" y="2572"/>
                    <a:pt x="3144" y="1858"/>
                    <a:pt x="3168" y="977"/>
                  </a:cubicBezTo>
                  <a:lnTo>
                    <a:pt x="3168" y="334"/>
                  </a:lnTo>
                  <a:cubicBezTo>
                    <a:pt x="3168" y="167"/>
                    <a:pt x="3025" y="0"/>
                    <a:pt x="2858"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86"/>
            <p:cNvSpPr/>
            <p:nvPr/>
          </p:nvSpPr>
          <p:spPr>
            <a:xfrm>
              <a:off x="4018680" y="2627140"/>
              <a:ext cx="55096" cy="108596"/>
            </a:xfrm>
            <a:custGeom>
              <a:rect b="b" l="l" r="r" t="t"/>
              <a:pathLst>
                <a:path extrusionOk="0" h="3335" w="1692">
                  <a:moveTo>
                    <a:pt x="1059" y="0"/>
                  </a:moveTo>
                  <a:cubicBezTo>
                    <a:pt x="255" y="0"/>
                    <a:pt x="1" y="776"/>
                    <a:pt x="1" y="1644"/>
                  </a:cubicBezTo>
                  <a:cubicBezTo>
                    <a:pt x="1" y="2501"/>
                    <a:pt x="262" y="3335"/>
                    <a:pt x="1120" y="3335"/>
                  </a:cubicBezTo>
                  <a:cubicBezTo>
                    <a:pt x="1358" y="3335"/>
                    <a:pt x="1572" y="3263"/>
                    <a:pt x="1691" y="3216"/>
                  </a:cubicBezTo>
                  <a:lnTo>
                    <a:pt x="1691" y="120"/>
                  </a:lnTo>
                  <a:cubicBezTo>
                    <a:pt x="1572" y="48"/>
                    <a:pt x="1334" y="1"/>
                    <a:pt x="1096" y="1"/>
                  </a:cubicBezTo>
                  <a:cubicBezTo>
                    <a:pt x="1084" y="0"/>
                    <a:pt x="1071" y="0"/>
                    <a:pt x="1059"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86"/>
            <p:cNvSpPr/>
            <p:nvPr/>
          </p:nvSpPr>
          <p:spPr>
            <a:xfrm>
              <a:off x="4058992" y="2485232"/>
              <a:ext cx="269129" cy="145066"/>
            </a:xfrm>
            <a:custGeom>
              <a:rect b="b" l="l" r="r" t="t"/>
              <a:pathLst>
                <a:path extrusionOk="0" h="4455" w="8265">
                  <a:moveTo>
                    <a:pt x="4121" y="1"/>
                  </a:moveTo>
                  <a:cubicBezTo>
                    <a:pt x="1858" y="1"/>
                    <a:pt x="1" y="1858"/>
                    <a:pt x="1" y="4121"/>
                  </a:cubicBezTo>
                  <a:cubicBezTo>
                    <a:pt x="1" y="4287"/>
                    <a:pt x="168" y="4454"/>
                    <a:pt x="334" y="4454"/>
                  </a:cubicBezTo>
                  <a:cubicBezTo>
                    <a:pt x="525" y="4454"/>
                    <a:pt x="668" y="4287"/>
                    <a:pt x="668" y="4121"/>
                  </a:cubicBezTo>
                  <a:cubicBezTo>
                    <a:pt x="668" y="2216"/>
                    <a:pt x="2239" y="644"/>
                    <a:pt x="4145" y="644"/>
                  </a:cubicBezTo>
                  <a:cubicBezTo>
                    <a:pt x="6050" y="644"/>
                    <a:pt x="7598" y="2216"/>
                    <a:pt x="7598" y="4121"/>
                  </a:cubicBezTo>
                  <a:cubicBezTo>
                    <a:pt x="7598" y="4287"/>
                    <a:pt x="7741" y="4454"/>
                    <a:pt x="7931" y="4454"/>
                  </a:cubicBezTo>
                  <a:cubicBezTo>
                    <a:pt x="8098" y="4454"/>
                    <a:pt x="8265" y="4287"/>
                    <a:pt x="8265" y="4121"/>
                  </a:cubicBezTo>
                  <a:cubicBezTo>
                    <a:pt x="8193" y="1858"/>
                    <a:pt x="6359"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86"/>
            <p:cNvSpPr/>
            <p:nvPr/>
          </p:nvSpPr>
          <p:spPr>
            <a:xfrm>
              <a:off x="4193931" y="2485232"/>
              <a:ext cx="132627" cy="145066"/>
            </a:xfrm>
            <a:custGeom>
              <a:rect b="b" l="l" r="r" t="t"/>
              <a:pathLst>
                <a:path extrusionOk="0" h="4455" w="4073">
                  <a:moveTo>
                    <a:pt x="1" y="1"/>
                  </a:moveTo>
                  <a:lnTo>
                    <a:pt x="1" y="644"/>
                  </a:lnTo>
                  <a:cubicBezTo>
                    <a:pt x="1882" y="644"/>
                    <a:pt x="3430" y="2216"/>
                    <a:pt x="3430" y="4121"/>
                  </a:cubicBezTo>
                  <a:cubicBezTo>
                    <a:pt x="3430" y="4287"/>
                    <a:pt x="3573" y="4454"/>
                    <a:pt x="3763" y="4454"/>
                  </a:cubicBezTo>
                  <a:cubicBezTo>
                    <a:pt x="3930" y="4454"/>
                    <a:pt x="4073" y="4287"/>
                    <a:pt x="4073" y="4121"/>
                  </a:cubicBezTo>
                  <a:cubicBezTo>
                    <a:pt x="4073" y="1858"/>
                    <a:pt x="2239" y="1"/>
                    <a:pt x="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86"/>
            <p:cNvSpPr/>
            <p:nvPr/>
          </p:nvSpPr>
          <p:spPr>
            <a:xfrm>
              <a:off x="4162150" y="2772922"/>
              <a:ext cx="82220" cy="62097"/>
            </a:xfrm>
            <a:custGeom>
              <a:rect b="b" l="l" r="r" t="t"/>
              <a:pathLst>
                <a:path extrusionOk="0" h="1907" w="2525">
                  <a:moveTo>
                    <a:pt x="953" y="1"/>
                  </a:moveTo>
                  <a:cubicBezTo>
                    <a:pt x="453" y="1"/>
                    <a:pt x="0" y="430"/>
                    <a:pt x="0" y="953"/>
                  </a:cubicBezTo>
                  <a:cubicBezTo>
                    <a:pt x="0" y="1501"/>
                    <a:pt x="405" y="1906"/>
                    <a:pt x="953" y="1906"/>
                  </a:cubicBezTo>
                  <a:lnTo>
                    <a:pt x="1572" y="1906"/>
                  </a:lnTo>
                  <a:cubicBezTo>
                    <a:pt x="2072" y="1906"/>
                    <a:pt x="2525" y="1501"/>
                    <a:pt x="2525" y="953"/>
                  </a:cubicBezTo>
                  <a:cubicBezTo>
                    <a:pt x="2525" y="430"/>
                    <a:pt x="2072" y="1"/>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86"/>
            <p:cNvSpPr/>
            <p:nvPr/>
          </p:nvSpPr>
          <p:spPr>
            <a:xfrm>
              <a:off x="4192368" y="2772173"/>
              <a:ext cx="51221" cy="61315"/>
            </a:xfrm>
            <a:custGeom>
              <a:rect b="b" l="l" r="r" t="t"/>
              <a:pathLst>
                <a:path extrusionOk="0" h="1883" w="1573">
                  <a:moveTo>
                    <a:pt x="1" y="0"/>
                  </a:moveTo>
                  <a:lnTo>
                    <a:pt x="1" y="1881"/>
                  </a:lnTo>
                  <a:lnTo>
                    <a:pt x="620" y="1881"/>
                  </a:lnTo>
                  <a:cubicBezTo>
                    <a:pt x="635" y="1882"/>
                    <a:pt x="649" y="1882"/>
                    <a:pt x="664" y="1882"/>
                  </a:cubicBezTo>
                  <a:cubicBezTo>
                    <a:pt x="1168" y="1882"/>
                    <a:pt x="1573" y="1485"/>
                    <a:pt x="1573" y="953"/>
                  </a:cubicBezTo>
                  <a:cubicBezTo>
                    <a:pt x="1573" y="453"/>
                    <a:pt x="1144" y="0"/>
                    <a:pt x="6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86"/>
            <p:cNvSpPr/>
            <p:nvPr/>
          </p:nvSpPr>
          <p:spPr>
            <a:xfrm>
              <a:off x="4058243" y="2608547"/>
              <a:ext cx="21719" cy="144252"/>
            </a:xfrm>
            <a:custGeom>
              <a:rect b="b" l="l" r="r" t="t"/>
              <a:pathLst>
                <a:path extrusionOk="0" h="4430" w="667">
                  <a:moveTo>
                    <a:pt x="333" y="0"/>
                  </a:moveTo>
                  <a:cubicBezTo>
                    <a:pt x="143" y="0"/>
                    <a:pt x="0" y="143"/>
                    <a:pt x="0" y="334"/>
                  </a:cubicBezTo>
                  <a:lnTo>
                    <a:pt x="0" y="4120"/>
                  </a:lnTo>
                  <a:cubicBezTo>
                    <a:pt x="0" y="4287"/>
                    <a:pt x="143" y="4430"/>
                    <a:pt x="333" y="4430"/>
                  </a:cubicBezTo>
                  <a:cubicBezTo>
                    <a:pt x="500" y="4430"/>
                    <a:pt x="667" y="4287"/>
                    <a:pt x="667" y="4120"/>
                  </a:cubicBezTo>
                  <a:lnTo>
                    <a:pt x="667" y="334"/>
                  </a:lnTo>
                  <a:cubicBezTo>
                    <a:pt x="667" y="143"/>
                    <a:pt x="500"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86"/>
            <p:cNvSpPr/>
            <p:nvPr/>
          </p:nvSpPr>
          <p:spPr>
            <a:xfrm>
              <a:off x="4304839" y="2608547"/>
              <a:ext cx="20970" cy="144252"/>
            </a:xfrm>
            <a:custGeom>
              <a:rect b="b" l="l" r="r" t="t"/>
              <a:pathLst>
                <a:path extrusionOk="0" h="4430" w="644">
                  <a:moveTo>
                    <a:pt x="310" y="0"/>
                  </a:moveTo>
                  <a:cubicBezTo>
                    <a:pt x="143" y="0"/>
                    <a:pt x="0" y="143"/>
                    <a:pt x="0" y="334"/>
                  </a:cubicBezTo>
                  <a:lnTo>
                    <a:pt x="0" y="4120"/>
                  </a:lnTo>
                  <a:cubicBezTo>
                    <a:pt x="0" y="4287"/>
                    <a:pt x="143" y="4430"/>
                    <a:pt x="310" y="4430"/>
                  </a:cubicBezTo>
                  <a:cubicBezTo>
                    <a:pt x="500" y="4430"/>
                    <a:pt x="643" y="4287"/>
                    <a:pt x="643" y="4120"/>
                  </a:cubicBezTo>
                  <a:lnTo>
                    <a:pt x="643" y="334"/>
                  </a:lnTo>
                  <a:cubicBezTo>
                    <a:pt x="643" y="143"/>
                    <a:pt x="500" y="0"/>
                    <a:pt x="3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86"/>
            <p:cNvSpPr/>
            <p:nvPr/>
          </p:nvSpPr>
          <p:spPr>
            <a:xfrm>
              <a:off x="4310244" y="2626358"/>
              <a:ext cx="56659" cy="107847"/>
            </a:xfrm>
            <a:custGeom>
              <a:rect b="b" l="l" r="r" t="t"/>
              <a:pathLst>
                <a:path extrusionOk="0" h="3312" w="1740">
                  <a:moveTo>
                    <a:pt x="596" y="1"/>
                  </a:moveTo>
                  <a:cubicBezTo>
                    <a:pt x="358" y="1"/>
                    <a:pt x="144" y="49"/>
                    <a:pt x="1" y="96"/>
                  </a:cubicBezTo>
                  <a:lnTo>
                    <a:pt x="1" y="3216"/>
                  </a:lnTo>
                  <a:cubicBezTo>
                    <a:pt x="120" y="3264"/>
                    <a:pt x="358" y="3311"/>
                    <a:pt x="572" y="3311"/>
                  </a:cubicBezTo>
                  <a:cubicBezTo>
                    <a:pt x="1430" y="3311"/>
                    <a:pt x="1739" y="2478"/>
                    <a:pt x="1739" y="1620"/>
                  </a:cubicBezTo>
                  <a:cubicBezTo>
                    <a:pt x="1739" y="787"/>
                    <a:pt x="1430" y="1"/>
                    <a:pt x="59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86"/>
            <p:cNvSpPr/>
            <p:nvPr/>
          </p:nvSpPr>
          <p:spPr>
            <a:xfrm>
              <a:off x="4058243" y="2608547"/>
              <a:ext cx="41908" cy="144252"/>
            </a:xfrm>
            <a:custGeom>
              <a:rect b="b" l="l" r="r" t="t"/>
              <a:pathLst>
                <a:path extrusionOk="0" h="4430" w="1287">
                  <a:moveTo>
                    <a:pt x="333" y="0"/>
                  </a:moveTo>
                  <a:cubicBezTo>
                    <a:pt x="143" y="0"/>
                    <a:pt x="0" y="143"/>
                    <a:pt x="0" y="334"/>
                  </a:cubicBezTo>
                  <a:lnTo>
                    <a:pt x="0" y="4120"/>
                  </a:lnTo>
                  <a:cubicBezTo>
                    <a:pt x="0" y="4287"/>
                    <a:pt x="143" y="4430"/>
                    <a:pt x="333" y="4430"/>
                  </a:cubicBezTo>
                  <a:lnTo>
                    <a:pt x="953" y="4430"/>
                  </a:lnTo>
                  <a:cubicBezTo>
                    <a:pt x="1143" y="4430"/>
                    <a:pt x="1286" y="4287"/>
                    <a:pt x="1286" y="4120"/>
                  </a:cubicBezTo>
                  <a:lnTo>
                    <a:pt x="1286" y="334"/>
                  </a:lnTo>
                  <a:cubicBezTo>
                    <a:pt x="1286" y="143"/>
                    <a:pt x="114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86"/>
            <p:cNvSpPr/>
            <p:nvPr/>
          </p:nvSpPr>
          <p:spPr>
            <a:xfrm>
              <a:off x="4283901" y="2608547"/>
              <a:ext cx="41908" cy="144252"/>
            </a:xfrm>
            <a:custGeom>
              <a:rect b="b" l="l" r="r" t="t"/>
              <a:pathLst>
                <a:path extrusionOk="0" h="4430" w="1287">
                  <a:moveTo>
                    <a:pt x="333" y="0"/>
                  </a:moveTo>
                  <a:cubicBezTo>
                    <a:pt x="167" y="0"/>
                    <a:pt x="0" y="143"/>
                    <a:pt x="0" y="334"/>
                  </a:cubicBezTo>
                  <a:lnTo>
                    <a:pt x="0" y="4120"/>
                  </a:lnTo>
                  <a:cubicBezTo>
                    <a:pt x="0" y="4287"/>
                    <a:pt x="167" y="4430"/>
                    <a:pt x="333" y="4430"/>
                  </a:cubicBezTo>
                  <a:lnTo>
                    <a:pt x="953" y="4430"/>
                  </a:lnTo>
                  <a:cubicBezTo>
                    <a:pt x="1143" y="4430"/>
                    <a:pt x="1286" y="4287"/>
                    <a:pt x="1286" y="4120"/>
                  </a:cubicBezTo>
                  <a:lnTo>
                    <a:pt x="1286" y="334"/>
                  </a:lnTo>
                  <a:cubicBezTo>
                    <a:pt x="1286" y="143"/>
                    <a:pt x="1143" y="0"/>
                    <a:pt x="9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8" name="Google Shape;18248;p86"/>
          <p:cNvGrpSpPr/>
          <p:nvPr/>
        </p:nvGrpSpPr>
        <p:grpSpPr>
          <a:xfrm>
            <a:off x="3269580" y="2484451"/>
            <a:ext cx="321848" cy="349005"/>
            <a:chOff x="3269580" y="2484451"/>
            <a:chExt cx="321848" cy="349005"/>
          </a:xfrm>
        </p:grpSpPr>
        <p:sp>
          <p:nvSpPr>
            <p:cNvPr id="18249" name="Google Shape;18249;p86"/>
            <p:cNvSpPr/>
            <p:nvPr/>
          </p:nvSpPr>
          <p:spPr>
            <a:xfrm>
              <a:off x="3454144" y="2484451"/>
              <a:ext cx="137283" cy="144512"/>
            </a:xfrm>
            <a:custGeom>
              <a:rect b="b" l="l" r="r" t="t"/>
              <a:pathLst>
                <a:path extrusionOk="0" h="4438" w="4216">
                  <a:moveTo>
                    <a:pt x="334" y="1"/>
                  </a:moveTo>
                  <a:cubicBezTo>
                    <a:pt x="167" y="1"/>
                    <a:pt x="1" y="144"/>
                    <a:pt x="1" y="334"/>
                  </a:cubicBezTo>
                  <a:lnTo>
                    <a:pt x="1" y="4121"/>
                  </a:lnTo>
                  <a:cubicBezTo>
                    <a:pt x="1" y="4240"/>
                    <a:pt x="72" y="4311"/>
                    <a:pt x="167" y="4383"/>
                  </a:cubicBezTo>
                  <a:cubicBezTo>
                    <a:pt x="209" y="4410"/>
                    <a:pt x="258" y="4438"/>
                    <a:pt x="310" y="4438"/>
                  </a:cubicBezTo>
                  <a:cubicBezTo>
                    <a:pt x="349" y="4438"/>
                    <a:pt x="389" y="4423"/>
                    <a:pt x="429" y="4383"/>
                  </a:cubicBezTo>
                  <a:lnTo>
                    <a:pt x="4001" y="3097"/>
                  </a:lnTo>
                  <a:cubicBezTo>
                    <a:pt x="4097" y="3073"/>
                    <a:pt x="4144" y="3049"/>
                    <a:pt x="4168" y="2954"/>
                  </a:cubicBezTo>
                  <a:cubicBezTo>
                    <a:pt x="4216" y="2882"/>
                    <a:pt x="4216" y="2811"/>
                    <a:pt x="4168" y="2716"/>
                  </a:cubicBezTo>
                  <a:cubicBezTo>
                    <a:pt x="3620" y="1096"/>
                    <a:pt x="2025" y="1"/>
                    <a:pt x="334"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86"/>
            <p:cNvSpPr/>
            <p:nvPr/>
          </p:nvSpPr>
          <p:spPr>
            <a:xfrm>
              <a:off x="3269580" y="2566671"/>
              <a:ext cx="267566" cy="266785"/>
            </a:xfrm>
            <a:custGeom>
              <a:rect b="b" l="l" r="r" t="t"/>
              <a:pathLst>
                <a:path extrusionOk="0" h="8193" w="8217">
                  <a:moveTo>
                    <a:pt x="4073" y="0"/>
                  </a:moveTo>
                  <a:cubicBezTo>
                    <a:pt x="1811" y="0"/>
                    <a:pt x="1" y="1858"/>
                    <a:pt x="1" y="4073"/>
                  </a:cubicBezTo>
                  <a:cubicBezTo>
                    <a:pt x="1" y="6311"/>
                    <a:pt x="1834" y="8192"/>
                    <a:pt x="4073" y="8192"/>
                  </a:cubicBezTo>
                  <a:cubicBezTo>
                    <a:pt x="6312" y="8192"/>
                    <a:pt x="8145" y="6335"/>
                    <a:pt x="8145" y="4073"/>
                  </a:cubicBezTo>
                  <a:cubicBezTo>
                    <a:pt x="8217" y="3644"/>
                    <a:pt x="8121" y="3168"/>
                    <a:pt x="7931" y="2715"/>
                  </a:cubicBezTo>
                  <a:cubicBezTo>
                    <a:pt x="7892" y="2598"/>
                    <a:pt x="7756" y="2512"/>
                    <a:pt x="7616" y="2512"/>
                  </a:cubicBezTo>
                  <a:cubicBezTo>
                    <a:pt x="7586" y="2512"/>
                    <a:pt x="7556" y="2516"/>
                    <a:pt x="7526" y="2525"/>
                  </a:cubicBezTo>
                  <a:lnTo>
                    <a:pt x="4406" y="3668"/>
                  </a:lnTo>
                  <a:lnTo>
                    <a:pt x="4406" y="334"/>
                  </a:lnTo>
                  <a:cubicBezTo>
                    <a:pt x="4406" y="143"/>
                    <a:pt x="4240" y="0"/>
                    <a:pt x="40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86"/>
            <p:cNvSpPr/>
            <p:nvPr/>
          </p:nvSpPr>
          <p:spPr>
            <a:xfrm>
              <a:off x="3402956" y="2566671"/>
              <a:ext cx="134190" cy="266785"/>
            </a:xfrm>
            <a:custGeom>
              <a:rect b="b" l="l" r="r" t="t"/>
              <a:pathLst>
                <a:path extrusionOk="0" h="8193" w="4121">
                  <a:moveTo>
                    <a:pt x="1" y="0"/>
                  </a:moveTo>
                  <a:lnTo>
                    <a:pt x="1" y="8192"/>
                  </a:lnTo>
                  <a:cubicBezTo>
                    <a:pt x="15" y="8193"/>
                    <a:pt x="30" y="8193"/>
                    <a:pt x="44" y="8193"/>
                  </a:cubicBezTo>
                  <a:cubicBezTo>
                    <a:pt x="2287" y="8193"/>
                    <a:pt x="4121" y="6368"/>
                    <a:pt x="4121" y="4120"/>
                  </a:cubicBezTo>
                  <a:cubicBezTo>
                    <a:pt x="4121" y="3644"/>
                    <a:pt x="4025" y="3168"/>
                    <a:pt x="3883" y="2715"/>
                  </a:cubicBezTo>
                  <a:cubicBezTo>
                    <a:pt x="3824" y="2598"/>
                    <a:pt x="3701" y="2512"/>
                    <a:pt x="3553" y="2512"/>
                  </a:cubicBezTo>
                  <a:cubicBezTo>
                    <a:pt x="3521" y="2512"/>
                    <a:pt x="3488" y="2516"/>
                    <a:pt x="3454" y="2525"/>
                  </a:cubicBezTo>
                  <a:lnTo>
                    <a:pt x="334" y="3668"/>
                  </a:lnTo>
                  <a:lnTo>
                    <a:pt x="334" y="334"/>
                  </a:lnTo>
                  <a:cubicBezTo>
                    <a:pt x="334" y="143"/>
                    <a:pt x="191"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2" name="Google Shape;18252;p86"/>
          <p:cNvGrpSpPr/>
          <p:nvPr/>
        </p:nvGrpSpPr>
        <p:grpSpPr>
          <a:xfrm>
            <a:off x="2548418" y="2485232"/>
            <a:ext cx="291597" cy="349005"/>
            <a:chOff x="2548418" y="2485232"/>
            <a:chExt cx="291597" cy="349005"/>
          </a:xfrm>
        </p:grpSpPr>
        <p:sp>
          <p:nvSpPr>
            <p:cNvPr id="18253" name="Google Shape;18253;p86"/>
            <p:cNvSpPr/>
            <p:nvPr/>
          </p:nvSpPr>
          <p:spPr>
            <a:xfrm>
              <a:off x="2707388" y="2693828"/>
              <a:ext cx="132627" cy="139628"/>
            </a:xfrm>
            <a:custGeom>
              <a:rect b="b" l="l" r="r" t="t"/>
              <a:pathLst>
                <a:path extrusionOk="0" h="4288" w="4073">
                  <a:moveTo>
                    <a:pt x="2763" y="1"/>
                  </a:moveTo>
                  <a:lnTo>
                    <a:pt x="0" y="1525"/>
                  </a:lnTo>
                  <a:lnTo>
                    <a:pt x="1120" y="4121"/>
                  </a:lnTo>
                  <a:cubicBezTo>
                    <a:pt x="1191" y="4216"/>
                    <a:pt x="1262" y="4287"/>
                    <a:pt x="1429" y="4287"/>
                  </a:cubicBezTo>
                  <a:cubicBezTo>
                    <a:pt x="1501" y="4264"/>
                    <a:pt x="1667" y="4192"/>
                    <a:pt x="1715" y="4121"/>
                  </a:cubicBezTo>
                  <a:lnTo>
                    <a:pt x="2286" y="2811"/>
                  </a:lnTo>
                  <a:lnTo>
                    <a:pt x="3620" y="3240"/>
                  </a:lnTo>
                  <a:cubicBezTo>
                    <a:pt x="3653" y="3253"/>
                    <a:pt x="3687" y="3259"/>
                    <a:pt x="3719" y="3259"/>
                  </a:cubicBezTo>
                  <a:cubicBezTo>
                    <a:pt x="3804" y="3259"/>
                    <a:pt x="3885" y="3220"/>
                    <a:pt x="3953" y="3168"/>
                  </a:cubicBezTo>
                  <a:cubicBezTo>
                    <a:pt x="4049" y="3097"/>
                    <a:pt x="4073" y="2978"/>
                    <a:pt x="4001" y="2859"/>
                  </a:cubicBezTo>
                  <a:lnTo>
                    <a:pt x="2763"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86"/>
            <p:cNvSpPr/>
            <p:nvPr/>
          </p:nvSpPr>
          <p:spPr>
            <a:xfrm>
              <a:off x="2548418" y="2693828"/>
              <a:ext cx="132627" cy="140410"/>
            </a:xfrm>
            <a:custGeom>
              <a:rect b="b" l="l" r="r" t="t"/>
              <a:pathLst>
                <a:path extrusionOk="0" h="4312" w="4073">
                  <a:moveTo>
                    <a:pt x="1310" y="1"/>
                  </a:moveTo>
                  <a:lnTo>
                    <a:pt x="48" y="2859"/>
                  </a:lnTo>
                  <a:cubicBezTo>
                    <a:pt x="0" y="2978"/>
                    <a:pt x="24" y="3097"/>
                    <a:pt x="119" y="3192"/>
                  </a:cubicBezTo>
                  <a:cubicBezTo>
                    <a:pt x="174" y="3265"/>
                    <a:pt x="256" y="3296"/>
                    <a:pt x="345" y="3296"/>
                  </a:cubicBezTo>
                  <a:cubicBezTo>
                    <a:pt x="373" y="3296"/>
                    <a:pt x="401" y="3293"/>
                    <a:pt x="429" y="3287"/>
                  </a:cubicBezTo>
                  <a:lnTo>
                    <a:pt x="1786" y="2835"/>
                  </a:lnTo>
                  <a:lnTo>
                    <a:pt x="2334" y="4145"/>
                  </a:lnTo>
                  <a:cubicBezTo>
                    <a:pt x="2406" y="4264"/>
                    <a:pt x="2525" y="4287"/>
                    <a:pt x="2644" y="4311"/>
                  </a:cubicBezTo>
                  <a:cubicBezTo>
                    <a:pt x="2763" y="4311"/>
                    <a:pt x="2882" y="4264"/>
                    <a:pt x="2929" y="4145"/>
                  </a:cubicBezTo>
                  <a:lnTo>
                    <a:pt x="4073" y="1549"/>
                  </a:lnTo>
                  <a:lnTo>
                    <a:pt x="1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86"/>
            <p:cNvSpPr/>
            <p:nvPr/>
          </p:nvSpPr>
          <p:spPr>
            <a:xfrm>
              <a:off x="2560824" y="2485232"/>
              <a:ext cx="265222" cy="266785"/>
            </a:xfrm>
            <a:custGeom>
              <a:rect b="b" l="l" r="r" t="t"/>
              <a:pathLst>
                <a:path extrusionOk="0" h="8193" w="8145">
                  <a:moveTo>
                    <a:pt x="4073" y="1"/>
                  </a:moveTo>
                  <a:cubicBezTo>
                    <a:pt x="1810" y="1"/>
                    <a:pt x="0" y="1858"/>
                    <a:pt x="0" y="4121"/>
                  </a:cubicBezTo>
                  <a:cubicBezTo>
                    <a:pt x="0" y="6383"/>
                    <a:pt x="1834" y="8193"/>
                    <a:pt x="4073" y="8193"/>
                  </a:cubicBezTo>
                  <a:cubicBezTo>
                    <a:pt x="6335" y="8193"/>
                    <a:pt x="8145" y="6359"/>
                    <a:pt x="8145" y="4121"/>
                  </a:cubicBezTo>
                  <a:cubicBezTo>
                    <a:pt x="8145" y="1882"/>
                    <a:pt x="6335" y="1"/>
                    <a:pt x="40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86"/>
            <p:cNvSpPr/>
            <p:nvPr/>
          </p:nvSpPr>
          <p:spPr>
            <a:xfrm>
              <a:off x="2693419" y="2485232"/>
              <a:ext cx="132627" cy="266785"/>
            </a:xfrm>
            <a:custGeom>
              <a:rect b="b" l="l" r="r" t="t"/>
              <a:pathLst>
                <a:path extrusionOk="0" h="8193" w="4073">
                  <a:moveTo>
                    <a:pt x="1" y="1"/>
                  </a:moveTo>
                  <a:lnTo>
                    <a:pt x="1" y="8193"/>
                  </a:lnTo>
                  <a:cubicBezTo>
                    <a:pt x="2263" y="8193"/>
                    <a:pt x="4073" y="6359"/>
                    <a:pt x="4073" y="4121"/>
                  </a:cubicBezTo>
                  <a:cubicBezTo>
                    <a:pt x="4073" y="1858"/>
                    <a:pt x="2239"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86"/>
            <p:cNvSpPr/>
            <p:nvPr/>
          </p:nvSpPr>
          <p:spPr>
            <a:xfrm>
              <a:off x="2625168" y="2548827"/>
              <a:ext cx="138065" cy="129827"/>
            </a:xfrm>
            <a:custGeom>
              <a:rect b="b" l="l" r="r" t="t"/>
              <a:pathLst>
                <a:path extrusionOk="0" h="3987" w="4240">
                  <a:moveTo>
                    <a:pt x="2120" y="1"/>
                  </a:moveTo>
                  <a:cubicBezTo>
                    <a:pt x="2001" y="1"/>
                    <a:pt x="1882" y="48"/>
                    <a:pt x="1858" y="143"/>
                  </a:cubicBezTo>
                  <a:lnTo>
                    <a:pt x="1382" y="1120"/>
                  </a:lnTo>
                  <a:lnTo>
                    <a:pt x="310" y="1263"/>
                  </a:lnTo>
                  <a:cubicBezTo>
                    <a:pt x="191" y="1310"/>
                    <a:pt x="96" y="1358"/>
                    <a:pt x="49" y="1477"/>
                  </a:cubicBezTo>
                  <a:cubicBezTo>
                    <a:pt x="1" y="1596"/>
                    <a:pt x="49" y="1715"/>
                    <a:pt x="144" y="1810"/>
                  </a:cubicBezTo>
                  <a:lnTo>
                    <a:pt x="906" y="2549"/>
                  </a:lnTo>
                  <a:lnTo>
                    <a:pt x="739" y="3620"/>
                  </a:lnTo>
                  <a:cubicBezTo>
                    <a:pt x="692" y="3739"/>
                    <a:pt x="763" y="3858"/>
                    <a:pt x="834" y="3930"/>
                  </a:cubicBezTo>
                  <a:cubicBezTo>
                    <a:pt x="893" y="3959"/>
                    <a:pt x="970" y="3980"/>
                    <a:pt x="1043" y="3980"/>
                  </a:cubicBezTo>
                  <a:cubicBezTo>
                    <a:pt x="1088" y="3980"/>
                    <a:pt x="1131" y="3972"/>
                    <a:pt x="1168" y="3954"/>
                  </a:cubicBezTo>
                  <a:lnTo>
                    <a:pt x="2120" y="3454"/>
                  </a:lnTo>
                  <a:lnTo>
                    <a:pt x="3073" y="3954"/>
                  </a:lnTo>
                  <a:cubicBezTo>
                    <a:pt x="3126" y="3975"/>
                    <a:pt x="3180" y="3987"/>
                    <a:pt x="3231" y="3987"/>
                  </a:cubicBezTo>
                  <a:cubicBezTo>
                    <a:pt x="3294" y="3987"/>
                    <a:pt x="3354" y="3969"/>
                    <a:pt x="3406" y="3930"/>
                  </a:cubicBezTo>
                  <a:cubicBezTo>
                    <a:pt x="3502" y="3858"/>
                    <a:pt x="3549" y="3739"/>
                    <a:pt x="3525" y="3620"/>
                  </a:cubicBezTo>
                  <a:lnTo>
                    <a:pt x="3335" y="2549"/>
                  </a:lnTo>
                  <a:lnTo>
                    <a:pt x="4121" y="1810"/>
                  </a:lnTo>
                  <a:cubicBezTo>
                    <a:pt x="4216" y="1715"/>
                    <a:pt x="4240" y="1596"/>
                    <a:pt x="4216" y="1477"/>
                  </a:cubicBezTo>
                  <a:cubicBezTo>
                    <a:pt x="4168" y="1358"/>
                    <a:pt x="4049" y="1263"/>
                    <a:pt x="3954" y="1263"/>
                  </a:cubicBezTo>
                  <a:lnTo>
                    <a:pt x="2859" y="1120"/>
                  </a:lnTo>
                  <a:lnTo>
                    <a:pt x="2382" y="143"/>
                  </a:lnTo>
                  <a:cubicBezTo>
                    <a:pt x="2335" y="24"/>
                    <a:pt x="2216" y="1"/>
                    <a:pt x="21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86"/>
            <p:cNvSpPr/>
            <p:nvPr/>
          </p:nvSpPr>
          <p:spPr>
            <a:xfrm>
              <a:off x="2694200" y="2549608"/>
              <a:ext cx="69033" cy="129534"/>
            </a:xfrm>
            <a:custGeom>
              <a:rect b="b" l="l" r="r" t="t"/>
              <a:pathLst>
                <a:path extrusionOk="0" h="3978" w="2120">
                  <a:moveTo>
                    <a:pt x="0" y="0"/>
                  </a:moveTo>
                  <a:lnTo>
                    <a:pt x="0" y="3477"/>
                  </a:lnTo>
                  <a:lnTo>
                    <a:pt x="953" y="3977"/>
                  </a:lnTo>
                  <a:cubicBezTo>
                    <a:pt x="1048" y="3977"/>
                    <a:pt x="1167" y="3977"/>
                    <a:pt x="1286" y="3930"/>
                  </a:cubicBezTo>
                  <a:cubicBezTo>
                    <a:pt x="1382" y="3858"/>
                    <a:pt x="1429" y="3739"/>
                    <a:pt x="1405" y="3620"/>
                  </a:cubicBezTo>
                  <a:lnTo>
                    <a:pt x="1215" y="2549"/>
                  </a:lnTo>
                  <a:lnTo>
                    <a:pt x="2001" y="1810"/>
                  </a:lnTo>
                  <a:cubicBezTo>
                    <a:pt x="2096" y="1715"/>
                    <a:pt x="2120" y="1596"/>
                    <a:pt x="2096" y="1477"/>
                  </a:cubicBezTo>
                  <a:cubicBezTo>
                    <a:pt x="2072" y="1358"/>
                    <a:pt x="1929" y="1263"/>
                    <a:pt x="1834" y="1263"/>
                  </a:cubicBezTo>
                  <a:lnTo>
                    <a:pt x="739" y="1120"/>
                  </a:lnTo>
                  <a:lnTo>
                    <a:pt x="262" y="143"/>
                  </a:lnTo>
                  <a:cubicBezTo>
                    <a:pt x="215" y="24"/>
                    <a:pt x="96"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9" name="Google Shape;18259;p86"/>
          <p:cNvGrpSpPr/>
          <p:nvPr/>
        </p:nvGrpSpPr>
        <p:grpSpPr>
          <a:xfrm>
            <a:off x="1754349" y="2486795"/>
            <a:ext cx="352847" cy="348972"/>
            <a:chOff x="1754349" y="2486795"/>
            <a:chExt cx="352847" cy="348972"/>
          </a:xfrm>
        </p:grpSpPr>
        <p:sp>
          <p:nvSpPr>
            <p:cNvPr id="18260" name="Google Shape;18260;p86"/>
            <p:cNvSpPr/>
            <p:nvPr/>
          </p:nvSpPr>
          <p:spPr>
            <a:xfrm>
              <a:off x="1754349" y="2486795"/>
              <a:ext cx="352847" cy="347442"/>
            </a:xfrm>
            <a:custGeom>
              <a:rect b="b" l="l" r="r" t="t"/>
              <a:pathLst>
                <a:path extrusionOk="0" h="10670" w="10836">
                  <a:moveTo>
                    <a:pt x="5454" y="1215"/>
                  </a:moveTo>
                  <a:cubicBezTo>
                    <a:pt x="5787" y="1215"/>
                    <a:pt x="6073" y="1477"/>
                    <a:pt x="6073" y="1834"/>
                  </a:cubicBezTo>
                  <a:cubicBezTo>
                    <a:pt x="6073" y="2191"/>
                    <a:pt x="5811" y="2453"/>
                    <a:pt x="5454" y="2453"/>
                  </a:cubicBezTo>
                  <a:cubicBezTo>
                    <a:pt x="5097" y="2453"/>
                    <a:pt x="4811" y="2191"/>
                    <a:pt x="4811" y="1834"/>
                  </a:cubicBezTo>
                  <a:cubicBezTo>
                    <a:pt x="4811" y="1477"/>
                    <a:pt x="5097" y="1215"/>
                    <a:pt x="5454" y="1215"/>
                  </a:cubicBezTo>
                  <a:close/>
                  <a:moveTo>
                    <a:pt x="5406" y="0"/>
                  </a:moveTo>
                  <a:cubicBezTo>
                    <a:pt x="4382" y="0"/>
                    <a:pt x="3549" y="834"/>
                    <a:pt x="3549" y="1858"/>
                  </a:cubicBezTo>
                  <a:cubicBezTo>
                    <a:pt x="3549" y="2668"/>
                    <a:pt x="4049" y="3358"/>
                    <a:pt x="4811" y="3620"/>
                  </a:cubicBezTo>
                  <a:lnTo>
                    <a:pt x="4811" y="8169"/>
                  </a:lnTo>
                  <a:cubicBezTo>
                    <a:pt x="3715" y="7978"/>
                    <a:pt x="2405" y="7430"/>
                    <a:pt x="2024" y="6264"/>
                  </a:cubicBezTo>
                  <a:lnTo>
                    <a:pt x="2263" y="6264"/>
                  </a:lnTo>
                  <a:cubicBezTo>
                    <a:pt x="2382" y="6264"/>
                    <a:pt x="2477" y="6216"/>
                    <a:pt x="2525" y="6121"/>
                  </a:cubicBezTo>
                  <a:cubicBezTo>
                    <a:pt x="2596" y="6025"/>
                    <a:pt x="2596" y="5906"/>
                    <a:pt x="2525" y="5835"/>
                  </a:cubicBezTo>
                  <a:lnTo>
                    <a:pt x="1572" y="3954"/>
                  </a:lnTo>
                  <a:cubicBezTo>
                    <a:pt x="1512" y="3846"/>
                    <a:pt x="1399" y="3793"/>
                    <a:pt x="1286" y="3793"/>
                  </a:cubicBezTo>
                  <a:cubicBezTo>
                    <a:pt x="1173" y="3793"/>
                    <a:pt x="1060" y="3846"/>
                    <a:pt x="1000" y="3954"/>
                  </a:cubicBezTo>
                  <a:lnTo>
                    <a:pt x="48" y="5835"/>
                  </a:lnTo>
                  <a:cubicBezTo>
                    <a:pt x="0" y="5906"/>
                    <a:pt x="24" y="6025"/>
                    <a:pt x="48" y="6121"/>
                  </a:cubicBezTo>
                  <a:cubicBezTo>
                    <a:pt x="119" y="6216"/>
                    <a:pt x="215" y="6264"/>
                    <a:pt x="334" y="6264"/>
                  </a:cubicBezTo>
                  <a:lnTo>
                    <a:pt x="691" y="6264"/>
                  </a:lnTo>
                  <a:cubicBezTo>
                    <a:pt x="1000" y="8455"/>
                    <a:pt x="2763" y="9193"/>
                    <a:pt x="4287" y="9836"/>
                  </a:cubicBezTo>
                  <a:cubicBezTo>
                    <a:pt x="4496" y="9929"/>
                    <a:pt x="5021" y="10361"/>
                    <a:pt x="5048" y="10361"/>
                  </a:cubicBezTo>
                  <a:cubicBezTo>
                    <a:pt x="5049" y="10361"/>
                    <a:pt x="5049" y="10360"/>
                    <a:pt x="5049" y="10360"/>
                  </a:cubicBezTo>
                  <a:cubicBezTo>
                    <a:pt x="5049" y="10526"/>
                    <a:pt x="5216" y="10669"/>
                    <a:pt x="5382" y="10669"/>
                  </a:cubicBezTo>
                  <a:cubicBezTo>
                    <a:pt x="5525" y="10669"/>
                    <a:pt x="5644" y="10598"/>
                    <a:pt x="5716" y="10383"/>
                  </a:cubicBezTo>
                  <a:cubicBezTo>
                    <a:pt x="5811" y="10169"/>
                    <a:pt x="6406" y="9883"/>
                    <a:pt x="6573" y="9788"/>
                  </a:cubicBezTo>
                  <a:cubicBezTo>
                    <a:pt x="8264" y="8931"/>
                    <a:pt x="9764" y="8407"/>
                    <a:pt x="10098" y="6264"/>
                  </a:cubicBezTo>
                  <a:lnTo>
                    <a:pt x="10455" y="6264"/>
                  </a:lnTo>
                  <a:cubicBezTo>
                    <a:pt x="10574" y="6264"/>
                    <a:pt x="10645" y="6216"/>
                    <a:pt x="10717" y="6121"/>
                  </a:cubicBezTo>
                  <a:cubicBezTo>
                    <a:pt x="10764" y="6025"/>
                    <a:pt x="10836" y="5906"/>
                    <a:pt x="10764" y="5787"/>
                  </a:cubicBezTo>
                  <a:lnTo>
                    <a:pt x="9812" y="3930"/>
                  </a:lnTo>
                  <a:cubicBezTo>
                    <a:pt x="9752" y="3823"/>
                    <a:pt x="9645" y="3769"/>
                    <a:pt x="9538" y="3769"/>
                  </a:cubicBezTo>
                  <a:cubicBezTo>
                    <a:pt x="9431" y="3769"/>
                    <a:pt x="9324" y="3823"/>
                    <a:pt x="9264" y="3930"/>
                  </a:cubicBezTo>
                  <a:lnTo>
                    <a:pt x="8311" y="5787"/>
                  </a:lnTo>
                  <a:cubicBezTo>
                    <a:pt x="8240" y="5883"/>
                    <a:pt x="8264" y="6002"/>
                    <a:pt x="8311" y="6097"/>
                  </a:cubicBezTo>
                  <a:cubicBezTo>
                    <a:pt x="8351" y="6176"/>
                    <a:pt x="8423" y="6222"/>
                    <a:pt x="8514" y="6222"/>
                  </a:cubicBezTo>
                  <a:cubicBezTo>
                    <a:pt x="8533" y="6222"/>
                    <a:pt x="8553" y="6220"/>
                    <a:pt x="8573" y="6216"/>
                  </a:cubicBezTo>
                  <a:lnTo>
                    <a:pt x="8812" y="6216"/>
                  </a:lnTo>
                  <a:cubicBezTo>
                    <a:pt x="8550" y="7430"/>
                    <a:pt x="7287" y="7859"/>
                    <a:pt x="6049" y="8121"/>
                  </a:cubicBezTo>
                  <a:lnTo>
                    <a:pt x="6049" y="3620"/>
                  </a:lnTo>
                  <a:cubicBezTo>
                    <a:pt x="6787" y="3358"/>
                    <a:pt x="7287" y="2644"/>
                    <a:pt x="7287" y="1858"/>
                  </a:cubicBezTo>
                  <a:cubicBezTo>
                    <a:pt x="7287" y="905"/>
                    <a:pt x="6549" y="0"/>
                    <a:pt x="5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86"/>
            <p:cNvSpPr/>
            <p:nvPr/>
          </p:nvSpPr>
          <p:spPr>
            <a:xfrm>
              <a:off x="1929600" y="2486795"/>
              <a:ext cx="176814" cy="348972"/>
            </a:xfrm>
            <a:custGeom>
              <a:rect b="b" l="l" r="r" t="t"/>
              <a:pathLst>
                <a:path extrusionOk="0" h="10717" w="5430">
                  <a:moveTo>
                    <a:pt x="0" y="0"/>
                  </a:moveTo>
                  <a:lnTo>
                    <a:pt x="0" y="1239"/>
                  </a:lnTo>
                  <a:cubicBezTo>
                    <a:pt x="334" y="1239"/>
                    <a:pt x="619" y="1501"/>
                    <a:pt x="619" y="1858"/>
                  </a:cubicBezTo>
                  <a:cubicBezTo>
                    <a:pt x="619" y="2215"/>
                    <a:pt x="358" y="2501"/>
                    <a:pt x="0" y="2501"/>
                  </a:cubicBezTo>
                  <a:lnTo>
                    <a:pt x="0" y="10717"/>
                  </a:lnTo>
                  <a:cubicBezTo>
                    <a:pt x="215" y="10669"/>
                    <a:pt x="334" y="10574"/>
                    <a:pt x="358" y="10383"/>
                  </a:cubicBezTo>
                  <a:cubicBezTo>
                    <a:pt x="453" y="10169"/>
                    <a:pt x="1048" y="9883"/>
                    <a:pt x="1215" y="9788"/>
                  </a:cubicBezTo>
                  <a:cubicBezTo>
                    <a:pt x="2929" y="8931"/>
                    <a:pt x="4406" y="8407"/>
                    <a:pt x="4739" y="6240"/>
                  </a:cubicBezTo>
                  <a:lnTo>
                    <a:pt x="5097" y="6240"/>
                  </a:lnTo>
                  <a:cubicBezTo>
                    <a:pt x="5117" y="6244"/>
                    <a:pt x="5137" y="6246"/>
                    <a:pt x="5156" y="6246"/>
                  </a:cubicBezTo>
                  <a:cubicBezTo>
                    <a:pt x="5247" y="6246"/>
                    <a:pt x="5319" y="6200"/>
                    <a:pt x="5359" y="6121"/>
                  </a:cubicBezTo>
                  <a:cubicBezTo>
                    <a:pt x="5430" y="6025"/>
                    <a:pt x="5430" y="5906"/>
                    <a:pt x="5359" y="5835"/>
                  </a:cubicBezTo>
                  <a:lnTo>
                    <a:pt x="4406" y="3954"/>
                  </a:lnTo>
                  <a:cubicBezTo>
                    <a:pt x="4346" y="3846"/>
                    <a:pt x="4233" y="3793"/>
                    <a:pt x="4120" y="3793"/>
                  </a:cubicBezTo>
                  <a:cubicBezTo>
                    <a:pt x="4007" y="3793"/>
                    <a:pt x="3894" y="3846"/>
                    <a:pt x="3834" y="3954"/>
                  </a:cubicBezTo>
                  <a:lnTo>
                    <a:pt x="2882" y="5835"/>
                  </a:lnTo>
                  <a:cubicBezTo>
                    <a:pt x="2834" y="5906"/>
                    <a:pt x="2858" y="6025"/>
                    <a:pt x="2882" y="6121"/>
                  </a:cubicBezTo>
                  <a:cubicBezTo>
                    <a:pt x="2953" y="6216"/>
                    <a:pt x="3049" y="6264"/>
                    <a:pt x="3168" y="6264"/>
                  </a:cubicBezTo>
                  <a:lnTo>
                    <a:pt x="3406" y="6264"/>
                  </a:lnTo>
                  <a:cubicBezTo>
                    <a:pt x="3120" y="7454"/>
                    <a:pt x="1882" y="7907"/>
                    <a:pt x="619" y="8169"/>
                  </a:cubicBezTo>
                  <a:lnTo>
                    <a:pt x="619" y="3620"/>
                  </a:lnTo>
                  <a:cubicBezTo>
                    <a:pt x="1382" y="3358"/>
                    <a:pt x="1882" y="2644"/>
                    <a:pt x="1882" y="1858"/>
                  </a:cubicBezTo>
                  <a:cubicBezTo>
                    <a:pt x="1882" y="905"/>
                    <a:pt x="1143" y="0"/>
                    <a:pt x="0"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2" name="Google Shape;18262;p86"/>
          <p:cNvGrpSpPr/>
          <p:nvPr/>
        </p:nvGrpSpPr>
        <p:grpSpPr>
          <a:xfrm>
            <a:off x="1006811" y="2486144"/>
            <a:ext cx="351317" cy="348093"/>
            <a:chOff x="1006811" y="2486144"/>
            <a:chExt cx="351317" cy="348093"/>
          </a:xfrm>
        </p:grpSpPr>
        <p:sp>
          <p:nvSpPr>
            <p:cNvPr id="18263" name="Google Shape;18263;p86"/>
            <p:cNvSpPr/>
            <p:nvPr/>
          </p:nvSpPr>
          <p:spPr>
            <a:xfrm>
              <a:off x="1227813" y="2486144"/>
              <a:ext cx="128752" cy="128622"/>
            </a:xfrm>
            <a:custGeom>
              <a:rect b="b" l="l" r="r" t="t"/>
              <a:pathLst>
                <a:path extrusionOk="0" h="3950" w="3954">
                  <a:moveTo>
                    <a:pt x="1873" y="1"/>
                  </a:moveTo>
                  <a:cubicBezTo>
                    <a:pt x="1790" y="1"/>
                    <a:pt x="1711" y="34"/>
                    <a:pt x="1643" y="68"/>
                  </a:cubicBezTo>
                  <a:lnTo>
                    <a:pt x="95" y="1616"/>
                  </a:lnTo>
                  <a:cubicBezTo>
                    <a:pt x="24" y="1664"/>
                    <a:pt x="0" y="1759"/>
                    <a:pt x="0" y="1854"/>
                  </a:cubicBezTo>
                  <a:lnTo>
                    <a:pt x="143" y="3497"/>
                  </a:lnTo>
                  <a:cubicBezTo>
                    <a:pt x="143" y="3593"/>
                    <a:pt x="191" y="3640"/>
                    <a:pt x="238" y="3712"/>
                  </a:cubicBezTo>
                  <a:cubicBezTo>
                    <a:pt x="310" y="3759"/>
                    <a:pt x="357" y="3783"/>
                    <a:pt x="453" y="3783"/>
                  </a:cubicBezTo>
                  <a:lnTo>
                    <a:pt x="2096" y="3950"/>
                  </a:lnTo>
                  <a:cubicBezTo>
                    <a:pt x="2167" y="3950"/>
                    <a:pt x="2263" y="3902"/>
                    <a:pt x="2334" y="3855"/>
                  </a:cubicBezTo>
                  <a:lnTo>
                    <a:pt x="3882" y="2307"/>
                  </a:lnTo>
                  <a:cubicBezTo>
                    <a:pt x="3930" y="2211"/>
                    <a:pt x="3953" y="2068"/>
                    <a:pt x="3930" y="1973"/>
                  </a:cubicBezTo>
                  <a:cubicBezTo>
                    <a:pt x="3906" y="1854"/>
                    <a:pt x="3787" y="1759"/>
                    <a:pt x="3668" y="1759"/>
                  </a:cubicBezTo>
                  <a:lnTo>
                    <a:pt x="2286" y="1640"/>
                  </a:lnTo>
                  <a:lnTo>
                    <a:pt x="2167" y="282"/>
                  </a:lnTo>
                  <a:cubicBezTo>
                    <a:pt x="2167" y="163"/>
                    <a:pt x="2096" y="44"/>
                    <a:pt x="1977" y="20"/>
                  </a:cubicBezTo>
                  <a:cubicBezTo>
                    <a:pt x="1942" y="6"/>
                    <a:pt x="1907" y="1"/>
                    <a:pt x="18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86"/>
            <p:cNvSpPr/>
            <p:nvPr/>
          </p:nvSpPr>
          <p:spPr>
            <a:xfrm>
              <a:off x="1235563" y="2538733"/>
              <a:ext cx="122565" cy="74503"/>
            </a:xfrm>
            <a:custGeom>
              <a:rect b="b" l="l" r="r" t="t"/>
              <a:pathLst>
                <a:path extrusionOk="0" h="2288" w="3764">
                  <a:moveTo>
                    <a:pt x="2048" y="1"/>
                  </a:moveTo>
                  <a:lnTo>
                    <a:pt x="0" y="2049"/>
                  </a:lnTo>
                  <a:cubicBezTo>
                    <a:pt x="72" y="2120"/>
                    <a:pt x="119" y="2144"/>
                    <a:pt x="215" y="2144"/>
                  </a:cubicBezTo>
                  <a:lnTo>
                    <a:pt x="1858" y="2287"/>
                  </a:lnTo>
                  <a:cubicBezTo>
                    <a:pt x="1929" y="2287"/>
                    <a:pt x="2025" y="2263"/>
                    <a:pt x="2096" y="2192"/>
                  </a:cubicBezTo>
                  <a:lnTo>
                    <a:pt x="3644" y="644"/>
                  </a:lnTo>
                  <a:cubicBezTo>
                    <a:pt x="3715" y="573"/>
                    <a:pt x="3763" y="453"/>
                    <a:pt x="3692" y="334"/>
                  </a:cubicBezTo>
                  <a:cubicBezTo>
                    <a:pt x="3620" y="215"/>
                    <a:pt x="3549" y="120"/>
                    <a:pt x="3430" y="120"/>
                  </a:cubicBezTo>
                  <a:lnTo>
                    <a:pt x="20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86"/>
            <p:cNvSpPr/>
            <p:nvPr/>
          </p:nvSpPr>
          <p:spPr>
            <a:xfrm>
              <a:off x="1006811" y="2568983"/>
              <a:ext cx="266785" cy="265254"/>
            </a:xfrm>
            <a:custGeom>
              <a:rect b="b" l="l" r="r" t="t"/>
              <a:pathLst>
                <a:path extrusionOk="0" h="8146" w="8193">
                  <a:moveTo>
                    <a:pt x="4072" y="1"/>
                  </a:moveTo>
                  <a:cubicBezTo>
                    <a:pt x="1810" y="1"/>
                    <a:pt x="0" y="1834"/>
                    <a:pt x="0" y="4073"/>
                  </a:cubicBezTo>
                  <a:cubicBezTo>
                    <a:pt x="0" y="5216"/>
                    <a:pt x="453" y="6216"/>
                    <a:pt x="1191" y="6955"/>
                  </a:cubicBezTo>
                  <a:cubicBezTo>
                    <a:pt x="1929" y="7717"/>
                    <a:pt x="2953" y="8145"/>
                    <a:pt x="4072" y="8145"/>
                  </a:cubicBezTo>
                  <a:cubicBezTo>
                    <a:pt x="6335" y="8145"/>
                    <a:pt x="8145" y="6312"/>
                    <a:pt x="8145" y="4073"/>
                  </a:cubicBezTo>
                  <a:cubicBezTo>
                    <a:pt x="8192" y="2954"/>
                    <a:pt x="7716" y="1930"/>
                    <a:pt x="6954" y="1191"/>
                  </a:cubicBezTo>
                  <a:cubicBezTo>
                    <a:pt x="6216" y="453"/>
                    <a:pt x="5215" y="1"/>
                    <a:pt x="40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86"/>
            <p:cNvSpPr/>
            <p:nvPr/>
          </p:nvSpPr>
          <p:spPr>
            <a:xfrm>
              <a:off x="1046342" y="2607765"/>
              <a:ext cx="227254" cy="226472"/>
            </a:xfrm>
            <a:custGeom>
              <a:rect b="b" l="l" r="r" t="t"/>
              <a:pathLst>
                <a:path extrusionOk="0" h="6955" w="6979">
                  <a:moveTo>
                    <a:pt x="5788" y="0"/>
                  </a:moveTo>
                  <a:lnTo>
                    <a:pt x="1" y="5764"/>
                  </a:lnTo>
                  <a:cubicBezTo>
                    <a:pt x="763" y="6526"/>
                    <a:pt x="1763" y="6954"/>
                    <a:pt x="2906" y="6954"/>
                  </a:cubicBezTo>
                  <a:cubicBezTo>
                    <a:pt x="5121" y="6954"/>
                    <a:pt x="6978" y="5144"/>
                    <a:pt x="6978" y="2882"/>
                  </a:cubicBezTo>
                  <a:cubicBezTo>
                    <a:pt x="6978" y="1763"/>
                    <a:pt x="6526" y="739"/>
                    <a:pt x="5788"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86"/>
            <p:cNvSpPr/>
            <p:nvPr/>
          </p:nvSpPr>
          <p:spPr>
            <a:xfrm>
              <a:off x="1048687" y="2609328"/>
              <a:ext cx="183815" cy="184564"/>
            </a:xfrm>
            <a:custGeom>
              <a:rect b="b" l="l" r="r" t="t"/>
              <a:pathLst>
                <a:path extrusionOk="0" h="5668" w="5645">
                  <a:moveTo>
                    <a:pt x="2834" y="0"/>
                  </a:moveTo>
                  <a:cubicBezTo>
                    <a:pt x="1286" y="0"/>
                    <a:pt x="0" y="1286"/>
                    <a:pt x="0" y="2834"/>
                  </a:cubicBezTo>
                  <a:cubicBezTo>
                    <a:pt x="0" y="3620"/>
                    <a:pt x="333" y="4334"/>
                    <a:pt x="834" y="4834"/>
                  </a:cubicBezTo>
                  <a:cubicBezTo>
                    <a:pt x="1334" y="5334"/>
                    <a:pt x="2048" y="5668"/>
                    <a:pt x="2834" y="5668"/>
                  </a:cubicBezTo>
                  <a:cubicBezTo>
                    <a:pt x="4382" y="5668"/>
                    <a:pt x="5644" y="4382"/>
                    <a:pt x="5644" y="2834"/>
                  </a:cubicBezTo>
                  <a:cubicBezTo>
                    <a:pt x="5620" y="2048"/>
                    <a:pt x="5334" y="1357"/>
                    <a:pt x="4811" y="834"/>
                  </a:cubicBezTo>
                  <a:cubicBezTo>
                    <a:pt x="4310" y="333"/>
                    <a:pt x="3596" y="0"/>
                    <a:pt x="28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86"/>
            <p:cNvSpPr/>
            <p:nvPr/>
          </p:nvSpPr>
          <p:spPr>
            <a:xfrm>
              <a:off x="1074248" y="2636453"/>
              <a:ext cx="157472" cy="157440"/>
            </a:xfrm>
            <a:custGeom>
              <a:rect b="b" l="l" r="r" t="t"/>
              <a:pathLst>
                <a:path extrusionOk="0" h="4835" w="4836">
                  <a:moveTo>
                    <a:pt x="4002" y="1"/>
                  </a:moveTo>
                  <a:lnTo>
                    <a:pt x="1" y="4001"/>
                  </a:lnTo>
                  <a:cubicBezTo>
                    <a:pt x="525" y="4501"/>
                    <a:pt x="1239" y="4835"/>
                    <a:pt x="2001" y="4835"/>
                  </a:cubicBezTo>
                  <a:cubicBezTo>
                    <a:pt x="3597" y="4835"/>
                    <a:pt x="4835" y="3549"/>
                    <a:pt x="4835" y="2001"/>
                  </a:cubicBezTo>
                  <a:cubicBezTo>
                    <a:pt x="4835" y="1215"/>
                    <a:pt x="4502" y="524"/>
                    <a:pt x="400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86"/>
            <p:cNvSpPr/>
            <p:nvPr/>
          </p:nvSpPr>
          <p:spPr>
            <a:xfrm>
              <a:off x="1088999" y="2651203"/>
              <a:ext cx="102376" cy="101595"/>
            </a:xfrm>
            <a:custGeom>
              <a:rect b="b" l="l" r="r" t="t"/>
              <a:pathLst>
                <a:path extrusionOk="0" h="3120" w="3144">
                  <a:moveTo>
                    <a:pt x="1596" y="0"/>
                  </a:moveTo>
                  <a:cubicBezTo>
                    <a:pt x="715" y="0"/>
                    <a:pt x="0" y="714"/>
                    <a:pt x="0" y="1572"/>
                  </a:cubicBezTo>
                  <a:cubicBezTo>
                    <a:pt x="0" y="2024"/>
                    <a:pt x="191" y="2405"/>
                    <a:pt x="453" y="2691"/>
                  </a:cubicBezTo>
                  <a:cubicBezTo>
                    <a:pt x="762" y="2977"/>
                    <a:pt x="1143" y="3120"/>
                    <a:pt x="1548" y="3120"/>
                  </a:cubicBezTo>
                  <a:cubicBezTo>
                    <a:pt x="2429" y="3120"/>
                    <a:pt x="3144" y="2405"/>
                    <a:pt x="3144" y="1548"/>
                  </a:cubicBezTo>
                  <a:cubicBezTo>
                    <a:pt x="3144" y="1096"/>
                    <a:pt x="2953" y="714"/>
                    <a:pt x="2691" y="453"/>
                  </a:cubicBezTo>
                  <a:cubicBezTo>
                    <a:pt x="2382" y="143"/>
                    <a:pt x="200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86"/>
            <p:cNvSpPr/>
            <p:nvPr/>
          </p:nvSpPr>
          <p:spPr>
            <a:xfrm>
              <a:off x="1103717" y="2665922"/>
              <a:ext cx="87658" cy="86877"/>
            </a:xfrm>
            <a:custGeom>
              <a:rect b="b" l="l" r="r" t="t"/>
              <a:pathLst>
                <a:path extrusionOk="0" h="2668" w="2692">
                  <a:moveTo>
                    <a:pt x="2239" y="1"/>
                  </a:moveTo>
                  <a:lnTo>
                    <a:pt x="1" y="2239"/>
                  </a:lnTo>
                  <a:cubicBezTo>
                    <a:pt x="310" y="2525"/>
                    <a:pt x="691" y="2668"/>
                    <a:pt x="1096" y="2668"/>
                  </a:cubicBezTo>
                  <a:cubicBezTo>
                    <a:pt x="2001" y="2668"/>
                    <a:pt x="2692" y="1953"/>
                    <a:pt x="2692" y="1096"/>
                  </a:cubicBezTo>
                  <a:cubicBezTo>
                    <a:pt x="2692" y="644"/>
                    <a:pt x="2501" y="262"/>
                    <a:pt x="2239"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86"/>
            <p:cNvSpPr/>
            <p:nvPr/>
          </p:nvSpPr>
          <p:spPr>
            <a:xfrm>
              <a:off x="1130875" y="2501709"/>
              <a:ext cx="210191" cy="207488"/>
            </a:xfrm>
            <a:custGeom>
              <a:rect b="b" l="l" r="r" t="t"/>
              <a:pathLst>
                <a:path extrusionOk="0" h="6372" w="6455">
                  <a:moveTo>
                    <a:pt x="6121" y="1"/>
                  </a:moveTo>
                  <a:cubicBezTo>
                    <a:pt x="6043" y="1"/>
                    <a:pt x="5966" y="31"/>
                    <a:pt x="5906" y="90"/>
                  </a:cubicBezTo>
                  <a:lnTo>
                    <a:pt x="119" y="5853"/>
                  </a:lnTo>
                  <a:cubicBezTo>
                    <a:pt x="0" y="5948"/>
                    <a:pt x="0" y="6163"/>
                    <a:pt x="119" y="6282"/>
                  </a:cubicBezTo>
                  <a:cubicBezTo>
                    <a:pt x="179" y="6341"/>
                    <a:pt x="262" y="6371"/>
                    <a:pt x="346" y="6371"/>
                  </a:cubicBezTo>
                  <a:cubicBezTo>
                    <a:pt x="429" y="6371"/>
                    <a:pt x="512" y="6341"/>
                    <a:pt x="572" y="6282"/>
                  </a:cubicBezTo>
                  <a:lnTo>
                    <a:pt x="6335" y="519"/>
                  </a:lnTo>
                  <a:cubicBezTo>
                    <a:pt x="6454" y="424"/>
                    <a:pt x="6454" y="209"/>
                    <a:pt x="6335" y="90"/>
                  </a:cubicBezTo>
                  <a:cubicBezTo>
                    <a:pt x="6275" y="31"/>
                    <a:pt x="6198" y="1"/>
                    <a:pt x="61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86"/>
            <p:cNvSpPr/>
            <p:nvPr/>
          </p:nvSpPr>
          <p:spPr>
            <a:xfrm>
              <a:off x="1134749" y="2503858"/>
              <a:ext cx="206316" cy="205339"/>
            </a:xfrm>
            <a:custGeom>
              <a:rect b="b" l="l" r="r" t="t"/>
              <a:pathLst>
                <a:path extrusionOk="0" h="6306" w="6336">
                  <a:moveTo>
                    <a:pt x="6216" y="0"/>
                  </a:moveTo>
                  <a:lnTo>
                    <a:pt x="0" y="6216"/>
                  </a:lnTo>
                  <a:cubicBezTo>
                    <a:pt x="60" y="6275"/>
                    <a:pt x="143" y="6305"/>
                    <a:pt x="227" y="6305"/>
                  </a:cubicBezTo>
                  <a:cubicBezTo>
                    <a:pt x="310" y="6305"/>
                    <a:pt x="393" y="6275"/>
                    <a:pt x="453" y="6216"/>
                  </a:cubicBezTo>
                  <a:lnTo>
                    <a:pt x="6216" y="453"/>
                  </a:lnTo>
                  <a:cubicBezTo>
                    <a:pt x="6335" y="334"/>
                    <a:pt x="6335" y="119"/>
                    <a:pt x="6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3" name="Google Shape;18273;p86"/>
          <p:cNvGrpSpPr/>
          <p:nvPr/>
        </p:nvGrpSpPr>
        <p:grpSpPr>
          <a:xfrm>
            <a:off x="1088999" y="3035050"/>
            <a:ext cx="185378" cy="349852"/>
            <a:chOff x="1088999" y="3035050"/>
            <a:chExt cx="185378" cy="349852"/>
          </a:xfrm>
        </p:grpSpPr>
        <p:sp>
          <p:nvSpPr>
            <p:cNvPr id="18274" name="Google Shape;18274;p86"/>
            <p:cNvSpPr/>
            <p:nvPr/>
          </p:nvSpPr>
          <p:spPr>
            <a:xfrm>
              <a:off x="1127781" y="3035050"/>
              <a:ext cx="146596" cy="104005"/>
            </a:xfrm>
            <a:custGeom>
              <a:rect b="b" l="l" r="r" t="t"/>
              <a:pathLst>
                <a:path extrusionOk="0" h="3194" w="4502">
                  <a:moveTo>
                    <a:pt x="357" y="0"/>
                  </a:moveTo>
                  <a:cubicBezTo>
                    <a:pt x="167" y="0"/>
                    <a:pt x="0" y="191"/>
                    <a:pt x="48" y="357"/>
                  </a:cubicBezTo>
                  <a:cubicBezTo>
                    <a:pt x="72" y="548"/>
                    <a:pt x="214" y="667"/>
                    <a:pt x="357" y="667"/>
                  </a:cubicBezTo>
                  <a:lnTo>
                    <a:pt x="3501" y="667"/>
                  </a:lnTo>
                  <a:cubicBezTo>
                    <a:pt x="3691" y="667"/>
                    <a:pt x="3858" y="834"/>
                    <a:pt x="3810" y="1024"/>
                  </a:cubicBezTo>
                  <a:cubicBezTo>
                    <a:pt x="3787" y="1191"/>
                    <a:pt x="3644" y="1310"/>
                    <a:pt x="3501" y="1310"/>
                  </a:cubicBezTo>
                  <a:lnTo>
                    <a:pt x="2239" y="1310"/>
                  </a:lnTo>
                  <a:cubicBezTo>
                    <a:pt x="2001" y="1310"/>
                    <a:pt x="1762" y="1405"/>
                    <a:pt x="1620" y="1548"/>
                  </a:cubicBezTo>
                  <a:cubicBezTo>
                    <a:pt x="1405" y="1691"/>
                    <a:pt x="1286" y="1977"/>
                    <a:pt x="1286" y="2239"/>
                  </a:cubicBezTo>
                  <a:lnTo>
                    <a:pt x="1286" y="2858"/>
                  </a:lnTo>
                  <a:cubicBezTo>
                    <a:pt x="1286" y="3057"/>
                    <a:pt x="1450" y="3194"/>
                    <a:pt x="1607" y="3194"/>
                  </a:cubicBezTo>
                  <a:cubicBezTo>
                    <a:pt x="1619" y="3194"/>
                    <a:pt x="1631" y="3193"/>
                    <a:pt x="1643" y="3191"/>
                  </a:cubicBezTo>
                  <a:cubicBezTo>
                    <a:pt x="1834" y="3167"/>
                    <a:pt x="1953" y="3001"/>
                    <a:pt x="1953" y="2858"/>
                  </a:cubicBezTo>
                  <a:lnTo>
                    <a:pt x="1953" y="2239"/>
                  </a:lnTo>
                  <a:cubicBezTo>
                    <a:pt x="1953" y="2048"/>
                    <a:pt x="2096" y="1905"/>
                    <a:pt x="2262" y="1905"/>
                  </a:cubicBezTo>
                  <a:lnTo>
                    <a:pt x="3525" y="1905"/>
                  </a:lnTo>
                  <a:cubicBezTo>
                    <a:pt x="4049" y="1905"/>
                    <a:pt x="4501" y="1453"/>
                    <a:pt x="4477" y="929"/>
                  </a:cubicBezTo>
                  <a:cubicBezTo>
                    <a:pt x="4430" y="429"/>
                    <a:pt x="4025" y="24"/>
                    <a:pt x="35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86"/>
            <p:cNvSpPr/>
            <p:nvPr/>
          </p:nvSpPr>
          <p:spPr>
            <a:xfrm>
              <a:off x="1088999" y="3117238"/>
              <a:ext cx="184597" cy="103158"/>
            </a:xfrm>
            <a:custGeom>
              <a:rect b="b" l="l" r="r" t="t"/>
              <a:pathLst>
                <a:path extrusionOk="0" h="3168" w="5669">
                  <a:moveTo>
                    <a:pt x="1596" y="0"/>
                  </a:moveTo>
                  <a:cubicBezTo>
                    <a:pt x="715" y="0"/>
                    <a:pt x="0" y="715"/>
                    <a:pt x="0" y="1596"/>
                  </a:cubicBezTo>
                  <a:lnTo>
                    <a:pt x="0" y="2549"/>
                  </a:lnTo>
                  <a:lnTo>
                    <a:pt x="810" y="3168"/>
                  </a:lnTo>
                  <a:lnTo>
                    <a:pt x="5073" y="3168"/>
                  </a:lnTo>
                  <a:lnTo>
                    <a:pt x="5668" y="2549"/>
                  </a:lnTo>
                  <a:lnTo>
                    <a:pt x="5668" y="1596"/>
                  </a:lnTo>
                  <a:cubicBezTo>
                    <a:pt x="5668" y="715"/>
                    <a:pt x="4978" y="0"/>
                    <a:pt x="409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86"/>
            <p:cNvSpPr/>
            <p:nvPr/>
          </p:nvSpPr>
          <p:spPr>
            <a:xfrm>
              <a:off x="1181281" y="3117238"/>
              <a:ext cx="92315" cy="103158"/>
            </a:xfrm>
            <a:custGeom>
              <a:rect b="b" l="l" r="r" t="t"/>
              <a:pathLst>
                <a:path extrusionOk="0" h="3168" w="2835">
                  <a:moveTo>
                    <a:pt x="0" y="0"/>
                  </a:moveTo>
                  <a:lnTo>
                    <a:pt x="0" y="3168"/>
                  </a:lnTo>
                  <a:lnTo>
                    <a:pt x="2239" y="3168"/>
                  </a:lnTo>
                  <a:lnTo>
                    <a:pt x="2834" y="2549"/>
                  </a:lnTo>
                  <a:lnTo>
                    <a:pt x="2834" y="1596"/>
                  </a:lnTo>
                  <a:cubicBezTo>
                    <a:pt x="2834" y="715"/>
                    <a:pt x="2144"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86"/>
            <p:cNvSpPr/>
            <p:nvPr/>
          </p:nvSpPr>
          <p:spPr>
            <a:xfrm>
              <a:off x="1170405" y="3158332"/>
              <a:ext cx="21752" cy="62162"/>
            </a:xfrm>
            <a:custGeom>
              <a:rect b="b" l="l" r="r" t="t"/>
              <a:pathLst>
                <a:path extrusionOk="0" h="1909" w="668">
                  <a:moveTo>
                    <a:pt x="311" y="1"/>
                  </a:moveTo>
                  <a:cubicBezTo>
                    <a:pt x="120" y="24"/>
                    <a:pt x="1" y="167"/>
                    <a:pt x="1" y="334"/>
                  </a:cubicBezTo>
                  <a:lnTo>
                    <a:pt x="1" y="1572"/>
                  </a:lnTo>
                  <a:cubicBezTo>
                    <a:pt x="1" y="1771"/>
                    <a:pt x="165" y="1908"/>
                    <a:pt x="321" y="1908"/>
                  </a:cubicBezTo>
                  <a:cubicBezTo>
                    <a:pt x="334" y="1908"/>
                    <a:pt x="346" y="1908"/>
                    <a:pt x="358" y="1906"/>
                  </a:cubicBezTo>
                  <a:cubicBezTo>
                    <a:pt x="549" y="1882"/>
                    <a:pt x="668" y="1715"/>
                    <a:pt x="668" y="1572"/>
                  </a:cubicBezTo>
                  <a:lnTo>
                    <a:pt x="668" y="334"/>
                  </a:lnTo>
                  <a:cubicBezTo>
                    <a:pt x="668" y="144"/>
                    <a:pt x="525" y="1"/>
                    <a:pt x="31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86"/>
            <p:cNvSpPr/>
            <p:nvPr/>
          </p:nvSpPr>
          <p:spPr>
            <a:xfrm>
              <a:off x="1181281" y="3159016"/>
              <a:ext cx="10876" cy="61380"/>
            </a:xfrm>
            <a:custGeom>
              <a:rect b="b" l="l" r="r" t="t"/>
              <a:pathLst>
                <a:path extrusionOk="0" h="1885" w="334">
                  <a:moveTo>
                    <a:pt x="41" y="1"/>
                  </a:moveTo>
                  <a:cubicBezTo>
                    <a:pt x="28" y="1"/>
                    <a:pt x="14" y="2"/>
                    <a:pt x="0" y="3"/>
                  </a:cubicBezTo>
                  <a:lnTo>
                    <a:pt x="0" y="1885"/>
                  </a:lnTo>
                  <a:cubicBezTo>
                    <a:pt x="191" y="1885"/>
                    <a:pt x="334" y="1742"/>
                    <a:pt x="334" y="1551"/>
                  </a:cubicBezTo>
                  <a:lnTo>
                    <a:pt x="334" y="313"/>
                  </a:lnTo>
                  <a:cubicBezTo>
                    <a:pt x="334" y="137"/>
                    <a:pt x="211" y="1"/>
                    <a:pt x="4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86"/>
            <p:cNvSpPr/>
            <p:nvPr/>
          </p:nvSpPr>
          <p:spPr>
            <a:xfrm>
              <a:off x="1088999" y="3200207"/>
              <a:ext cx="184597" cy="184695"/>
            </a:xfrm>
            <a:custGeom>
              <a:rect b="b" l="l" r="r" t="t"/>
              <a:pathLst>
                <a:path extrusionOk="0" h="5672" w="5669">
                  <a:moveTo>
                    <a:pt x="0" y="1"/>
                  </a:moveTo>
                  <a:lnTo>
                    <a:pt x="0" y="2858"/>
                  </a:lnTo>
                  <a:cubicBezTo>
                    <a:pt x="0" y="4389"/>
                    <a:pt x="1243" y="5671"/>
                    <a:pt x="2803" y="5671"/>
                  </a:cubicBezTo>
                  <a:cubicBezTo>
                    <a:pt x="2845" y="5671"/>
                    <a:pt x="2887" y="5670"/>
                    <a:pt x="2930" y="5668"/>
                  </a:cubicBezTo>
                  <a:cubicBezTo>
                    <a:pt x="4454" y="5621"/>
                    <a:pt x="5668" y="4359"/>
                    <a:pt x="5668" y="2811"/>
                  </a:cubicBezTo>
                  <a:lnTo>
                    <a:pt x="5668"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86"/>
            <p:cNvSpPr/>
            <p:nvPr/>
          </p:nvSpPr>
          <p:spPr>
            <a:xfrm>
              <a:off x="1181281" y="3200207"/>
              <a:ext cx="92315" cy="184597"/>
            </a:xfrm>
            <a:custGeom>
              <a:rect b="b" l="l" r="r" t="t"/>
              <a:pathLst>
                <a:path extrusionOk="0" h="5669" w="2835">
                  <a:moveTo>
                    <a:pt x="0" y="1"/>
                  </a:moveTo>
                  <a:lnTo>
                    <a:pt x="0" y="5668"/>
                  </a:lnTo>
                  <a:cubicBezTo>
                    <a:pt x="1548" y="5668"/>
                    <a:pt x="2834" y="4406"/>
                    <a:pt x="2834" y="2858"/>
                  </a:cubicBezTo>
                  <a:lnTo>
                    <a:pt x="283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1" name="Google Shape;18281;p86"/>
          <p:cNvGrpSpPr/>
          <p:nvPr/>
        </p:nvGrpSpPr>
        <p:grpSpPr>
          <a:xfrm>
            <a:off x="1755879" y="3035799"/>
            <a:ext cx="350535" cy="349005"/>
            <a:chOff x="1755879" y="3035799"/>
            <a:chExt cx="350535" cy="349005"/>
          </a:xfrm>
        </p:grpSpPr>
        <p:sp>
          <p:nvSpPr>
            <p:cNvPr id="18282" name="Google Shape;18282;p86"/>
            <p:cNvSpPr/>
            <p:nvPr/>
          </p:nvSpPr>
          <p:spPr>
            <a:xfrm>
              <a:off x="1879193" y="3035799"/>
              <a:ext cx="144252" cy="102507"/>
            </a:xfrm>
            <a:custGeom>
              <a:rect b="b" l="l" r="r" t="t"/>
              <a:pathLst>
                <a:path extrusionOk="0" h="3148" w="4430">
                  <a:moveTo>
                    <a:pt x="334" y="1"/>
                  </a:moveTo>
                  <a:cubicBezTo>
                    <a:pt x="143" y="1"/>
                    <a:pt x="0" y="191"/>
                    <a:pt x="24" y="358"/>
                  </a:cubicBezTo>
                  <a:cubicBezTo>
                    <a:pt x="72" y="525"/>
                    <a:pt x="215" y="620"/>
                    <a:pt x="358" y="620"/>
                  </a:cubicBezTo>
                  <a:lnTo>
                    <a:pt x="3525" y="620"/>
                  </a:lnTo>
                  <a:cubicBezTo>
                    <a:pt x="3787" y="620"/>
                    <a:pt x="3954" y="954"/>
                    <a:pt x="3692" y="1216"/>
                  </a:cubicBezTo>
                  <a:cubicBezTo>
                    <a:pt x="3668" y="1263"/>
                    <a:pt x="3644" y="1263"/>
                    <a:pt x="3596" y="1263"/>
                  </a:cubicBezTo>
                  <a:lnTo>
                    <a:pt x="1620" y="1263"/>
                  </a:lnTo>
                  <a:cubicBezTo>
                    <a:pt x="1429" y="1263"/>
                    <a:pt x="1286" y="1406"/>
                    <a:pt x="1286" y="1597"/>
                  </a:cubicBezTo>
                  <a:lnTo>
                    <a:pt x="1286" y="2835"/>
                  </a:lnTo>
                  <a:cubicBezTo>
                    <a:pt x="1286" y="3011"/>
                    <a:pt x="1429" y="3147"/>
                    <a:pt x="1602" y="3147"/>
                  </a:cubicBezTo>
                  <a:cubicBezTo>
                    <a:pt x="1616" y="3147"/>
                    <a:pt x="1630" y="3146"/>
                    <a:pt x="1644" y="3144"/>
                  </a:cubicBezTo>
                  <a:cubicBezTo>
                    <a:pt x="1810" y="3144"/>
                    <a:pt x="1906" y="2978"/>
                    <a:pt x="1882" y="2835"/>
                  </a:cubicBezTo>
                  <a:lnTo>
                    <a:pt x="1882" y="2216"/>
                  </a:lnTo>
                  <a:cubicBezTo>
                    <a:pt x="1882" y="2025"/>
                    <a:pt x="2025" y="1882"/>
                    <a:pt x="2215" y="1882"/>
                  </a:cubicBezTo>
                  <a:lnTo>
                    <a:pt x="3453" y="1882"/>
                  </a:lnTo>
                  <a:cubicBezTo>
                    <a:pt x="4001" y="1882"/>
                    <a:pt x="4430" y="1430"/>
                    <a:pt x="4406" y="906"/>
                  </a:cubicBezTo>
                  <a:cubicBezTo>
                    <a:pt x="4382" y="406"/>
                    <a:pt x="3930" y="1"/>
                    <a:pt x="34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86"/>
            <p:cNvSpPr/>
            <p:nvPr/>
          </p:nvSpPr>
          <p:spPr>
            <a:xfrm>
              <a:off x="1755879" y="3117238"/>
              <a:ext cx="350535" cy="267566"/>
            </a:xfrm>
            <a:custGeom>
              <a:rect b="b" l="l" r="r" t="t"/>
              <a:pathLst>
                <a:path extrusionOk="0" h="8217" w="10765">
                  <a:moveTo>
                    <a:pt x="953" y="0"/>
                  </a:moveTo>
                  <a:cubicBezTo>
                    <a:pt x="453" y="0"/>
                    <a:pt x="1" y="429"/>
                    <a:pt x="1" y="953"/>
                  </a:cubicBezTo>
                  <a:lnTo>
                    <a:pt x="1" y="7264"/>
                  </a:lnTo>
                  <a:cubicBezTo>
                    <a:pt x="1" y="7764"/>
                    <a:pt x="430" y="8216"/>
                    <a:pt x="953" y="8216"/>
                  </a:cubicBezTo>
                  <a:lnTo>
                    <a:pt x="9812" y="8216"/>
                  </a:lnTo>
                  <a:cubicBezTo>
                    <a:pt x="10313" y="8216"/>
                    <a:pt x="10765" y="7812"/>
                    <a:pt x="10765" y="7264"/>
                  </a:cubicBezTo>
                  <a:lnTo>
                    <a:pt x="10765" y="953"/>
                  </a:lnTo>
                  <a:cubicBezTo>
                    <a:pt x="10765" y="429"/>
                    <a:pt x="10336" y="0"/>
                    <a:pt x="98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86"/>
            <p:cNvSpPr/>
            <p:nvPr/>
          </p:nvSpPr>
          <p:spPr>
            <a:xfrm>
              <a:off x="1755879" y="3251395"/>
              <a:ext cx="350535" cy="133409"/>
            </a:xfrm>
            <a:custGeom>
              <a:rect b="b" l="l" r="r" t="t"/>
              <a:pathLst>
                <a:path extrusionOk="0" h="4097" w="10765">
                  <a:moveTo>
                    <a:pt x="1" y="0"/>
                  </a:moveTo>
                  <a:lnTo>
                    <a:pt x="1" y="3144"/>
                  </a:lnTo>
                  <a:cubicBezTo>
                    <a:pt x="1" y="3692"/>
                    <a:pt x="453" y="4096"/>
                    <a:pt x="953" y="4096"/>
                  </a:cubicBezTo>
                  <a:lnTo>
                    <a:pt x="9812" y="4096"/>
                  </a:lnTo>
                  <a:cubicBezTo>
                    <a:pt x="10336" y="4096"/>
                    <a:pt x="10765" y="3668"/>
                    <a:pt x="10765" y="3144"/>
                  </a:cubicBezTo>
                  <a:lnTo>
                    <a:pt x="1076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86"/>
            <p:cNvSpPr/>
            <p:nvPr/>
          </p:nvSpPr>
          <p:spPr>
            <a:xfrm>
              <a:off x="1786911" y="3199426"/>
              <a:ext cx="21752" cy="21752"/>
            </a:xfrm>
            <a:custGeom>
              <a:rect b="b" l="l" r="r" t="t"/>
              <a:pathLst>
                <a:path extrusionOk="0" h="668" w="668">
                  <a:moveTo>
                    <a:pt x="334" y="1"/>
                  </a:moveTo>
                  <a:cubicBezTo>
                    <a:pt x="143" y="1"/>
                    <a:pt x="0" y="168"/>
                    <a:pt x="0" y="334"/>
                  </a:cubicBezTo>
                  <a:cubicBezTo>
                    <a:pt x="0" y="525"/>
                    <a:pt x="143" y="668"/>
                    <a:pt x="334" y="668"/>
                  </a:cubicBezTo>
                  <a:cubicBezTo>
                    <a:pt x="524" y="668"/>
                    <a:pt x="667" y="525"/>
                    <a:pt x="667" y="334"/>
                  </a:cubicBezTo>
                  <a:cubicBezTo>
                    <a:pt x="667" y="168"/>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86"/>
            <p:cNvSpPr/>
            <p:nvPr/>
          </p:nvSpPr>
          <p:spPr>
            <a:xfrm>
              <a:off x="1786911" y="3240520"/>
              <a:ext cx="21752" cy="21752"/>
            </a:xfrm>
            <a:custGeom>
              <a:rect b="b" l="l" r="r" t="t"/>
              <a:pathLst>
                <a:path extrusionOk="0" h="668" w="668">
                  <a:moveTo>
                    <a:pt x="334" y="1"/>
                  </a:moveTo>
                  <a:cubicBezTo>
                    <a:pt x="143" y="1"/>
                    <a:pt x="0" y="144"/>
                    <a:pt x="0" y="334"/>
                  </a:cubicBezTo>
                  <a:cubicBezTo>
                    <a:pt x="0" y="501"/>
                    <a:pt x="143" y="668"/>
                    <a:pt x="334" y="668"/>
                  </a:cubicBezTo>
                  <a:cubicBezTo>
                    <a:pt x="524" y="668"/>
                    <a:pt x="667" y="501"/>
                    <a:pt x="667" y="334"/>
                  </a:cubicBezTo>
                  <a:cubicBezTo>
                    <a:pt x="667" y="144"/>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86"/>
            <p:cNvSpPr/>
            <p:nvPr/>
          </p:nvSpPr>
          <p:spPr>
            <a:xfrm>
              <a:off x="1786911"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86"/>
            <p:cNvSpPr/>
            <p:nvPr/>
          </p:nvSpPr>
          <p:spPr>
            <a:xfrm>
              <a:off x="1786911" y="3251395"/>
              <a:ext cx="20970" cy="10876"/>
            </a:xfrm>
            <a:custGeom>
              <a:rect b="b" l="l" r="r" t="t"/>
              <a:pathLst>
                <a:path extrusionOk="0" h="334" w="644">
                  <a:moveTo>
                    <a:pt x="0" y="0"/>
                  </a:moveTo>
                  <a:cubicBezTo>
                    <a:pt x="0" y="167"/>
                    <a:pt x="167" y="334"/>
                    <a:pt x="310" y="334"/>
                  </a:cubicBezTo>
                  <a:cubicBezTo>
                    <a:pt x="477" y="334"/>
                    <a:pt x="643" y="167"/>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86"/>
            <p:cNvSpPr/>
            <p:nvPr/>
          </p:nvSpPr>
          <p:spPr>
            <a:xfrm>
              <a:off x="1838881" y="3158332"/>
              <a:ext cx="226440" cy="186160"/>
            </a:xfrm>
            <a:custGeom>
              <a:rect b="b" l="l" r="r" t="t"/>
              <a:pathLst>
                <a:path extrusionOk="0" h="5717" w="6954">
                  <a:moveTo>
                    <a:pt x="310" y="1"/>
                  </a:moveTo>
                  <a:cubicBezTo>
                    <a:pt x="143" y="1"/>
                    <a:pt x="0" y="144"/>
                    <a:pt x="0" y="334"/>
                  </a:cubicBezTo>
                  <a:lnTo>
                    <a:pt x="0" y="5383"/>
                  </a:lnTo>
                  <a:cubicBezTo>
                    <a:pt x="0" y="5573"/>
                    <a:pt x="143" y="5716"/>
                    <a:pt x="310" y="5716"/>
                  </a:cubicBezTo>
                  <a:lnTo>
                    <a:pt x="6620" y="5716"/>
                  </a:lnTo>
                  <a:cubicBezTo>
                    <a:pt x="6811" y="5716"/>
                    <a:pt x="6954" y="5573"/>
                    <a:pt x="6954" y="5383"/>
                  </a:cubicBezTo>
                  <a:lnTo>
                    <a:pt x="6954" y="334"/>
                  </a:lnTo>
                  <a:cubicBezTo>
                    <a:pt x="6954" y="144"/>
                    <a:pt x="6811" y="1"/>
                    <a:pt x="66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86"/>
            <p:cNvSpPr/>
            <p:nvPr/>
          </p:nvSpPr>
          <p:spPr>
            <a:xfrm>
              <a:off x="1838881" y="3251395"/>
              <a:ext cx="226440" cy="93096"/>
            </a:xfrm>
            <a:custGeom>
              <a:rect b="b" l="l" r="r" t="t"/>
              <a:pathLst>
                <a:path extrusionOk="0" h="2859" w="6954">
                  <a:moveTo>
                    <a:pt x="0" y="0"/>
                  </a:moveTo>
                  <a:lnTo>
                    <a:pt x="0" y="2525"/>
                  </a:lnTo>
                  <a:cubicBezTo>
                    <a:pt x="0" y="2715"/>
                    <a:pt x="143" y="2858"/>
                    <a:pt x="310" y="2858"/>
                  </a:cubicBezTo>
                  <a:lnTo>
                    <a:pt x="6620" y="2858"/>
                  </a:lnTo>
                  <a:cubicBezTo>
                    <a:pt x="6811" y="2858"/>
                    <a:pt x="6954" y="2715"/>
                    <a:pt x="6954" y="2525"/>
                  </a:cubicBezTo>
                  <a:lnTo>
                    <a:pt x="695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1" name="Google Shape;18291;p86"/>
          <p:cNvGrpSpPr/>
          <p:nvPr/>
        </p:nvGrpSpPr>
        <p:grpSpPr>
          <a:xfrm>
            <a:off x="2518949" y="3076926"/>
            <a:ext cx="349754" cy="266003"/>
            <a:chOff x="2518949" y="3076926"/>
            <a:chExt cx="349754" cy="266003"/>
          </a:xfrm>
        </p:grpSpPr>
        <p:sp>
          <p:nvSpPr>
            <p:cNvPr id="18292" name="Google Shape;18292;p86"/>
            <p:cNvSpPr/>
            <p:nvPr/>
          </p:nvSpPr>
          <p:spPr>
            <a:xfrm>
              <a:off x="2540668" y="3076926"/>
              <a:ext cx="307878" cy="235753"/>
            </a:xfrm>
            <a:custGeom>
              <a:rect b="b" l="l" r="r" t="t"/>
              <a:pathLst>
                <a:path extrusionOk="0" h="7240" w="9455">
                  <a:moveTo>
                    <a:pt x="953" y="0"/>
                  </a:moveTo>
                  <a:cubicBezTo>
                    <a:pt x="405" y="0"/>
                    <a:pt x="0" y="453"/>
                    <a:pt x="0" y="953"/>
                  </a:cubicBezTo>
                  <a:lnTo>
                    <a:pt x="0" y="7240"/>
                  </a:lnTo>
                  <a:lnTo>
                    <a:pt x="9454" y="7240"/>
                  </a:lnTo>
                  <a:lnTo>
                    <a:pt x="9454" y="953"/>
                  </a:lnTo>
                  <a:cubicBezTo>
                    <a:pt x="9454" y="453"/>
                    <a:pt x="9002" y="24"/>
                    <a:pt x="852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86"/>
            <p:cNvSpPr/>
            <p:nvPr/>
          </p:nvSpPr>
          <p:spPr>
            <a:xfrm>
              <a:off x="2693419" y="3076926"/>
              <a:ext cx="154346" cy="235753"/>
            </a:xfrm>
            <a:custGeom>
              <a:rect b="b" l="l" r="r" t="t"/>
              <a:pathLst>
                <a:path extrusionOk="0" h="7240" w="4740">
                  <a:moveTo>
                    <a:pt x="1" y="0"/>
                  </a:moveTo>
                  <a:lnTo>
                    <a:pt x="1" y="7240"/>
                  </a:lnTo>
                  <a:lnTo>
                    <a:pt x="4740" y="7240"/>
                  </a:lnTo>
                  <a:lnTo>
                    <a:pt x="4740" y="953"/>
                  </a:lnTo>
                  <a:cubicBezTo>
                    <a:pt x="4740" y="453"/>
                    <a:pt x="4311" y="24"/>
                    <a:pt x="3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86"/>
            <p:cNvSpPr/>
            <p:nvPr/>
          </p:nvSpPr>
          <p:spPr>
            <a:xfrm>
              <a:off x="2560043" y="3097082"/>
              <a:ext cx="267566" cy="183815"/>
            </a:xfrm>
            <a:custGeom>
              <a:rect b="b" l="l" r="r" t="t"/>
              <a:pathLst>
                <a:path extrusionOk="0" h="5645" w="8217">
                  <a:moveTo>
                    <a:pt x="310" y="0"/>
                  </a:moveTo>
                  <a:cubicBezTo>
                    <a:pt x="143" y="0"/>
                    <a:pt x="0" y="143"/>
                    <a:pt x="0" y="334"/>
                  </a:cubicBezTo>
                  <a:lnTo>
                    <a:pt x="0" y="5644"/>
                  </a:lnTo>
                  <a:lnTo>
                    <a:pt x="8216" y="5644"/>
                  </a:lnTo>
                  <a:lnTo>
                    <a:pt x="8216" y="334"/>
                  </a:lnTo>
                  <a:cubicBezTo>
                    <a:pt x="8216" y="167"/>
                    <a:pt x="8097" y="24"/>
                    <a:pt x="790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86"/>
            <p:cNvSpPr/>
            <p:nvPr/>
          </p:nvSpPr>
          <p:spPr>
            <a:xfrm>
              <a:off x="2693419" y="3097082"/>
              <a:ext cx="134190" cy="183815"/>
            </a:xfrm>
            <a:custGeom>
              <a:rect b="b" l="l" r="r" t="t"/>
              <a:pathLst>
                <a:path extrusionOk="0" h="5645" w="4121">
                  <a:moveTo>
                    <a:pt x="1" y="0"/>
                  </a:moveTo>
                  <a:lnTo>
                    <a:pt x="1" y="5644"/>
                  </a:lnTo>
                  <a:lnTo>
                    <a:pt x="4120" y="5644"/>
                  </a:lnTo>
                  <a:lnTo>
                    <a:pt x="4120" y="334"/>
                  </a:lnTo>
                  <a:cubicBezTo>
                    <a:pt x="4120" y="167"/>
                    <a:pt x="3954" y="24"/>
                    <a:pt x="3787"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86"/>
            <p:cNvSpPr/>
            <p:nvPr/>
          </p:nvSpPr>
          <p:spPr>
            <a:xfrm>
              <a:off x="2600355" y="3118801"/>
              <a:ext cx="186160" cy="62064"/>
            </a:xfrm>
            <a:custGeom>
              <a:rect b="b" l="l" r="r" t="t"/>
              <a:pathLst>
                <a:path extrusionOk="0" h="1906" w="5717">
                  <a:moveTo>
                    <a:pt x="334" y="0"/>
                  </a:moveTo>
                  <a:cubicBezTo>
                    <a:pt x="144" y="0"/>
                    <a:pt x="1" y="143"/>
                    <a:pt x="1" y="310"/>
                  </a:cubicBezTo>
                  <a:lnTo>
                    <a:pt x="1" y="1572"/>
                  </a:lnTo>
                  <a:cubicBezTo>
                    <a:pt x="1" y="1739"/>
                    <a:pt x="144" y="1905"/>
                    <a:pt x="334" y="1905"/>
                  </a:cubicBezTo>
                  <a:lnTo>
                    <a:pt x="5383" y="1905"/>
                  </a:lnTo>
                  <a:cubicBezTo>
                    <a:pt x="5573" y="1905"/>
                    <a:pt x="5716" y="1739"/>
                    <a:pt x="5716" y="1572"/>
                  </a:cubicBezTo>
                  <a:lnTo>
                    <a:pt x="5716" y="286"/>
                  </a:lnTo>
                  <a:cubicBezTo>
                    <a:pt x="5716" y="143"/>
                    <a:pt x="5573" y="0"/>
                    <a:pt x="53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86"/>
            <p:cNvSpPr/>
            <p:nvPr/>
          </p:nvSpPr>
          <p:spPr>
            <a:xfrm>
              <a:off x="2600355" y="3200207"/>
              <a:ext cx="83783" cy="62064"/>
            </a:xfrm>
            <a:custGeom>
              <a:rect b="b" l="l" r="r" t="t"/>
              <a:pathLst>
                <a:path extrusionOk="0" h="1906" w="2573">
                  <a:moveTo>
                    <a:pt x="334" y="1"/>
                  </a:moveTo>
                  <a:cubicBezTo>
                    <a:pt x="144" y="1"/>
                    <a:pt x="1" y="144"/>
                    <a:pt x="1" y="310"/>
                  </a:cubicBezTo>
                  <a:lnTo>
                    <a:pt x="1" y="1572"/>
                  </a:lnTo>
                  <a:cubicBezTo>
                    <a:pt x="1" y="1739"/>
                    <a:pt x="144" y="1906"/>
                    <a:pt x="334" y="1906"/>
                  </a:cubicBezTo>
                  <a:lnTo>
                    <a:pt x="2239" y="1906"/>
                  </a:lnTo>
                  <a:cubicBezTo>
                    <a:pt x="2406" y="1906"/>
                    <a:pt x="2573" y="1739"/>
                    <a:pt x="2573" y="1572"/>
                  </a:cubicBezTo>
                  <a:lnTo>
                    <a:pt x="2573" y="310"/>
                  </a:lnTo>
                  <a:cubicBezTo>
                    <a:pt x="2573" y="144"/>
                    <a:pt x="2406"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86"/>
            <p:cNvSpPr/>
            <p:nvPr/>
          </p:nvSpPr>
          <p:spPr>
            <a:xfrm>
              <a:off x="2702732" y="3200207"/>
              <a:ext cx="83783" cy="20189"/>
            </a:xfrm>
            <a:custGeom>
              <a:rect b="b" l="l" r="r" t="t"/>
              <a:pathLst>
                <a:path extrusionOk="0" h="620" w="2573">
                  <a:moveTo>
                    <a:pt x="334" y="1"/>
                  </a:moveTo>
                  <a:cubicBezTo>
                    <a:pt x="167" y="1"/>
                    <a:pt x="0" y="167"/>
                    <a:pt x="48" y="358"/>
                  </a:cubicBezTo>
                  <a:cubicBezTo>
                    <a:pt x="72" y="501"/>
                    <a:pt x="215" y="620"/>
                    <a:pt x="381" y="620"/>
                  </a:cubicBezTo>
                  <a:lnTo>
                    <a:pt x="2239" y="620"/>
                  </a:lnTo>
                  <a:cubicBezTo>
                    <a:pt x="2429" y="620"/>
                    <a:pt x="2572" y="477"/>
                    <a:pt x="2548" y="263"/>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86"/>
            <p:cNvSpPr/>
            <p:nvPr/>
          </p:nvSpPr>
          <p:spPr>
            <a:xfrm>
              <a:off x="2702732" y="3241301"/>
              <a:ext cx="83783" cy="20970"/>
            </a:xfrm>
            <a:custGeom>
              <a:rect b="b" l="l" r="r" t="t"/>
              <a:pathLst>
                <a:path extrusionOk="0" h="644" w="2573">
                  <a:moveTo>
                    <a:pt x="334" y="1"/>
                  </a:moveTo>
                  <a:cubicBezTo>
                    <a:pt x="167" y="1"/>
                    <a:pt x="0" y="191"/>
                    <a:pt x="48" y="358"/>
                  </a:cubicBezTo>
                  <a:cubicBezTo>
                    <a:pt x="72" y="525"/>
                    <a:pt x="215" y="644"/>
                    <a:pt x="381" y="644"/>
                  </a:cubicBezTo>
                  <a:lnTo>
                    <a:pt x="2239" y="644"/>
                  </a:lnTo>
                  <a:cubicBezTo>
                    <a:pt x="2429" y="644"/>
                    <a:pt x="2572" y="453"/>
                    <a:pt x="2548" y="287"/>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86"/>
            <p:cNvSpPr/>
            <p:nvPr/>
          </p:nvSpPr>
          <p:spPr>
            <a:xfrm>
              <a:off x="2693419" y="3118801"/>
              <a:ext cx="92315" cy="60501"/>
            </a:xfrm>
            <a:custGeom>
              <a:rect b="b" l="l" r="r" t="t"/>
              <a:pathLst>
                <a:path extrusionOk="0" h="1858" w="2835">
                  <a:moveTo>
                    <a:pt x="1" y="0"/>
                  </a:moveTo>
                  <a:lnTo>
                    <a:pt x="1" y="1858"/>
                  </a:lnTo>
                  <a:lnTo>
                    <a:pt x="2501" y="1858"/>
                  </a:lnTo>
                  <a:cubicBezTo>
                    <a:pt x="2692" y="1858"/>
                    <a:pt x="2834" y="1715"/>
                    <a:pt x="2834" y="1572"/>
                  </a:cubicBezTo>
                  <a:lnTo>
                    <a:pt x="2834" y="310"/>
                  </a:lnTo>
                  <a:cubicBezTo>
                    <a:pt x="2834" y="143"/>
                    <a:pt x="2692" y="0"/>
                    <a:pt x="25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86"/>
            <p:cNvSpPr/>
            <p:nvPr/>
          </p:nvSpPr>
          <p:spPr>
            <a:xfrm>
              <a:off x="2518949" y="3302584"/>
              <a:ext cx="349754" cy="40345"/>
            </a:xfrm>
            <a:custGeom>
              <a:rect b="b" l="l" r="r" t="t"/>
              <a:pathLst>
                <a:path extrusionOk="0" h="1239" w="10741">
                  <a:moveTo>
                    <a:pt x="334" y="0"/>
                  </a:moveTo>
                  <a:cubicBezTo>
                    <a:pt x="215" y="0"/>
                    <a:pt x="119" y="24"/>
                    <a:pt x="72" y="119"/>
                  </a:cubicBezTo>
                  <a:cubicBezTo>
                    <a:pt x="0" y="214"/>
                    <a:pt x="0" y="334"/>
                    <a:pt x="24" y="429"/>
                  </a:cubicBezTo>
                  <a:cubicBezTo>
                    <a:pt x="143" y="738"/>
                    <a:pt x="381" y="1024"/>
                    <a:pt x="477" y="1119"/>
                  </a:cubicBezTo>
                  <a:cubicBezTo>
                    <a:pt x="524" y="1215"/>
                    <a:pt x="619" y="1238"/>
                    <a:pt x="715" y="1238"/>
                  </a:cubicBezTo>
                  <a:lnTo>
                    <a:pt x="10026" y="1238"/>
                  </a:lnTo>
                  <a:cubicBezTo>
                    <a:pt x="10121" y="1238"/>
                    <a:pt x="10217" y="1191"/>
                    <a:pt x="10264" y="1119"/>
                  </a:cubicBezTo>
                  <a:cubicBezTo>
                    <a:pt x="10360" y="1024"/>
                    <a:pt x="10598" y="738"/>
                    <a:pt x="10717" y="429"/>
                  </a:cubicBezTo>
                  <a:cubicBezTo>
                    <a:pt x="10741" y="334"/>
                    <a:pt x="10717" y="214"/>
                    <a:pt x="10693" y="119"/>
                  </a:cubicBezTo>
                  <a:cubicBezTo>
                    <a:pt x="10622" y="72"/>
                    <a:pt x="10502" y="0"/>
                    <a:pt x="10407"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86"/>
            <p:cNvSpPr/>
            <p:nvPr/>
          </p:nvSpPr>
          <p:spPr>
            <a:xfrm>
              <a:off x="2694200" y="3302584"/>
              <a:ext cx="174502" cy="40345"/>
            </a:xfrm>
            <a:custGeom>
              <a:rect b="b" l="l" r="r" t="t"/>
              <a:pathLst>
                <a:path extrusionOk="0" h="1239" w="5359">
                  <a:moveTo>
                    <a:pt x="0" y="0"/>
                  </a:moveTo>
                  <a:lnTo>
                    <a:pt x="0" y="1238"/>
                  </a:lnTo>
                  <a:lnTo>
                    <a:pt x="4644" y="1238"/>
                  </a:lnTo>
                  <a:cubicBezTo>
                    <a:pt x="4739" y="1238"/>
                    <a:pt x="4835" y="1191"/>
                    <a:pt x="4882" y="1119"/>
                  </a:cubicBezTo>
                  <a:cubicBezTo>
                    <a:pt x="4978" y="1024"/>
                    <a:pt x="5216" y="738"/>
                    <a:pt x="5335" y="429"/>
                  </a:cubicBezTo>
                  <a:cubicBezTo>
                    <a:pt x="5359" y="334"/>
                    <a:pt x="5359" y="214"/>
                    <a:pt x="5335" y="119"/>
                  </a:cubicBezTo>
                  <a:cubicBezTo>
                    <a:pt x="5263" y="72"/>
                    <a:pt x="5168" y="0"/>
                    <a:pt x="507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3" name="Google Shape;18303;p86"/>
          <p:cNvGrpSpPr/>
          <p:nvPr/>
        </p:nvGrpSpPr>
        <p:grpSpPr>
          <a:xfrm>
            <a:off x="3255643" y="3046675"/>
            <a:ext cx="349754" cy="328035"/>
            <a:chOff x="3255643" y="3046675"/>
            <a:chExt cx="349754" cy="328035"/>
          </a:xfrm>
        </p:grpSpPr>
        <p:sp>
          <p:nvSpPr>
            <p:cNvPr id="18304" name="Google Shape;18304;p86"/>
            <p:cNvSpPr/>
            <p:nvPr/>
          </p:nvSpPr>
          <p:spPr>
            <a:xfrm>
              <a:off x="3382018" y="3291708"/>
              <a:ext cx="98534" cy="67502"/>
            </a:xfrm>
            <a:custGeom>
              <a:rect b="b" l="l" r="r" t="t"/>
              <a:pathLst>
                <a:path extrusionOk="0" h="2073" w="3026">
                  <a:moveTo>
                    <a:pt x="549" y="1"/>
                  </a:moveTo>
                  <a:lnTo>
                    <a:pt x="549" y="334"/>
                  </a:lnTo>
                  <a:cubicBezTo>
                    <a:pt x="549" y="1191"/>
                    <a:pt x="1" y="2073"/>
                    <a:pt x="1" y="2073"/>
                  </a:cubicBezTo>
                  <a:lnTo>
                    <a:pt x="3025" y="2073"/>
                  </a:lnTo>
                  <a:cubicBezTo>
                    <a:pt x="3001" y="2025"/>
                    <a:pt x="2430" y="1168"/>
                    <a:pt x="2430" y="334"/>
                  </a:cubicBezTo>
                  <a:lnTo>
                    <a:pt x="243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86"/>
            <p:cNvSpPr/>
            <p:nvPr/>
          </p:nvSpPr>
          <p:spPr>
            <a:xfrm>
              <a:off x="3430894" y="3293271"/>
              <a:ext cx="49658" cy="65939"/>
            </a:xfrm>
            <a:custGeom>
              <a:rect b="b" l="l" r="r" t="t"/>
              <a:pathLst>
                <a:path extrusionOk="0" h="2025" w="1525">
                  <a:moveTo>
                    <a:pt x="0" y="0"/>
                  </a:moveTo>
                  <a:lnTo>
                    <a:pt x="0" y="2025"/>
                  </a:lnTo>
                  <a:lnTo>
                    <a:pt x="1524" y="2025"/>
                  </a:lnTo>
                  <a:cubicBezTo>
                    <a:pt x="1500" y="1977"/>
                    <a:pt x="929" y="1120"/>
                    <a:pt x="953" y="310"/>
                  </a:cubicBezTo>
                  <a:lnTo>
                    <a:pt x="953"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86"/>
            <p:cNvSpPr/>
            <p:nvPr/>
          </p:nvSpPr>
          <p:spPr>
            <a:xfrm>
              <a:off x="3255643" y="3046675"/>
              <a:ext cx="349754" cy="266785"/>
            </a:xfrm>
            <a:custGeom>
              <a:rect b="b" l="l" r="r" t="t"/>
              <a:pathLst>
                <a:path extrusionOk="0" h="8193" w="10741">
                  <a:moveTo>
                    <a:pt x="953" y="0"/>
                  </a:moveTo>
                  <a:cubicBezTo>
                    <a:pt x="429" y="0"/>
                    <a:pt x="0" y="429"/>
                    <a:pt x="0" y="953"/>
                  </a:cubicBezTo>
                  <a:lnTo>
                    <a:pt x="0" y="7240"/>
                  </a:lnTo>
                  <a:cubicBezTo>
                    <a:pt x="0" y="7764"/>
                    <a:pt x="429" y="8193"/>
                    <a:pt x="953" y="8193"/>
                  </a:cubicBezTo>
                  <a:lnTo>
                    <a:pt x="9788" y="8193"/>
                  </a:lnTo>
                  <a:cubicBezTo>
                    <a:pt x="10336" y="8193"/>
                    <a:pt x="10740" y="7764"/>
                    <a:pt x="10740" y="7240"/>
                  </a:cubicBezTo>
                  <a:lnTo>
                    <a:pt x="10740" y="953"/>
                  </a:lnTo>
                  <a:cubicBezTo>
                    <a:pt x="10740" y="429"/>
                    <a:pt x="10336" y="0"/>
                    <a:pt x="978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86"/>
            <p:cNvSpPr/>
            <p:nvPr/>
          </p:nvSpPr>
          <p:spPr>
            <a:xfrm>
              <a:off x="3430894" y="3047424"/>
              <a:ext cx="174502" cy="266036"/>
            </a:xfrm>
            <a:custGeom>
              <a:rect b="b" l="l" r="r" t="t"/>
              <a:pathLst>
                <a:path extrusionOk="0" h="8170" w="5359">
                  <a:moveTo>
                    <a:pt x="4449" y="0"/>
                  </a:moveTo>
                  <a:cubicBezTo>
                    <a:pt x="4435" y="0"/>
                    <a:pt x="4420" y="1"/>
                    <a:pt x="4406" y="1"/>
                  </a:cubicBezTo>
                  <a:lnTo>
                    <a:pt x="0" y="1"/>
                  </a:lnTo>
                  <a:lnTo>
                    <a:pt x="0" y="8170"/>
                  </a:lnTo>
                  <a:lnTo>
                    <a:pt x="4406" y="8170"/>
                  </a:lnTo>
                  <a:cubicBezTo>
                    <a:pt x="4954" y="8170"/>
                    <a:pt x="5358" y="7741"/>
                    <a:pt x="5358" y="7217"/>
                  </a:cubicBezTo>
                  <a:lnTo>
                    <a:pt x="5358" y="930"/>
                  </a:lnTo>
                  <a:cubicBezTo>
                    <a:pt x="5358" y="420"/>
                    <a:pt x="4975" y="0"/>
                    <a:pt x="44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86"/>
            <p:cNvSpPr/>
            <p:nvPr/>
          </p:nvSpPr>
          <p:spPr>
            <a:xfrm>
              <a:off x="3275799" y="3066831"/>
              <a:ext cx="309441" cy="226472"/>
            </a:xfrm>
            <a:custGeom>
              <a:rect b="b" l="l" r="r" t="t"/>
              <a:pathLst>
                <a:path extrusionOk="0" h="6955" w="9503">
                  <a:moveTo>
                    <a:pt x="334" y="1"/>
                  </a:moveTo>
                  <a:cubicBezTo>
                    <a:pt x="167" y="1"/>
                    <a:pt x="0" y="167"/>
                    <a:pt x="0" y="334"/>
                  </a:cubicBezTo>
                  <a:lnTo>
                    <a:pt x="0" y="6621"/>
                  </a:lnTo>
                  <a:cubicBezTo>
                    <a:pt x="0" y="6788"/>
                    <a:pt x="167" y="6954"/>
                    <a:pt x="334" y="6954"/>
                  </a:cubicBezTo>
                  <a:lnTo>
                    <a:pt x="9169" y="6954"/>
                  </a:lnTo>
                  <a:cubicBezTo>
                    <a:pt x="9359" y="6954"/>
                    <a:pt x="9502" y="6788"/>
                    <a:pt x="9502" y="6621"/>
                  </a:cubicBezTo>
                  <a:lnTo>
                    <a:pt x="9502" y="334"/>
                  </a:lnTo>
                  <a:cubicBezTo>
                    <a:pt x="9502" y="167"/>
                    <a:pt x="9359" y="1"/>
                    <a:pt x="916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86"/>
            <p:cNvSpPr/>
            <p:nvPr/>
          </p:nvSpPr>
          <p:spPr>
            <a:xfrm>
              <a:off x="3430894" y="3068101"/>
              <a:ext cx="154346" cy="225202"/>
            </a:xfrm>
            <a:custGeom>
              <a:rect b="b" l="l" r="r" t="t"/>
              <a:pathLst>
                <a:path extrusionOk="0" h="6916" w="4740">
                  <a:moveTo>
                    <a:pt x="4471" y="1"/>
                  </a:moveTo>
                  <a:cubicBezTo>
                    <a:pt x="4450" y="1"/>
                    <a:pt x="4428" y="4"/>
                    <a:pt x="4406" y="9"/>
                  </a:cubicBezTo>
                  <a:lnTo>
                    <a:pt x="0" y="9"/>
                  </a:lnTo>
                  <a:lnTo>
                    <a:pt x="0" y="6915"/>
                  </a:lnTo>
                  <a:lnTo>
                    <a:pt x="4406" y="6915"/>
                  </a:lnTo>
                  <a:cubicBezTo>
                    <a:pt x="4596" y="6915"/>
                    <a:pt x="4739" y="6749"/>
                    <a:pt x="4739" y="6582"/>
                  </a:cubicBezTo>
                  <a:lnTo>
                    <a:pt x="4739" y="295"/>
                  </a:lnTo>
                  <a:cubicBezTo>
                    <a:pt x="4739" y="148"/>
                    <a:pt x="4628" y="1"/>
                    <a:pt x="447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86"/>
            <p:cNvSpPr/>
            <p:nvPr/>
          </p:nvSpPr>
          <p:spPr>
            <a:xfrm>
              <a:off x="3337831" y="3352990"/>
              <a:ext cx="185378" cy="21719"/>
            </a:xfrm>
            <a:custGeom>
              <a:rect b="b" l="l" r="r" t="t"/>
              <a:pathLst>
                <a:path extrusionOk="0" h="667" w="5693">
                  <a:moveTo>
                    <a:pt x="334" y="0"/>
                  </a:moveTo>
                  <a:cubicBezTo>
                    <a:pt x="143" y="0"/>
                    <a:pt x="0" y="143"/>
                    <a:pt x="0" y="333"/>
                  </a:cubicBezTo>
                  <a:cubicBezTo>
                    <a:pt x="0" y="500"/>
                    <a:pt x="143" y="667"/>
                    <a:pt x="334" y="667"/>
                  </a:cubicBezTo>
                  <a:lnTo>
                    <a:pt x="5359" y="667"/>
                  </a:lnTo>
                  <a:cubicBezTo>
                    <a:pt x="5549" y="667"/>
                    <a:pt x="5692" y="500"/>
                    <a:pt x="5692" y="333"/>
                  </a:cubicBezTo>
                  <a:cubicBezTo>
                    <a:pt x="5692" y="143"/>
                    <a:pt x="5549" y="24"/>
                    <a:pt x="535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86"/>
            <p:cNvSpPr/>
            <p:nvPr/>
          </p:nvSpPr>
          <p:spPr>
            <a:xfrm>
              <a:off x="3430894" y="3353739"/>
              <a:ext cx="92315" cy="20970"/>
            </a:xfrm>
            <a:custGeom>
              <a:rect b="b" l="l" r="r" t="t"/>
              <a:pathLst>
                <a:path extrusionOk="0" h="644" w="2835">
                  <a:moveTo>
                    <a:pt x="0" y="1"/>
                  </a:moveTo>
                  <a:lnTo>
                    <a:pt x="0" y="644"/>
                  </a:lnTo>
                  <a:lnTo>
                    <a:pt x="2501" y="644"/>
                  </a:lnTo>
                  <a:cubicBezTo>
                    <a:pt x="2691" y="644"/>
                    <a:pt x="2834" y="477"/>
                    <a:pt x="2834" y="310"/>
                  </a:cubicBezTo>
                  <a:cubicBezTo>
                    <a:pt x="2834" y="120"/>
                    <a:pt x="2691" y="1"/>
                    <a:pt x="250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86"/>
            <p:cNvSpPr/>
            <p:nvPr/>
          </p:nvSpPr>
          <p:spPr>
            <a:xfrm>
              <a:off x="3339394" y="3087769"/>
              <a:ext cx="183815" cy="183815"/>
            </a:xfrm>
            <a:custGeom>
              <a:rect b="b" l="l" r="r" t="t"/>
              <a:pathLst>
                <a:path extrusionOk="0" h="5645" w="5645">
                  <a:moveTo>
                    <a:pt x="2810" y="1"/>
                  </a:moveTo>
                  <a:cubicBezTo>
                    <a:pt x="1262" y="1"/>
                    <a:pt x="0" y="1263"/>
                    <a:pt x="0" y="2811"/>
                  </a:cubicBezTo>
                  <a:cubicBezTo>
                    <a:pt x="0" y="4359"/>
                    <a:pt x="1262" y="5645"/>
                    <a:pt x="2810" y="5645"/>
                  </a:cubicBezTo>
                  <a:cubicBezTo>
                    <a:pt x="4358" y="5645"/>
                    <a:pt x="5644" y="4359"/>
                    <a:pt x="5644" y="2811"/>
                  </a:cubicBezTo>
                  <a:cubicBezTo>
                    <a:pt x="5644" y="1263"/>
                    <a:pt x="4358" y="1"/>
                    <a:pt x="281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86"/>
            <p:cNvSpPr/>
            <p:nvPr/>
          </p:nvSpPr>
          <p:spPr>
            <a:xfrm>
              <a:off x="3430894" y="3087769"/>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86"/>
            <p:cNvSpPr/>
            <p:nvPr/>
          </p:nvSpPr>
          <p:spPr>
            <a:xfrm>
              <a:off x="3388237" y="3190145"/>
              <a:ext cx="83783" cy="27808"/>
            </a:xfrm>
            <a:custGeom>
              <a:rect b="b" l="l" r="r" t="t"/>
              <a:pathLst>
                <a:path extrusionOk="0" h="854" w="2573">
                  <a:moveTo>
                    <a:pt x="1286" y="0"/>
                  </a:moveTo>
                  <a:cubicBezTo>
                    <a:pt x="905" y="0"/>
                    <a:pt x="548" y="95"/>
                    <a:pt x="215" y="262"/>
                  </a:cubicBezTo>
                  <a:cubicBezTo>
                    <a:pt x="72" y="333"/>
                    <a:pt x="0" y="548"/>
                    <a:pt x="96" y="691"/>
                  </a:cubicBezTo>
                  <a:cubicBezTo>
                    <a:pt x="145" y="789"/>
                    <a:pt x="250" y="853"/>
                    <a:pt x="365" y="853"/>
                  </a:cubicBezTo>
                  <a:cubicBezTo>
                    <a:pt x="417" y="853"/>
                    <a:pt x="472" y="840"/>
                    <a:pt x="524" y="810"/>
                  </a:cubicBezTo>
                  <a:cubicBezTo>
                    <a:pt x="762" y="667"/>
                    <a:pt x="1024" y="595"/>
                    <a:pt x="1286" y="595"/>
                  </a:cubicBezTo>
                  <a:cubicBezTo>
                    <a:pt x="1548" y="595"/>
                    <a:pt x="1834" y="691"/>
                    <a:pt x="2072" y="810"/>
                  </a:cubicBezTo>
                  <a:cubicBezTo>
                    <a:pt x="2117" y="840"/>
                    <a:pt x="2164" y="853"/>
                    <a:pt x="2211" y="853"/>
                  </a:cubicBezTo>
                  <a:cubicBezTo>
                    <a:pt x="2313" y="853"/>
                    <a:pt x="2412" y="789"/>
                    <a:pt x="2477" y="691"/>
                  </a:cubicBezTo>
                  <a:cubicBezTo>
                    <a:pt x="2572" y="548"/>
                    <a:pt x="2548" y="357"/>
                    <a:pt x="2358" y="262"/>
                  </a:cubicBezTo>
                  <a:cubicBezTo>
                    <a:pt x="2025" y="95"/>
                    <a:pt x="1667" y="0"/>
                    <a:pt x="128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86"/>
            <p:cNvSpPr/>
            <p:nvPr/>
          </p:nvSpPr>
          <p:spPr>
            <a:xfrm>
              <a:off x="3430113" y="3189364"/>
              <a:ext cx="41908" cy="28590"/>
            </a:xfrm>
            <a:custGeom>
              <a:rect b="b" l="l" r="r" t="t"/>
              <a:pathLst>
                <a:path extrusionOk="0" h="878" w="1287">
                  <a:moveTo>
                    <a:pt x="0" y="0"/>
                  </a:moveTo>
                  <a:lnTo>
                    <a:pt x="0" y="619"/>
                  </a:lnTo>
                  <a:cubicBezTo>
                    <a:pt x="262" y="619"/>
                    <a:pt x="548" y="715"/>
                    <a:pt x="786" y="834"/>
                  </a:cubicBezTo>
                  <a:cubicBezTo>
                    <a:pt x="831" y="864"/>
                    <a:pt x="878" y="877"/>
                    <a:pt x="925" y="877"/>
                  </a:cubicBezTo>
                  <a:cubicBezTo>
                    <a:pt x="1027" y="877"/>
                    <a:pt x="1126" y="813"/>
                    <a:pt x="1191" y="715"/>
                  </a:cubicBezTo>
                  <a:cubicBezTo>
                    <a:pt x="1286" y="572"/>
                    <a:pt x="1262" y="381"/>
                    <a:pt x="1072" y="262"/>
                  </a:cubicBezTo>
                  <a:cubicBezTo>
                    <a:pt x="739" y="95"/>
                    <a:pt x="358"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86"/>
            <p:cNvSpPr/>
            <p:nvPr/>
          </p:nvSpPr>
          <p:spPr>
            <a:xfrm>
              <a:off x="3399862" y="3128081"/>
              <a:ext cx="62064" cy="62097"/>
            </a:xfrm>
            <a:custGeom>
              <a:rect b="b" l="l" r="r" t="t"/>
              <a:pathLst>
                <a:path extrusionOk="0" h="1907" w="1906">
                  <a:moveTo>
                    <a:pt x="953" y="1"/>
                  </a:moveTo>
                  <a:cubicBezTo>
                    <a:pt x="429" y="1"/>
                    <a:pt x="1" y="430"/>
                    <a:pt x="1" y="953"/>
                  </a:cubicBezTo>
                  <a:cubicBezTo>
                    <a:pt x="1" y="1501"/>
                    <a:pt x="429" y="1906"/>
                    <a:pt x="953" y="1906"/>
                  </a:cubicBezTo>
                  <a:cubicBezTo>
                    <a:pt x="1501" y="1906"/>
                    <a:pt x="1906" y="1501"/>
                    <a:pt x="1906" y="953"/>
                  </a:cubicBezTo>
                  <a:cubicBezTo>
                    <a:pt x="1882" y="453"/>
                    <a:pt x="1477" y="1"/>
                    <a:pt x="953"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86"/>
            <p:cNvSpPr/>
            <p:nvPr/>
          </p:nvSpPr>
          <p:spPr>
            <a:xfrm>
              <a:off x="3430894" y="3128081"/>
              <a:ext cx="31032" cy="62097"/>
            </a:xfrm>
            <a:custGeom>
              <a:rect b="b" l="l" r="r" t="t"/>
              <a:pathLst>
                <a:path extrusionOk="0" h="1907" w="953">
                  <a:moveTo>
                    <a:pt x="0" y="1"/>
                  </a:moveTo>
                  <a:lnTo>
                    <a:pt x="0" y="1906"/>
                  </a:lnTo>
                  <a:cubicBezTo>
                    <a:pt x="524" y="1906"/>
                    <a:pt x="929" y="1501"/>
                    <a:pt x="953" y="953"/>
                  </a:cubicBezTo>
                  <a:cubicBezTo>
                    <a:pt x="953" y="430"/>
                    <a:pt x="548"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8" name="Google Shape;18318;p86"/>
          <p:cNvGrpSpPr/>
          <p:nvPr/>
        </p:nvGrpSpPr>
        <p:grpSpPr>
          <a:xfrm>
            <a:off x="4016368" y="3046675"/>
            <a:ext cx="351317" cy="328035"/>
            <a:chOff x="4016368" y="3046675"/>
            <a:chExt cx="351317" cy="328035"/>
          </a:xfrm>
        </p:grpSpPr>
        <p:sp>
          <p:nvSpPr>
            <p:cNvPr id="18319" name="Google Shape;18319;p86"/>
            <p:cNvSpPr/>
            <p:nvPr/>
          </p:nvSpPr>
          <p:spPr>
            <a:xfrm>
              <a:off x="4121056" y="3046675"/>
              <a:ext cx="145815" cy="82220"/>
            </a:xfrm>
            <a:custGeom>
              <a:rect b="b" l="l" r="r" t="t"/>
              <a:pathLst>
                <a:path extrusionOk="0" h="2525" w="4478">
                  <a:moveTo>
                    <a:pt x="333" y="0"/>
                  </a:moveTo>
                  <a:cubicBezTo>
                    <a:pt x="167" y="0"/>
                    <a:pt x="0" y="143"/>
                    <a:pt x="0" y="334"/>
                  </a:cubicBezTo>
                  <a:lnTo>
                    <a:pt x="0" y="2215"/>
                  </a:lnTo>
                  <a:cubicBezTo>
                    <a:pt x="0" y="2382"/>
                    <a:pt x="167" y="2525"/>
                    <a:pt x="333" y="2525"/>
                  </a:cubicBezTo>
                  <a:cubicBezTo>
                    <a:pt x="524" y="2525"/>
                    <a:pt x="667" y="2382"/>
                    <a:pt x="667" y="2215"/>
                  </a:cubicBezTo>
                  <a:lnTo>
                    <a:pt x="667" y="620"/>
                  </a:lnTo>
                  <a:lnTo>
                    <a:pt x="3810" y="620"/>
                  </a:lnTo>
                  <a:lnTo>
                    <a:pt x="3810" y="2215"/>
                  </a:lnTo>
                  <a:cubicBezTo>
                    <a:pt x="3810" y="2382"/>
                    <a:pt x="3977" y="2525"/>
                    <a:pt x="4144" y="2525"/>
                  </a:cubicBezTo>
                  <a:cubicBezTo>
                    <a:pt x="4334" y="2525"/>
                    <a:pt x="4477" y="2382"/>
                    <a:pt x="4477" y="2215"/>
                  </a:cubicBezTo>
                  <a:lnTo>
                    <a:pt x="4477" y="334"/>
                  </a:lnTo>
                  <a:cubicBezTo>
                    <a:pt x="4382" y="143"/>
                    <a:pt x="4263" y="0"/>
                    <a:pt x="40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86"/>
            <p:cNvSpPr/>
            <p:nvPr/>
          </p:nvSpPr>
          <p:spPr>
            <a:xfrm>
              <a:off x="4193150" y="3046675"/>
              <a:ext cx="71377" cy="82220"/>
            </a:xfrm>
            <a:custGeom>
              <a:rect b="b" l="l" r="r" t="t"/>
              <a:pathLst>
                <a:path extrusionOk="0" h="2525" w="2192">
                  <a:moveTo>
                    <a:pt x="1" y="0"/>
                  </a:moveTo>
                  <a:lnTo>
                    <a:pt x="1" y="620"/>
                  </a:lnTo>
                  <a:lnTo>
                    <a:pt x="1573" y="620"/>
                  </a:lnTo>
                  <a:lnTo>
                    <a:pt x="1573" y="2215"/>
                  </a:lnTo>
                  <a:lnTo>
                    <a:pt x="1549" y="2215"/>
                  </a:lnTo>
                  <a:cubicBezTo>
                    <a:pt x="1549" y="2382"/>
                    <a:pt x="1692" y="2525"/>
                    <a:pt x="1882" y="2525"/>
                  </a:cubicBezTo>
                  <a:cubicBezTo>
                    <a:pt x="2049" y="2525"/>
                    <a:pt x="2192" y="2382"/>
                    <a:pt x="2192" y="2215"/>
                  </a:cubicBezTo>
                  <a:lnTo>
                    <a:pt x="2192" y="334"/>
                  </a:lnTo>
                  <a:cubicBezTo>
                    <a:pt x="2192" y="143"/>
                    <a:pt x="2049"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86"/>
            <p:cNvSpPr/>
            <p:nvPr/>
          </p:nvSpPr>
          <p:spPr>
            <a:xfrm>
              <a:off x="4038836" y="3204864"/>
              <a:ext cx="308660" cy="169846"/>
            </a:xfrm>
            <a:custGeom>
              <a:rect b="b" l="l" r="r" t="t"/>
              <a:pathLst>
                <a:path extrusionOk="0" h="5216" w="9479">
                  <a:moveTo>
                    <a:pt x="1" y="1"/>
                  </a:moveTo>
                  <a:lnTo>
                    <a:pt x="1" y="4882"/>
                  </a:lnTo>
                  <a:cubicBezTo>
                    <a:pt x="1" y="5049"/>
                    <a:pt x="144" y="5216"/>
                    <a:pt x="334" y="5216"/>
                  </a:cubicBezTo>
                  <a:lnTo>
                    <a:pt x="9145" y="5216"/>
                  </a:lnTo>
                  <a:cubicBezTo>
                    <a:pt x="9312" y="5216"/>
                    <a:pt x="9479" y="5049"/>
                    <a:pt x="9479" y="4882"/>
                  </a:cubicBezTo>
                  <a:lnTo>
                    <a:pt x="9479"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86"/>
            <p:cNvSpPr/>
            <p:nvPr/>
          </p:nvSpPr>
          <p:spPr>
            <a:xfrm>
              <a:off x="4192368" y="3204864"/>
              <a:ext cx="153597" cy="168576"/>
            </a:xfrm>
            <a:custGeom>
              <a:rect b="b" l="l" r="r" t="t"/>
              <a:pathLst>
                <a:path extrusionOk="0" h="5177" w="4717">
                  <a:moveTo>
                    <a:pt x="1" y="1"/>
                  </a:moveTo>
                  <a:lnTo>
                    <a:pt x="1" y="5168"/>
                  </a:lnTo>
                  <a:lnTo>
                    <a:pt x="4407" y="5168"/>
                  </a:lnTo>
                  <a:cubicBezTo>
                    <a:pt x="4429" y="5174"/>
                    <a:pt x="4451" y="5176"/>
                    <a:pt x="4471" y="5176"/>
                  </a:cubicBezTo>
                  <a:cubicBezTo>
                    <a:pt x="4624" y="5176"/>
                    <a:pt x="4716" y="5029"/>
                    <a:pt x="4716" y="4882"/>
                  </a:cubicBezTo>
                  <a:lnTo>
                    <a:pt x="4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86"/>
            <p:cNvSpPr/>
            <p:nvPr/>
          </p:nvSpPr>
          <p:spPr>
            <a:xfrm>
              <a:off x="4016368" y="3107925"/>
              <a:ext cx="351317" cy="144284"/>
            </a:xfrm>
            <a:custGeom>
              <a:rect b="b" l="l" r="r" t="t"/>
              <a:pathLst>
                <a:path extrusionOk="0" h="4431" w="10789">
                  <a:moveTo>
                    <a:pt x="333" y="1"/>
                  </a:moveTo>
                  <a:cubicBezTo>
                    <a:pt x="143" y="1"/>
                    <a:pt x="0" y="144"/>
                    <a:pt x="0" y="334"/>
                  </a:cubicBezTo>
                  <a:lnTo>
                    <a:pt x="0" y="3478"/>
                  </a:lnTo>
                  <a:cubicBezTo>
                    <a:pt x="0" y="3620"/>
                    <a:pt x="95" y="3740"/>
                    <a:pt x="238" y="3787"/>
                  </a:cubicBezTo>
                  <a:cubicBezTo>
                    <a:pt x="667" y="3954"/>
                    <a:pt x="3453" y="4430"/>
                    <a:pt x="5358" y="4430"/>
                  </a:cubicBezTo>
                  <a:cubicBezTo>
                    <a:pt x="7954" y="4430"/>
                    <a:pt x="10431" y="3787"/>
                    <a:pt x="10478" y="3787"/>
                  </a:cubicBezTo>
                  <a:cubicBezTo>
                    <a:pt x="10621" y="3740"/>
                    <a:pt x="10717" y="3620"/>
                    <a:pt x="10717" y="3478"/>
                  </a:cubicBezTo>
                  <a:lnTo>
                    <a:pt x="10717" y="334"/>
                  </a:lnTo>
                  <a:cubicBezTo>
                    <a:pt x="10788" y="144"/>
                    <a:pt x="10645" y="1"/>
                    <a:pt x="10455" y="1"/>
                  </a:cubicBezTo>
                  <a:lnTo>
                    <a:pt x="6359" y="1"/>
                  </a:lnTo>
                  <a:lnTo>
                    <a:pt x="5716" y="620"/>
                  </a:lnTo>
                  <a:lnTo>
                    <a:pt x="5073" y="620"/>
                  </a:lnTo>
                  <a:lnTo>
                    <a:pt x="4430" y="1"/>
                  </a:lnTo>
                  <a:close/>
                </a:path>
              </a:pathLst>
            </a:custGeom>
            <a:solidFill>
              <a:srgbClr val="A3A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86"/>
            <p:cNvSpPr/>
            <p:nvPr/>
          </p:nvSpPr>
          <p:spPr>
            <a:xfrm>
              <a:off x="4191619" y="3107925"/>
              <a:ext cx="176065" cy="143503"/>
            </a:xfrm>
            <a:custGeom>
              <a:rect b="b" l="l" r="r" t="t"/>
              <a:pathLst>
                <a:path extrusionOk="0" h="4407" w="5407">
                  <a:moveTo>
                    <a:pt x="977" y="1"/>
                  </a:moveTo>
                  <a:lnTo>
                    <a:pt x="334" y="620"/>
                  </a:lnTo>
                  <a:lnTo>
                    <a:pt x="0" y="620"/>
                  </a:lnTo>
                  <a:lnTo>
                    <a:pt x="0" y="4406"/>
                  </a:lnTo>
                  <a:cubicBezTo>
                    <a:pt x="2596" y="4406"/>
                    <a:pt x="5073" y="3740"/>
                    <a:pt x="5120" y="3740"/>
                  </a:cubicBezTo>
                  <a:cubicBezTo>
                    <a:pt x="5287" y="3716"/>
                    <a:pt x="5406" y="3597"/>
                    <a:pt x="5406" y="3454"/>
                  </a:cubicBezTo>
                  <a:lnTo>
                    <a:pt x="5406" y="334"/>
                  </a:lnTo>
                  <a:cubicBezTo>
                    <a:pt x="5406" y="144"/>
                    <a:pt x="5263" y="1"/>
                    <a:pt x="507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86"/>
            <p:cNvSpPr/>
            <p:nvPr/>
          </p:nvSpPr>
          <p:spPr>
            <a:xfrm>
              <a:off x="4162150" y="3262239"/>
              <a:ext cx="59720" cy="70596"/>
            </a:xfrm>
            <a:custGeom>
              <a:rect b="b" l="l" r="r" t="t"/>
              <a:pathLst>
                <a:path extrusionOk="0" h="2168" w="1834">
                  <a:moveTo>
                    <a:pt x="0" y="1"/>
                  </a:moveTo>
                  <a:lnTo>
                    <a:pt x="0" y="1239"/>
                  </a:lnTo>
                  <a:cubicBezTo>
                    <a:pt x="0" y="1334"/>
                    <a:pt x="24" y="1382"/>
                    <a:pt x="95" y="1453"/>
                  </a:cubicBezTo>
                  <a:lnTo>
                    <a:pt x="715" y="2073"/>
                  </a:lnTo>
                  <a:cubicBezTo>
                    <a:pt x="762" y="2144"/>
                    <a:pt x="858" y="2168"/>
                    <a:pt x="929" y="2168"/>
                  </a:cubicBezTo>
                  <a:cubicBezTo>
                    <a:pt x="1000" y="2168"/>
                    <a:pt x="1072" y="2144"/>
                    <a:pt x="1119" y="2073"/>
                  </a:cubicBezTo>
                  <a:lnTo>
                    <a:pt x="1762" y="1453"/>
                  </a:lnTo>
                  <a:cubicBezTo>
                    <a:pt x="1810" y="1382"/>
                    <a:pt x="1834" y="1311"/>
                    <a:pt x="1834" y="1239"/>
                  </a:cubicBezTo>
                  <a:lnTo>
                    <a:pt x="1834"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86"/>
            <p:cNvSpPr/>
            <p:nvPr/>
          </p:nvSpPr>
          <p:spPr>
            <a:xfrm>
              <a:off x="4192368" y="3262239"/>
              <a:ext cx="31065" cy="71377"/>
            </a:xfrm>
            <a:custGeom>
              <a:rect b="b" l="l" r="r" t="t"/>
              <a:pathLst>
                <a:path extrusionOk="0" h="2192" w="954">
                  <a:moveTo>
                    <a:pt x="1" y="1"/>
                  </a:moveTo>
                  <a:lnTo>
                    <a:pt x="1" y="2192"/>
                  </a:lnTo>
                  <a:cubicBezTo>
                    <a:pt x="72" y="2192"/>
                    <a:pt x="144" y="2168"/>
                    <a:pt x="191" y="2096"/>
                  </a:cubicBezTo>
                  <a:lnTo>
                    <a:pt x="858" y="1453"/>
                  </a:lnTo>
                  <a:cubicBezTo>
                    <a:pt x="906" y="1382"/>
                    <a:pt x="954" y="1311"/>
                    <a:pt x="954" y="1239"/>
                  </a:cubicBezTo>
                  <a:lnTo>
                    <a:pt x="9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86"/>
            <p:cNvSpPr/>
            <p:nvPr/>
          </p:nvSpPr>
          <p:spPr>
            <a:xfrm>
              <a:off x="4162150" y="3107925"/>
              <a:ext cx="62064" cy="143503"/>
            </a:xfrm>
            <a:custGeom>
              <a:rect b="b" l="l" r="r" t="t"/>
              <a:pathLst>
                <a:path extrusionOk="0" h="4407" w="1906">
                  <a:moveTo>
                    <a:pt x="0" y="1"/>
                  </a:moveTo>
                  <a:lnTo>
                    <a:pt x="0" y="4406"/>
                  </a:lnTo>
                  <a:lnTo>
                    <a:pt x="1905" y="4406"/>
                  </a:lnTo>
                  <a:lnTo>
                    <a:pt x="1905"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86"/>
            <p:cNvSpPr/>
            <p:nvPr/>
          </p:nvSpPr>
          <p:spPr>
            <a:xfrm>
              <a:off x="4193150" y="3107925"/>
              <a:ext cx="31065" cy="143503"/>
            </a:xfrm>
            <a:custGeom>
              <a:rect b="b" l="l" r="r" t="t"/>
              <a:pathLst>
                <a:path extrusionOk="0" h="4407" w="954">
                  <a:moveTo>
                    <a:pt x="1" y="1"/>
                  </a:moveTo>
                  <a:lnTo>
                    <a:pt x="1" y="4406"/>
                  </a:lnTo>
                  <a:lnTo>
                    <a:pt x="953" y="4406"/>
                  </a:lnTo>
                  <a:lnTo>
                    <a:pt x="953"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86"/>
            <p:cNvSpPr/>
            <p:nvPr/>
          </p:nvSpPr>
          <p:spPr>
            <a:xfrm>
              <a:off x="4141994" y="3231239"/>
              <a:ext cx="102376" cy="41126"/>
            </a:xfrm>
            <a:custGeom>
              <a:rect b="b" l="l" r="r" t="t"/>
              <a:pathLst>
                <a:path extrusionOk="0" h="1263" w="3144">
                  <a:moveTo>
                    <a:pt x="310" y="0"/>
                  </a:moveTo>
                  <a:cubicBezTo>
                    <a:pt x="143" y="0"/>
                    <a:pt x="0" y="143"/>
                    <a:pt x="0" y="310"/>
                  </a:cubicBezTo>
                  <a:lnTo>
                    <a:pt x="0" y="953"/>
                  </a:lnTo>
                  <a:cubicBezTo>
                    <a:pt x="0" y="1119"/>
                    <a:pt x="143" y="1262"/>
                    <a:pt x="310" y="1262"/>
                  </a:cubicBezTo>
                  <a:lnTo>
                    <a:pt x="2810" y="1262"/>
                  </a:lnTo>
                  <a:cubicBezTo>
                    <a:pt x="3001" y="1262"/>
                    <a:pt x="3144" y="1119"/>
                    <a:pt x="3144" y="953"/>
                  </a:cubicBezTo>
                  <a:lnTo>
                    <a:pt x="3144" y="310"/>
                  </a:lnTo>
                  <a:cubicBezTo>
                    <a:pt x="3120" y="143"/>
                    <a:pt x="3001" y="0"/>
                    <a:pt x="28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86"/>
            <p:cNvSpPr/>
            <p:nvPr/>
          </p:nvSpPr>
          <p:spPr>
            <a:xfrm>
              <a:off x="4192368" y="3231239"/>
              <a:ext cx="51221" cy="40345"/>
            </a:xfrm>
            <a:custGeom>
              <a:rect b="b" l="l" r="r" t="t"/>
              <a:pathLst>
                <a:path extrusionOk="0" h="1239" w="1573">
                  <a:moveTo>
                    <a:pt x="1" y="0"/>
                  </a:moveTo>
                  <a:lnTo>
                    <a:pt x="1" y="1239"/>
                  </a:lnTo>
                  <a:lnTo>
                    <a:pt x="1239" y="1239"/>
                  </a:lnTo>
                  <a:cubicBezTo>
                    <a:pt x="1454" y="1239"/>
                    <a:pt x="1573" y="1096"/>
                    <a:pt x="1573" y="953"/>
                  </a:cubicBezTo>
                  <a:lnTo>
                    <a:pt x="1573" y="310"/>
                  </a:lnTo>
                  <a:cubicBezTo>
                    <a:pt x="1573" y="143"/>
                    <a:pt x="1430"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1" name="Google Shape;18331;p86"/>
          <p:cNvGrpSpPr/>
          <p:nvPr/>
        </p:nvGrpSpPr>
        <p:grpSpPr>
          <a:xfrm>
            <a:off x="4772437" y="3035799"/>
            <a:ext cx="348972" cy="349363"/>
            <a:chOff x="4772437" y="3035799"/>
            <a:chExt cx="348972" cy="349363"/>
          </a:xfrm>
        </p:grpSpPr>
        <p:sp>
          <p:nvSpPr>
            <p:cNvPr id="18332" name="Google Shape;18332;p86"/>
            <p:cNvSpPr/>
            <p:nvPr/>
          </p:nvSpPr>
          <p:spPr>
            <a:xfrm>
              <a:off x="4772437" y="3035799"/>
              <a:ext cx="226472" cy="165222"/>
            </a:xfrm>
            <a:custGeom>
              <a:rect b="b" l="l" r="r" t="t"/>
              <a:pathLst>
                <a:path extrusionOk="0" h="5074" w="6955">
                  <a:moveTo>
                    <a:pt x="2239" y="1"/>
                  </a:moveTo>
                  <a:cubicBezTo>
                    <a:pt x="1024" y="1"/>
                    <a:pt x="0" y="1025"/>
                    <a:pt x="0" y="2240"/>
                  </a:cubicBezTo>
                  <a:cubicBezTo>
                    <a:pt x="0" y="3454"/>
                    <a:pt x="1024" y="4454"/>
                    <a:pt x="2239" y="4454"/>
                  </a:cubicBezTo>
                  <a:lnTo>
                    <a:pt x="4739" y="4454"/>
                  </a:lnTo>
                  <a:cubicBezTo>
                    <a:pt x="4882" y="4454"/>
                    <a:pt x="5049" y="4407"/>
                    <a:pt x="5192" y="4383"/>
                  </a:cubicBezTo>
                  <a:lnTo>
                    <a:pt x="5787" y="4978"/>
                  </a:lnTo>
                  <a:cubicBezTo>
                    <a:pt x="5851" y="5042"/>
                    <a:pt x="5935" y="5073"/>
                    <a:pt x="6013" y="5073"/>
                  </a:cubicBezTo>
                  <a:cubicBezTo>
                    <a:pt x="6052" y="5073"/>
                    <a:pt x="6089" y="5065"/>
                    <a:pt x="6121" y="5050"/>
                  </a:cubicBezTo>
                  <a:cubicBezTo>
                    <a:pt x="6240" y="4978"/>
                    <a:pt x="6311" y="4883"/>
                    <a:pt x="6311" y="4740"/>
                  </a:cubicBezTo>
                  <a:lnTo>
                    <a:pt x="6311" y="3764"/>
                  </a:lnTo>
                  <a:cubicBezTo>
                    <a:pt x="6740" y="3335"/>
                    <a:pt x="6954" y="2811"/>
                    <a:pt x="6954" y="2240"/>
                  </a:cubicBezTo>
                  <a:cubicBezTo>
                    <a:pt x="6954" y="1025"/>
                    <a:pt x="5930" y="1"/>
                    <a:pt x="4739"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86"/>
            <p:cNvSpPr/>
            <p:nvPr/>
          </p:nvSpPr>
          <p:spPr>
            <a:xfrm>
              <a:off x="4886405" y="3035799"/>
              <a:ext cx="112503" cy="164245"/>
            </a:xfrm>
            <a:custGeom>
              <a:rect b="b" l="l" r="r" t="t"/>
              <a:pathLst>
                <a:path extrusionOk="0" h="5044" w="3455">
                  <a:moveTo>
                    <a:pt x="1" y="1"/>
                  </a:moveTo>
                  <a:lnTo>
                    <a:pt x="1" y="4407"/>
                  </a:lnTo>
                  <a:lnTo>
                    <a:pt x="1239" y="4407"/>
                  </a:lnTo>
                  <a:cubicBezTo>
                    <a:pt x="1382" y="4407"/>
                    <a:pt x="1525" y="4383"/>
                    <a:pt x="1692" y="4359"/>
                  </a:cubicBezTo>
                  <a:lnTo>
                    <a:pt x="2287" y="4954"/>
                  </a:lnTo>
                  <a:cubicBezTo>
                    <a:pt x="2345" y="5012"/>
                    <a:pt x="2402" y="5044"/>
                    <a:pt x="2465" y="5044"/>
                  </a:cubicBezTo>
                  <a:cubicBezTo>
                    <a:pt x="2506" y="5044"/>
                    <a:pt x="2550" y="5030"/>
                    <a:pt x="2597" y="5002"/>
                  </a:cubicBezTo>
                  <a:cubicBezTo>
                    <a:pt x="2740" y="4954"/>
                    <a:pt x="2811" y="4835"/>
                    <a:pt x="2811" y="4716"/>
                  </a:cubicBezTo>
                  <a:lnTo>
                    <a:pt x="2811" y="3740"/>
                  </a:lnTo>
                  <a:cubicBezTo>
                    <a:pt x="3216" y="3311"/>
                    <a:pt x="3454" y="2763"/>
                    <a:pt x="3454" y="2216"/>
                  </a:cubicBezTo>
                  <a:cubicBezTo>
                    <a:pt x="3454" y="1025"/>
                    <a:pt x="2430"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86"/>
            <p:cNvSpPr/>
            <p:nvPr/>
          </p:nvSpPr>
          <p:spPr>
            <a:xfrm>
              <a:off x="4833687" y="3097082"/>
              <a:ext cx="21752" cy="20970"/>
            </a:xfrm>
            <a:custGeom>
              <a:rect b="b" l="l" r="r" t="t"/>
              <a:pathLst>
                <a:path extrusionOk="0" h="644" w="668">
                  <a:moveTo>
                    <a:pt x="334" y="0"/>
                  </a:moveTo>
                  <a:cubicBezTo>
                    <a:pt x="143" y="0"/>
                    <a:pt x="1" y="143"/>
                    <a:pt x="1" y="334"/>
                  </a:cubicBezTo>
                  <a:cubicBezTo>
                    <a:pt x="1" y="500"/>
                    <a:pt x="143" y="643"/>
                    <a:pt x="334" y="643"/>
                  </a:cubicBezTo>
                  <a:cubicBezTo>
                    <a:pt x="501" y="643"/>
                    <a:pt x="667" y="500"/>
                    <a:pt x="667" y="334"/>
                  </a:cubicBezTo>
                  <a:cubicBezTo>
                    <a:pt x="667" y="143"/>
                    <a:pt x="501"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86"/>
            <p:cNvSpPr/>
            <p:nvPr/>
          </p:nvSpPr>
          <p:spPr>
            <a:xfrm>
              <a:off x="4873999" y="3097082"/>
              <a:ext cx="21752" cy="20970"/>
            </a:xfrm>
            <a:custGeom>
              <a:rect b="b" l="l" r="r" t="t"/>
              <a:pathLst>
                <a:path extrusionOk="0" h="644" w="668">
                  <a:moveTo>
                    <a:pt x="334" y="0"/>
                  </a:moveTo>
                  <a:cubicBezTo>
                    <a:pt x="168" y="0"/>
                    <a:pt x="1" y="143"/>
                    <a:pt x="1" y="334"/>
                  </a:cubicBezTo>
                  <a:cubicBezTo>
                    <a:pt x="1" y="500"/>
                    <a:pt x="168" y="643"/>
                    <a:pt x="334" y="643"/>
                  </a:cubicBezTo>
                  <a:cubicBezTo>
                    <a:pt x="525" y="643"/>
                    <a:pt x="668" y="500"/>
                    <a:pt x="668" y="334"/>
                  </a:cubicBezTo>
                  <a:cubicBezTo>
                    <a:pt x="668"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86"/>
            <p:cNvSpPr/>
            <p:nvPr/>
          </p:nvSpPr>
          <p:spPr>
            <a:xfrm>
              <a:off x="4915874" y="3097082"/>
              <a:ext cx="21752" cy="20970"/>
            </a:xfrm>
            <a:custGeom>
              <a:rect b="b" l="l" r="r" t="t"/>
              <a:pathLst>
                <a:path extrusionOk="0" h="644" w="668">
                  <a:moveTo>
                    <a:pt x="334" y="0"/>
                  </a:moveTo>
                  <a:cubicBezTo>
                    <a:pt x="144" y="0"/>
                    <a:pt x="1" y="143"/>
                    <a:pt x="1" y="334"/>
                  </a:cubicBezTo>
                  <a:cubicBezTo>
                    <a:pt x="1" y="500"/>
                    <a:pt x="144" y="643"/>
                    <a:pt x="334" y="643"/>
                  </a:cubicBezTo>
                  <a:cubicBezTo>
                    <a:pt x="525" y="643"/>
                    <a:pt x="668" y="500"/>
                    <a:pt x="668" y="334"/>
                  </a:cubicBezTo>
                  <a:cubicBezTo>
                    <a:pt x="668" y="143"/>
                    <a:pt x="525"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86"/>
            <p:cNvSpPr/>
            <p:nvPr/>
          </p:nvSpPr>
          <p:spPr>
            <a:xfrm>
              <a:off x="4895718" y="3220363"/>
              <a:ext cx="225691" cy="164799"/>
            </a:xfrm>
            <a:custGeom>
              <a:rect b="b" l="l" r="r" t="t"/>
              <a:pathLst>
                <a:path extrusionOk="0" h="5061" w="6931">
                  <a:moveTo>
                    <a:pt x="2215" y="1"/>
                  </a:moveTo>
                  <a:cubicBezTo>
                    <a:pt x="977" y="1"/>
                    <a:pt x="1" y="977"/>
                    <a:pt x="1" y="2192"/>
                  </a:cubicBezTo>
                  <a:cubicBezTo>
                    <a:pt x="1" y="2763"/>
                    <a:pt x="239" y="3335"/>
                    <a:pt x="620" y="3740"/>
                  </a:cubicBezTo>
                  <a:lnTo>
                    <a:pt x="620" y="4740"/>
                  </a:lnTo>
                  <a:cubicBezTo>
                    <a:pt x="620" y="4835"/>
                    <a:pt x="715" y="4978"/>
                    <a:pt x="834" y="5026"/>
                  </a:cubicBezTo>
                  <a:cubicBezTo>
                    <a:pt x="876" y="5051"/>
                    <a:pt x="917" y="5061"/>
                    <a:pt x="958" y="5061"/>
                  </a:cubicBezTo>
                  <a:cubicBezTo>
                    <a:pt x="1033" y="5061"/>
                    <a:pt x="1106" y="5025"/>
                    <a:pt x="1168" y="4978"/>
                  </a:cubicBezTo>
                  <a:lnTo>
                    <a:pt x="1763" y="4383"/>
                  </a:lnTo>
                  <a:cubicBezTo>
                    <a:pt x="1906" y="4406"/>
                    <a:pt x="2049" y="4430"/>
                    <a:pt x="2215" y="4430"/>
                  </a:cubicBezTo>
                  <a:lnTo>
                    <a:pt x="4716" y="4430"/>
                  </a:lnTo>
                  <a:cubicBezTo>
                    <a:pt x="5931" y="4430"/>
                    <a:pt x="6931" y="3430"/>
                    <a:pt x="6931" y="2192"/>
                  </a:cubicBezTo>
                  <a:cubicBezTo>
                    <a:pt x="6931" y="1001"/>
                    <a:pt x="5931" y="1"/>
                    <a:pt x="4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86"/>
            <p:cNvSpPr/>
            <p:nvPr/>
          </p:nvSpPr>
          <p:spPr>
            <a:xfrm>
              <a:off x="5008157" y="3221145"/>
              <a:ext cx="113252" cy="143503"/>
            </a:xfrm>
            <a:custGeom>
              <a:rect b="b" l="l" r="r" t="t"/>
              <a:pathLst>
                <a:path extrusionOk="0" h="4407" w="3478">
                  <a:moveTo>
                    <a:pt x="1282" y="0"/>
                  </a:moveTo>
                  <a:cubicBezTo>
                    <a:pt x="1268" y="0"/>
                    <a:pt x="1254" y="0"/>
                    <a:pt x="1239" y="1"/>
                  </a:cubicBezTo>
                  <a:lnTo>
                    <a:pt x="1" y="1"/>
                  </a:lnTo>
                  <a:lnTo>
                    <a:pt x="1" y="4406"/>
                  </a:lnTo>
                  <a:lnTo>
                    <a:pt x="1239" y="4406"/>
                  </a:lnTo>
                  <a:cubicBezTo>
                    <a:pt x="2478" y="4406"/>
                    <a:pt x="3478" y="3406"/>
                    <a:pt x="3478" y="2168"/>
                  </a:cubicBezTo>
                  <a:cubicBezTo>
                    <a:pt x="3478" y="991"/>
                    <a:pt x="2501" y="0"/>
                    <a:pt x="1282"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86"/>
            <p:cNvSpPr/>
            <p:nvPr/>
          </p:nvSpPr>
          <p:spPr>
            <a:xfrm>
              <a:off x="4957001" y="3280865"/>
              <a:ext cx="20970" cy="21752"/>
            </a:xfrm>
            <a:custGeom>
              <a:rect b="b" l="l" r="r" t="t"/>
              <a:pathLst>
                <a:path extrusionOk="0" h="668" w="644">
                  <a:moveTo>
                    <a:pt x="333" y="0"/>
                  </a:moveTo>
                  <a:cubicBezTo>
                    <a:pt x="143" y="0"/>
                    <a:pt x="0" y="167"/>
                    <a:pt x="0" y="334"/>
                  </a:cubicBezTo>
                  <a:cubicBezTo>
                    <a:pt x="0" y="524"/>
                    <a:pt x="143" y="667"/>
                    <a:pt x="333" y="667"/>
                  </a:cubicBezTo>
                  <a:cubicBezTo>
                    <a:pt x="500" y="667"/>
                    <a:pt x="643" y="524"/>
                    <a:pt x="643" y="334"/>
                  </a:cubicBezTo>
                  <a:cubicBezTo>
                    <a:pt x="643" y="167"/>
                    <a:pt x="500" y="0"/>
                    <a:pt x="33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86"/>
            <p:cNvSpPr/>
            <p:nvPr/>
          </p:nvSpPr>
          <p:spPr>
            <a:xfrm>
              <a:off x="4997313"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86"/>
            <p:cNvSpPr/>
            <p:nvPr/>
          </p:nvSpPr>
          <p:spPr>
            <a:xfrm>
              <a:off x="5038407" y="3280865"/>
              <a:ext cx="20970" cy="21752"/>
            </a:xfrm>
            <a:custGeom>
              <a:rect b="b" l="l" r="r" t="t"/>
              <a:pathLst>
                <a:path extrusionOk="0" h="668" w="644">
                  <a:moveTo>
                    <a:pt x="310" y="0"/>
                  </a:moveTo>
                  <a:cubicBezTo>
                    <a:pt x="143" y="0"/>
                    <a:pt x="1" y="167"/>
                    <a:pt x="1" y="334"/>
                  </a:cubicBezTo>
                  <a:cubicBezTo>
                    <a:pt x="1" y="524"/>
                    <a:pt x="143" y="667"/>
                    <a:pt x="310" y="667"/>
                  </a:cubicBezTo>
                  <a:cubicBezTo>
                    <a:pt x="501" y="667"/>
                    <a:pt x="644" y="524"/>
                    <a:pt x="644" y="334"/>
                  </a:cubicBezTo>
                  <a:cubicBezTo>
                    <a:pt x="644" y="167"/>
                    <a:pt x="501"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86"/>
            <p:cNvSpPr/>
            <p:nvPr/>
          </p:nvSpPr>
          <p:spPr>
            <a:xfrm>
              <a:off x="5008157" y="3282395"/>
              <a:ext cx="10908" cy="20221"/>
            </a:xfrm>
            <a:custGeom>
              <a:rect b="b" l="l" r="r" t="t"/>
              <a:pathLst>
                <a:path extrusionOk="0" h="621" w="335">
                  <a:moveTo>
                    <a:pt x="1" y="1"/>
                  </a:moveTo>
                  <a:lnTo>
                    <a:pt x="1" y="620"/>
                  </a:lnTo>
                  <a:cubicBezTo>
                    <a:pt x="191" y="620"/>
                    <a:pt x="334" y="477"/>
                    <a:pt x="334" y="287"/>
                  </a:cubicBezTo>
                  <a:cubicBezTo>
                    <a:pt x="334" y="120"/>
                    <a:pt x="191"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86"/>
            <p:cNvSpPr/>
            <p:nvPr/>
          </p:nvSpPr>
          <p:spPr>
            <a:xfrm>
              <a:off x="4884875" y="3097863"/>
              <a:ext cx="10876" cy="20970"/>
            </a:xfrm>
            <a:custGeom>
              <a:rect b="b" l="l" r="r" t="t"/>
              <a:pathLst>
                <a:path extrusionOk="0" h="644" w="334">
                  <a:moveTo>
                    <a:pt x="0" y="0"/>
                  </a:moveTo>
                  <a:lnTo>
                    <a:pt x="0" y="643"/>
                  </a:lnTo>
                  <a:cubicBezTo>
                    <a:pt x="191" y="643"/>
                    <a:pt x="334" y="476"/>
                    <a:pt x="334" y="310"/>
                  </a:cubicBezTo>
                  <a:cubicBezTo>
                    <a:pt x="334" y="119"/>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4" name="Google Shape;18344;p86"/>
          <p:cNvGrpSpPr/>
          <p:nvPr/>
        </p:nvGrpSpPr>
        <p:grpSpPr>
          <a:xfrm>
            <a:off x="5537037" y="3035050"/>
            <a:ext cx="350535" cy="349754"/>
            <a:chOff x="5537037" y="3035050"/>
            <a:chExt cx="350535" cy="349754"/>
          </a:xfrm>
        </p:grpSpPr>
        <p:sp>
          <p:nvSpPr>
            <p:cNvPr id="18345" name="Google Shape;18345;p86"/>
            <p:cNvSpPr/>
            <p:nvPr/>
          </p:nvSpPr>
          <p:spPr>
            <a:xfrm>
              <a:off x="5537037" y="3035050"/>
              <a:ext cx="206283" cy="349754"/>
            </a:xfrm>
            <a:custGeom>
              <a:rect b="b" l="l" r="r" t="t"/>
              <a:pathLst>
                <a:path extrusionOk="0" h="10741" w="6335">
                  <a:moveTo>
                    <a:pt x="977" y="0"/>
                  </a:moveTo>
                  <a:cubicBezTo>
                    <a:pt x="429" y="0"/>
                    <a:pt x="0" y="429"/>
                    <a:pt x="0" y="953"/>
                  </a:cubicBezTo>
                  <a:lnTo>
                    <a:pt x="0" y="9788"/>
                  </a:lnTo>
                  <a:cubicBezTo>
                    <a:pt x="0" y="10336"/>
                    <a:pt x="429" y="10740"/>
                    <a:pt x="977" y="10740"/>
                  </a:cubicBezTo>
                  <a:lnTo>
                    <a:pt x="5359" y="10740"/>
                  </a:lnTo>
                  <a:cubicBezTo>
                    <a:pt x="5906" y="10740"/>
                    <a:pt x="6335" y="10336"/>
                    <a:pt x="6335" y="9788"/>
                  </a:cubicBezTo>
                  <a:lnTo>
                    <a:pt x="6335" y="953"/>
                  </a:lnTo>
                  <a:cubicBezTo>
                    <a:pt x="6335" y="453"/>
                    <a:pt x="5906"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86"/>
            <p:cNvSpPr/>
            <p:nvPr/>
          </p:nvSpPr>
          <p:spPr>
            <a:xfrm>
              <a:off x="5640162" y="3035799"/>
              <a:ext cx="103158" cy="349005"/>
            </a:xfrm>
            <a:custGeom>
              <a:rect b="b" l="l" r="r" t="t"/>
              <a:pathLst>
                <a:path extrusionOk="0" h="10718" w="3168">
                  <a:moveTo>
                    <a:pt x="1" y="1"/>
                  </a:moveTo>
                  <a:lnTo>
                    <a:pt x="1" y="10717"/>
                  </a:lnTo>
                  <a:lnTo>
                    <a:pt x="2192" y="10717"/>
                  </a:lnTo>
                  <a:cubicBezTo>
                    <a:pt x="2739" y="10717"/>
                    <a:pt x="3168" y="10313"/>
                    <a:pt x="3168" y="9765"/>
                  </a:cubicBezTo>
                  <a:lnTo>
                    <a:pt x="3168" y="930"/>
                  </a:lnTo>
                  <a:cubicBezTo>
                    <a:pt x="3168" y="430"/>
                    <a:pt x="2739"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86"/>
            <p:cNvSpPr/>
            <p:nvPr/>
          </p:nvSpPr>
          <p:spPr>
            <a:xfrm>
              <a:off x="5557974" y="3055206"/>
              <a:ext cx="164408" cy="309441"/>
            </a:xfrm>
            <a:custGeom>
              <a:rect b="b" l="l" r="r" t="t"/>
              <a:pathLst>
                <a:path extrusionOk="0" h="9503" w="5049">
                  <a:moveTo>
                    <a:pt x="334" y="0"/>
                  </a:moveTo>
                  <a:cubicBezTo>
                    <a:pt x="143" y="0"/>
                    <a:pt x="0" y="167"/>
                    <a:pt x="0" y="334"/>
                  </a:cubicBezTo>
                  <a:lnTo>
                    <a:pt x="0" y="9169"/>
                  </a:lnTo>
                  <a:cubicBezTo>
                    <a:pt x="0" y="9359"/>
                    <a:pt x="143" y="9502"/>
                    <a:pt x="334" y="9502"/>
                  </a:cubicBezTo>
                  <a:lnTo>
                    <a:pt x="4716" y="9502"/>
                  </a:lnTo>
                  <a:cubicBezTo>
                    <a:pt x="4906" y="9502"/>
                    <a:pt x="5049" y="9359"/>
                    <a:pt x="5049" y="9169"/>
                  </a:cubicBezTo>
                  <a:lnTo>
                    <a:pt x="5049" y="334"/>
                  </a:lnTo>
                  <a:cubicBezTo>
                    <a:pt x="5049" y="191"/>
                    <a:pt x="4930"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86"/>
            <p:cNvSpPr/>
            <p:nvPr/>
          </p:nvSpPr>
          <p:spPr>
            <a:xfrm>
              <a:off x="5640162" y="3056737"/>
              <a:ext cx="82220" cy="307911"/>
            </a:xfrm>
            <a:custGeom>
              <a:rect b="b" l="l" r="r" t="t"/>
              <a:pathLst>
                <a:path extrusionOk="0" h="9456" w="2525">
                  <a:moveTo>
                    <a:pt x="1" y="1"/>
                  </a:moveTo>
                  <a:lnTo>
                    <a:pt x="1" y="9455"/>
                  </a:lnTo>
                  <a:lnTo>
                    <a:pt x="2192" y="9455"/>
                  </a:lnTo>
                  <a:cubicBezTo>
                    <a:pt x="2382" y="9455"/>
                    <a:pt x="2525" y="9312"/>
                    <a:pt x="2525" y="9122"/>
                  </a:cubicBezTo>
                  <a:lnTo>
                    <a:pt x="2525" y="287"/>
                  </a:lnTo>
                  <a:cubicBezTo>
                    <a:pt x="2525" y="144"/>
                    <a:pt x="2406"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86"/>
            <p:cNvSpPr/>
            <p:nvPr/>
          </p:nvSpPr>
          <p:spPr>
            <a:xfrm>
              <a:off x="5630849" y="3076926"/>
              <a:ext cx="20970" cy="20970"/>
            </a:xfrm>
            <a:custGeom>
              <a:rect b="b" l="l" r="r" t="t"/>
              <a:pathLst>
                <a:path extrusionOk="0" h="644" w="644">
                  <a:moveTo>
                    <a:pt x="310" y="0"/>
                  </a:moveTo>
                  <a:cubicBezTo>
                    <a:pt x="144" y="0"/>
                    <a:pt x="1" y="143"/>
                    <a:pt x="1" y="310"/>
                  </a:cubicBezTo>
                  <a:cubicBezTo>
                    <a:pt x="1" y="500"/>
                    <a:pt x="144" y="643"/>
                    <a:pt x="310" y="643"/>
                  </a:cubicBezTo>
                  <a:cubicBezTo>
                    <a:pt x="501" y="643"/>
                    <a:pt x="644" y="500"/>
                    <a:pt x="644" y="310"/>
                  </a:cubicBezTo>
                  <a:cubicBezTo>
                    <a:pt x="644" y="143"/>
                    <a:pt x="501" y="0"/>
                    <a:pt x="3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86"/>
            <p:cNvSpPr/>
            <p:nvPr/>
          </p:nvSpPr>
          <p:spPr>
            <a:xfrm>
              <a:off x="5620006" y="3322740"/>
              <a:ext cx="41908" cy="21752"/>
            </a:xfrm>
            <a:custGeom>
              <a:rect b="b" l="l" r="r" t="t"/>
              <a:pathLst>
                <a:path extrusionOk="0" h="668" w="1287">
                  <a:moveTo>
                    <a:pt x="310" y="0"/>
                  </a:moveTo>
                  <a:cubicBezTo>
                    <a:pt x="143" y="0"/>
                    <a:pt x="0" y="167"/>
                    <a:pt x="0" y="334"/>
                  </a:cubicBezTo>
                  <a:cubicBezTo>
                    <a:pt x="0" y="524"/>
                    <a:pt x="143" y="667"/>
                    <a:pt x="310" y="667"/>
                  </a:cubicBezTo>
                  <a:lnTo>
                    <a:pt x="953" y="667"/>
                  </a:lnTo>
                  <a:cubicBezTo>
                    <a:pt x="1120" y="667"/>
                    <a:pt x="1286" y="524"/>
                    <a:pt x="1286" y="334"/>
                  </a:cubicBezTo>
                  <a:cubicBezTo>
                    <a:pt x="1286"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86"/>
            <p:cNvSpPr/>
            <p:nvPr/>
          </p:nvSpPr>
          <p:spPr>
            <a:xfrm>
              <a:off x="5640944" y="3076926"/>
              <a:ext cx="10876" cy="20189"/>
            </a:xfrm>
            <a:custGeom>
              <a:rect b="b" l="l" r="r" t="t"/>
              <a:pathLst>
                <a:path extrusionOk="0" h="620" w="334">
                  <a:moveTo>
                    <a:pt x="0" y="0"/>
                  </a:moveTo>
                  <a:lnTo>
                    <a:pt x="0" y="619"/>
                  </a:lnTo>
                  <a:cubicBezTo>
                    <a:pt x="191" y="619"/>
                    <a:pt x="310" y="476"/>
                    <a:pt x="334" y="334"/>
                  </a:cubicBezTo>
                  <a:cubicBezTo>
                    <a:pt x="334"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86"/>
            <p:cNvSpPr/>
            <p:nvPr/>
          </p:nvSpPr>
          <p:spPr>
            <a:xfrm>
              <a:off x="5640162" y="3324270"/>
              <a:ext cx="21752" cy="20221"/>
            </a:xfrm>
            <a:custGeom>
              <a:rect b="b" l="l" r="r" t="t"/>
              <a:pathLst>
                <a:path extrusionOk="0" h="621" w="668">
                  <a:moveTo>
                    <a:pt x="1" y="1"/>
                  </a:moveTo>
                  <a:lnTo>
                    <a:pt x="1" y="620"/>
                  </a:lnTo>
                  <a:lnTo>
                    <a:pt x="334" y="620"/>
                  </a:lnTo>
                  <a:cubicBezTo>
                    <a:pt x="501" y="620"/>
                    <a:pt x="667" y="477"/>
                    <a:pt x="667" y="287"/>
                  </a:cubicBezTo>
                  <a:cubicBezTo>
                    <a:pt x="667" y="120"/>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86"/>
            <p:cNvSpPr/>
            <p:nvPr/>
          </p:nvSpPr>
          <p:spPr>
            <a:xfrm>
              <a:off x="5661881" y="3118801"/>
              <a:ext cx="225691" cy="163627"/>
            </a:xfrm>
            <a:custGeom>
              <a:rect b="b" l="l" r="r" t="t"/>
              <a:pathLst>
                <a:path extrusionOk="0" h="5025" w="6931">
                  <a:moveTo>
                    <a:pt x="2191" y="0"/>
                  </a:moveTo>
                  <a:cubicBezTo>
                    <a:pt x="977" y="0"/>
                    <a:pt x="0" y="976"/>
                    <a:pt x="0" y="2191"/>
                  </a:cubicBezTo>
                  <a:cubicBezTo>
                    <a:pt x="0" y="2763"/>
                    <a:pt x="215" y="3286"/>
                    <a:pt x="620" y="3715"/>
                  </a:cubicBezTo>
                  <a:lnTo>
                    <a:pt x="620" y="4692"/>
                  </a:lnTo>
                  <a:cubicBezTo>
                    <a:pt x="620" y="4811"/>
                    <a:pt x="715" y="4930"/>
                    <a:pt x="834" y="5001"/>
                  </a:cubicBezTo>
                  <a:cubicBezTo>
                    <a:pt x="874" y="5017"/>
                    <a:pt x="913" y="5025"/>
                    <a:pt x="951" y="5025"/>
                  </a:cubicBezTo>
                  <a:cubicBezTo>
                    <a:pt x="1027" y="5025"/>
                    <a:pt x="1096" y="4993"/>
                    <a:pt x="1144" y="4930"/>
                  </a:cubicBezTo>
                  <a:lnTo>
                    <a:pt x="1739" y="4334"/>
                  </a:lnTo>
                  <a:cubicBezTo>
                    <a:pt x="1906" y="4358"/>
                    <a:pt x="2048" y="4406"/>
                    <a:pt x="2191" y="4406"/>
                  </a:cubicBezTo>
                  <a:lnTo>
                    <a:pt x="4692" y="4406"/>
                  </a:lnTo>
                  <a:cubicBezTo>
                    <a:pt x="5906" y="4406"/>
                    <a:pt x="6930" y="3406"/>
                    <a:pt x="6930" y="2191"/>
                  </a:cubicBezTo>
                  <a:cubicBezTo>
                    <a:pt x="6930" y="976"/>
                    <a:pt x="5906" y="0"/>
                    <a:pt x="4692"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86"/>
            <p:cNvSpPr/>
            <p:nvPr/>
          </p:nvSpPr>
          <p:spPr>
            <a:xfrm>
              <a:off x="5773538" y="3118801"/>
              <a:ext cx="114034" cy="142689"/>
            </a:xfrm>
            <a:custGeom>
              <a:rect b="b" l="l" r="r" t="t"/>
              <a:pathLst>
                <a:path extrusionOk="0" h="4382" w="3502">
                  <a:moveTo>
                    <a:pt x="1" y="0"/>
                  </a:moveTo>
                  <a:lnTo>
                    <a:pt x="1" y="4382"/>
                  </a:lnTo>
                  <a:lnTo>
                    <a:pt x="1263" y="4382"/>
                  </a:lnTo>
                  <a:cubicBezTo>
                    <a:pt x="2477" y="4382"/>
                    <a:pt x="3501" y="3406"/>
                    <a:pt x="3501" y="2191"/>
                  </a:cubicBezTo>
                  <a:cubicBezTo>
                    <a:pt x="3501" y="976"/>
                    <a:pt x="2477" y="0"/>
                    <a:pt x="126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86"/>
            <p:cNvSpPr/>
            <p:nvPr/>
          </p:nvSpPr>
          <p:spPr>
            <a:xfrm>
              <a:off x="5722350" y="3179270"/>
              <a:ext cx="21752" cy="21752"/>
            </a:xfrm>
            <a:custGeom>
              <a:rect b="b" l="l" r="r" t="t"/>
              <a:pathLst>
                <a:path extrusionOk="0" h="668" w="668">
                  <a:moveTo>
                    <a:pt x="334" y="1"/>
                  </a:moveTo>
                  <a:cubicBezTo>
                    <a:pt x="144" y="1"/>
                    <a:pt x="1" y="144"/>
                    <a:pt x="1" y="334"/>
                  </a:cubicBezTo>
                  <a:cubicBezTo>
                    <a:pt x="1" y="525"/>
                    <a:pt x="144" y="667"/>
                    <a:pt x="334" y="667"/>
                  </a:cubicBezTo>
                  <a:cubicBezTo>
                    <a:pt x="525" y="667"/>
                    <a:pt x="668" y="525"/>
                    <a:pt x="668" y="334"/>
                  </a:cubicBezTo>
                  <a:cubicBezTo>
                    <a:pt x="668"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86"/>
            <p:cNvSpPr/>
            <p:nvPr/>
          </p:nvSpPr>
          <p:spPr>
            <a:xfrm>
              <a:off x="5763476" y="3179270"/>
              <a:ext cx="20970" cy="21752"/>
            </a:xfrm>
            <a:custGeom>
              <a:rect b="b" l="l" r="r" t="t"/>
              <a:pathLst>
                <a:path extrusionOk="0" h="668" w="644">
                  <a:moveTo>
                    <a:pt x="310" y="1"/>
                  </a:moveTo>
                  <a:cubicBezTo>
                    <a:pt x="143" y="1"/>
                    <a:pt x="0" y="144"/>
                    <a:pt x="0" y="334"/>
                  </a:cubicBezTo>
                  <a:cubicBezTo>
                    <a:pt x="0" y="525"/>
                    <a:pt x="143" y="667"/>
                    <a:pt x="310" y="667"/>
                  </a:cubicBezTo>
                  <a:cubicBezTo>
                    <a:pt x="500" y="667"/>
                    <a:pt x="643" y="525"/>
                    <a:pt x="643" y="334"/>
                  </a:cubicBezTo>
                  <a:cubicBezTo>
                    <a:pt x="643" y="144"/>
                    <a:pt x="500" y="1"/>
                    <a:pt x="31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86"/>
            <p:cNvSpPr/>
            <p:nvPr/>
          </p:nvSpPr>
          <p:spPr>
            <a:xfrm>
              <a:off x="5803789" y="3179270"/>
              <a:ext cx="21752" cy="21752"/>
            </a:xfrm>
            <a:custGeom>
              <a:rect b="b" l="l" r="r" t="t"/>
              <a:pathLst>
                <a:path extrusionOk="0" h="668" w="668">
                  <a:moveTo>
                    <a:pt x="334" y="1"/>
                  </a:moveTo>
                  <a:cubicBezTo>
                    <a:pt x="143" y="1"/>
                    <a:pt x="0" y="144"/>
                    <a:pt x="0" y="334"/>
                  </a:cubicBezTo>
                  <a:cubicBezTo>
                    <a:pt x="0" y="525"/>
                    <a:pt x="143" y="667"/>
                    <a:pt x="334" y="667"/>
                  </a:cubicBezTo>
                  <a:cubicBezTo>
                    <a:pt x="524" y="667"/>
                    <a:pt x="667" y="525"/>
                    <a:pt x="667" y="334"/>
                  </a:cubicBezTo>
                  <a:cubicBezTo>
                    <a:pt x="667" y="144"/>
                    <a:pt x="524"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86"/>
            <p:cNvSpPr/>
            <p:nvPr/>
          </p:nvSpPr>
          <p:spPr>
            <a:xfrm>
              <a:off x="5774320" y="3180539"/>
              <a:ext cx="10127" cy="20482"/>
            </a:xfrm>
            <a:custGeom>
              <a:rect b="b" l="l" r="r" t="t"/>
              <a:pathLst>
                <a:path extrusionOk="0" h="629" w="311">
                  <a:moveTo>
                    <a:pt x="58" y="1"/>
                  </a:moveTo>
                  <a:cubicBezTo>
                    <a:pt x="40" y="1"/>
                    <a:pt x="20" y="4"/>
                    <a:pt x="1" y="9"/>
                  </a:cubicBezTo>
                  <a:lnTo>
                    <a:pt x="1" y="628"/>
                  </a:lnTo>
                  <a:cubicBezTo>
                    <a:pt x="167" y="628"/>
                    <a:pt x="310" y="486"/>
                    <a:pt x="310" y="295"/>
                  </a:cubicBezTo>
                  <a:cubicBezTo>
                    <a:pt x="310" y="148"/>
                    <a:pt x="199" y="1"/>
                    <a:pt x="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9" name="Google Shape;18359;p86"/>
          <p:cNvGrpSpPr/>
          <p:nvPr/>
        </p:nvGrpSpPr>
        <p:grpSpPr>
          <a:xfrm>
            <a:off x="6296199" y="3035050"/>
            <a:ext cx="350535" cy="349754"/>
            <a:chOff x="6296199" y="3035050"/>
            <a:chExt cx="350535" cy="349754"/>
          </a:xfrm>
        </p:grpSpPr>
        <p:sp>
          <p:nvSpPr>
            <p:cNvPr id="18360" name="Google Shape;18360;p86"/>
            <p:cNvSpPr/>
            <p:nvPr/>
          </p:nvSpPr>
          <p:spPr>
            <a:xfrm>
              <a:off x="6296199" y="3035050"/>
              <a:ext cx="205535" cy="349754"/>
            </a:xfrm>
            <a:custGeom>
              <a:rect b="b" l="l" r="r" t="t"/>
              <a:pathLst>
                <a:path extrusionOk="0" h="10741" w="6312">
                  <a:moveTo>
                    <a:pt x="953" y="0"/>
                  </a:moveTo>
                  <a:cubicBezTo>
                    <a:pt x="429" y="0"/>
                    <a:pt x="1" y="453"/>
                    <a:pt x="1" y="953"/>
                  </a:cubicBezTo>
                  <a:lnTo>
                    <a:pt x="1" y="9788"/>
                  </a:lnTo>
                  <a:cubicBezTo>
                    <a:pt x="1" y="10336"/>
                    <a:pt x="453" y="10740"/>
                    <a:pt x="953"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86"/>
            <p:cNvSpPr/>
            <p:nvPr/>
          </p:nvSpPr>
          <p:spPr>
            <a:xfrm>
              <a:off x="6399324" y="3035799"/>
              <a:ext cx="102409" cy="349005"/>
            </a:xfrm>
            <a:custGeom>
              <a:rect b="b" l="l" r="r" t="t"/>
              <a:pathLst>
                <a:path extrusionOk="0" h="10718" w="3145">
                  <a:moveTo>
                    <a:pt x="1" y="1"/>
                  </a:moveTo>
                  <a:lnTo>
                    <a:pt x="1" y="10717"/>
                  </a:lnTo>
                  <a:lnTo>
                    <a:pt x="2192" y="10717"/>
                  </a:lnTo>
                  <a:cubicBezTo>
                    <a:pt x="2740" y="10717"/>
                    <a:pt x="3145" y="10289"/>
                    <a:pt x="3145" y="9765"/>
                  </a:cubicBezTo>
                  <a:lnTo>
                    <a:pt x="3145" y="930"/>
                  </a:lnTo>
                  <a:cubicBezTo>
                    <a:pt x="3145" y="430"/>
                    <a:pt x="2740"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86"/>
            <p:cNvSpPr/>
            <p:nvPr/>
          </p:nvSpPr>
          <p:spPr>
            <a:xfrm>
              <a:off x="6317136" y="3055206"/>
              <a:ext cx="164441" cy="309441"/>
            </a:xfrm>
            <a:custGeom>
              <a:rect b="b" l="l" r="r" t="t"/>
              <a:pathLst>
                <a:path extrusionOk="0" h="9503" w="5050">
                  <a:moveTo>
                    <a:pt x="310" y="0"/>
                  </a:moveTo>
                  <a:cubicBezTo>
                    <a:pt x="144" y="0"/>
                    <a:pt x="1" y="167"/>
                    <a:pt x="1" y="334"/>
                  </a:cubicBezTo>
                  <a:lnTo>
                    <a:pt x="1" y="9169"/>
                  </a:lnTo>
                  <a:cubicBezTo>
                    <a:pt x="1" y="9359"/>
                    <a:pt x="144" y="9502"/>
                    <a:pt x="310" y="9502"/>
                  </a:cubicBezTo>
                  <a:lnTo>
                    <a:pt x="4716" y="9502"/>
                  </a:lnTo>
                  <a:cubicBezTo>
                    <a:pt x="4906" y="9502"/>
                    <a:pt x="5049" y="9359"/>
                    <a:pt x="5049" y="9169"/>
                  </a:cubicBezTo>
                  <a:lnTo>
                    <a:pt x="5049" y="334"/>
                  </a:lnTo>
                  <a:cubicBezTo>
                    <a:pt x="5049" y="191"/>
                    <a:pt x="4906"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86"/>
            <p:cNvSpPr/>
            <p:nvPr/>
          </p:nvSpPr>
          <p:spPr>
            <a:xfrm>
              <a:off x="6399324" y="3056737"/>
              <a:ext cx="82253" cy="307911"/>
            </a:xfrm>
            <a:custGeom>
              <a:rect b="b" l="l" r="r" t="t"/>
              <a:pathLst>
                <a:path extrusionOk="0" h="9456" w="2526">
                  <a:moveTo>
                    <a:pt x="1" y="1"/>
                  </a:moveTo>
                  <a:lnTo>
                    <a:pt x="1" y="9455"/>
                  </a:lnTo>
                  <a:lnTo>
                    <a:pt x="2192" y="9455"/>
                  </a:lnTo>
                  <a:cubicBezTo>
                    <a:pt x="2382" y="9455"/>
                    <a:pt x="2525" y="9312"/>
                    <a:pt x="2525" y="9122"/>
                  </a:cubicBezTo>
                  <a:lnTo>
                    <a:pt x="2525" y="287"/>
                  </a:lnTo>
                  <a:cubicBezTo>
                    <a:pt x="2525" y="144"/>
                    <a:pt x="2382"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86"/>
            <p:cNvSpPr/>
            <p:nvPr/>
          </p:nvSpPr>
          <p:spPr>
            <a:xfrm>
              <a:off x="6388481" y="3076926"/>
              <a:ext cx="20970" cy="20970"/>
            </a:xfrm>
            <a:custGeom>
              <a:rect b="b" l="l" r="r" t="t"/>
              <a:pathLst>
                <a:path extrusionOk="0" h="644" w="644">
                  <a:moveTo>
                    <a:pt x="334" y="0"/>
                  </a:moveTo>
                  <a:cubicBezTo>
                    <a:pt x="143" y="0"/>
                    <a:pt x="1" y="143"/>
                    <a:pt x="1" y="310"/>
                  </a:cubicBezTo>
                  <a:cubicBezTo>
                    <a:pt x="1" y="500"/>
                    <a:pt x="143" y="643"/>
                    <a:pt x="334" y="643"/>
                  </a:cubicBezTo>
                  <a:cubicBezTo>
                    <a:pt x="501" y="643"/>
                    <a:pt x="644" y="500"/>
                    <a:pt x="644" y="310"/>
                  </a:cubicBezTo>
                  <a:cubicBezTo>
                    <a:pt x="644"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86"/>
            <p:cNvSpPr/>
            <p:nvPr/>
          </p:nvSpPr>
          <p:spPr>
            <a:xfrm>
              <a:off x="6377638" y="3322740"/>
              <a:ext cx="41908" cy="21752"/>
            </a:xfrm>
            <a:custGeom>
              <a:rect b="b" l="l" r="r" t="t"/>
              <a:pathLst>
                <a:path extrusionOk="0" h="668" w="1287">
                  <a:moveTo>
                    <a:pt x="334" y="0"/>
                  </a:moveTo>
                  <a:cubicBezTo>
                    <a:pt x="167" y="0"/>
                    <a:pt x="0" y="167"/>
                    <a:pt x="0" y="334"/>
                  </a:cubicBezTo>
                  <a:cubicBezTo>
                    <a:pt x="0" y="524"/>
                    <a:pt x="167" y="667"/>
                    <a:pt x="334" y="667"/>
                  </a:cubicBezTo>
                  <a:lnTo>
                    <a:pt x="953" y="667"/>
                  </a:lnTo>
                  <a:cubicBezTo>
                    <a:pt x="1143" y="667"/>
                    <a:pt x="1286" y="524"/>
                    <a:pt x="1286" y="334"/>
                  </a:cubicBezTo>
                  <a:cubicBezTo>
                    <a:pt x="1286" y="167"/>
                    <a:pt x="1167"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86"/>
            <p:cNvSpPr/>
            <p:nvPr/>
          </p:nvSpPr>
          <p:spPr>
            <a:xfrm>
              <a:off x="6400106" y="3076926"/>
              <a:ext cx="10908" cy="20189"/>
            </a:xfrm>
            <a:custGeom>
              <a:rect b="b" l="l" r="r" t="t"/>
              <a:pathLst>
                <a:path extrusionOk="0" h="620" w="335">
                  <a:moveTo>
                    <a:pt x="1" y="0"/>
                  </a:moveTo>
                  <a:lnTo>
                    <a:pt x="1" y="619"/>
                  </a:lnTo>
                  <a:cubicBezTo>
                    <a:pt x="191" y="619"/>
                    <a:pt x="310" y="476"/>
                    <a:pt x="334" y="334"/>
                  </a:cubicBezTo>
                  <a:cubicBezTo>
                    <a:pt x="334" y="143"/>
                    <a:pt x="191" y="0"/>
                    <a:pt x="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86"/>
            <p:cNvSpPr/>
            <p:nvPr/>
          </p:nvSpPr>
          <p:spPr>
            <a:xfrm>
              <a:off x="6400106" y="3324270"/>
              <a:ext cx="21752" cy="20221"/>
            </a:xfrm>
            <a:custGeom>
              <a:rect b="b" l="l" r="r" t="t"/>
              <a:pathLst>
                <a:path extrusionOk="0" h="621" w="668">
                  <a:moveTo>
                    <a:pt x="1" y="1"/>
                  </a:moveTo>
                  <a:lnTo>
                    <a:pt x="1" y="620"/>
                  </a:lnTo>
                  <a:lnTo>
                    <a:pt x="310" y="620"/>
                  </a:lnTo>
                  <a:cubicBezTo>
                    <a:pt x="477" y="620"/>
                    <a:pt x="596" y="501"/>
                    <a:pt x="668" y="358"/>
                  </a:cubicBezTo>
                  <a:cubicBezTo>
                    <a:pt x="668" y="144"/>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86"/>
            <p:cNvSpPr/>
            <p:nvPr/>
          </p:nvSpPr>
          <p:spPr>
            <a:xfrm>
              <a:off x="6420262" y="3148270"/>
              <a:ext cx="226472" cy="41908"/>
            </a:xfrm>
            <a:custGeom>
              <a:rect b="b" l="l" r="r" t="t"/>
              <a:pathLst>
                <a:path extrusionOk="0" h="1287" w="6955">
                  <a:moveTo>
                    <a:pt x="644" y="0"/>
                  </a:moveTo>
                  <a:lnTo>
                    <a:pt x="1" y="333"/>
                  </a:lnTo>
                  <a:lnTo>
                    <a:pt x="1" y="953"/>
                  </a:lnTo>
                  <a:lnTo>
                    <a:pt x="644" y="1286"/>
                  </a:lnTo>
                  <a:lnTo>
                    <a:pt x="6312" y="1286"/>
                  </a:lnTo>
                  <a:lnTo>
                    <a:pt x="6955" y="953"/>
                  </a:lnTo>
                  <a:lnTo>
                    <a:pt x="6955" y="333"/>
                  </a:lnTo>
                  <a:lnTo>
                    <a:pt x="6312"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86"/>
            <p:cNvSpPr/>
            <p:nvPr/>
          </p:nvSpPr>
          <p:spPr>
            <a:xfrm>
              <a:off x="6532733" y="3149800"/>
              <a:ext cx="114001" cy="40378"/>
            </a:xfrm>
            <a:custGeom>
              <a:rect b="b" l="l" r="r" t="t"/>
              <a:pathLst>
                <a:path extrusionOk="0" h="1240" w="3501">
                  <a:moveTo>
                    <a:pt x="0" y="1"/>
                  </a:moveTo>
                  <a:lnTo>
                    <a:pt x="0" y="1239"/>
                  </a:lnTo>
                  <a:lnTo>
                    <a:pt x="2858" y="1239"/>
                  </a:lnTo>
                  <a:lnTo>
                    <a:pt x="3501" y="906"/>
                  </a:lnTo>
                  <a:lnTo>
                    <a:pt x="3501" y="286"/>
                  </a:lnTo>
                  <a:lnTo>
                    <a:pt x="2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86"/>
            <p:cNvSpPr/>
            <p:nvPr/>
          </p:nvSpPr>
          <p:spPr>
            <a:xfrm>
              <a:off x="6419513" y="3179270"/>
              <a:ext cx="227221" cy="103158"/>
            </a:xfrm>
            <a:custGeom>
              <a:rect b="b" l="l" r="r" t="t"/>
              <a:pathLst>
                <a:path extrusionOk="0" h="3168" w="6978">
                  <a:moveTo>
                    <a:pt x="0" y="1"/>
                  </a:moveTo>
                  <a:lnTo>
                    <a:pt x="0" y="2835"/>
                  </a:lnTo>
                  <a:cubicBezTo>
                    <a:pt x="0" y="3025"/>
                    <a:pt x="143" y="3168"/>
                    <a:pt x="334" y="3168"/>
                  </a:cubicBezTo>
                  <a:lnTo>
                    <a:pt x="6644" y="3168"/>
                  </a:lnTo>
                  <a:cubicBezTo>
                    <a:pt x="6811" y="3168"/>
                    <a:pt x="6978" y="3025"/>
                    <a:pt x="6978" y="2835"/>
                  </a:cubicBezTo>
                  <a:lnTo>
                    <a:pt x="6978"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86"/>
            <p:cNvSpPr/>
            <p:nvPr/>
          </p:nvSpPr>
          <p:spPr>
            <a:xfrm>
              <a:off x="6420262" y="3117238"/>
              <a:ext cx="226472" cy="41908"/>
            </a:xfrm>
            <a:custGeom>
              <a:rect b="b" l="l" r="r" t="t"/>
              <a:pathLst>
                <a:path extrusionOk="0" h="1287" w="6955">
                  <a:moveTo>
                    <a:pt x="334" y="0"/>
                  </a:moveTo>
                  <a:cubicBezTo>
                    <a:pt x="168" y="0"/>
                    <a:pt x="1" y="143"/>
                    <a:pt x="1" y="334"/>
                  </a:cubicBezTo>
                  <a:lnTo>
                    <a:pt x="1" y="1286"/>
                  </a:lnTo>
                  <a:lnTo>
                    <a:pt x="6955" y="1286"/>
                  </a:lnTo>
                  <a:lnTo>
                    <a:pt x="6955" y="334"/>
                  </a:lnTo>
                  <a:cubicBezTo>
                    <a:pt x="6955" y="191"/>
                    <a:pt x="6788" y="48"/>
                    <a:pt x="6645"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86"/>
            <p:cNvSpPr/>
            <p:nvPr/>
          </p:nvSpPr>
          <p:spPr>
            <a:xfrm>
              <a:off x="6532733" y="3118801"/>
              <a:ext cx="114001" cy="40345"/>
            </a:xfrm>
            <a:custGeom>
              <a:rect b="b" l="l" r="r" t="t"/>
              <a:pathLst>
                <a:path extrusionOk="0" h="1239" w="3501">
                  <a:moveTo>
                    <a:pt x="0" y="0"/>
                  </a:moveTo>
                  <a:lnTo>
                    <a:pt x="0" y="1238"/>
                  </a:lnTo>
                  <a:lnTo>
                    <a:pt x="3501" y="1238"/>
                  </a:lnTo>
                  <a:lnTo>
                    <a:pt x="3501" y="286"/>
                  </a:lnTo>
                  <a:cubicBezTo>
                    <a:pt x="3501" y="143"/>
                    <a:pt x="3334" y="0"/>
                    <a:pt x="316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86"/>
            <p:cNvSpPr/>
            <p:nvPr/>
          </p:nvSpPr>
          <p:spPr>
            <a:xfrm>
              <a:off x="6532733" y="3179270"/>
              <a:ext cx="114001" cy="103158"/>
            </a:xfrm>
            <a:custGeom>
              <a:rect b="b" l="l" r="r" t="t"/>
              <a:pathLst>
                <a:path extrusionOk="0" h="3168" w="3501">
                  <a:moveTo>
                    <a:pt x="0" y="1"/>
                  </a:moveTo>
                  <a:lnTo>
                    <a:pt x="0" y="3168"/>
                  </a:lnTo>
                  <a:lnTo>
                    <a:pt x="3167" y="3168"/>
                  </a:lnTo>
                  <a:cubicBezTo>
                    <a:pt x="3334" y="3168"/>
                    <a:pt x="3501" y="3025"/>
                    <a:pt x="3501" y="2835"/>
                  </a:cubicBezTo>
                  <a:lnTo>
                    <a:pt x="350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86"/>
            <p:cNvSpPr/>
            <p:nvPr/>
          </p:nvSpPr>
          <p:spPr>
            <a:xfrm>
              <a:off x="6562951" y="3198644"/>
              <a:ext cx="41908" cy="21752"/>
            </a:xfrm>
            <a:custGeom>
              <a:rect b="b" l="l" r="r" t="t"/>
              <a:pathLst>
                <a:path extrusionOk="0" h="668" w="1287">
                  <a:moveTo>
                    <a:pt x="334" y="1"/>
                  </a:moveTo>
                  <a:cubicBezTo>
                    <a:pt x="144" y="1"/>
                    <a:pt x="1" y="144"/>
                    <a:pt x="1" y="334"/>
                  </a:cubicBezTo>
                  <a:cubicBezTo>
                    <a:pt x="1" y="525"/>
                    <a:pt x="144" y="668"/>
                    <a:pt x="334" y="668"/>
                  </a:cubicBezTo>
                  <a:lnTo>
                    <a:pt x="953" y="668"/>
                  </a:lnTo>
                  <a:cubicBezTo>
                    <a:pt x="1144" y="668"/>
                    <a:pt x="1287" y="525"/>
                    <a:pt x="1287" y="334"/>
                  </a:cubicBezTo>
                  <a:cubicBezTo>
                    <a:pt x="1287" y="144"/>
                    <a:pt x="1144"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5" name="Google Shape;18375;p86"/>
          <p:cNvGrpSpPr/>
          <p:nvPr/>
        </p:nvGrpSpPr>
        <p:grpSpPr>
          <a:xfrm>
            <a:off x="7060017" y="3035050"/>
            <a:ext cx="329630" cy="349754"/>
            <a:chOff x="7060017" y="3035050"/>
            <a:chExt cx="329630" cy="349754"/>
          </a:xfrm>
        </p:grpSpPr>
        <p:sp>
          <p:nvSpPr>
            <p:cNvPr id="18376" name="Google Shape;18376;p86"/>
            <p:cNvSpPr/>
            <p:nvPr/>
          </p:nvSpPr>
          <p:spPr>
            <a:xfrm>
              <a:off x="7060017" y="3035050"/>
              <a:ext cx="205535" cy="349754"/>
            </a:xfrm>
            <a:custGeom>
              <a:rect b="b" l="l" r="r" t="t"/>
              <a:pathLst>
                <a:path extrusionOk="0" h="10741" w="6312">
                  <a:moveTo>
                    <a:pt x="954" y="0"/>
                  </a:moveTo>
                  <a:cubicBezTo>
                    <a:pt x="430" y="0"/>
                    <a:pt x="1" y="453"/>
                    <a:pt x="1" y="953"/>
                  </a:cubicBezTo>
                  <a:lnTo>
                    <a:pt x="1" y="9788"/>
                  </a:lnTo>
                  <a:cubicBezTo>
                    <a:pt x="1" y="10336"/>
                    <a:pt x="453" y="10740"/>
                    <a:pt x="954"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86"/>
            <p:cNvSpPr/>
            <p:nvPr/>
          </p:nvSpPr>
          <p:spPr>
            <a:xfrm>
              <a:off x="7163957" y="3035799"/>
              <a:ext cx="101595" cy="349005"/>
            </a:xfrm>
            <a:custGeom>
              <a:rect b="b" l="l" r="r" t="t"/>
              <a:pathLst>
                <a:path extrusionOk="0" h="10718" w="3120">
                  <a:moveTo>
                    <a:pt x="0" y="1"/>
                  </a:moveTo>
                  <a:lnTo>
                    <a:pt x="0" y="10717"/>
                  </a:lnTo>
                  <a:lnTo>
                    <a:pt x="2167" y="10717"/>
                  </a:lnTo>
                  <a:cubicBezTo>
                    <a:pt x="2715" y="10717"/>
                    <a:pt x="3120" y="10289"/>
                    <a:pt x="3120" y="9765"/>
                  </a:cubicBezTo>
                  <a:lnTo>
                    <a:pt x="3120" y="930"/>
                  </a:lnTo>
                  <a:cubicBezTo>
                    <a:pt x="3120" y="430"/>
                    <a:pt x="2715" y="1"/>
                    <a:pt x="2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86"/>
            <p:cNvSpPr/>
            <p:nvPr/>
          </p:nvSpPr>
          <p:spPr>
            <a:xfrm>
              <a:off x="7080955" y="3055206"/>
              <a:ext cx="164441" cy="309441"/>
            </a:xfrm>
            <a:custGeom>
              <a:rect b="b" l="l" r="r" t="t"/>
              <a:pathLst>
                <a:path extrusionOk="0" h="9503" w="5050">
                  <a:moveTo>
                    <a:pt x="311" y="0"/>
                  </a:moveTo>
                  <a:cubicBezTo>
                    <a:pt x="144" y="0"/>
                    <a:pt x="1" y="167"/>
                    <a:pt x="1" y="334"/>
                  </a:cubicBezTo>
                  <a:lnTo>
                    <a:pt x="1" y="9169"/>
                  </a:lnTo>
                  <a:cubicBezTo>
                    <a:pt x="1" y="9359"/>
                    <a:pt x="144" y="9502"/>
                    <a:pt x="311" y="9502"/>
                  </a:cubicBezTo>
                  <a:lnTo>
                    <a:pt x="4716" y="9502"/>
                  </a:lnTo>
                  <a:cubicBezTo>
                    <a:pt x="4907" y="9502"/>
                    <a:pt x="5050" y="9359"/>
                    <a:pt x="5050" y="9169"/>
                  </a:cubicBezTo>
                  <a:lnTo>
                    <a:pt x="5050" y="334"/>
                  </a:lnTo>
                  <a:cubicBezTo>
                    <a:pt x="5050" y="191"/>
                    <a:pt x="4907"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86"/>
            <p:cNvSpPr/>
            <p:nvPr/>
          </p:nvSpPr>
          <p:spPr>
            <a:xfrm>
              <a:off x="7163957" y="3056737"/>
              <a:ext cx="81439" cy="307911"/>
            </a:xfrm>
            <a:custGeom>
              <a:rect b="b" l="l" r="r" t="t"/>
              <a:pathLst>
                <a:path extrusionOk="0" h="9456" w="2501">
                  <a:moveTo>
                    <a:pt x="0" y="1"/>
                  </a:moveTo>
                  <a:lnTo>
                    <a:pt x="0" y="9455"/>
                  </a:lnTo>
                  <a:lnTo>
                    <a:pt x="2167" y="9455"/>
                  </a:lnTo>
                  <a:cubicBezTo>
                    <a:pt x="2358" y="9455"/>
                    <a:pt x="2501" y="9312"/>
                    <a:pt x="2501" y="9122"/>
                  </a:cubicBezTo>
                  <a:lnTo>
                    <a:pt x="2501" y="287"/>
                  </a:lnTo>
                  <a:cubicBezTo>
                    <a:pt x="2501" y="144"/>
                    <a:pt x="2358" y="1"/>
                    <a:pt x="2215"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86"/>
            <p:cNvSpPr/>
            <p:nvPr/>
          </p:nvSpPr>
          <p:spPr>
            <a:xfrm>
              <a:off x="7152299" y="3076926"/>
              <a:ext cx="21752" cy="20970"/>
            </a:xfrm>
            <a:custGeom>
              <a:rect b="b" l="l" r="r" t="t"/>
              <a:pathLst>
                <a:path extrusionOk="0" h="644" w="668">
                  <a:moveTo>
                    <a:pt x="334" y="0"/>
                  </a:moveTo>
                  <a:cubicBezTo>
                    <a:pt x="144" y="0"/>
                    <a:pt x="1" y="143"/>
                    <a:pt x="1" y="310"/>
                  </a:cubicBezTo>
                  <a:cubicBezTo>
                    <a:pt x="1" y="500"/>
                    <a:pt x="144" y="643"/>
                    <a:pt x="334" y="643"/>
                  </a:cubicBezTo>
                  <a:cubicBezTo>
                    <a:pt x="501" y="643"/>
                    <a:pt x="668" y="500"/>
                    <a:pt x="668" y="310"/>
                  </a:cubicBezTo>
                  <a:cubicBezTo>
                    <a:pt x="668"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86"/>
            <p:cNvSpPr/>
            <p:nvPr/>
          </p:nvSpPr>
          <p:spPr>
            <a:xfrm>
              <a:off x="7143019" y="3322740"/>
              <a:ext cx="41126" cy="21752"/>
            </a:xfrm>
            <a:custGeom>
              <a:rect b="b" l="l" r="r" t="t"/>
              <a:pathLst>
                <a:path extrusionOk="0" h="668" w="1263">
                  <a:moveTo>
                    <a:pt x="310" y="0"/>
                  </a:moveTo>
                  <a:cubicBezTo>
                    <a:pt x="143" y="0"/>
                    <a:pt x="0" y="167"/>
                    <a:pt x="0" y="334"/>
                  </a:cubicBezTo>
                  <a:cubicBezTo>
                    <a:pt x="0" y="524"/>
                    <a:pt x="143" y="667"/>
                    <a:pt x="310" y="667"/>
                  </a:cubicBezTo>
                  <a:lnTo>
                    <a:pt x="953" y="667"/>
                  </a:lnTo>
                  <a:cubicBezTo>
                    <a:pt x="1119" y="667"/>
                    <a:pt x="1262" y="524"/>
                    <a:pt x="1262" y="334"/>
                  </a:cubicBezTo>
                  <a:cubicBezTo>
                    <a:pt x="1262" y="167"/>
                    <a:pt x="1119"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86"/>
            <p:cNvSpPr/>
            <p:nvPr/>
          </p:nvSpPr>
          <p:spPr>
            <a:xfrm>
              <a:off x="7163957" y="3076926"/>
              <a:ext cx="10876" cy="20189"/>
            </a:xfrm>
            <a:custGeom>
              <a:rect b="b" l="l" r="r" t="t"/>
              <a:pathLst>
                <a:path extrusionOk="0" h="620" w="334">
                  <a:moveTo>
                    <a:pt x="0" y="0"/>
                  </a:moveTo>
                  <a:lnTo>
                    <a:pt x="0" y="619"/>
                  </a:lnTo>
                  <a:cubicBezTo>
                    <a:pt x="191" y="619"/>
                    <a:pt x="310" y="476"/>
                    <a:pt x="333" y="334"/>
                  </a:cubicBezTo>
                  <a:cubicBezTo>
                    <a:pt x="333"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86"/>
            <p:cNvSpPr/>
            <p:nvPr/>
          </p:nvSpPr>
          <p:spPr>
            <a:xfrm>
              <a:off x="7163957" y="3324270"/>
              <a:ext cx="21719" cy="20221"/>
            </a:xfrm>
            <a:custGeom>
              <a:rect b="b" l="l" r="r" t="t"/>
              <a:pathLst>
                <a:path extrusionOk="0" h="621" w="667">
                  <a:moveTo>
                    <a:pt x="0" y="1"/>
                  </a:moveTo>
                  <a:lnTo>
                    <a:pt x="0" y="620"/>
                  </a:lnTo>
                  <a:lnTo>
                    <a:pt x="310" y="620"/>
                  </a:lnTo>
                  <a:cubicBezTo>
                    <a:pt x="476" y="620"/>
                    <a:pt x="595" y="501"/>
                    <a:pt x="667" y="358"/>
                  </a:cubicBezTo>
                  <a:cubicBezTo>
                    <a:pt x="667" y="144"/>
                    <a:pt x="500" y="1"/>
                    <a:pt x="33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86"/>
            <p:cNvSpPr/>
            <p:nvPr/>
          </p:nvSpPr>
          <p:spPr>
            <a:xfrm>
              <a:off x="7301989" y="3257778"/>
              <a:ext cx="87658" cy="85737"/>
            </a:xfrm>
            <a:custGeom>
              <a:rect b="b" l="l" r="r" t="t"/>
              <a:pathLst>
                <a:path extrusionOk="0" h="2633" w="2692">
                  <a:moveTo>
                    <a:pt x="322" y="1"/>
                  </a:moveTo>
                  <a:cubicBezTo>
                    <a:pt x="238" y="1"/>
                    <a:pt x="155" y="31"/>
                    <a:pt x="95" y="90"/>
                  </a:cubicBezTo>
                  <a:cubicBezTo>
                    <a:pt x="0" y="209"/>
                    <a:pt x="0" y="424"/>
                    <a:pt x="95" y="543"/>
                  </a:cubicBezTo>
                  <a:lnTo>
                    <a:pt x="2096" y="2543"/>
                  </a:lnTo>
                  <a:cubicBezTo>
                    <a:pt x="2155" y="2603"/>
                    <a:pt x="2239" y="2632"/>
                    <a:pt x="2322" y="2632"/>
                  </a:cubicBezTo>
                  <a:cubicBezTo>
                    <a:pt x="2405" y="2632"/>
                    <a:pt x="2489" y="2603"/>
                    <a:pt x="2548" y="2543"/>
                  </a:cubicBezTo>
                  <a:cubicBezTo>
                    <a:pt x="2691" y="2424"/>
                    <a:pt x="2691" y="2210"/>
                    <a:pt x="2548" y="2091"/>
                  </a:cubicBezTo>
                  <a:lnTo>
                    <a:pt x="548" y="90"/>
                  </a:lnTo>
                  <a:cubicBezTo>
                    <a:pt x="488" y="31"/>
                    <a:pt x="405" y="1"/>
                    <a:pt x="322"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86"/>
            <p:cNvSpPr/>
            <p:nvPr/>
          </p:nvSpPr>
          <p:spPr>
            <a:xfrm>
              <a:off x="7163175" y="3118801"/>
              <a:ext cx="183815" cy="183815"/>
            </a:xfrm>
            <a:custGeom>
              <a:rect b="b" l="l" r="r" t="t"/>
              <a:pathLst>
                <a:path extrusionOk="0" h="5645" w="5645">
                  <a:moveTo>
                    <a:pt x="2834" y="0"/>
                  </a:moveTo>
                  <a:cubicBezTo>
                    <a:pt x="2048" y="0"/>
                    <a:pt x="1334" y="310"/>
                    <a:pt x="834" y="834"/>
                  </a:cubicBezTo>
                  <a:cubicBezTo>
                    <a:pt x="310" y="1334"/>
                    <a:pt x="0" y="2048"/>
                    <a:pt x="0" y="2810"/>
                  </a:cubicBezTo>
                  <a:cubicBezTo>
                    <a:pt x="0" y="4358"/>
                    <a:pt x="1286" y="5644"/>
                    <a:pt x="2834" y="5644"/>
                  </a:cubicBezTo>
                  <a:cubicBezTo>
                    <a:pt x="3596" y="5644"/>
                    <a:pt x="4311" y="5311"/>
                    <a:pt x="4811" y="4811"/>
                  </a:cubicBezTo>
                  <a:cubicBezTo>
                    <a:pt x="5335" y="4311"/>
                    <a:pt x="5644" y="3596"/>
                    <a:pt x="5644" y="2810"/>
                  </a:cubicBezTo>
                  <a:cubicBezTo>
                    <a:pt x="5644" y="1262"/>
                    <a:pt x="4406"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86"/>
            <p:cNvSpPr/>
            <p:nvPr/>
          </p:nvSpPr>
          <p:spPr>
            <a:xfrm>
              <a:off x="7190300" y="3118801"/>
              <a:ext cx="199348" cy="221816"/>
            </a:xfrm>
            <a:custGeom>
              <a:rect b="b" l="l" r="r" t="t"/>
              <a:pathLst>
                <a:path extrusionOk="0" h="6812" w="6122">
                  <a:moveTo>
                    <a:pt x="2001" y="0"/>
                  </a:moveTo>
                  <a:cubicBezTo>
                    <a:pt x="1215" y="0"/>
                    <a:pt x="501" y="310"/>
                    <a:pt x="1" y="834"/>
                  </a:cubicBezTo>
                  <a:lnTo>
                    <a:pt x="5978" y="6811"/>
                  </a:lnTo>
                  <a:cubicBezTo>
                    <a:pt x="6121" y="6692"/>
                    <a:pt x="6121" y="6478"/>
                    <a:pt x="5978" y="6359"/>
                  </a:cubicBezTo>
                  <a:lnTo>
                    <a:pt x="4192" y="4572"/>
                  </a:lnTo>
                  <a:cubicBezTo>
                    <a:pt x="4573" y="4096"/>
                    <a:pt x="4811" y="3477"/>
                    <a:pt x="4811" y="2810"/>
                  </a:cubicBezTo>
                  <a:cubicBezTo>
                    <a:pt x="4811" y="1262"/>
                    <a:pt x="3549"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86"/>
            <p:cNvSpPr/>
            <p:nvPr/>
          </p:nvSpPr>
          <p:spPr>
            <a:xfrm>
              <a:off x="7183332" y="3138957"/>
              <a:ext cx="143503" cy="143470"/>
            </a:xfrm>
            <a:custGeom>
              <a:rect b="b" l="l" r="r" t="t"/>
              <a:pathLst>
                <a:path extrusionOk="0" h="4406" w="4407">
                  <a:moveTo>
                    <a:pt x="2215" y="0"/>
                  </a:moveTo>
                  <a:cubicBezTo>
                    <a:pt x="1620" y="0"/>
                    <a:pt x="1048" y="238"/>
                    <a:pt x="667" y="643"/>
                  </a:cubicBezTo>
                  <a:cubicBezTo>
                    <a:pt x="262" y="1072"/>
                    <a:pt x="0" y="1596"/>
                    <a:pt x="0" y="2191"/>
                  </a:cubicBezTo>
                  <a:cubicBezTo>
                    <a:pt x="0" y="3430"/>
                    <a:pt x="977" y="4406"/>
                    <a:pt x="2191" y="4406"/>
                  </a:cubicBezTo>
                  <a:cubicBezTo>
                    <a:pt x="2787" y="4406"/>
                    <a:pt x="3358" y="4168"/>
                    <a:pt x="3739" y="3739"/>
                  </a:cubicBezTo>
                  <a:cubicBezTo>
                    <a:pt x="4144" y="3358"/>
                    <a:pt x="4406" y="2787"/>
                    <a:pt x="4406" y="2191"/>
                  </a:cubicBezTo>
                  <a:cubicBezTo>
                    <a:pt x="4406" y="977"/>
                    <a:pt x="3430" y="0"/>
                    <a:pt x="221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86"/>
            <p:cNvSpPr/>
            <p:nvPr/>
          </p:nvSpPr>
          <p:spPr>
            <a:xfrm>
              <a:off x="7205051" y="3138957"/>
              <a:ext cx="121784" cy="121784"/>
            </a:xfrm>
            <a:custGeom>
              <a:rect b="b" l="l" r="r" t="t"/>
              <a:pathLst>
                <a:path extrusionOk="0" h="3740" w="3740">
                  <a:moveTo>
                    <a:pt x="1548" y="0"/>
                  </a:moveTo>
                  <a:cubicBezTo>
                    <a:pt x="953" y="0"/>
                    <a:pt x="381" y="238"/>
                    <a:pt x="0" y="643"/>
                  </a:cubicBezTo>
                  <a:lnTo>
                    <a:pt x="3072" y="3739"/>
                  </a:lnTo>
                  <a:cubicBezTo>
                    <a:pt x="3477" y="3358"/>
                    <a:pt x="3739" y="2787"/>
                    <a:pt x="3739" y="2191"/>
                  </a:cubicBezTo>
                  <a:cubicBezTo>
                    <a:pt x="3739" y="977"/>
                    <a:pt x="2763" y="0"/>
                    <a:pt x="15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9" name="Google Shape;18389;p86"/>
          <p:cNvGrpSpPr/>
          <p:nvPr/>
        </p:nvGrpSpPr>
        <p:grpSpPr>
          <a:xfrm>
            <a:off x="7828525" y="3035799"/>
            <a:ext cx="269096" cy="350568"/>
            <a:chOff x="7828525" y="3035799"/>
            <a:chExt cx="269096" cy="350568"/>
          </a:xfrm>
        </p:grpSpPr>
        <p:sp>
          <p:nvSpPr>
            <p:cNvPr id="18390" name="Google Shape;18390;p86"/>
            <p:cNvSpPr/>
            <p:nvPr/>
          </p:nvSpPr>
          <p:spPr>
            <a:xfrm>
              <a:off x="7860306" y="3118801"/>
              <a:ext cx="205535" cy="267566"/>
            </a:xfrm>
            <a:custGeom>
              <a:rect b="b" l="l" r="r" t="t"/>
              <a:pathLst>
                <a:path extrusionOk="0" h="8217" w="6312">
                  <a:moveTo>
                    <a:pt x="953" y="0"/>
                  </a:moveTo>
                  <a:cubicBezTo>
                    <a:pt x="405" y="0"/>
                    <a:pt x="0" y="429"/>
                    <a:pt x="0" y="953"/>
                  </a:cubicBezTo>
                  <a:lnTo>
                    <a:pt x="0" y="7263"/>
                  </a:lnTo>
                  <a:cubicBezTo>
                    <a:pt x="0" y="7787"/>
                    <a:pt x="429" y="8216"/>
                    <a:pt x="953" y="8216"/>
                  </a:cubicBezTo>
                  <a:lnTo>
                    <a:pt x="5359" y="8216"/>
                  </a:lnTo>
                  <a:cubicBezTo>
                    <a:pt x="5883" y="8216"/>
                    <a:pt x="6311" y="7764"/>
                    <a:pt x="6311" y="7263"/>
                  </a:cubicBezTo>
                  <a:lnTo>
                    <a:pt x="6311" y="953"/>
                  </a:lnTo>
                  <a:cubicBezTo>
                    <a:pt x="6311" y="405"/>
                    <a:pt x="5883" y="0"/>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86"/>
            <p:cNvSpPr/>
            <p:nvPr/>
          </p:nvSpPr>
          <p:spPr>
            <a:xfrm>
              <a:off x="7962650" y="3118801"/>
              <a:ext cx="103191" cy="267566"/>
            </a:xfrm>
            <a:custGeom>
              <a:rect b="b" l="l" r="r" t="t"/>
              <a:pathLst>
                <a:path extrusionOk="0" h="8217" w="3169">
                  <a:moveTo>
                    <a:pt x="1" y="0"/>
                  </a:moveTo>
                  <a:lnTo>
                    <a:pt x="1" y="8216"/>
                  </a:lnTo>
                  <a:lnTo>
                    <a:pt x="2216" y="8216"/>
                  </a:lnTo>
                  <a:cubicBezTo>
                    <a:pt x="2740" y="8216"/>
                    <a:pt x="3168" y="7764"/>
                    <a:pt x="3168" y="7263"/>
                  </a:cubicBezTo>
                  <a:lnTo>
                    <a:pt x="3168" y="953"/>
                  </a:lnTo>
                  <a:cubicBezTo>
                    <a:pt x="3168" y="405"/>
                    <a:pt x="2740" y="0"/>
                    <a:pt x="2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86"/>
            <p:cNvSpPr/>
            <p:nvPr/>
          </p:nvSpPr>
          <p:spPr>
            <a:xfrm>
              <a:off x="7880462" y="3138957"/>
              <a:ext cx="164441" cy="226472"/>
            </a:xfrm>
            <a:custGeom>
              <a:rect b="b" l="l" r="r" t="t"/>
              <a:pathLst>
                <a:path extrusionOk="0" h="6955" w="5050">
                  <a:moveTo>
                    <a:pt x="334" y="0"/>
                  </a:moveTo>
                  <a:cubicBezTo>
                    <a:pt x="144" y="0"/>
                    <a:pt x="1" y="143"/>
                    <a:pt x="1" y="334"/>
                  </a:cubicBezTo>
                  <a:lnTo>
                    <a:pt x="1" y="6644"/>
                  </a:lnTo>
                  <a:cubicBezTo>
                    <a:pt x="1" y="6811"/>
                    <a:pt x="144" y="6954"/>
                    <a:pt x="334" y="6954"/>
                  </a:cubicBezTo>
                  <a:lnTo>
                    <a:pt x="4740" y="6954"/>
                  </a:lnTo>
                  <a:cubicBezTo>
                    <a:pt x="4906" y="6954"/>
                    <a:pt x="5049" y="6811"/>
                    <a:pt x="5049" y="6644"/>
                  </a:cubicBezTo>
                  <a:lnTo>
                    <a:pt x="5049" y="334"/>
                  </a:lnTo>
                  <a:cubicBezTo>
                    <a:pt x="5049" y="143"/>
                    <a:pt x="4906"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86"/>
            <p:cNvSpPr/>
            <p:nvPr/>
          </p:nvSpPr>
          <p:spPr>
            <a:xfrm>
              <a:off x="7962650" y="3139641"/>
              <a:ext cx="82253" cy="225788"/>
            </a:xfrm>
            <a:custGeom>
              <a:rect b="b" l="l" r="r" t="t"/>
              <a:pathLst>
                <a:path extrusionOk="0" h="6934" w="2526">
                  <a:moveTo>
                    <a:pt x="2252" y="1"/>
                  </a:moveTo>
                  <a:cubicBezTo>
                    <a:pt x="2240" y="1"/>
                    <a:pt x="2228" y="1"/>
                    <a:pt x="2216" y="3"/>
                  </a:cubicBezTo>
                  <a:lnTo>
                    <a:pt x="1" y="3"/>
                  </a:lnTo>
                  <a:lnTo>
                    <a:pt x="1" y="6933"/>
                  </a:lnTo>
                  <a:lnTo>
                    <a:pt x="2216" y="6933"/>
                  </a:lnTo>
                  <a:cubicBezTo>
                    <a:pt x="2382" y="6933"/>
                    <a:pt x="2525" y="6790"/>
                    <a:pt x="2525" y="6623"/>
                  </a:cubicBezTo>
                  <a:lnTo>
                    <a:pt x="2525" y="313"/>
                  </a:lnTo>
                  <a:cubicBezTo>
                    <a:pt x="2525" y="136"/>
                    <a:pt x="2403" y="1"/>
                    <a:pt x="225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86"/>
            <p:cNvSpPr/>
            <p:nvPr/>
          </p:nvSpPr>
          <p:spPr>
            <a:xfrm>
              <a:off x="7942494" y="3322740"/>
              <a:ext cx="41908" cy="21752"/>
            </a:xfrm>
            <a:custGeom>
              <a:rect b="b" l="l" r="r" t="t"/>
              <a:pathLst>
                <a:path extrusionOk="0" h="668" w="1287">
                  <a:moveTo>
                    <a:pt x="334" y="0"/>
                  </a:moveTo>
                  <a:cubicBezTo>
                    <a:pt x="144" y="0"/>
                    <a:pt x="1" y="167"/>
                    <a:pt x="1" y="334"/>
                  </a:cubicBezTo>
                  <a:cubicBezTo>
                    <a:pt x="1" y="524"/>
                    <a:pt x="144" y="667"/>
                    <a:pt x="334" y="667"/>
                  </a:cubicBezTo>
                  <a:lnTo>
                    <a:pt x="953" y="667"/>
                  </a:lnTo>
                  <a:cubicBezTo>
                    <a:pt x="1120" y="667"/>
                    <a:pt x="1287" y="524"/>
                    <a:pt x="1287" y="334"/>
                  </a:cubicBezTo>
                  <a:cubicBezTo>
                    <a:pt x="1287"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86"/>
            <p:cNvSpPr/>
            <p:nvPr/>
          </p:nvSpPr>
          <p:spPr>
            <a:xfrm>
              <a:off x="7963431" y="3324270"/>
              <a:ext cx="21752" cy="20221"/>
            </a:xfrm>
            <a:custGeom>
              <a:rect b="b" l="l" r="r" t="t"/>
              <a:pathLst>
                <a:path extrusionOk="0" h="621" w="668">
                  <a:moveTo>
                    <a:pt x="1" y="1"/>
                  </a:moveTo>
                  <a:lnTo>
                    <a:pt x="1" y="620"/>
                  </a:lnTo>
                  <a:lnTo>
                    <a:pt x="310" y="620"/>
                  </a:lnTo>
                  <a:cubicBezTo>
                    <a:pt x="453" y="620"/>
                    <a:pt x="596" y="501"/>
                    <a:pt x="668" y="358"/>
                  </a:cubicBezTo>
                  <a:cubicBezTo>
                    <a:pt x="668" y="144"/>
                    <a:pt x="525"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86"/>
            <p:cNvSpPr/>
            <p:nvPr/>
          </p:nvSpPr>
          <p:spPr>
            <a:xfrm>
              <a:off x="7828525" y="3035799"/>
              <a:ext cx="268315" cy="81471"/>
            </a:xfrm>
            <a:custGeom>
              <a:rect b="b" l="l" r="r" t="t"/>
              <a:pathLst>
                <a:path extrusionOk="0" h="2502" w="8240">
                  <a:moveTo>
                    <a:pt x="1286" y="1"/>
                  </a:moveTo>
                  <a:cubicBezTo>
                    <a:pt x="1167" y="1"/>
                    <a:pt x="1096" y="72"/>
                    <a:pt x="1024" y="168"/>
                  </a:cubicBezTo>
                  <a:lnTo>
                    <a:pt x="72" y="1739"/>
                  </a:lnTo>
                  <a:cubicBezTo>
                    <a:pt x="48" y="1787"/>
                    <a:pt x="0" y="1858"/>
                    <a:pt x="0" y="1882"/>
                  </a:cubicBezTo>
                  <a:lnTo>
                    <a:pt x="572" y="2501"/>
                  </a:lnTo>
                  <a:lnTo>
                    <a:pt x="7216" y="2501"/>
                  </a:lnTo>
                  <a:lnTo>
                    <a:pt x="8192" y="1882"/>
                  </a:lnTo>
                  <a:cubicBezTo>
                    <a:pt x="8240" y="1858"/>
                    <a:pt x="8192" y="1787"/>
                    <a:pt x="8168" y="1739"/>
                  </a:cubicBezTo>
                  <a:lnTo>
                    <a:pt x="7216" y="168"/>
                  </a:lnTo>
                  <a:cubicBezTo>
                    <a:pt x="7144" y="72"/>
                    <a:pt x="7073" y="1"/>
                    <a:pt x="695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86"/>
            <p:cNvSpPr/>
            <p:nvPr/>
          </p:nvSpPr>
          <p:spPr>
            <a:xfrm>
              <a:off x="7961901" y="3036581"/>
              <a:ext cx="133409" cy="83002"/>
            </a:xfrm>
            <a:custGeom>
              <a:rect b="b" l="l" r="r" t="t"/>
              <a:pathLst>
                <a:path extrusionOk="0" h="2549" w="4097">
                  <a:moveTo>
                    <a:pt x="0" y="1"/>
                  </a:moveTo>
                  <a:lnTo>
                    <a:pt x="0" y="2549"/>
                  </a:lnTo>
                  <a:lnTo>
                    <a:pt x="3120" y="2549"/>
                  </a:lnTo>
                  <a:lnTo>
                    <a:pt x="4096" y="1882"/>
                  </a:lnTo>
                  <a:cubicBezTo>
                    <a:pt x="4096" y="1834"/>
                    <a:pt x="4072" y="1763"/>
                    <a:pt x="4049" y="1739"/>
                  </a:cubicBezTo>
                  <a:lnTo>
                    <a:pt x="3096" y="167"/>
                  </a:lnTo>
                  <a:cubicBezTo>
                    <a:pt x="3025" y="72"/>
                    <a:pt x="2953"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86"/>
            <p:cNvSpPr/>
            <p:nvPr/>
          </p:nvSpPr>
          <p:spPr>
            <a:xfrm>
              <a:off x="7830055" y="3097863"/>
              <a:ext cx="267566" cy="83067"/>
            </a:xfrm>
            <a:custGeom>
              <a:rect b="b" l="l" r="r" t="t"/>
              <a:pathLst>
                <a:path extrusionOk="0" h="2551" w="8217">
                  <a:moveTo>
                    <a:pt x="1" y="0"/>
                  </a:moveTo>
                  <a:lnTo>
                    <a:pt x="1" y="1262"/>
                  </a:lnTo>
                  <a:cubicBezTo>
                    <a:pt x="1" y="1905"/>
                    <a:pt x="501" y="2477"/>
                    <a:pt x="1144" y="2548"/>
                  </a:cubicBezTo>
                  <a:cubicBezTo>
                    <a:pt x="1168" y="2550"/>
                    <a:pt x="1192" y="2550"/>
                    <a:pt x="1216" y="2550"/>
                  </a:cubicBezTo>
                  <a:cubicBezTo>
                    <a:pt x="1613" y="2550"/>
                    <a:pt x="1945" y="2367"/>
                    <a:pt x="2192" y="2120"/>
                  </a:cubicBezTo>
                  <a:cubicBezTo>
                    <a:pt x="2430" y="2382"/>
                    <a:pt x="2763" y="2548"/>
                    <a:pt x="3144" y="2548"/>
                  </a:cubicBezTo>
                  <a:cubicBezTo>
                    <a:pt x="3549" y="2548"/>
                    <a:pt x="3859" y="2358"/>
                    <a:pt x="4097" y="2120"/>
                  </a:cubicBezTo>
                  <a:cubicBezTo>
                    <a:pt x="4335" y="2382"/>
                    <a:pt x="4668" y="2548"/>
                    <a:pt x="5049" y="2548"/>
                  </a:cubicBezTo>
                  <a:cubicBezTo>
                    <a:pt x="5454" y="2548"/>
                    <a:pt x="5764" y="2358"/>
                    <a:pt x="6002" y="2120"/>
                  </a:cubicBezTo>
                  <a:cubicBezTo>
                    <a:pt x="6240" y="2382"/>
                    <a:pt x="6574" y="2548"/>
                    <a:pt x="6955" y="2548"/>
                  </a:cubicBezTo>
                  <a:cubicBezTo>
                    <a:pt x="7717" y="2548"/>
                    <a:pt x="8217" y="1905"/>
                    <a:pt x="8217" y="1381"/>
                  </a:cubicBezTo>
                  <a:lnTo>
                    <a:pt x="82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86"/>
            <p:cNvSpPr/>
            <p:nvPr/>
          </p:nvSpPr>
          <p:spPr>
            <a:xfrm>
              <a:off x="7963431" y="3097082"/>
              <a:ext cx="133409" cy="82220"/>
            </a:xfrm>
            <a:custGeom>
              <a:rect b="b" l="l" r="r" t="t"/>
              <a:pathLst>
                <a:path extrusionOk="0" h="2525" w="4097">
                  <a:moveTo>
                    <a:pt x="1" y="0"/>
                  </a:moveTo>
                  <a:lnTo>
                    <a:pt x="1" y="2072"/>
                  </a:lnTo>
                  <a:cubicBezTo>
                    <a:pt x="239" y="2358"/>
                    <a:pt x="572" y="2501"/>
                    <a:pt x="953" y="2501"/>
                  </a:cubicBezTo>
                  <a:cubicBezTo>
                    <a:pt x="1358" y="2501"/>
                    <a:pt x="1644" y="2382"/>
                    <a:pt x="1882" y="2120"/>
                  </a:cubicBezTo>
                  <a:cubicBezTo>
                    <a:pt x="2120" y="2382"/>
                    <a:pt x="2454" y="2525"/>
                    <a:pt x="2835" y="2525"/>
                  </a:cubicBezTo>
                  <a:cubicBezTo>
                    <a:pt x="3573" y="2525"/>
                    <a:pt x="4097" y="1905"/>
                    <a:pt x="4097" y="1382"/>
                  </a:cubicBezTo>
                  <a:lnTo>
                    <a:pt x="4097"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0" name="Google Shape;18400;p86"/>
          <p:cNvGrpSpPr/>
          <p:nvPr/>
        </p:nvGrpSpPr>
        <p:grpSpPr>
          <a:xfrm>
            <a:off x="7788180" y="3629804"/>
            <a:ext cx="349786" cy="287722"/>
            <a:chOff x="7788180" y="3629804"/>
            <a:chExt cx="349786" cy="287722"/>
          </a:xfrm>
        </p:grpSpPr>
        <p:sp>
          <p:nvSpPr>
            <p:cNvPr id="18401" name="Google Shape;18401;p86"/>
            <p:cNvSpPr/>
            <p:nvPr/>
          </p:nvSpPr>
          <p:spPr>
            <a:xfrm>
              <a:off x="7815337" y="3678681"/>
              <a:ext cx="293909" cy="228003"/>
            </a:xfrm>
            <a:custGeom>
              <a:rect b="b" l="l" r="r" t="t"/>
              <a:pathLst>
                <a:path extrusionOk="0" h="7002" w="9026">
                  <a:moveTo>
                    <a:pt x="4049" y="0"/>
                  </a:moveTo>
                  <a:lnTo>
                    <a:pt x="3953" y="238"/>
                  </a:lnTo>
                  <a:cubicBezTo>
                    <a:pt x="3787" y="834"/>
                    <a:pt x="3334" y="2215"/>
                    <a:pt x="2858" y="2334"/>
                  </a:cubicBezTo>
                  <a:cubicBezTo>
                    <a:pt x="2832" y="2340"/>
                    <a:pt x="2805" y="2343"/>
                    <a:pt x="2777" y="2343"/>
                  </a:cubicBezTo>
                  <a:cubicBezTo>
                    <a:pt x="2388" y="2343"/>
                    <a:pt x="1781" y="1759"/>
                    <a:pt x="1381" y="1381"/>
                  </a:cubicBezTo>
                  <a:cubicBezTo>
                    <a:pt x="1167" y="1167"/>
                    <a:pt x="953" y="976"/>
                    <a:pt x="786" y="857"/>
                  </a:cubicBezTo>
                  <a:lnTo>
                    <a:pt x="0" y="1405"/>
                  </a:lnTo>
                  <a:lnTo>
                    <a:pt x="96" y="1739"/>
                  </a:lnTo>
                  <a:cubicBezTo>
                    <a:pt x="477" y="2929"/>
                    <a:pt x="1048" y="4668"/>
                    <a:pt x="1048" y="7001"/>
                  </a:cubicBezTo>
                  <a:lnTo>
                    <a:pt x="7978" y="7001"/>
                  </a:lnTo>
                  <a:cubicBezTo>
                    <a:pt x="7978" y="4668"/>
                    <a:pt x="8550" y="2929"/>
                    <a:pt x="8931" y="1739"/>
                  </a:cubicBezTo>
                  <a:lnTo>
                    <a:pt x="9026" y="1405"/>
                  </a:lnTo>
                  <a:lnTo>
                    <a:pt x="8288" y="857"/>
                  </a:lnTo>
                  <a:cubicBezTo>
                    <a:pt x="8121" y="976"/>
                    <a:pt x="7930" y="1167"/>
                    <a:pt x="7716" y="1381"/>
                  </a:cubicBezTo>
                  <a:cubicBezTo>
                    <a:pt x="7300" y="1754"/>
                    <a:pt x="6662" y="2348"/>
                    <a:pt x="6284" y="2348"/>
                  </a:cubicBezTo>
                  <a:cubicBezTo>
                    <a:pt x="6251" y="2348"/>
                    <a:pt x="6221" y="2343"/>
                    <a:pt x="6192" y="2334"/>
                  </a:cubicBezTo>
                  <a:cubicBezTo>
                    <a:pt x="5716" y="2167"/>
                    <a:pt x="5263" y="810"/>
                    <a:pt x="5097" y="238"/>
                  </a:cubicBezTo>
                  <a:lnTo>
                    <a:pt x="5001" y="0"/>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86"/>
            <p:cNvSpPr/>
            <p:nvPr/>
          </p:nvSpPr>
          <p:spPr>
            <a:xfrm>
              <a:off x="7962650" y="3678681"/>
              <a:ext cx="147378" cy="228784"/>
            </a:xfrm>
            <a:custGeom>
              <a:rect b="b" l="l" r="r" t="t"/>
              <a:pathLst>
                <a:path extrusionOk="0" h="7026" w="4526">
                  <a:moveTo>
                    <a:pt x="1" y="0"/>
                  </a:moveTo>
                  <a:lnTo>
                    <a:pt x="1" y="7025"/>
                  </a:lnTo>
                  <a:lnTo>
                    <a:pt x="3478" y="7025"/>
                  </a:lnTo>
                  <a:cubicBezTo>
                    <a:pt x="3478" y="4668"/>
                    <a:pt x="4049" y="2929"/>
                    <a:pt x="4430" y="1739"/>
                  </a:cubicBezTo>
                  <a:lnTo>
                    <a:pt x="4526" y="1405"/>
                  </a:lnTo>
                  <a:lnTo>
                    <a:pt x="3740" y="857"/>
                  </a:lnTo>
                  <a:cubicBezTo>
                    <a:pt x="3597" y="976"/>
                    <a:pt x="3383" y="1167"/>
                    <a:pt x="3192" y="1381"/>
                  </a:cubicBezTo>
                  <a:cubicBezTo>
                    <a:pt x="2776" y="1754"/>
                    <a:pt x="2138" y="2348"/>
                    <a:pt x="1760" y="2348"/>
                  </a:cubicBezTo>
                  <a:cubicBezTo>
                    <a:pt x="1727" y="2348"/>
                    <a:pt x="1697" y="2343"/>
                    <a:pt x="1668" y="2334"/>
                  </a:cubicBezTo>
                  <a:cubicBezTo>
                    <a:pt x="1192" y="2167"/>
                    <a:pt x="739" y="810"/>
                    <a:pt x="573" y="238"/>
                  </a:cubicBezTo>
                  <a:lnTo>
                    <a:pt x="47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86"/>
            <p:cNvSpPr/>
            <p:nvPr/>
          </p:nvSpPr>
          <p:spPr>
            <a:xfrm>
              <a:off x="8075870" y="3670898"/>
              <a:ext cx="62097" cy="62097"/>
            </a:xfrm>
            <a:custGeom>
              <a:rect b="b" l="l" r="r" t="t"/>
              <a:pathLst>
                <a:path extrusionOk="0" h="1907" w="1907">
                  <a:moveTo>
                    <a:pt x="953" y="1"/>
                  </a:moveTo>
                  <a:cubicBezTo>
                    <a:pt x="430" y="1"/>
                    <a:pt x="1" y="430"/>
                    <a:pt x="1" y="954"/>
                  </a:cubicBezTo>
                  <a:cubicBezTo>
                    <a:pt x="1" y="1501"/>
                    <a:pt x="453" y="1906"/>
                    <a:pt x="953" y="1906"/>
                  </a:cubicBezTo>
                  <a:cubicBezTo>
                    <a:pt x="1477" y="1906"/>
                    <a:pt x="1906" y="1501"/>
                    <a:pt x="1906" y="954"/>
                  </a:cubicBezTo>
                  <a:cubicBezTo>
                    <a:pt x="1906" y="430"/>
                    <a:pt x="1477" y="1"/>
                    <a:pt x="9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86"/>
            <p:cNvSpPr/>
            <p:nvPr/>
          </p:nvSpPr>
          <p:spPr>
            <a:xfrm>
              <a:off x="7788180" y="3670898"/>
              <a:ext cx="62064" cy="62097"/>
            </a:xfrm>
            <a:custGeom>
              <a:rect b="b" l="l" r="r" t="t"/>
              <a:pathLst>
                <a:path extrusionOk="0" h="1907" w="1906">
                  <a:moveTo>
                    <a:pt x="953" y="1"/>
                  </a:moveTo>
                  <a:cubicBezTo>
                    <a:pt x="429" y="1"/>
                    <a:pt x="1" y="430"/>
                    <a:pt x="1" y="954"/>
                  </a:cubicBezTo>
                  <a:cubicBezTo>
                    <a:pt x="1" y="1501"/>
                    <a:pt x="453" y="1906"/>
                    <a:pt x="953" y="1906"/>
                  </a:cubicBezTo>
                  <a:cubicBezTo>
                    <a:pt x="1453" y="1906"/>
                    <a:pt x="1906" y="1501"/>
                    <a:pt x="1906" y="954"/>
                  </a:cubicBezTo>
                  <a:cubicBezTo>
                    <a:pt x="1906" y="430"/>
                    <a:pt x="1453"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86"/>
            <p:cNvSpPr/>
            <p:nvPr/>
          </p:nvSpPr>
          <p:spPr>
            <a:xfrm>
              <a:off x="8013838" y="3814271"/>
              <a:ext cx="20970" cy="39954"/>
            </a:xfrm>
            <a:custGeom>
              <a:rect b="b" l="l" r="r" t="t"/>
              <a:pathLst>
                <a:path extrusionOk="0" h="1227" w="644">
                  <a:moveTo>
                    <a:pt x="324" y="1"/>
                  </a:moveTo>
                  <a:cubicBezTo>
                    <a:pt x="311" y="1"/>
                    <a:pt x="299" y="2"/>
                    <a:pt x="287" y="4"/>
                  </a:cubicBezTo>
                  <a:cubicBezTo>
                    <a:pt x="120" y="27"/>
                    <a:pt x="1" y="194"/>
                    <a:pt x="1" y="337"/>
                  </a:cubicBezTo>
                  <a:lnTo>
                    <a:pt x="1" y="956"/>
                  </a:lnTo>
                  <a:cubicBezTo>
                    <a:pt x="1" y="1082"/>
                    <a:pt x="93" y="1226"/>
                    <a:pt x="229" y="1226"/>
                  </a:cubicBezTo>
                  <a:cubicBezTo>
                    <a:pt x="248" y="1226"/>
                    <a:pt x="267" y="1224"/>
                    <a:pt x="287" y="1218"/>
                  </a:cubicBezTo>
                  <a:cubicBezTo>
                    <a:pt x="309" y="1224"/>
                    <a:pt x="331" y="1226"/>
                    <a:pt x="353" y="1226"/>
                  </a:cubicBezTo>
                  <a:cubicBezTo>
                    <a:pt x="514" y="1226"/>
                    <a:pt x="644" y="1079"/>
                    <a:pt x="644" y="932"/>
                  </a:cubicBezTo>
                  <a:lnTo>
                    <a:pt x="644" y="289"/>
                  </a:lnTo>
                  <a:cubicBezTo>
                    <a:pt x="644" y="135"/>
                    <a:pt x="480" y="1"/>
                    <a:pt x="32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86"/>
            <p:cNvSpPr/>
            <p:nvPr/>
          </p:nvSpPr>
          <p:spPr>
            <a:xfrm>
              <a:off x="7891338" y="3814271"/>
              <a:ext cx="20189" cy="39954"/>
            </a:xfrm>
            <a:custGeom>
              <a:rect b="b" l="l" r="r" t="t"/>
              <a:pathLst>
                <a:path extrusionOk="0" h="1227" w="620">
                  <a:moveTo>
                    <a:pt x="299" y="1"/>
                  </a:moveTo>
                  <a:cubicBezTo>
                    <a:pt x="287" y="1"/>
                    <a:pt x="274" y="2"/>
                    <a:pt x="262" y="4"/>
                  </a:cubicBezTo>
                  <a:cubicBezTo>
                    <a:pt x="119" y="27"/>
                    <a:pt x="0" y="194"/>
                    <a:pt x="0" y="337"/>
                  </a:cubicBezTo>
                  <a:lnTo>
                    <a:pt x="0" y="956"/>
                  </a:lnTo>
                  <a:cubicBezTo>
                    <a:pt x="0" y="1082"/>
                    <a:pt x="92" y="1226"/>
                    <a:pt x="212" y="1226"/>
                  </a:cubicBezTo>
                  <a:cubicBezTo>
                    <a:pt x="228" y="1226"/>
                    <a:pt x="245" y="1224"/>
                    <a:pt x="262" y="1218"/>
                  </a:cubicBezTo>
                  <a:cubicBezTo>
                    <a:pt x="287" y="1224"/>
                    <a:pt x="312" y="1226"/>
                    <a:pt x="335" y="1226"/>
                  </a:cubicBezTo>
                  <a:cubicBezTo>
                    <a:pt x="508" y="1226"/>
                    <a:pt x="619" y="1079"/>
                    <a:pt x="619" y="932"/>
                  </a:cubicBezTo>
                  <a:lnTo>
                    <a:pt x="619" y="289"/>
                  </a:lnTo>
                  <a:cubicBezTo>
                    <a:pt x="619" y="135"/>
                    <a:pt x="456"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86"/>
            <p:cNvSpPr/>
            <p:nvPr/>
          </p:nvSpPr>
          <p:spPr>
            <a:xfrm>
              <a:off x="7931650" y="3629804"/>
              <a:ext cx="62064" cy="62846"/>
            </a:xfrm>
            <a:custGeom>
              <a:rect b="b" l="l" r="r" t="t"/>
              <a:pathLst>
                <a:path extrusionOk="0" h="1930" w="1906">
                  <a:moveTo>
                    <a:pt x="953" y="1"/>
                  </a:moveTo>
                  <a:cubicBezTo>
                    <a:pt x="429" y="1"/>
                    <a:pt x="0" y="429"/>
                    <a:pt x="0" y="977"/>
                  </a:cubicBezTo>
                  <a:cubicBezTo>
                    <a:pt x="0" y="1501"/>
                    <a:pt x="429" y="1930"/>
                    <a:pt x="953" y="1930"/>
                  </a:cubicBezTo>
                  <a:cubicBezTo>
                    <a:pt x="1477" y="1930"/>
                    <a:pt x="1906" y="1501"/>
                    <a:pt x="1906" y="977"/>
                  </a:cubicBezTo>
                  <a:cubicBezTo>
                    <a:pt x="1906" y="429"/>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86"/>
            <p:cNvSpPr/>
            <p:nvPr/>
          </p:nvSpPr>
          <p:spPr>
            <a:xfrm>
              <a:off x="7962650" y="3630586"/>
              <a:ext cx="31065" cy="60631"/>
            </a:xfrm>
            <a:custGeom>
              <a:rect b="b" l="l" r="r" t="t"/>
              <a:pathLst>
                <a:path extrusionOk="0" h="1862" w="954">
                  <a:moveTo>
                    <a:pt x="1" y="1"/>
                  </a:moveTo>
                  <a:lnTo>
                    <a:pt x="1" y="1858"/>
                  </a:lnTo>
                  <a:cubicBezTo>
                    <a:pt x="28" y="1860"/>
                    <a:pt x="54" y="1862"/>
                    <a:pt x="80" y="1862"/>
                  </a:cubicBezTo>
                  <a:cubicBezTo>
                    <a:pt x="587" y="1862"/>
                    <a:pt x="954" y="1429"/>
                    <a:pt x="954" y="953"/>
                  </a:cubicBezTo>
                  <a:cubicBezTo>
                    <a:pt x="954" y="429"/>
                    <a:pt x="549"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86"/>
            <p:cNvSpPr/>
            <p:nvPr/>
          </p:nvSpPr>
          <p:spPr>
            <a:xfrm>
              <a:off x="7931650" y="3794212"/>
              <a:ext cx="62064" cy="81439"/>
            </a:xfrm>
            <a:custGeom>
              <a:rect b="b" l="l" r="r" t="t"/>
              <a:pathLst>
                <a:path extrusionOk="0" h="2501" w="1906">
                  <a:moveTo>
                    <a:pt x="953" y="0"/>
                  </a:moveTo>
                  <a:cubicBezTo>
                    <a:pt x="429" y="0"/>
                    <a:pt x="0" y="548"/>
                    <a:pt x="0" y="1239"/>
                  </a:cubicBezTo>
                  <a:cubicBezTo>
                    <a:pt x="0" y="1929"/>
                    <a:pt x="429" y="2501"/>
                    <a:pt x="953" y="2501"/>
                  </a:cubicBezTo>
                  <a:cubicBezTo>
                    <a:pt x="1477" y="2501"/>
                    <a:pt x="1906" y="1929"/>
                    <a:pt x="1906" y="1239"/>
                  </a:cubicBezTo>
                  <a:cubicBezTo>
                    <a:pt x="1906" y="548"/>
                    <a:pt x="1477"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86"/>
            <p:cNvSpPr/>
            <p:nvPr/>
          </p:nvSpPr>
          <p:spPr>
            <a:xfrm>
              <a:off x="7962650" y="3794212"/>
              <a:ext cx="31065" cy="81471"/>
            </a:xfrm>
            <a:custGeom>
              <a:rect b="b" l="l" r="r" t="t"/>
              <a:pathLst>
                <a:path extrusionOk="0" h="2502" w="954">
                  <a:moveTo>
                    <a:pt x="1" y="0"/>
                  </a:moveTo>
                  <a:lnTo>
                    <a:pt x="1" y="2501"/>
                  </a:lnTo>
                  <a:cubicBezTo>
                    <a:pt x="12" y="2501"/>
                    <a:pt x="23" y="2502"/>
                    <a:pt x="34" y="2502"/>
                  </a:cubicBezTo>
                  <a:cubicBezTo>
                    <a:pt x="565" y="2502"/>
                    <a:pt x="954" y="1939"/>
                    <a:pt x="954" y="1239"/>
                  </a:cubicBezTo>
                  <a:cubicBezTo>
                    <a:pt x="954" y="524"/>
                    <a:pt x="549" y="0"/>
                    <a:pt x="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86"/>
            <p:cNvSpPr/>
            <p:nvPr/>
          </p:nvSpPr>
          <p:spPr>
            <a:xfrm>
              <a:off x="7828525" y="3896556"/>
              <a:ext cx="269096" cy="20970"/>
            </a:xfrm>
            <a:custGeom>
              <a:rect b="b" l="l" r="r" t="t"/>
              <a:pathLst>
                <a:path extrusionOk="0" h="644" w="8264">
                  <a:moveTo>
                    <a:pt x="381" y="1"/>
                  </a:moveTo>
                  <a:cubicBezTo>
                    <a:pt x="214" y="1"/>
                    <a:pt x="72" y="120"/>
                    <a:pt x="48" y="287"/>
                  </a:cubicBezTo>
                  <a:cubicBezTo>
                    <a:pt x="0" y="453"/>
                    <a:pt x="167" y="644"/>
                    <a:pt x="333" y="644"/>
                  </a:cubicBezTo>
                  <a:lnTo>
                    <a:pt x="7906" y="644"/>
                  </a:lnTo>
                  <a:cubicBezTo>
                    <a:pt x="8121" y="644"/>
                    <a:pt x="8264" y="453"/>
                    <a:pt x="8240" y="287"/>
                  </a:cubicBezTo>
                  <a:cubicBezTo>
                    <a:pt x="8192" y="120"/>
                    <a:pt x="8073" y="1"/>
                    <a:pt x="790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86"/>
            <p:cNvSpPr/>
            <p:nvPr/>
          </p:nvSpPr>
          <p:spPr>
            <a:xfrm>
              <a:off x="7962650" y="3895807"/>
              <a:ext cx="134190" cy="20189"/>
            </a:xfrm>
            <a:custGeom>
              <a:rect b="b" l="l" r="r" t="t"/>
              <a:pathLst>
                <a:path extrusionOk="0" h="620" w="4121">
                  <a:moveTo>
                    <a:pt x="1" y="0"/>
                  </a:moveTo>
                  <a:lnTo>
                    <a:pt x="1" y="619"/>
                  </a:lnTo>
                  <a:lnTo>
                    <a:pt x="3787" y="619"/>
                  </a:lnTo>
                  <a:cubicBezTo>
                    <a:pt x="3954" y="619"/>
                    <a:pt x="4121" y="476"/>
                    <a:pt x="4073" y="262"/>
                  </a:cubicBezTo>
                  <a:cubicBezTo>
                    <a:pt x="4073" y="119"/>
                    <a:pt x="3954" y="0"/>
                    <a:pt x="37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3" name="Google Shape;18413;p86"/>
          <p:cNvGrpSpPr/>
          <p:nvPr/>
        </p:nvGrpSpPr>
        <p:grpSpPr>
          <a:xfrm>
            <a:off x="7090268" y="3598023"/>
            <a:ext cx="268348" cy="350633"/>
            <a:chOff x="7090268" y="3598023"/>
            <a:chExt cx="268348" cy="350633"/>
          </a:xfrm>
        </p:grpSpPr>
        <p:sp>
          <p:nvSpPr>
            <p:cNvPr id="18414" name="Google Shape;18414;p86"/>
            <p:cNvSpPr/>
            <p:nvPr/>
          </p:nvSpPr>
          <p:spPr>
            <a:xfrm>
              <a:off x="7141456" y="3619742"/>
              <a:ext cx="216378" cy="205502"/>
            </a:xfrm>
            <a:custGeom>
              <a:rect b="b" l="l" r="r" t="t"/>
              <a:pathLst>
                <a:path extrusionOk="0" h="6311" w="6645">
                  <a:moveTo>
                    <a:pt x="953" y="0"/>
                  </a:moveTo>
                  <a:cubicBezTo>
                    <a:pt x="548" y="0"/>
                    <a:pt x="215" y="119"/>
                    <a:pt x="0" y="286"/>
                  </a:cubicBezTo>
                  <a:lnTo>
                    <a:pt x="0" y="5692"/>
                  </a:lnTo>
                  <a:cubicBezTo>
                    <a:pt x="191" y="5692"/>
                    <a:pt x="334" y="5525"/>
                    <a:pt x="310" y="5358"/>
                  </a:cubicBezTo>
                  <a:cubicBezTo>
                    <a:pt x="310" y="5358"/>
                    <a:pt x="310" y="5263"/>
                    <a:pt x="381" y="5216"/>
                  </a:cubicBezTo>
                  <a:cubicBezTo>
                    <a:pt x="477" y="5120"/>
                    <a:pt x="691" y="5049"/>
                    <a:pt x="929" y="5049"/>
                  </a:cubicBezTo>
                  <a:cubicBezTo>
                    <a:pt x="1334" y="5049"/>
                    <a:pt x="2239" y="5382"/>
                    <a:pt x="3001" y="5644"/>
                  </a:cubicBezTo>
                  <a:cubicBezTo>
                    <a:pt x="3168" y="5716"/>
                    <a:pt x="3287" y="5739"/>
                    <a:pt x="3430" y="5811"/>
                  </a:cubicBezTo>
                  <a:cubicBezTo>
                    <a:pt x="4168" y="6073"/>
                    <a:pt x="4882" y="6311"/>
                    <a:pt x="5335" y="6311"/>
                  </a:cubicBezTo>
                  <a:cubicBezTo>
                    <a:pt x="5787" y="6311"/>
                    <a:pt x="6097" y="6192"/>
                    <a:pt x="6311" y="5954"/>
                  </a:cubicBezTo>
                  <a:cubicBezTo>
                    <a:pt x="6573" y="5692"/>
                    <a:pt x="6573" y="5382"/>
                    <a:pt x="6549" y="5358"/>
                  </a:cubicBezTo>
                  <a:lnTo>
                    <a:pt x="6549" y="929"/>
                  </a:lnTo>
                  <a:cubicBezTo>
                    <a:pt x="6645" y="762"/>
                    <a:pt x="6526" y="619"/>
                    <a:pt x="6359" y="619"/>
                  </a:cubicBezTo>
                  <a:cubicBezTo>
                    <a:pt x="6343" y="617"/>
                    <a:pt x="6327" y="616"/>
                    <a:pt x="6311" y="616"/>
                  </a:cubicBezTo>
                  <a:cubicBezTo>
                    <a:pt x="6145" y="616"/>
                    <a:pt x="6026" y="729"/>
                    <a:pt x="6026" y="881"/>
                  </a:cubicBezTo>
                  <a:lnTo>
                    <a:pt x="6026" y="929"/>
                  </a:lnTo>
                  <a:cubicBezTo>
                    <a:pt x="6026" y="977"/>
                    <a:pt x="6002" y="1239"/>
                    <a:pt x="5406" y="1239"/>
                  </a:cubicBezTo>
                  <a:cubicBezTo>
                    <a:pt x="5001" y="1239"/>
                    <a:pt x="4239" y="977"/>
                    <a:pt x="3501" y="715"/>
                  </a:cubicBezTo>
                  <a:cubicBezTo>
                    <a:pt x="3430" y="691"/>
                    <a:pt x="3334" y="643"/>
                    <a:pt x="3287" y="643"/>
                  </a:cubicBezTo>
                  <a:cubicBezTo>
                    <a:pt x="2358" y="334"/>
                    <a:pt x="1501"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86"/>
            <p:cNvSpPr/>
            <p:nvPr/>
          </p:nvSpPr>
          <p:spPr>
            <a:xfrm>
              <a:off x="7255457" y="3639638"/>
              <a:ext cx="103158" cy="185606"/>
            </a:xfrm>
            <a:custGeom>
              <a:rect b="b" l="l" r="r" t="t"/>
              <a:pathLst>
                <a:path extrusionOk="0" h="5700" w="3168">
                  <a:moveTo>
                    <a:pt x="2819" y="0"/>
                  </a:moveTo>
                  <a:cubicBezTo>
                    <a:pt x="2794" y="0"/>
                    <a:pt x="2767" y="3"/>
                    <a:pt x="2739" y="8"/>
                  </a:cubicBezTo>
                  <a:cubicBezTo>
                    <a:pt x="2620" y="32"/>
                    <a:pt x="2525" y="151"/>
                    <a:pt x="2525" y="318"/>
                  </a:cubicBezTo>
                  <a:cubicBezTo>
                    <a:pt x="2525" y="366"/>
                    <a:pt x="2501" y="628"/>
                    <a:pt x="1905" y="628"/>
                  </a:cubicBezTo>
                  <a:cubicBezTo>
                    <a:pt x="1500" y="628"/>
                    <a:pt x="738" y="366"/>
                    <a:pt x="0" y="104"/>
                  </a:cubicBezTo>
                  <a:lnTo>
                    <a:pt x="0" y="5200"/>
                  </a:lnTo>
                  <a:cubicBezTo>
                    <a:pt x="738" y="5462"/>
                    <a:pt x="1453" y="5700"/>
                    <a:pt x="1905" y="5700"/>
                  </a:cubicBezTo>
                  <a:cubicBezTo>
                    <a:pt x="2334" y="5700"/>
                    <a:pt x="2667" y="5581"/>
                    <a:pt x="2906" y="5343"/>
                  </a:cubicBezTo>
                  <a:cubicBezTo>
                    <a:pt x="3168" y="5081"/>
                    <a:pt x="3168" y="4771"/>
                    <a:pt x="3144" y="4747"/>
                  </a:cubicBezTo>
                  <a:lnTo>
                    <a:pt x="3144" y="318"/>
                  </a:lnTo>
                  <a:cubicBezTo>
                    <a:pt x="3144" y="150"/>
                    <a:pt x="3014" y="0"/>
                    <a:pt x="281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86"/>
            <p:cNvSpPr/>
            <p:nvPr/>
          </p:nvSpPr>
          <p:spPr>
            <a:xfrm>
              <a:off x="7132143" y="3598023"/>
              <a:ext cx="20970" cy="350633"/>
            </a:xfrm>
            <a:custGeom>
              <a:rect b="b" l="l" r="r" t="t"/>
              <a:pathLst>
                <a:path extrusionOk="0" h="10768" w="644">
                  <a:moveTo>
                    <a:pt x="286" y="0"/>
                  </a:moveTo>
                  <a:cubicBezTo>
                    <a:pt x="120" y="48"/>
                    <a:pt x="1" y="191"/>
                    <a:pt x="1" y="334"/>
                  </a:cubicBezTo>
                  <a:lnTo>
                    <a:pt x="1" y="10431"/>
                  </a:lnTo>
                  <a:cubicBezTo>
                    <a:pt x="1" y="10630"/>
                    <a:pt x="144" y="10767"/>
                    <a:pt x="317" y="10767"/>
                  </a:cubicBezTo>
                  <a:cubicBezTo>
                    <a:pt x="330" y="10767"/>
                    <a:pt x="344" y="10766"/>
                    <a:pt x="358" y="10764"/>
                  </a:cubicBezTo>
                  <a:cubicBezTo>
                    <a:pt x="525" y="10717"/>
                    <a:pt x="644" y="10574"/>
                    <a:pt x="644" y="10431"/>
                  </a:cubicBezTo>
                  <a:lnTo>
                    <a:pt x="644" y="334"/>
                  </a:lnTo>
                  <a:cubicBezTo>
                    <a:pt x="644" y="167"/>
                    <a:pt x="501" y="0"/>
                    <a:pt x="28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86"/>
            <p:cNvSpPr/>
            <p:nvPr/>
          </p:nvSpPr>
          <p:spPr>
            <a:xfrm>
              <a:off x="7143019" y="3599586"/>
              <a:ext cx="10094" cy="348972"/>
            </a:xfrm>
            <a:custGeom>
              <a:rect b="b" l="l" r="r" t="t"/>
              <a:pathLst>
                <a:path extrusionOk="0" h="10717" w="310">
                  <a:moveTo>
                    <a:pt x="0" y="0"/>
                  </a:moveTo>
                  <a:lnTo>
                    <a:pt x="0" y="10716"/>
                  </a:lnTo>
                  <a:cubicBezTo>
                    <a:pt x="167" y="10716"/>
                    <a:pt x="310" y="10550"/>
                    <a:pt x="310" y="10383"/>
                  </a:cubicBezTo>
                  <a:lnTo>
                    <a:pt x="310" y="286"/>
                  </a:lnTo>
                  <a:cubicBezTo>
                    <a:pt x="310"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86"/>
            <p:cNvSpPr/>
            <p:nvPr/>
          </p:nvSpPr>
          <p:spPr>
            <a:xfrm>
              <a:off x="7090268" y="3926807"/>
              <a:ext cx="103940" cy="21752"/>
            </a:xfrm>
            <a:custGeom>
              <a:rect b="b" l="l" r="r" t="t"/>
              <a:pathLst>
                <a:path extrusionOk="0" h="668" w="3192">
                  <a:moveTo>
                    <a:pt x="358" y="1"/>
                  </a:moveTo>
                  <a:cubicBezTo>
                    <a:pt x="144" y="1"/>
                    <a:pt x="1" y="191"/>
                    <a:pt x="25" y="358"/>
                  </a:cubicBezTo>
                  <a:cubicBezTo>
                    <a:pt x="72" y="548"/>
                    <a:pt x="215" y="667"/>
                    <a:pt x="358" y="667"/>
                  </a:cubicBezTo>
                  <a:lnTo>
                    <a:pt x="2858" y="667"/>
                  </a:lnTo>
                  <a:cubicBezTo>
                    <a:pt x="3049" y="667"/>
                    <a:pt x="3192" y="548"/>
                    <a:pt x="3192" y="358"/>
                  </a:cubicBezTo>
                  <a:cubicBezTo>
                    <a:pt x="3192" y="144"/>
                    <a:pt x="3049" y="1"/>
                    <a:pt x="28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86"/>
            <p:cNvSpPr/>
            <p:nvPr/>
          </p:nvSpPr>
          <p:spPr>
            <a:xfrm>
              <a:off x="7143768" y="3927588"/>
              <a:ext cx="51221" cy="20970"/>
            </a:xfrm>
            <a:custGeom>
              <a:rect b="b" l="l" r="r" t="t"/>
              <a:pathLst>
                <a:path extrusionOk="0" h="644" w="1573">
                  <a:moveTo>
                    <a:pt x="1" y="0"/>
                  </a:moveTo>
                  <a:lnTo>
                    <a:pt x="1" y="643"/>
                  </a:lnTo>
                  <a:lnTo>
                    <a:pt x="1239" y="643"/>
                  </a:lnTo>
                  <a:cubicBezTo>
                    <a:pt x="1406" y="643"/>
                    <a:pt x="1549" y="524"/>
                    <a:pt x="1573" y="358"/>
                  </a:cubicBezTo>
                  <a:cubicBezTo>
                    <a:pt x="1573" y="167"/>
                    <a:pt x="1430" y="0"/>
                    <a:pt x="1239"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0" name="Google Shape;18420;p86"/>
          <p:cNvGrpSpPr/>
          <p:nvPr/>
        </p:nvGrpSpPr>
        <p:grpSpPr>
          <a:xfrm>
            <a:off x="6295417" y="3619742"/>
            <a:ext cx="351317" cy="307097"/>
            <a:chOff x="6295417" y="3619742"/>
            <a:chExt cx="351317" cy="307097"/>
          </a:xfrm>
        </p:grpSpPr>
        <p:sp>
          <p:nvSpPr>
            <p:cNvPr id="18421" name="Google Shape;18421;p86"/>
            <p:cNvSpPr/>
            <p:nvPr/>
          </p:nvSpPr>
          <p:spPr>
            <a:xfrm>
              <a:off x="6295417" y="3619742"/>
              <a:ext cx="81471" cy="51970"/>
            </a:xfrm>
            <a:custGeom>
              <a:rect b="b" l="l" r="r" t="t"/>
              <a:pathLst>
                <a:path extrusionOk="0" h="1596" w="2502">
                  <a:moveTo>
                    <a:pt x="358" y="0"/>
                  </a:moveTo>
                  <a:cubicBezTo>
                    <a:pt x="215" y="0"/>
                    <a:pt x="72" y="119"/>
                    <a:pt x="25" y="262"/>
                  </a:cubicBezTo>
                  <a:cubicBezTo>
                    <a:pt x="1" y="453"/>
                    <a:pt x="144" y="619"/>
                    <a:pt x="334" y="619"/>
                  </a:cubicBezTo>
                  <a:lnTo>
                    <a:pt x="1644" y="619"/>
                  </a:lnTo>
                  <a:lnTo>
                    <a:pt x="1858" y="1286"/>
                  </a:lnTo>
                  <a:lnTo>
                    <a:pt x="2216" y="1596"/>
                  </a:lnTo>
                  <a:lnTo>
                    <a:pt x="2501" y="1286"/>
                  </a:lnTo>
                  <a:lnTo>
                    <a:pt x="2216" y="238"/>
                  </a:lnTo>
                  <a:cubicBezTo>
                    <a:pt x="2168" y="95"/>
                    <a:pt x="2049" y="0"/>
                    <a:pt x="19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86"/>
            <p:cNvSpPr/>
            <p:nvPr/>
          </p:nvSpPr>
          <p:spPr>
            <a:xfrm>
              <a:off x="6522638" y="3864775"/>
              <a:ext cx="62064" cy="62064"/>
            </a:xfrm>
            <a:custGeom>
              <a:rect b="b" l="l" r="r" t="t"/>
              <a:pathLst>
                <a:path extrusionOk="0" h="1906" w="1906">
                  <a:moveTo>
                    <a:pt x="953" y="1"/>
                  </a:moveTo>
                  <a:cubicBezTo>
                    <a:pt x="405" y="1"/>
                    <a:pt x="0" y="453"/>
                    <a:pt x="0" y="953"/>
                  </a:cubicBezTo>
                  <a:cubicBezTo>
                    <a:pt x="0" y="1501"/>
                    <a:pt x="429" y="1906"/>
                    <a:pt x="953" y="1906"/>
                  </a:cubicBezTo>
                  <a:cubicBezTo>
                    <a:pt x="1453" y="1906"/>
                    <a:pt x="1906" y="1501"/>
                    <a:pt x="1906" y="953"/>
                  </a:cubicBezTo>
                  <a:cubicBezTo>
                    <a:pt x="1906" y="429"/>
                    <a:pt x="1477"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86"/>
            <p:cNvSpPr/>
            <p:nvPr/>
          </p:nvSpPr>
          <p:spPr>
            <a:xfrm>
              <a:off x="6419513" y="3864775"/>
              <a:ext cx="62064" cy="62064"/>
            </a:xfrm>
            <a:custGeom>
              <a:rect b="b" l="l" r="r" t="t"/>
              <a:pathLst>
                <a:path extrusionOk="0" h="1906" w="1906">
                  <a:moveTo>
                    <a:pt x="953" y="1"/>
                  </a:moveTo>
                  <a:cubicBezTo>
                    <a:pt x="405" y="1"/>
                    <a:pt x="0" y="453"/>
                    <a:pt x="0" y="953"/>
                  </a:cubicBezTo>
                  <a:cubicBezTo>
                    <a:pt x="0" y="1501"/>
                    <a:pt x="453" y="1906"/>
                    <a:pt x="953" y="1906"/>
                  </a:cubicBezTo>
                  <a:cubicBezTo>
                    <a:pt x="1500" y="1906"/>
                    <a:pt x="1905" y="1501"/>
                    <a:pt x="1905" y="953"/>
                  </a:cubicBezTo>
                  <a:cubicBezTo>
                    <a:pt x="1905" y="429"/>
                    <a:pt x="150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86"/>
            <p:cNvSpPr/>
            <p:nvPr/>
          </p:nvSpPr>
          <p:spPr>
            <a:xfrm>
              <a:off x="6439669" y="3886494"/>
              <a:ext cx="21752" cy="20970"/>
            </a:xfrm>
            <a:custGeom>
              <a:rect b="b" l="l" r="r" t="t"/>
              <a:pathLst>
                <a:path extrusionOk="0" h="644" w="668">
                  <a:moveTo>
                    <a:pt x="334" y="0"/>
                  </a:moveTo>
                  <a:cubicBezTo>
                    <a:pt x="167" y="0"/>
                    <a:pt x="0" y="143"/>
                    <a:pt x="0" y="310"/>
                  </a:cubicBezTo>
                  <a:cubicBezTo>
                    <a:pt x="0" y="500"/>
                    <a:pt x="167" y="643"/>
                    <a:pt x="334" y="643"/>
                  </a:cubicBezTo>
                  <a:cubicBezTo>
                    <a:pt x="524" y="643"/>
                    <a:pt x="667" y="500"/>
                    <a:pt x="667" y="310"/>
                  </a:cubicBezTo>
                  <a:cubicBezTo>
                    <a:pt x="667" y="143"/>
                    <a:pt x="524"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86"/>
            <p:cNvSpPr/>
            <p:nvPr/>
          </p:nvSpPr>
          <p:spPr>
            <a:xfrm>
              <a:off x="6542795" y="3886494"/>
              <a:ext cx="20970" cy="20970"/>
            </a:xfrm>
            <a:custGeom>
              <a:rect b="b" l="l" r="r" t="t"/>
              <a:pathLst>
                <a:path extrusionOk="0" h="644" w="644">
                  <a:moveTo>
                    <a:pt x="334" y="0"/>
                  </a:moveTo>
                  <a:cubicBezTo>
                    <a:pt x="144" y="0"/>
                    <a:pt x="1" y="143"/>
                    <a:pt x="1" y="310"/>
                  </a:cubicBezTo>
                  <a:cubicBezTo>
                    <a:pt x="1" y="500"/>
                    <a:pt x="144" y="643"/>
                    <a:pt x="334" y="643"/>
                  </a:cubicBezTo>
                  <a:cubicBezTo>
                    <a:pt x="501" y="643"/>
                    <a:pt x="644" y="500"/>
                    <a:pt x="644" y="310"/>
                  </a:cubicBezTo>
                  <a:cubicBezTo>
                    <a:pt x="644" y="143"/>
                    <a:pt x="501" y="0"/>
                    <a:pt x="33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86"/>
            <p:cNvSpPr/>
            <p:nvPr/>
          </p:nvSpPr>
          <p:spPr>
            <a:xfrm>
              <a:off x="6384606" y="3804600"/>
              <a:ext cx="220253" cy="62520"/>
            </a:xfrm>
            <a:custGeom>
              <a:rect b="b" l="l" r="r" t="t"/>
              <a:pathLst>
                <a:path extrusionOk="0" h="1920" w="6764">
                  <a:moveTo>
                    <a:pt x="798" y="0"/>
                  </a:moveTo>
                  <a:cubicBezTo>
                    <a:pt x="678" y="0"/>
                    <a:pt x="552" y="79"/>
                    <a:pt x="501" y="182"/>
                  </a:cubicBezTo>
                  <a:lnTo>
                    <a:pt x="334" y="539"/>
                  </a:lnTo>
                  <a:cubicBezTo>
                    <a:pt x="1" y="1158"/>
                    <a:pt x="477" y="1920"/>
                    <a:pt x="1167" y="1920"/>
                  </a:cubicBezTo>
                  <a:lnTo>
                    <a:pt x="6430" y="1920"/>
                  </a:lnTo>
                  <a:cubicBezTo>
                    <a:pt x="6621" y="1872"/>
                    <a:pt x="6764" y="1706"/>
                    <a:pt x="6764" y="1515"/>
                  </a:cubicBezTo>
                  <a:cubicBezTo>
                    <a:pt x="6740" y="1372"/>
                    <a:pt x="6621" y="1253"/>
                    <a:pt x="6430" y="1253"/>
                  </a:cubicBezTo>
                  <a:lnTo>
                    <a:pt x="1167" y="1253"/>
                  </a:lnTo>
                  <a:cubicBezTo>
                    <a:pt x="929" y="1253"/>
                    <a:pt x="786" y="1015"/>
                    <a:pt x="882" y="801"/>
                  </a:cubicBezTo>
                  <a:lnTo>
                    <a:pt x="1072" y="443"/>
                  </a:lnTo>
                  <a:cubicBezTo>
                    <a:pt x="1167" y="301"/>
                    <a:pt x="1072" y="86"/>
                    <a:pt x="929" y="39"/>
                  </a:cubicBezTo>
                  <a:cubicBezTo>
                    <a:pt x="889" y="12"/>
                    <a:pt x="844" y="0"/>
                    <a:pt x="79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86"/>
            <p:cNvSpPr/>
            <p:nvPr/>
          </p:nvSpPr>
          <p:spPr>
            <a:xfrm>
              <a:off x="6501701" y="3845401"/>
              <a:ext cx="103158" cy="20189"/>
            </a:xfrm>
            <a:custGeom>
              <a:rect b="b" l="l" r="r" t="t"/>
              <a:pathLst>
                <a:path extrusionOk="0" h="620" w="3168">
                  <a:moveTo>
                    <a:pt x="1" y="0"/>
                  </a:moveTo>
                  <a:lnTo>
                    <a:pt x="1" y="619"/>
                  </a:lnTo>
                  <a:lnTo>
                    <a:pt x="2834" y="619"/>
                  </a:lnTo>
                  <a:cubicBezTo>
                    <a:pt x="3025" y="619"/>
                    <a:pt x="3168" y="476"/>
                    <a:pt x="3144" y="262"/>
                  </a:cubicBezTo>
                  <a:cubicBezTo>
                    <a:pt x="3144" y="119"/>
                    <a:pt x="2977" y="0"/>
                    <a:pt x="2834"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86"/>
            <p:cNvSpPr/>
            <p:nvPr/>
          </p:nvSpPr>
          <p:spPr>
            <a:xfrm>
              <a:off x="6356700" y="3661618"/>
              <a:ext cx="290034" cy="163627"/>
            </a:xfrm>
            <a:custGeom>
              <a:rect b="b" l="l" r="r" t="t"/>
              <a:pathLst>
                <a:path extrusionOk="0" h="5025" w="8907">
                  <a:moveTo>
                    <a:pt x="0" y="0"/>
                  </a:moveTo>
                  <a:lnTo>
                    <a:pt x="1358" y="4787"/>
                  </a:lnTo>
                  <a:cubicBezTo>
                    <a:pt x="1405" y="4930"/>
                    <a:pt x="1524" y="5025"/>
                    <a:pt x="1667" y="5025"/>
                  </a:cubicBezTo>
                  <a:lnTo>
                    <a:pt x="7311" y="5025"/>
                  </a:lnTo>
                  <a:cubicBezTo>
                    <a:pt x="7478" y="5025"/>
                    <a:pt x="7597" y="4930"/>
                    <a:pt x="7621" y="4787"/>
                  </a:cubicBezTo>
                  <a:lnTo>
                    <a:pt x="8907" y="381"/>
                  </a:lnTo>
                  <a:cubicBezTo>
                    <a:pt x="8907" y="286"/>
                    <a:pt x="8859" y="191"/>
                    <a:pt x="8835" y="119"/>
                  </a:cubicBezTo>
                  <a:cubicBezTo>
                    <a:pt x="8788" y="24"/>
                    <a:pt x="8692" y="0"/>
                    <a:pt x="85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86"/>
            <p:cNvSpPr/>
            <p:nvPr/>
          </p:nvSpPr>
          <p:spPr>
            <a:xfrm>
              <a:off x="6501701" y="3661618"/>
              <a:ext cx="145033" cy="163627"/>
            </a:xfrm>
            <a:custGeom>
              <a:rect b="b" l="l" r="r" t="t"/>
              <a:pathLst>
                <a:path extrusionOk="0" h="5025" w="4454">
                  <a:moveTo>
                    <a:pt x="1" y="0"/>
                  </a:moveTo>
                  <a:lnTo>
                    <a:pt x="1" y="5025"/>
                  </a:lnTo>
                  <a:lnTo>
                    <a:pt x="2834" y="5025"/>
                  </a:lnTo>
                  <a:cubicBezTo>
                    <a:pt x="2977" y="5025"/>
                    <a:pt x="3096" y="4906"/>
                    <a:pt x="3144" y="4787"/>
                  </a:cubicBezTo>
                  <a:lnTo>
                    <a:pt x="4406" y="381"/>
                  </a:lnTo>
                  <a:cubicBezTo>
                    <a:pt x="4454" y="286"/>
                    <a:pt x="4406" y="167"/>
                    <a:pt x="4359" y="119"/>
                  </a:cubicBezTo>
                  <a:cubicBezTo>
                    <a:pt x="4287" y="24"/>
                    <a:pt x="4216" y="0"/>
                    <a:pt x="4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0" name="Google Shape;18430;p86"/>
          <p:cNvGrpSpPr/>
          <p:nvPr/>
        </p:nvGrpSpPr>
        <p:grpSpPr>
          <a:xfrm>
            <a:off x="5538567" y="3599586"/>
            <a:ext cx="349005" cy="349754"/>
            <a:chOff x="5538567" y="3599586"/>
            <a:chExt cx="349005" cy="349754"/>
          </a:xfrm>
        </p:grpSpPr>
        <p:sp>
          <p:nvSpPr>
            <p:cNvPr id="18431" name="Google Shape;18431;p86"/>
            <p:cNvSpPr/>
            <p:nvPr/>
          </p:nvSpPr>
          <p:spPr>
            <a:xfrm>
              <a:off x="5538567" y="3599586"/>
              <a:ext cx="349005" cy="206283"/>
            </a:xfrm>
            <a:custGeom>
              <a:rect b="b" l="l" r="r" t="t"/>
              <a:pathLst>
                <a:path extrusionOk="0" h="6335" w="10718">
                  <a:moveTo>
                    <a:pt x="6931" y="0"/>
                  </a:moveTo>
                  <a:cubicBezTo>
                    <a:pt x="6336" y="0"/>
                    <a:pt x="5812" y="191"/>
                    <a:pt x="5359" y="548"/>
                  </a:cubicBezTo>
                  <a:cubicBezTo>
                    <a:pt x="5145" y="714"/>
                    <a:pt x="4978" y="905"/>
                    <a:pt x="4859" y="1119"/>
                  </a:cubicBezTo>
                  <a:cubicBezTo>
                    <a:pt x="4454" y="786"/>
                    <a:pt x="3978" y="643"/>
                    <a:pt x="3478" y="643"/>
                  </a:cubicBezTo>
                  <a:cubicBezTo>
                    <a:pt x="2359" y="643"/>
                    <a:pt x="1406" y="1500"/>
                    <a:pt x="1287" y="2643"/>
                  </a:cubicBezTo>
                  <a:cubicBezTo>
                    <a:pt x="525" y="2905"/>
                    <a:pt x="1" y="3620"/>
                    <a:pt x="1" y="4453"/>
                  </a:cubicBezTo>
                  <a:cubicBezTo>
                    <a:pt x="1" y="5501"/>
                    <a:pt x="834" y="6335"/>
                    <a:pt x="1882" y="6335"/>
                  </a:cubicBezTo>
                  <a:lnTo>
                    <a:pt x="8812" y="6335"/>
                  </a:lnTo>
                  <a:cubicBezTo>
                    <a:pt x="9860" y="6335"/>
                    <a:pt x="10717" y="5501"/>
                    <a:pt x="10717" y="4453"/>
                  </a:cubicBezTo>
                  <a:cubicBezTo>
                    <a:pt x="10717" y="3596"/>
                    <a:pt x="10170" y="2882"/>
                    <a:pt x="9431" y="2620"/>
                  </a:cubicBezTo>
                  <a:lnTo>
                    <a:pt x="9431" y="2501"/>
                  </a:lnTo>
                  <a:cubicBezTo>
                    <a:pt x="9431" y="1095"/>
                    <a:pt x="8312" y="0"/>
                    <a:pt x="69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86"/>
            <p:cNvSpPr/>
            <p:nvPr/>
          </p:nvSpPr>
          <p:spPr>
            <a:xfrm>
              <a:off x="5713070" y="3599586"/>
              <a:ext cx="174502" cy="205502"/>
            </a:xfrm>
            <a:custGeom>
              <a:rect b="b" l="l" r="r" t="t"/>
              <a:pathLst>
                <a:path extrusionOk="0" h="6311" w="5359">
                  <a:moveTo>
                    <a:pt x="1572" y="0"/>
                  </a:moveTo>
                  <a:cubicBezTo>
                    <a:pt x="977" y="0"/>
                    <a:pt x="453" y="191"/>
                    <a:pt x="0" y="548"/>
                  </a:cubicBezTo>
                  <a:lnTo>
                    <a:pt x="0" y="6311"/>
                  </a:lnTo>
                  <a:lnTo>
                    <a:pt x="3453" y="6311"/>
                  </a:lnTo>
                  <a:cubicBezTo>
                    <a:pt x="4501" y="6311"/>
                    <a:pt x="5358" y="5430"/>
                    <a:pt x="5358" y="4406"/>
                  </a:cubicBezTo>
                  <a:cubicBezTo>
                    <a:pt x="5358" y="3596"/>
                    <a:pt x="4811" y="2858"/>
                    <a:pt x="4072" y="2620"/>
                  </a:cubicBezTo>
                  <a:lnTo>
                    <a:pt x="4072" y="2501"/>
                  </a:lnTo>
                  <a:cubicBezTo>
                    <a:pt x="4072" y="1095"/>
                    <a:pt x="2953"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86"/>
            <p:cNvSpPr/>
            <p:nvPr/>
          </p:nvSpPr>
          <p:spPr>
            <a:xfrm>
              <a:off x="5656443" y="3753118"/>
              <a:ext cx="110940" cy="196222"/>
            </a:xfrm>
            <a:custGeom>
              <a:rect b="b" l="l" r="r" t="t"/>
              <a:pathLst>
                <a:path extrusionOk="0" h="6026" w="3407">
                  <a:moveTo>
                    <a:pt x="1715" y="0"/>
                  </a:moveTo>
                  <a:cubicBezTo>
                    <a:pt x="1596" y="0"/>
                    <a:pt x="1501" y="72"/>
                    <a:pt x="1430" y="167"/>
                  </a:cubicBezTo>
                  <a:lnTo>
                    <a:pt x="96" y="2358"/>
                  </a:lnTo>
                  <a:cubicBezTo>
                    <a:pt x="1" y="2477"/>
                    <a:pt x="48" y="2667"/>
                    <a:pt x="167" y="2739"/>
                  </a:cubicBezTo>
                  <a:cubicBezTo>
                    <a:pt x="215" y="2810"/>
                    <a:pt x="310" y="2834"/>
                    <a:pt x="358" y="2834"/>
                  </a:cubicBezTo>
                  <a:lnTo>
                    <a:pt x="1049" y="2834"/>
                  </a:lnTo>
                  <a:lnTo>
                    <a:pt x="1049" y="5692"/>
                  </a:lnTo>
                  <a:cubicBezTo>
                    <a:pt x="1049" y="5882"/>
                    <a:pt x="1191" y="6025"/>
                    <a:pt x="1382" y="6025"/>
                  </a:cubicBezTo>
                  <a:lnTo>
                    <a:pt x="2025" y="6025"/>
                  </a:lnTo>
                  <a:cubicBezTo>
                    <a:pt x="2215" y="6025"/>
                    <a:pt x="2358" y="5882"/>
                    <a:pt x="2358" y="5692"/>
                  </a:cubicBezTo>
                  <a:lnTo>
                    <a:pt x="2358" y="2834"/>
                  </a:lnTo>
                  <a:lnTo>
                    <a:pt x="3049" y="2834"/>
                  </a:lnTo>
                  <a:cubicBezTo>
                    <a:pt x="3144" y="2834"/>
                    <a:pt x="3216" y="2810"/>
                    <a:pt x="3287" y="2739"/>
                  </a:cubicBezTo>
                  <a:cubicBezTo>
                    <a:pt x="3359" y="2620"/>
                    <a:pt x="3406" y="2477"/>
                    <a:pt x="3311" y="2358"/>
                  </a:cubicBezTo>
                  <a:lnTo>
                    <a:pt x="1977" y="167"/>
                  </a:lnTo>
                  <a:cubicBezTo>
                    <a:pt x="1906" y="72"/>
                    <a:pt x="1834" y="0"/>
                    <a:pt x="17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86"/>
            <p:cNvSpPr/>
            <p:nvPr/>
          </p:nvSpPr>
          <p:spPr>
            <a:xfrm>
              <a:off x="5711507" y="3753118"/>
              <a:ext cx="55877" cy="195440"/>
            </a:xfrm>
            <a:custGeom>
              <a:rect b="b" l="l" r="r" t="t"/>
              <a:pathLst>
                <a:path extrusionOk="0" h="6002" w="1716">
                  <a:moveTo>
                    <a:pt x="1" y="0"/>
                  </a:moveTo>
                  <a:lnTo>
                    <a:pt x="1" y="6001"/>
                  </a:lnTo>
                  <a:lnTo>
                    <a:pt x="334" y="6001"/>
                  </a:lnTo>
                  <a:cubicBezTo>
                    <a:pt x="524" y="6001"/>
                    <a:pt x="667" y="5835"/>
                    <a:pt x="667" y="5668"/>
                  </a:cubicBezTo>
                  <a:lnTo>
                    <a:pt x="667" y="2834"/>
                  </a:lnTo>
                  <a:lnTo>
                    <a:pt x="1358" y="2834"/>
                  </a:lnTo>
                  <a:cubicBezTo>
                    <a:pt x="1429" y="2834"/>
                    <a:pt x="1525" y="2810"/>
                    <a:pt x="1596" y="2739"/>
                  </a:cubicBezTo>
                  <a:cubicBezTo>
                    <a:pt x="1668" y="2620"/>
                    <a:pt x="1715" y="2477"/>
                    <a:pt x="1620" y="2358"/>
                  </a:cubicBezTo>
                  <a:lnTo>
                    <a:pt x="286" y="167"/>
                  </a:lnTo>
                  <a:cubicBezTo>
                    <a:pt x="215" y="72"/>
                    <a:pt x="120" y="0"/>
                    <a:pt x="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5" name="Google Shape;18435;p86"/>
          <p:cNvGrpSpPr/>
          <p:nvPr/>
        </p:nvGrpSpPr>
        <p:grpSpPr>
          <a:xfrm>
            <a:off x="4771655" y="3599586"/>
            <a:ext cx="351317" cy="349754"/>
            <a:chOff x="4771655" y="3599586"/>
            <a:chExt cx="351317" cy="349754"/>
          </a:xfrm>
        </p:grpSpPr>
        <p:sp>
          <p:nvSpPr>
            <p:cNvPr id="18436" name="Google Shape;18436;p86"/>
            <p:cNvSpPr/>
            <p:nvPr/>
          </p:nvSpPr>
          <p:spPr>
            <a:xfrm>
              <a:off x="4813530" y="3722086"/>
              <a:ext cx="62064" cy="205535"/>
            </a:xfrm>
            <a:custGeom>
              <a:rect b="b" l="l" r="r" t="t"/>
              <a:pathLst>
                <a:path extrusionOk="0" h="6312" w="1906">
                  <a:moveTo>
                    <a:pt x="0" y="1"/>
                  </a:moveTo>
                  <a:lnTo>
                    <a:pt x="0"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86"/>
            <p:cNvSpPr/>
            <p:nvPr/>
          </p:nvSpPr>
          <p:spPr>
            <a:xfrm>
              <a:off x="5019032" y="3722086"/>
              <a:ext cx="62064" cy="205535"/>
            </a:xfrm>
            <a:custGeom>
              <a:rect b="b" l="l" r="r" t="t"/>
              <a:pathLst>
                <a:path extrusionOk="0" h="6312" w="1906">
                  <a:moveTo>
                    <a:pt x="0" y="1"/>
                  </a:moveTo>
                  <a:lnTo>
                    <a:pt x="0" y="6311"/>
                  </a:lnTo>
                  <a:lnTo>
                    <a:pt x="1905" y="6311"/>
                  </a:lnTo>
                  <a:lnTo>
                    <a:pt x="190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86"/>
            <p:cNvSpPr/>
            <p:nvPr/>
          </p:nvSpPr>
          <p:spPr>
            <a:xfrm>
              <a:off x="4915874" y="3722086"/>
              <a:ext cx="62097" cy="205535"/>
            </a:xfrm>
            <a:custGeom>
              <a:rect b="b" l="l" r="r" t="t"/>
              <a:pathLst>
                <a:path extrusionOk="0" h="6312" w="1907">
                  <a:moveTo>
                    <a:pt x="1" y="1"/>
                  </a:moveTo>
                  <a:lnTo>
                    <a:pt x="1"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86"/>
            <p:cNvSpPr/>
            <p:nvPr/>
          </p:nvSpPr>
          <p:spPr>
            <a:xfrm>
              <a:off x="4946906" y="3722086"/>
              <a:ext cx="31065" cy="205535"/>
            </a:xfrm>
            <a:custGeom>
              <a:rect b="b" l="l" r="r" t="t"/>
              <a:pathLst>
                <a:path extrusionOk="0" h="6312" w="954">
                  <a:moveTo>
                    <a:pt x="0" y="1"/>
                  </a:moveTo>
                  <a:lnTo>
                    <a:pt x="0" y="6311"/>
                  </a:lnTo>
                  <a:lnTo>
                    <a:pt x="953" y="6311"/>
                  </a:lnTo>
                  <a:lnTo>
                    <a:pt x="953"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86"/>
            <p:cNvSpPr/>
            <p:nvPr/>
          </p:nvSpPr>
          <p:spPr>
            <a:xfrm>
              <a:off x="4772437" y="3907432"/>
              <a:ext cx="348972" cy="41908"/>
            </a:xfrm>
            <a:custGeom>
              <a:rect b="b" l="l" r="r" t="t"/>
              <a:pathLst>
                <a:path extrusionOk="0" h="1287" w="10717">
                  <a:moveTo>
                    <a:pt x="715" y="0"/>
                  </a:moveTo>
                  <a:cubicBezTo>
                    <a:pt x="643" y="0"/>
                    <a:pt x="548" y="24"/>
                    <a:pt x="476" y="119"/>
                  </a:cubicBezTo>
                  <a:cubicBezTo>
                    <a:pt x="405" y="238"/>
                    <a:pt x="167" y="500"/>
                    <a:pt x="48" y="834"/>
                  </a:cubicBezTo>
                  <a:cubicBezTo>
                    <a:pt x="0" y="929"/>
                    <a:pt x="0" y="1048"/>
                    <a:pt x="72" y="1143"/>
                  </a:cubicBezTo>
                  <a:cubicBezTo>
                    <a:pt x="119" y="1215"/>
                    <a:pt x="215" y="1286"/>
                    <a:pt x="334" y="1286"/>
                  </a:cubicBezTo>
                  <a:lnTo>
                    <a:pt x="10455" y="1286"/>
                  </a:lnTo>
                  <a:cubicBezTo>
                    <a:pt x="10550" y="1286"/>
                    <a:pt x="10669" y="1215"/>
                    <a:pt x="10717" y="1143"/>
                  </a:cubicBezTo>
                  <a:cubicBezTo>
                    <a:pt x="10717" y="1048"/>
                    <a:pt x="10717" y="929"/>
                    <a:pt x="10693" y="834"/>
                  </a:cubicBezTo>
                  <a:cubicBezTo>
                    <a:pt x="10574" y="500"/>
                    <a:pt x="10336" y="215"/>
                    <a:pt x="10240" y="119"/>
                  </a:cubicBezTo>
                  <a:cubicBezTo>
                    <a:pt x="10193" y="72"/>
                    <a:pt x="10098" y="0"/>
                    <a:pt x="1000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86"/>
            <p:cNvSpPr/>
            <p:nvPr/>
          </p:nvSpPr>
          <p:spPr>
            <a:xfrm>
              <a:off x="4946906" y="3906651"/>
              <a:ext cx="174502" cy="40833"/>
            </a:xfrm>
            <a:custGeom>
              <a:rect b="b" l="l" r="r" t="t"/>
              <a:pathLst>
                <a:path extrusionOk="0" h="1254" w="5359">
                  <a:moveTo>
                    <a:pt x="0" y="0"/>
                  </a:moveTo>
                  <a:lnTo>
                    <a:pt x="0" y="1239"/>
                  </a:lnTo>
                  <a:lnTo>
                    <a:pt x="5073" y="1239"/>
                  </a:lnTo>
                  <a:cubicBezTo>
                    <a:pt x="5094" y="1249"/>
                    <a:pt x="5114" y="1254"/>
                    <a:pt x="5132" y="1254"/>
                  </a:cubicBezTo>
                  <a:cubicBezTo>
                    <a:pt x="5200" y="1254"/>
                    <a:pt x="5255" y="1194"/>
                    <a:pt x="5311" y="1120"/>
                  </a:cubicBezTo>
                  <a:cubicBezTo>
                    <a:pt x="5359" y="1048"/>
                    <a:pt x="5359" y="953"/>
                    <a:pt x="5335" y="834"/>
                  </a:cubicBezTo>
                  <a:cubicBezTo>
                    <a:pt x="5216" y="501"/>
                    <a:pt x="4978" y="215"/>
                    <a:pt x="4882" y="120"/>
                  </a:cubicBezTo>
                  <a:cubicBezTo>
                    <a:pt x="4835" y="48"/>
                    <a:pt x="4740" y="0"/>
                    <a:pt x="46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86"/>
            <p:cNvSpPr/>
            <p:nvPr/>
          </p:nvSpPr>
          <p:spPr>
            <a:xfrm>
              <a:off x="4777093" y="3599586"/>
              <a:ext cx="338911" cy="122533"/>
            </a:xfrm>
            <a:custGeom>
              <a:rect b="b" l="l" r="r" t="t"/>
              <a:pathLst>
                <a:path extrusionOk="0" h="3763" w="10408">
                  <a:moveTo>
                    <a:pt x="5215" y="0"/>
                  </a:moveTo>
                  <a:cubicBezTo>
                    <a:pt x="5192" y="0"/>
                    <a:pt x="5096" y="0"/>
                    <a:pt x="5073" y="24"/>
                  </a:cubicBezTo>
                  <a:lnTo>
                    <a:pt x="0" y="3144"/>
                  </a:lnTo>
                  <a:lnTo>
                    <a:pt x="905" y="3763"/>
                  </a:lnTo>
                  <a:lnTo>
                    <a:pt x="8907" y="3763"/>
                  </a:lnTo>
                  <a:lnTo>
                    <a:pt x="10407" y="3144"/>
                  </a:lnTo>
                  <a:lnTo>
                    <a:pt x="5358" y="24"/>
                  </a:lnTo>
                  <a:cubicBezTo>
                    <a:pt x="5311" y="0"/>
                    <a:pt x="5263" y="0"/>
                    <a:pt x="5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86"/>
            <p:cNvSpPr/>
            <p:nvPr/>
          </p:nvSpPr>
          <p:spPr>
            <a:xfrm>
              <a:off x="4946906" y="3599586"/>
              <a:ext cx="169846" cy="122533"/>
            </a:xfrm>
            <a:custGeom>
              <a:rect b="b" l="l" r="r" t="t"/>
              <a:pathLst>
                <a:path extrusionOk="0" h="3763" w="5216">
                  <a:moveTo>
                    <a:pt x="0" y="0"/>
                  </a:moveTo>
                  <a:lnTo>
                    <a:pt x="0" y="3763"/>
                  </a:lnTo>
                  <a:lnTo>
                    <a:pt x="3716" y="3763"/>
                  </a:lnTo>
                  <a:lnTo>
                    <a:pt x="5216" y="3144"/>
                  </a:lnTo>
                  <a:lnTo>
                    <a:pt x="143" y="24"/>
                  </a:lnTo>
                  <a:cubicBezTo>
                    <a:pt x="96" y="0"/>
                    <a:pt x="48"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86"/>
            <p:cNvSpPr/>
            <p:nvPr/>
          </p:nvSpPr>
          <p:spPr>
            <a:xfrm>
              <a:off x="4771655" y="3701930"/>
              <a:ext cx="351317" cy="41908"/>
            </a:xfrm>
            <a:custGeom>
              <a:rect b="b" l="l" r="r" t="t"/>
              <a:pathLst>
                <a:path extrusionOk="0" h="1287" w="10789">
                  <a:moveTo>
                    <a:pt x="167" y="1"/>
                  </a:moveTo>
                  <a:cubicBezTo>
                    <a:pt x="72" y="72"/>
                    <a:pt x="0" y="215"/>
                    <a:pt x="24" y="358"/>
                  </a:cubicBezTo>
                  <a:cubicBezTo>
                    <a:pt x="119" y="739"/>
                    <a:pt x="429" y="1025"/>
                    <a:pt x="524" y="1167"/>
                  </a:cubicBezTo>
                  <a:cubicBezTo>
                    <a:pt x="596" y="1215"/>
                    <a:pt x="691" y="1286"/>
                    <a:pt x="762" y="1286"/>
                  </a:cubicBezTo>
                  <a:lnTo>
                    <a:pt x="10002" y="1286"/>
                  </a:lnTo>
                  <a:cubicBezTo>
                    <a:pt x="10098" y="1286"/>
                    <a:pt x="10193" y="1239"/>
                    <a:pt x="10241" y="1167"/>
                  </a:cubicBezTo>
                  <a:cubicBezTo>
                    <a:pt x="10360" y="1025"/>
                    <a:pt x="10622" y="739"/>
                    <a:pt x="10741" y="358"/>
                  </a:cubicBezTo>
                  <a:cubicBezTo>
                    <a:pt x="10788" y="215"/>
                    <a:pt x="10717" y="72"/>
                    <a:pt x="1059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86"/>
            <p:cNvSpPr/>
            <p:nvPr/>
          </p:nvSpPr>
          <p:spPr>
            <a:xfrm>
              <a:off x="4946906" y="3701930"/>
              <a:ext cx="176065" cy="41126"/>
            </a:xfrm>
            <a:custGeom>
              <a:rect b="b" l="l" r="r" t="t"/>
              <a:pathLst>
                <a:path extrusionOk="0" h="1263" w="5407">
                  <a:moveTo>
                    <a:pt x="0" y="1"/>
                  </a:moveTo>
                  <a:lnTo>
                    <a:pt x="0" y="1263"/>
                  </a:lnTo>
                  <a:lnTo>
                    <a:pt x="4620" y="1263"/>
                  </a:lnTo>
                  <a:cubicBezTo>
                    <a:pt x="4716" y="1263"/>
                    <a:pt x="4811" y="1215"/>
                    <a:pt x="4859" y="1167"/>
                  </a:cubicBezTo>
                  <a:cubicBezTo>
                    <a:pt x="4978" y="1025"/>
                    <a:pt x="5240" y="739"/>
                    <a:pt x="5359" y="358"/>
                  </a:cubicBezTo>
                  <a:cubicBezTo>
                    <a:pt x="5406" y="239"/>
                    <a:pt x="5335" y="96"/>
                    <a:pt x="521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6" name="Google Shape;18446;p86"/>
          <p:cNvGrpSpPr/>
          <p:nvPr/>
        </p:nvGrpSpPr>
        <p:grpSpPr>
          <a:xfrm>
            <a:off x="4069868" y="3599586"/>
            <a:ext cx="246628" cy="349754"/>
            <a:chOff x="4069868" y="3599586"/>
            <a:chExt cx="246628" cy="349754"/>
          </a:xfrm>
        </p:grpSpPr>
        <p:sp>
          <p:nvSpPr>
            <p:cNvPr id="18447" name="Google Shape;18447;p86"/>
            <p:cNvSpPr/>
            <p:nvPr/>
          </p:nvSpPr>
          <p:spPr>
            <a:xfrm>
              <a:off x="4069868" y="3599586"/>
              <a:ext cx="246628" cy="348972"/>
            </a:xfrm>
            <a:custGeom>
              <a:rect b="b" l="l" r="r" t="t"/>
              <a:pathLst>
                <a:path extrusionOk="0" h="10717" w="7574">
                  <a:moveTo>
                    <a:pt x="3787" y="1929"/>
                  </a:moveTo>
                  <a:cubicBezTo>
                    <a:pt x="4835" y="1929"/>
                    <a:pt x="5668" y="2762"/>
                    <a:pt x="5668" y="3810"/>
                  </a:cubicBezTo>
                  <a:cubicBezTo>
                    <a:pt x="5668" y="4834"/>
                    <a:pt x="4787" y="5668"/>
                    <a:pt x="3787" y="5668"/>
                  </a:cubicBezTo>
                  <a:cubicBezTo>
                    <a:pt x="2739" y="5668"/>
                    <a:pt x="1905" y="4834"/>
                    <a:pt x="1905" y="3810"/>
                  </a:cubicBezTo>
                  <a:cubicBezTo>
                    <a:pt x="1905" y="2762"/>
                    <a:pt x="2739" y="1929"/>
                    <a:pt x="3787" y="1929"/>
                  </a:cubicBezTo>
                  <a:close/>
                  <a:moveTo>
                    <a:pt x="3787" y="0"/>
                  </a:moveTo>
                  <a:cubicBezTo>
                    <a:pt x="1691" y="0"/>
                    <a:pt x="0" y="1715"/>
                    <a:pt x="0" y="3763"/>
                  </a:cubicBezTo>
                  <a:cubicBezTo>
                    <a:pt x="0" y="5644"/>
                    <a:pt x="1429" y="7644"/>
                    <a:pt x="2691" y="9359"/>
                  </a:cubicBezTo>
                  <a:cubicBezTo>
                    <a:pt x="2977" y="9788"/>
                    <a:pt x="3287" y="10169"/>
                    <a:pt x="3525" y="10550"/>
                  </a:cubicBezTo>
                  <a:cubicBezTo>
                    <a:pt x="3572" y="10645"/>
                    <a:pt x="3668" y="10716"/>
                    <a:pt x="3787" y="10716"/>
                  </a:cubicBezTo>
                  <a:cubicBezTo>
                    <a:pt x="3906" y="10716"/>
                    <a:pt x="4001" y="10645"/>
                    <a:pt x="4049" y="10550"/>
                  </a:cubicBezTo>
                  <a:cubicBezTo>
                    <a:pt x="4287" y="10169"/>
                    <a:pt x="4596" y="9788"/>
                    <a:pt x="4882" y="9359"/>
                  </a:cubicBezTo>
                  <a:cubicBezTo>
                    <a:pt x="6144" y="7621"/>
                    <a:pt x="7573" y="5620"/>
                    <a:pt x="7573" y="3763"/>
                  </a:cubicBezTo>
                  <a:cubicBezTo>
                    <a:pt x="7526" y="1691"/>
                    <a:pt x="5835" y="0"/>
                    <a:pt x="378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86"/>
            <p:cNvSpPr/>
            <p:nvPr/>
          </p:nvSpPr>
          <p:spPr>
            <a:xfrm>
              <a:off x="4192368" y="3600335"/>
              <a:ext cx="122565" cy="349005"/>
            </a:xfrm>
            <a:custGeom>
              <a:rect b="b" l="l" r="r" t="t"/>
              <a:pathLst>
                <a:path extrusionOk="0" h="10718" w="3764">
                  <a:moveTo>
                    <a:pt x="1" y="1"/>
                  </a:moveTo>
                  <a:lnTo>
                    <a:pt x="1" y="1906"/>
                  </a:lnTo>
                  <a:cubicBezTo>
                    <a:pt x="1025" y="1906"/>
                    <a:pt x="1859" y="2739"/>
                    <a:pt x="1859" y="3787"/>
                  </a:cubicBezTo>
                  <a:cubicBezTo>
                    <a:pt x="1859" y="4811"/>
                    <a:pt x="1025" y="5645"/>
                    <a:pt x="1" y="5645"/>
                  </a:cubicBezTo>
                  <a:lnTo>
                    <a:pt x="1" y="10717"/>
                  </a:lnTo>
                  <a:cubicBezTo>
                    <a:pt x="120" y="10717"/>
                    <a:pt x="191" y="10646"/>
                    <a:pt x="263" y="10574"/>
                  </a:cubicBezTo>
                  <a:cubicBezTo>
                    <a:pt x="525" y="10170"/>
                    <a:pt x="787" y="9765"/>
                    <a:pt x="1096" y="9384"/>
                  </a:cubicBezTo>
                  <a:cubicBezTo>
                    <a:pt x="2335" y="7621"/>
                    <a:pt x="3764" y="5621"/>
                    <a:pt x="3764" y="3787"/>
                  </a:cubicBezTo>
                  <a:cubicBezTo>
                    <a:pt x="3764" y="1692"/>
                    <a:pt x="2073" y="1"/>
                    <a:pt x="1"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9" name="Google Shape;18449;p86"/>
          <p:cNvGrpSpPr/>
          <p:nvPr/>
        </p:nvGrpSpPr>
        <p:grpSpPr>
          <a:xfrm>
            <a:off x="3255643" y="3599586"/>
            <a:ext cx="349754" cy="349754"/>
            <a:chOff x="3255643" y="3599586"/>
            <a:chExt cx="349754" cy="349754"/>
          </a:xfrm>
        </p:grpSpPr>
        <p:sp>
          <p:nvSpPr>
            <p:cNvPr id="18450" name="Google Shape;18450;p86"/>
            <p:cNvSpPr/>
            <p:nvPr/>
          </p:nvSpPr>
          <p:spPr>
            <a:xfrm>
              <a:off x="3255643" y="3784118"/>
              <a:ext cx="165190" cy="165222"/>
            </a:xfrm>
            <a:custGeom>
              <a:rect b="b" l="l" r="r" t="t"/>
              <a:pathLst>
                <a:path extrusionOk="0" h="5074" w="5073">
                  <a:moveTo>
                    <a:pt x="953" y="1"/>
                  </a:moveTo>
                  <a:cubicBezTo>
                    <a:pt x="453" y="1"/>
                    <a:pt x="0" y="429"/>
                    <a:pt x="0" y="953"/>
                  </a:cubicBezTo>
                  <a:lnTo>
                    <a:pt x="0" y="4121"/>
                  </a:lnTo>
                  <a:cubicBezTo>
                    <a:pt x="0" y="4621"/>
                    <a:pt x="429" y="5073"/>
                    <a:pt x="953" y="5073"/>
                  </a:cubicBezTo>
                  <a:lnTo>
                    <a:pt x="4120" y="5073"/>
                  </a:lnTo>
                  <a:cubicBezTo>
                    <a:pt x="4620" y="5073"/>
                    <a:pt x="5073" y="4645"/>
                    <a:pt x="5073" y="4121"/>
                  </a:cubicBezTo>
                  <a:lnTo>
                    <a:pt x="5073" y="953"/>
                  </a:lnTo>
                  <a:cubicBezTo>
                    <a:pt x="5073" y="429"/>
                    <a:pt x="4644" y="1"/>
                    <a:pt x="4120"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86"/>
            <p:cNvSpPr/>
            <p:nvPr/>
          </p:nvSpPr>
          <p:spPr>
            <a:xfrm>
              <a:off x="3255643" y="3599586"/>
              <a:ext cx="165190" cy="164408"/>
            </a:xfrm>
            <a:custGeom>
              <a:rect b="b" l="l" r="r" t="t"/>
              <a:pathLst>
                <a:path extrusionOk="0" h="5049" w="5073">
                  <a:moveTo>
                    <a:pt x="953" y="0"/>
                  </a:moveTo>
                  <a:cubicBezTo>
                    <a:pt x="453" y="0"/>
                    <a:pt x="0" y="405"/>
                    <a:pt x="0" y="953"/>
                  </a:cubicBezTo>
                  <a:lnTo>
                    <a:pt x="0" y="4096"/>
                  </a:lnTo>
                  <a:cubicBezTo>
                    <a:pt x="0" y="4596"/>
                    <a:pt x="429" y="5049"/>
                    <a:pt x="953" y="5049"/>
                  </a:cubicBezTo>
                  <a:lnTo>
                    <a:pt x="4120" y="5049"/>
                  </a:lnTo>
                  <a:cubicBezTo>
                    <a:pt x="4620" y="5049"/>
                    <a:pt x="5073" y="4644"/>
                    <a:pt x="5073" y="4096"/>
                  </a:cubicBezTo>
                  <a:lnTo>
                    <a:pt x="5073" y="953"/>
                  </a:lnTo>
                  <a:cubicBezTo>
                    <a:pt x="5073" y="405"/>
                    <a:pt x="4644" y="0"/>
                    <a:pt x="412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86"/>
            <p:cNvSpPr/>
            <p:nvPr/>
          </p:nvSpPr>
          <p:spPr>
            <a:xfrm>
              <a:off x="3337831" y="3599586"/>
              <a:ext cx="83002" cy="164408"/>
            </a:xfrm>
            <a:custGeom>
              <a:rect b="b" l="l" r="r" t="t"/>
              <a:pathLst>
                <a:path extrusionOk="0" h="5049" w="2549">
                  <a:moveTo>
                    <a:pt x="0" y="0"/>
                  </a:moveTo>
                  <a:lnTo>
                    <a:pt x="0" y="5049"/>
                  </a:lnTo>
                  <a:lnTo>
                    <a:pt x="1596" y="5049"/>
                  </a:lnTo>
                  <a:cubicBezTo>
                    <a:pt x="2120" y="5049"/>
                    <a:pt x="2549" y="4596"/>
                    <a:pt x="2549" y="4096"/>
                  </a:cubicBezTo>
                  <a:lnTo>
                    <a:pt x="2549" y="953"/>
                  </a:lnTo>
                  <a:cubicBezTo>
                    <a:pt x="2549" y="405"/>
                    <a:pt x="2120" y="0"/>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86"/>
            <p:cNvSpPr/>
            <p:nvPr/>
          </p:nvSpPr>
          <p:spPr>
            <a:xfrm>
              <a:off x="3337831" y="3783369"/>
              <a:ext cx="83002" cy="165190"/>
            </a:xfrm>
            <a:custGeom>
              <a:rect b="b" l="l" r="r" t="t"/>
              <a:pathLst>
                <a:path extrusionOk="0" h="5073" w="2549">
                  <a:moveTo>
                    <a:pt x="0" y="0"/>
                  </a:moveTo>
                  <a:lnTo>
                    <a:pt x="0" y="5072"/>
                  </a:lnTo>
                  <a:lnTo>
                    <a:pt x="1596" y="5072"/>
                  </a:lnTo>
                  <a:cubicBezTo>
                    <a:pt x="2120" y="5072"/>
                    <a:pt x="2549" y="4620"/>
                    <a:pt x="2549" y="4120"/>
                  </a:cubicBezTo>
                  <a:lnTo>
                    <a:pt x="2549" y="953"/>
                  </a:lnTo>
                  <a:cubicBezTo>
                    <a:pt x="2549" y="452"/>
                    <a:pt x="2120" y="24"/>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86"/>
            <p:cNvSpPr/>
            <p:nvPr/>
          </p:nvSpPr>
          <p:spPr>
            <a:xfrm>
              <a:off x="3440956" y="3599586"/>
              <a:ext cx="164441" cy="164408"/>
            </a:xfrm>
            <a:custGeom>
              <a:rect b="b" l="l" r="r" t="t"/>
              <a:pathLst>
                <a:path extrusionOk="0" h="5049" w="5050">
                  <a:moveTo>
                    <a:pt x="953" y="0"/>
                  </a:moveTo>
                  <a:cubicBezTo>
                    <a:pt x="453" y="0"/>
                    <a:pt x="1" y="405"/>
                    <a:pt x="1" y="953"/>
                  </a:cubicBezTo>
                  <a:lnTo>
                    <a:pt x="1" y="4096"/>
                  </a:lnTo>
                  <a:cubicBezTo>
                    <a:pt x="1" y="4596"/>
                    <a:pt x="406" y="5049"/>
                    <a:pt x="953" y="5049"/>
                  </a:cubicBezTo>
                  <a:lnTo>
                    <a:pt x="4097" y="5049"/>
                  </a:lnTo>
                  <a:cubicBezTo>
                    <a:pt x="4645" y="5049"/>
                    <a:pt x="5049" y="4596"/>
                    <a:pt x="5049" y="4096"/>
                  </a:cubicBezTo>
                  <a:lnTo>
                    <a:pt x="5049" y="953"/>
                  </a:lnTo>
                  <a:cubicBezTo>
                    <a:pt x="5049" y="405"/>
                    <a:pt x="4645" y="0"/>
                    <a:pt x="40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86"/>
            <p:cNvSpPr/>
            <p:nvPr/>
          </p:nvSpPr>
          <p:spPr>
            <a:xfrm>
              <a:off x="3523176" y="3599586"/>
              <a:ext cx="82220" cy="164408"/>
            </a:xfrm>
            <a:custGeom>
              <a:rect b="b" l="l" r="r" t="t"/>
              <a:pathLst>
                <a:path extrusionOk="0" h="5049" w="2525">
                  <a:moveTo>
                    <a:pt x="0" y="0"/>
                  </a:moveTo>
                  <a:lnTo>
                    <a:pt x="0" y="5049"/>
                  </a:lnTo>
                  <a:lnTo>
                    <a:pt x="1572" y="5049"/>
                  </a:lnTo>
                  <a:cubicBezTo>
                    <a:pt x="2120" y="5049"/>
                    <a:pt x="2524" y="4596"/>
                    <a:pt x="2524" y="4096"/>
                  </a:cubicBezTo>
                  <a:lnTo>
                    <a:pt x="2524" y="953"/>
                  </a:lnTo>
                  <a:cubicBezTo>
                    <a:pt x="2524" y="405"/>
                    <a:pt x="2096" y="0"/>
                    <a:pt x="15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86"/>
            <p:cNvSpPr/>
            <p:nvPr/>
          </p:nvSpPr>
          <p:spPr>
            <a:xfrm>
              <a:off x="3440956" y="3784118"/>
              <a:ext cx="164441" cy="165222"/>
            </a:xfrm>
            <a:custGeom>
              <a:rect b="b" l="l" r="r" t="t"/>
              <a:pathLst>
                <a:path extrusionOk="0" h="5074" w="5050">
                  <a:moveTo>
                    <a:pt x="953" y="1"/>
                  </a:moveTo>
                  <a:cubicBezTo>
                    <a:pt x="453" y="1"/>
                    <a:pt x="1" y="429"/>
                    <a:pt x="1" y="953"/>
                  </a:cubicBezTo>
                  <a:lnTo>
                    <a:pt x="1" y="4121"/>
                  </a:lnTo>
                  <a:cubicBezTo>
                    <a:pt x="1" y="4621"/>
                    <a:pt x="406" y="5073"/>
                    <a:pt x="953" y="5073"/>
                  </a:cubicBezTo>
                  <a:lnTo>
                    <a:pt x="4097" y="5073"/>
                  </a:lnTo>
                  <a:cubicBezTo>
                    <a:pt x="4645" y="5073"/>
                    <a:pt x="5049" y="4621"/>
                    <a:pt x="5049" y="4121"/>
                  </a:cubicBezTo>
                  <a:lnTo>
                    <a:pt x="5049" y="953"/>
                  </a:lnTo>
                  <a:cubicBezTo>
                    <a:pt x="5049" y="429"/>
                    <a:pt x="4645" y="1"/>
                    <a:pt x="4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86"/>
            <p:cNvSpPr/>
            <p:nvPr/>
          </p:nvSpPr>
          <p:spPr>
            <a:xfrm>
              <a:off x="3523176" y="3784118"/>
              <a:ext cx="82220" cy="165222"/>
            </a:xfrm>
            <a:custGeom>
              <a:rect b="b" l="l" r="r" t="t"/>
              <a:pathLst>
                <a:path extrusionOk="0" h="5074" w="2525">
                  <a:moveTo>
                    <a:pt x="0" y="1"/>
                  </a:moveTo>
                  <a:lnTo>
                    <a:pt x="0" y="5073"/>
                  </a:lnTo>
                  <a:lnTo>
                    <a:pt x="1572" y="5073"/>
                  </a:lnTo>
                  <a:cubicBezTo>
                    <a:pt x="2120" y="5073"/>
                    <a:pt x="2524" y="4621"/>
                    <a:pt x="2524" y="4121"/>
                  </a:cubicBezTo>
                  <a:lnTo>
                    <a:pt x="2524" y="953"/>
                  </a:lnTo>
                  <a:cubicBezTo>
                    <a:pt x="2524" y="429"/>
                    <a:pt x="2096" y="1"/>
                    <a:pt x="15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86"/>
            <p:cNvSpPr/>
            <p:nvPr/>
          </p:nvSpPr>
          <p:spPr>
            <a:xfrm>
              <a:off x="3480519" y="3670898"/>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86"/>
            <p:cNvSpPr/>
            <p:nvPr/>
          </p:nvSpPr>
          <p:spPr>
            <a:xfrm>
              <a:off x="3480519" y="3833743"/>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49"/>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86"/>
            <p:cNvSpPr/>
            <p:nvPr/>
          </p:nvSpPr>
          <p:spPr>
            <a:xfrm>
              <a:off x="3480519" y="3875619"/>
              <a:ext cx="83783" cy="20970"/>
            </a:xfrm>
            <a:custGeom>
              <a:rect b="b" l="l" r="r" t="t"/>
              <a:pathLst>
                <a:path extrusionOk="0" h="644" w="2573">
                  <a:moveTo>
                    <a:pt x="357" y="1"/>
                  </a:moveTo>
                  <a:cubicBezTo>
                    <a:pt x="143" y="1"/>
                    <a:pt x="0" y="168"/>
                    <a:pt x="24" y="358"/>
                  </a:cubicBezTo>
                  <a:cubicBezTo>
                    <a:pt x="72" y="525"/>
                    <a:pt x="215" y="644"/>
                    <a:pt x="357" y="644"/>
                  </a:cubicBezTo>
                  <a:lnTo>
                    <a:pt x="2239" y="644"/>
                  </a:lnTo>
                  <a:cubicBezTo>
                    <a:pt x="2382" y="644"/>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86"/>
            <p:cNvSpPr/>
            <p:nvPr/>
          </p:nvSpPr>
          <p:spPr>
            <a:xfrm>
              <a:off x="3295174" y="3640582"/>
              <a:ext cx="84565" cy="83165"/>
            </a:xfrm>
            <a:custGeom>
              <a:rect b="b" l="l" r="r" t="t"/>
              <a:pathLst>
                <a:path extrusionOk="0" h="2554" w="2597">
                  <a:moveTo>
                    <a:pt x="1328" y="1"/>
                  </a:moveTo>
                  <a:cubicBezTo>
                    <a:pt x="1314" y="1"/>
                    <a:pt x="1300" y="1"/>
                    <a:pt x="1287" y="3"/>
                  </a:cubicBezTo>
                  <a:cubicBezTo>
                    <a:pt x="1120" y="51"/>
                    <a:pt x="1001" y="194"/>
                    <a:pt x="1001" y="337"/>
                  </a:cubicBezTo>
                  <a:lnTo>
                    <a:pt x="1001" y="932"/>
                  </a:lnTo>
                  <a:lnTo>
                    <a:pt x="358" y="932"/>
                  </a:lnTo>
                  <a:cubicBezTo>
                    <a:pt x="143" y="932"/>
                    <a:pt x="1" y="1122"/>
                    <a:pt x="24" y="1289"/>
                  </a:cubicBezTo>
                  <a:cubicBezTo>
                    <a:pt x="72" y="1480"/>
                    <a:pt x="215" y="1599"/>
                    <a:pt x="358" y="1599"/>
                  </a:cubicBezTo>
                  <a:lnTo>
                    <a:pt x="1001" y="1599"/>
                  </a:lnTo>
                  <a:lnTo>
                    <a:pt x="1001" y="2218"/>
                  </a:lnTo>
                  <a:cubicBezTo>
                    <a:pt x="1001" y="2417"/>
                    <a:pt x="1144" y="2554"/>
                    <a:pt x="1317" y="2554"/>
                  </a:cubicBezTo>
                  <a:cubicBezTo>
                    <a:pt x="1330" y="2554"/>
                    <a:pt x="1344" y="2553"/>
                    <a:pt x="1358" y="2551"/>
                  </a:cubicBezTo>
                  <a:cubicBezTo>
                    <a:pt x="1525" y="2504"/>
                    <a:pt x="1644" y="2361"/>
                    <a:pt x="1644" y="2218"/>
                  </a:cubicBezTo>
                  <a:lnTo>
                    <a:pt x="1644" y="1599"/>
                  </a:lnTo>
                  <a:lnTo>
                    <a:pt x="2263" y="1599"/>
                  </a:lnTo>
                  <a:cubicBezTo>
                    <a:pt x="2454" y="1599"/>
                    <a:pt x="2573" y="1432"/>
                    <a:pt x="2596" y="1313"/>
                  </a:cubicBezTo>
                  <a:cubicBezTo>
                    <a:pt x="2596" y="1122"/>
                    <a:pt x="2454" y="956"/>
                    <a:pt x="2263" y="956"/>
                  </a:cubicBezTo>
                  <a:lnTo>
                    <a:pt x="1644" y="956"/>
                  </a:lnTo>
                  <a:lnTo>
                    <a:pt x="1644" y="337"/>
                  </a:lnTo>
                  <a:cubicBezTo>
                    <a:pt x="1644" y="138"/>
                    <a:pt x="1501" y="1"/>
                    <a:pt x="132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86"/>
            <p:cNvSpPr/>
            <p:nvPr/>
          </p:nvSpPr>
          <p:spPr>
            <a:xfrm>
              <a:off x="3305268" y="3833939"/>
              <a:ext cx="65939" cy="64018"/>
            </a:xfrm>
            <a:custGeom>
              <a:rect b="b" l="l" r="r" t="t"/>
              <a:pathLst>
                <a:path extrusionOk="0" h="1966" w="2025">
                  <a:moveTo>
                    <a:pt x="346" y="1"/>
                  </a:moveTo>
                  <a:cubicBezTo>
                    <a:pt x="262" y="1"/>
                    <a:pt x="179" y="31"/>
                    <a:pt x="119" y="90"/>
                  </a:cubicBezTo>
                  <a:cubicBezTo>
                    <a:pt x="0" y="209"/>
                    <a:pt x="0" y="424"/>
                    <a:pt x="119" y="543"/>
                  </a:cubicBezTo>
                  <a:lnTo>
                    <a:pt x="572" y="971"/>
                  </a:lnTo>
                  <a:lnTo>
                    <a:pt x="119" y="1424"/>
                  </a:lnTo>
                  <a:cubicBezTo>
                    <a:pt x="0" y="1543"/>
                    <a:pt x="0" y="1757"/>
                    <a:pt x="119" y="1876"/>
                  </a:cubicBezTo>
                  <a:cubicBezTo>
                    <a:pt x="179" y="1936"/>
                    <a:pt x="262" y="1966"/>
                    <a:pt x="346" y="1966"/>
                  </a:cubicBezTo>
                  <a:cubicBezTo>
                    <a:pt x="429" y="1966"/>
                    <a:pt x="512" y="1936"/>
                    <a:pt x="572" y="1876"/>
                  </a:cubicBezTo>
                  <a:lnTo>
                    <a:pt x="1000" y="1424"/>
                  </a:lnTo>
                  <a:lnTo>
                    <a:pt x="1453" y="1876"/>
                  </a:lnTo>
                  <a:cubicBezTo>
                    <a:pt x="1512" y="1936"/>
                    <a:pt x="1596" y="1966"/>
                    <a:pt x="1679" y="1966"/>
                  </a:cubicBezTo>
                  <a:cubicBezTo>
                    <a:pt x="1762" y="1966"/>
                    <a:pt x="1846" y="1936"/>
                    <a:pt x="1905" y="1876"/>
                  </a:cubicBezTo>
                  <a:cubicBezTo>
                    <a:pt x="2024" y="1757"/>
                    <a:pt x="2024" y="1543"/>
                    <a:pt x="1905" y="1424"/>
                  </a:cubicBezTo>
                  <a:lnTo>
                    <a:pt x="1453" y="971"/>
                  </a:lnTo>
                  <a:lnTo>
                    <a:pt x="1905" y="543"/>
                  </a:lnTo>
                  <a:cubicBezTo>
                    <a:pt x="2024" y="424"/>
                    <a:pt x="2024" y="209"/>
                    <a:pt x="1905" y="90"/>
                  </a:cubicBezTo>
                  <a:cubicBezTo>
                    <a:pt x="1846" y="31"/>
                    <a:pt x="1762" y="1"/>
                    <a:pt x="1679" y="1"/>
                  </a:cubicBezTo>
                  <a:cubicBezTo>
                    <a:pt x="1596" y="1"/>
                    <a:pt x="1512" y="31"/>
                    <a:pt x="1453" y="90"/>
                  </a:cubicBezTo>
                  <a:lnTo>
                    <a:pt x="1000" y="543"/>
                  </a:ln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86"/>
            <p:cNvSpPr/>
            <p:nvPr/>
          </p:nvSpPr>
          <p:spPr>
            <a:xfrm>
              <a:off x="3337831" y="3833939"/>
              <a:ext cx="34158" cy="64018"/>
            </a:xfrm>
            <a:custGeom>
              <a:rect b="b" l="l" r="r" t="t"/>
              <a:pathLst>
                <a:path extrusionOk="0" h="1966" w="1049">
                  <a:moveTo>
                    <a:pt x="679" y="1"/>
                  </a:moveTo>
                  <a:cubicBezTo>
                    <a:pt x="596" y="1"/>
                    <a:pt x="512" y="31"/>
                    <a:pt x="453" y="90"/>
                  </a:cubicBezTo>
                  <a:lnTo>
                    <a:pt x="0" y="543"/>
                  </a:lnTo>
                  <a:lnTo>
                    <a:pt x="0" y="1424"/>
                  </a:lnTo>
                  <a:lnTo>
                    <a:pt x="453" y="1876"/>
                  </a:lnTo>
                  <a:cubicBezTo>
                    <a:pt x="512" y="1936"/>
                    <a:pt x="596" y="1966"/>
                    <a:pt x="679" y="1966"/>
                  </a:cubicBezTo>
                  <a:cubicBezTo>
                    <a:pt x="762" y="1966"/>
                    <a:pt x="846" y="1936"/>
                    <a:pt x="905" y="1876"/>
                  </a:cubicBezTo>
                  <a:cubicBezTo>
                    <a:pt x="1024" y="1757"/>
                    <a:pt x="1024" y="1543"/>
                    <a:pt x="905" y="1424"/>
                  </a:cubicBezTo>
                  <a:lnTo>
                    <a:pt x="453" y="971"/>
                  </a:lnTo>
                  <a:lnTo>
                    <a:pt x="905" y="543"/>
                  </a:lnTo>
                  <a:cubicBezTo>
                    <a:pt x="1048" y="424"/>
                    <a:pt x="1048" y="209"/>
                    <a:pt x="905" y="90"/>
                  </a:cubicBezTo>
                  <a:cubicBezTo>
                    <a:pt x="846" y="31"/>
                    <a:pt x="762" y="1"/>
                    <a:pt x="67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86"/>
            <p:cNvSpPr/>
            <p:nvPr/>
          </p:nvSpPr>
          <p:spPr>
            <a:xfrm>
              <a:off x="3337831" y="3642211"/>
              <a:ext cx="41908" cy="81471"/>
            </a:xfrm>
            <a:custGeom>
              <a:rect b="b" l="l" r="r" t="t"/>
              <a:pathLst>
                <a:path extrusionOk="0" h="2502" w="1287">
                  <a:moveTo>
                    <a:pt x="0" y="1"/>
                  </a:moveTo>
                  <a:lnTo>
                    <a:pt x="0" y="2501"/>
                  </a:lnTo>
                  <a:cubicBezTo>
                    <a:pt x="191" y="2501"/>
                    <a:pt x="334" y="2335"/>
                    <a:pt x="334" y="2168"/>
                  </a:cubicBezTo>
                  <a:lnTo>
                    <a:pt x="334" y="1549"/>
                  </a:lnTo>
                  <a:lnTo>
                    <a:pt x="953" y="1549"/>
                  </a:lnTo>
                  <a:cubicBezTo>
                    <a:pt x="1144" y="1549"/>
                    <a:pt x="1263" y="1382"/>
                    <a:pt x="1286" y="1311"/>
                  </a:cubicBezTo>
                  <a:cubicBezTo>
                    <a:pt x="1286" y="1096"/>
                    <a:pt x="1144" y="953"/>
                    <a:pt x="953" y="953"/>
                  </a:cubicBezTo>
                  <a:lnTo>
                    <a:pt x="334" y="953"/>
                  </a:lnTo>
                  <a:lnTo>
                    <a:pt x="334" y="310"/>
                  </a:lnTo>
                  <a:cubicBezTo>
                    <a:pt x="334" y="144"/>
                    <a:pt x="191"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86"/>
            <p:cNvSpPr/>
            <p:nvPr/>
          </p:nvSpPr>
          <p:spPr>
            <a:xfrm>
              <a:off x="3523176" y="3876400"/>
              <a:ext cx="41908" cy="20189"/>
            </a:xfrm>
            <a:custGeom>
              <a:rect b="b" l="l" r="r" t="t"/>
              <a:pathLst>
                <a:path extrusionOk="0" h="620" w="1287">
                  <a:moveTo>
                    <a:pt x="0" y="1"/>
                  </a:moveTo>
                  <a:lnTo>
                    <a:pt x="0" y="620"/>
                  </a:lnTo>
                  <a:lnTo>
                    <a:pt x="929" y="620"/>
                  </a:lnTo>
                  <a:cubicBezTo>
                    <a:pt x="1072" y="620"/>
                    <a:pt x="1215" y="477"/>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86"/>
            <p:cNvSpPr/>
            <p:nvPr/>
          </p:nvSpPr>
          <p:spPr>
            <a:xfrm>
              <a:off x="3523176" y="3834525"/>
              <a:ext cx="41908" cy="20970"/>
            </a:xfrm>
            <a:custGeom>
              <a:rect b="b" l="l" r="r" t="t"/>
              <a:pathLst>
                <a:path extrusionOk="0" h="644" w="1287">
                  <a:moveTo>
                    <a:pt x="0" y="1"/>
                  </a:moveTo>
                  <a:lnTo>
                    <a:pt x="0" y="644"/>
                  </a:lnTo>
                  <a:lnTo>
                    <a:pt x="929" y="644"/>
                  </a:lnTo>
                  <a:cubicBezTo>
                    <a:pt x="1072" y="644"/>
                    <a:pt x="1215" y="525"/>
                    <a:pt x="1286" y="358"/>
                  </a:cubicBezTo>
                  <a:cubicBezTo>
                    <a:pt x="1286" y="167"/>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86"/>
            <p:cNvSpPr/>
            <p:nvPr/>
          </p:nvSpPr>
          <p:spPr>
            <a:xfrm>
              <a:off x="3523176" y="3670898"/>
              <a:ext cx="41908" cy="21752"/>
            </a:xfrm>
            <a:custGeom>
              <a:rect b="b" l="l" r="r" t="t"/>
              <a:pathLst>
                <a:path extrusionOk="0" h="668" w="1287">
                  <a:moveTo>
                    <a:pt x="0" y="1"/>
                  </a:moveTo>
                  <a:lnTo>
                    <a:pt x="0" y="668"/>
                  </a:lnTo>
                  <a:lnTo>
                    <a:pt x="929" y="668"/>
                  </a:lnTo>
                  <a:cubicBezTo>
                    <a:pt x="1072" y="668"/>
                    <a:pt x="1215" y="501"/>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8" name="Google Shape;18468;p86"/>
          <p:cNvGrpSpPr/>
          <p:nvPr/>
        </p:nvGrpSpPr>
        <p:grpSpPr>
          <a:xfrm>
            <a:off x="2518167" y="3599261"/>
            <a:ext cx="350535" cy="348028"/>
            <a:chOff x="2518167" y="3599261"/>
            <a:chExt cx="350535" cy="348028"/>
          </a:xfrm>
        </p:grpSpPr>
        <p:sp>
          <p:nvSpPr>
            <p:cNvPr id="18469" name="Google Shape;18469;p86"/>
            <p:cNvSpPr/>
            <p:nvPr/>
          </p:nvSpPr>
          <p:spPr>
            <a:xfrm>
              <a:off x="2518167" y="3825212"/>
              <a:ext cx="83783" cy="20221"/>
            </a:xfrm>
            <a:custGeom>
              <a:rect b="b" l="l" r="r" t="t"/>
              <a:pathLst>
                <a:path extrusionOk="0" h="621" w="2573">
                  <a:moveTo>
                    <a:pt x="334" y="1"/>
                  </a:moveTo>
                  <a:cubicBezTo>
                    <a:pt x="143" y="1"/>
                    <a:pt x="0" y="168"/>
                    <a:pt x="24" y="358"/>
                  </a:cubicBezTo>
                  <a:cubicBezTo>
                    <a:pt x="48" y="501"/>
                    <a:pt x="215" y="620"/>
                    <a:pt x="358" y="620"/>
                  </a:cubicBezTo>
                  <a:lnTo>
                    <a:pt x="2263" y="620"/>
                  </a:lnTo>
                  <a:cubicBezTo>
                    <a:pt x="2430" y="620"/>
                    <a:pt x="2572" y="453"/>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86"/>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86"/>
            <p:cNvSpPr/>
            <p:nvPr/>
          </p:nvSpPr>
          <p:spPr>
            <a:xfrm>
              <a:off x="2518167" y="3701930"/>
              <a:ext cx="83783" cy="20189"/>
            </a:xfrm>
            <a:custGeom>
              <a:rect b="b" l="l" r="r" t="t"/>
              <a:pathLst>
                <a:path extrusionOk="0" h="620" w="2573">
                  <a:moveTo>
                    <a:pt x="334" y="1"/>
                  </a:moveTo>
                  <a:cubicBezTo>
                    <a:pt x="143" y="1"/>
                    <a:pt x="0" y="191"/>
                    <a:pt x="24" y="358"/>
                  </a:cubicBezTo>
                  <a:cubicBezTo>
                    <a:pt x="48" y="501"/>
                    <a:pt x="215" y="620"/>
                    <a:pt x="358" y="620"/>
                  </a:cubicBezTo>
                  <a:lnTo>
                    <a:pt x="2263" y="620"/>
                  </a:lnTo>
                  <a:cubicBezTo>
                    <a:pt x="2430" y="620"/>
                    <a:pt x="2572" y="477"/>
                    <a:pt x="2549" y="262"/>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86"/>
            <p:cNvSpPr/>
            <p:nvPr/>
          </p:nvSpPr>
          <p:spPr>
            <a:xfrm>
              <a:off x="2518167" y="3743024"/>
              <a:ext cx="83783" cy="20189"/>
            </a:xfrm>
            <a:custGeom>
              <a:rect b="b" l="l" r="r" t="t"/>
              <a:pathLst>
                <a:path extrusionOk="0" h="620" w="2573">
                  <a:moveTo>
                    <a:pt x="334" y="1"/>
                  </a:moveTo>
                  <a:cubicBezTo>
                    <a:pt x="143" y="1"/>
                    <a:pt x="0" y="167"/>
                    <a:pt x="24" y="358"/>
                  </a:cubicBezTo>
                  <a:cubicBezTo>
                    <a:pt x="48" y="501"/>
                    <a:pt x="215" y="620"/>
                    <a:pt x="358" y="620"/>
                  </a:cubicBezTo>
                  <a:lnTo>
                    <a:pt x="2263" y="620"/>
                  </a:lnTo>
                  <a:cubicBezTo>
                    <a:pt x="2430" y="620"/>
                    <a:pt x="2572" y="477"/>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86"/>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86"/>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86"/>
            <p:cNvSpPr/>
            <p:nvPr/>
          </p:nvSpPr>
          <p:spPr>
            <a:xfrm>
              <a:off x="2622856" y="3865459"/>
              <a:ext cx="20189" cy="81830"/>
            </a:xfrm>
            <a:custGeom>
              <a:rect b="b" l="l" r="r" t="t"/>
              <a:pathLst>
                <a:path extrusionOk="0" h="2513" w="620">
                  <a:moveTo>
                    <a:pt x="304" y="1"/>
                  </a:moveTo>
                  <a:cubicBezTo>
                    <a:pt x="290" y="1"/>
                    <a:pt x="276" y="2"/>
                    <a:pt x="262" y="3"/>
                  </a:cubicBezTo>
                  <a:cubicBezTo>
                    <a:pt x="120" y="51"/>
                    <a:pt x="0" y="194"/>
                    <a:pt x="0" y="337"/>
                  </a:cubicBezTo>
                  <a:lnTo>
                    <a:pt x="0" y="2218"/>
                  </a:lnTo>
                  <a:cubicBezTo>
                    <a:pt x="0" y="2385"/>
                    <a:pt x="120" y="2504"/>
                    <a:pt x="262" y="2504"/>
                  </a:cubicBezTo>
                  <a:cubicBezTo>
                    <a:pt x="288" y="2509"/>
                    <a:pt x="312" y="2512"/>
                    <a:pt x="335" y="2512"/>
                  </a:cubicBezTo>
                  <a:cubicBezTo>
                    <a:pt x="508" y="2512"/>
                    <a:pt x="620" y="2365"/>
                    <a:pt x="620" y="2218"/>
                  </a:cubicBezTo>
                  <a:lnTo>
                    <a:pt x="620" y="313"/>
                  </a:lnTo>
                  <a:cubicBezTo>
                    <a:pt x="620" y="136"/>
                    <a:pt x="476"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86"/>
            <p:cNvSpPr/>
            <p:nvPr/>
          </p:nvSpPr>
          <p:spPr>
            <a:xfrm>
              <a:off x="2704262" y="3865459"/>
              <a:ext cx="20221" cy="81830"/>
            </a:xfrm>
            <a:custGeom>
              <a:rect b="b" l="l" r="r" t="t"/>
              <a:pathLst>
                <a:path extrusionOk="0" h="2513" w="621">
                  <a:moveTo>
                    <a:pt x="300" y="1"/>
                  </a:moveTo>
                  <a:cubicBezTo>
                    <a:pt x="288" y="1"/>
                    <a:pt x="275" y="2"/>
                    <a:pt x="263" y="3"/>
                  </a:cubicBezTo>
                  <a:cubicBezTo>
                    <a:pt x="120" y="51"/>
                    <a:pt x="1" y="194"/>
                    <a:pt x="1" y="337"/>
                  </a:cubicBezTo>
                  <a:lnTo>
                    <a:pt x="1" y="2218"/>
                  </a:lnTo>
                  <a:cubicBezTo>
                    <a:pt x="1" y="2385"/>
                    <a:pt x="120" y="2504"/>
                    <a:pt x="263" y="2504"/>
                  </a:cubicBezTo>
                  <a:cubicBezTo>
                    <a:pt x="288" y="2509"/>
                    <a:pt x="313" y="2512"/>
                    <a:pt x="336" y="2512"/>
                  </a:cubicBezTo>
                  <a:cubicBezTo>
                    <a:pt x="509" y="2512"/>
                    <a:pt x="620" y="2365"/>
                    <a:pt x="620" y="2218"/>
                  </a:cubicBezTo>
                  <a:lnTo>
                    <a:pt x="620" y="313"/>
                  </a:lnTo>
                  <a:cubicBezTo>
                    <a:pt x="620" y="136"/>
                    <a:pt x="457" y="1"/>
                    <a:pt x="30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86"/>
            <p:cNvSpPr/>
            <p:nvPr/>
          </p:nvSpPr>
          <p:spPr>
            <a:xfrm>
              <a:off x="2663168" y="3865459"/>
              <a:ext cx="20189" cy="81830"/>
            </a:xfrm>
            <a:custGeom>
              <a:rect b="b" l="l" r="r" t="t"/>
              <a:pathLst>
                <a:path extrusionOk="0" h="2513" w="620">
                  <a:moveTo>
                    <a:pt x="304" y="1"/>
                  </a:moveTo>
                  <a:cubicBezTo>
                    <a:pt x="291" y="1"/>
                    <a:pt x="277" y="2"/>
                    <a:pt x="263" y="3"/>
                  </a:cubicBezTo>
                  <a:cubicBezTo>
                    <a:pt x="120" y="51"/>
                    <a:pt x="1" y="194"/>
                    <a:pt x="1" y="337"/>
                  </a:cubicBezTo>
                  <a:lnTo>
                    <a:pt x="1" y="2218"/>
                  </a:lnTo>
                  <a:cubicBezTo>
                    <a:pt x="1" y="2385"/>
                    <a:pt x="120" y="2504"/>
                    <a:pt x="263" y="2504"/>
                  </a:cubicBezTo>
                  <a:cubicBezTo>
                    <a:pt x="288" y="2509"/>
                    <a:pt x="312" y="2512"/>
                    <a:pt x="336" y="2512"/>
                  </a:cubicBezTo>
                  <a:cubicBezTo>
                    <a:pt x="509" y="2512"/>
                    <a:pt x="620" y="2365"/>
                    <a:pt x="620" y="2218"/>
                  </a:cubicBezTo>
                  <a:lnTo>
                    <a:pt x="620" y="313"/>
                  </a:lnTo>
                  <a:cubicBezTo>
                    <a:pt x="620" y="136"/>
                    <a:pt x="477"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86"/>
            <p:cNvSpPr/>
            <p:nvPr/>
          </p:nvSpPr>
          <p:spPr>
            <a:xfrm>
              <a:off x="2744607" y="3865459"/>
              <a:ext cx="20970" cy="81830"/>
            </a:xfrm>
            <a:custGeom>
              <a:rect b="b" l="l" r="r" t="t"/>
              <a:pathLst>
                <a:path extrusionOk="0" h="2513" w="644">
                  <a:moveTo>
                    <a:pt x="323" y="1"/>
                  </a:moveTo>
                  <a:cubicBezTo>
                    <a:pt x="311" y="1"/>
                    <a:pt x="298" y="2"/>
                    <a:pt x="286" y="3"/>
                  </a:cubicBezTo>
                  <a:cubicBezTo>
                    <a:pt x="119" y="51"/>
                    <a:pt x="0" y="194"/>
                    <a:pt x="0" y="337"/>
                  </a:cubicBezTo>
                  <a:lnTo>
                    <a:pt x="0" y="2218"/>
                  </a:lnTo>
                  <a:cubicBezTo>
                    <a:pt x="0" y="2385"/>
                    <a:pt x="119" y="2504"/>
                    <a:pt x="286" y="2504"/>
                  </a:cubicBezTo>
                  <a:cubicBezTo>
                    <a:pt x="309" y="2509"/>
                    <a:pt x="331" y="2512"/>
                    <a:pt x="352" y="2512"/>
                  </a:cubicBezTo>
                  <a:cubicBezTo>
                    <a:pt x="514" y="2512"/>
                    <a:pt x="643" y="2365"/>
                    <a:pt x="643" y="2218"/>
                  </a:cubicBezTo>
                  <a:lnTo>
                    <a:pt x="643" y="313"/>
                  </a:lnTo>
                  <a:cubicBezTo>
                    <a:pt x="643" y="136"/>
                    <a:pt x="480" y="1"/>
                    <a:pt x="32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86"/>
            <p:cNvSpPr/>
            <p:nvPr/>
          </p:nvSpPr>
          <p:spPr>
            <a:xfrm>
              <a:off x="2784919" y="3825212"/>
              <a:ext cx="83783" cy="20221"/>
            </a:xfrm>
            <a:custGeom>
              <a:rect b="b" l="l" r="r" t="t"/>
              <a:pathLst>
                <a:path extrusionOk="0" h="621" w="2573">
                  <a:moveTo>
                    <a:pt x="310" y="1"/>
                  </a:moveTo>
                  <a:cubicBezTo>
                    <a:pt x="144" y="1"/>
                    <a:pt x="1" y="168"/>
                    <a:pt x="24" y="358"/>
                  </a:cubicBezTo>
                  <a:cubicBezTo>
                    <a:pt x="48" y="501"/>
                    <a:pt x="191" y="620"/>
                    <a:pt x="358" y="620"/>
                  </a:cubicBezTo>
                  <a:lnTo>
                    <a:pt x="2263" y="620"/>
                  </a:lnTo>
                  <a:cubicBezTo>
                    <a:pt x="2430" y="620"/>
                    <a:pt x="2573" y="453"/>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86"/>
            <p:cNvSpPr/>
            <p:nvPr/>
          </p:nvSpPr>
          <p:spPr>
            <a:xfrm>
              <a:off x="2784919" y="3783369"/>
              <a:ext cx="83783" cy="20189"/>
            </a:xfrm>
            <a:custGeom>
              <a:rect b="b" l="l" r="r" t="t"/>
              <a:pathLst>
                <a:path extrusionOk="0" h="620" w="2573">
                  <a:moveTo>
                    <a:pt x="310" y="0"/>
                  </a:moveTo>
                  <a:cubicBezTo>
                    <a:pt x="144" y="0"/>
                    <a:pt x="1" y="191"/>
                    <a:pt x="24" y="357"/>
                  </a:cubicBezTo>
                  <a:cubicBezTo>
                    <a:pt x="48" y="500"/>
                    <a:pt x="191" y="619"/>
                    <a:pt x="358" y="619"/>
                  </a:cubicBezTo>
                  <a:lnTo>
                    <a:pt x="2263" y="619"/>
                  </a:lnTo>
                  <a:cubicBezTo>
                    <a:pt x="2430" y="619"/>
                    <a:pt x="2573" y="476"/>
                    <a:pt x="2549" y="262"/>
                  </a:cubicBezTo>
                  <a:cubicBezTo>
                    <a:pt x="2525" y="119"/>
                    <a:pt x="2382" y="0"/>
                    <a:pt x="2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86"/>
            <p:cNvSpPr/>
            <p:nvPr/>
          </p:nvSpPr>
          <p:spPr>
            <a:xfrm>
              <a:off x="2784919" y="3743024"/>
              <a:ext cx="83783" cy="20189"/>
            </a:xfrm>
            <a:custGeom>
              <a:rect b="b" l="l" r="r" t="t"/>
              <a:pathLst>
                <a:path extrusionOk="0" h="620" w="2573">
                  <a:moveTo>
                    <a:pt x="310" y="1"/>
                  </a:moveTo>
                  <a:cubicBezTo>
                    <a:pt x="144" y="1"/>
                    <a:pt x="1" y="167"/>
                    <a:pt x="24" y="358"/>
                  </a:cubicBezTo>
                  <a:cubicBezTo>
                    <a:pt x="48" y="501"/>
                    <a:pt x="191" y="620"/>
                    <a:pt x="358" y="620"/>
                  </a:cubicBezTo>
                  <a:lnTo>
                    <a:pt x="2263" y="620"/>
                  </a:lnTo>
                  <a:cubicBezTo>
                    <a:pt x="2430" y="620"/>
                    <a:pt x="2573" y="477"/>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86"/>
            <p:cNvSpPr/>
            <p:nvPr/>
          </p:nvSpPr>
          <p:spPr>
            <a:xfrm>
              <a:off x="2784919" y="3701930"/>
              <a:ext cx="83783" cy="20189"/>
            </a:xfrm>
            <a:custGeom>
              <a:rect b="b" l="l" r="r" t="t"/>
              <a:pathLst>
                <a:path extrusionOk="0" h="620" w="2573">
                  <a:moveTo>
                    <a:pt x="310" y="1"/>
                  </a:moveTo>
                  <a:cubicBezTo>
                    <a:pt x="144" y="1"/>
                    <a:pt x="1" y="191"/>
                    <a:pt x="24" y="358"/>
                  </a:cubicBezTo>
                  <a:cubicBezTo>
                    <a:pt x="48" y="501"/>
                    <a:pt x="191" y="620"/>
                    <a:pt x="358" y="620"/>
                  </a:cubicBezTo>
                  <a:lnTo>
                    <a:pt x="2263" y="620"/>
                  </a:lnTo>
                  <a:cubicBezTo>
                    <a:pt x="2430" y="620"/>
                    <a:pt x="2573" y="477"/>
                    <a:pt x="2549" y="262"/>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86"/>
            <p:cNvSpPr/>
            <p:nvPr/>
          </p:nvSpPr>
          <p:spPr>
            <a:xfrm>
              <a:off x="2622856" y="3599261"/>
              <a:ext cx="20189" cy="81276"/>
            </a:xfrm>
            <a:custGeom>
              <a:rect b="b" l="l" r="r" t="t"/>
              <a:pathLst>
                <a:path extrusionOk="0" h="2496" w="620">
                  <a:moveTo>
                    <a:pt x="336" y="1"/>
                  </a:moveTo>
                  <a:cubicBezTo>
                    <a:pt x="312" y="1"/>
                    <a:pt x="287" y="4"/>
                    <a:pt x="262" y="10"/>
                  </a:cubicBezTo>
                  <a:cubicBezTo>
                    <a:pt x="120" y="34"/>
                    <a:pt x="0" y="177"/>
                    <a:pt x="0" y="320"/>
                  </a:cubicBezTo>
                  <a:lnTo>
                    <a:pt x="0" y="2201"/>
                  </a:lnTo>
                  <a:cubicBezTo>
                    <a:pt x="0" y="2375"/>
                    <a:pt x="100" y="2490"/>
                    <a:pt x="226" y="2490"/>
                  </a:cubicBezTo>
                  <a:cubicBezTo>
                    <a:pt x="238" y="2490"/>
                    <a:pt x="250" y="2489"/>
                    <a:pt x="262"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86"/>
            <p:cNvSpPr/>
            <p:nvPr/>
          </p:nvSpPr>
          <p:spPr>
            <a:xfrm>
              <a:off x="2663168" y="3599261"/>
              <a:ext cx="20189" cy="81276"/>
            </a:xfrm>
            <a:custGeom>
              <a:rect b="b" l="l" r="r" t="t"/>
              <a:pathLst>
                <a:path extrusionOk="0" h="2496" w="620">
                  <a:moveTo>
                    <a:pt x="336" y="1"/>
                  </a:moveTo>
                  <a:cubicBezTo>
                    <a:pt x="312" y="1"/>
                    <a:pt x="288" y="4"/>
                    <a:pt x="263" y="10"/>
                  </a:cubicBezTo>
                  <a:cubicBezTo>
                    <a:pt x="120" y="34"/>
                    <a:pt x="1" y="177"/>
                    <a:pt x="1" y="320"/>
                  </a:cubicBezTo>
                  <a:lnTo>
                    <a:pt x="1" y="2201"/>
                  </a:lnTo>
                  <a:cubicBezTo>
                    <a:pt x="1" y="2375"/>
                    <a:pt x="100" y="2490"/>
                    <a:pt x="227" y="2490"/>
                  </a:cubicBezTo>
                  <a:cubicBezTo>
                    <a:pt x="239" y="2490"/>
                    <a:pt x="251" y="2489"/>
                    <a:pt x="263"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86"/>
            <p:cNvSpPr/>
            <p:nvPr/>
          </p:nvSpPr>
          <p:spPr>
            <a:xfrm>
              <a:off x="2704262" y="3599261"/>
              <a:ext cx="20221" cy="81276"/>
            </a:xfrm>
            <a:custGeom>
              <a:rect b="b" l="l" r="r" t="t"/>
              <a:pathLst>
                <a:path extrusionOk="0" h="2496" w="621">
                  <a:moveTo>
                    <a:pt x="329" y="1"/>
                  </a:moveTo>
                  <a:cubicBezTo>
                    <a:pt x="307" y="1"/>
                    <a:pt x="285" y="4"/>
                    <a:pt x="263" y="10"/>
                  </a:cubicBezTo>
                  <a:cubicBezTo>
                    <a:pt x="120" y="34"/>
                    <a:pt x="1" y="177"/>
                    <a:pt x="1" y="320"/>
                  </a:cubicBezTo>
                  <a:lnTo>
                    <a:pt x="1" y="2201"/>
                  </a:lnTo>
                  <a:cubicBezTo>
                    <a:pt x="1" y="2375"/>
                    <a:pt x="101" y="2490"/>
                    <a:pt x="227" y="2490"/>
                  </a:cubicBezTo>
                  <a:cubicBezTo>
                    <a:pt x="239" y="2490"/>
                    <a:pt x="251" y="2489"/>
                    <a:pt x="263" y="2487"/>
                  </a:cubicBezTo>
                  <a:cubicBezTo>
                    <a:pt x="291" y="2493"/>
                    <a:pt x="318" y="2496"/>
                    <a:pt x="344" y="2496"/>
                  </a:cubicBezTo>
                  <a:cubicBezTo>
                    <a:pt x="512" y="2496"/>
                    <a:pt x="620" y="2366"/>
                    <a:pt x="620" y="2201"/>
                  </a:cubicBezTo>
                  <a:lnTo>
                    <a:pt x="620" y="296"/>
                  </a:lnTo>
                  <a:cubicBezTo>
                    <a:pt x="620" y="130"/>
                    <a:pt x="476" y="1"/>
                    <a:pt x="32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86"/>
            <p:cNvSpPr/>
            <p:nvPr/>
          </p:nvSpPr>
          <p:spPr>
            <a:xfrm>
              <a:off x="2744607" y="3599261"/>
              <a:ext cx="20970" cy="81276"/>
            </a:xfrm>
            <a:custGeom>
              <a:rect b="b" l="l" r="r" t="t"/>
              <a:pathLst>
                <a:path extrusionOk="0" h="2496" w="644">
                  <a:moveTo>
                    <a:pt x="353" y="1"/>
                  </a:moveTo>
                  <a:cubicBezTo>
                    <a:pt x="330" y="1"/>
                    <a:pt x="308" y="4"/>
                    <a:pt x="286" y="10"/>
                  </a:cubicBezTo>
                  <a:cubicBezTo>
                    <a:pt x="119" y="34"/>
                    <a:pt x="0" y="177"/>
                    <a:pt x="0" y="320"/>
                  </a:cubicBezTo>
                  <a:lnTo>
                    <a:pt x="0" y="2201"/>
                  </a:lnTo>
                  <a:cubicBezTo>
                    <a:pt x="0" y="2375"/>
                    <a:pt x="100" y="2490"/>
                    <a:pt x="245" y="2490"/>
                  </a:cubicBezTo>
                  <a:cubicBezTo>
                    <a:pt x="258" y="2490"/>
                    <a:pt x="272" y="2489"/>
                    <a:pt x="286" y="2487"/>
                  </a:cubicBezTo>
                  <a:cubicBezTo>
                    <a:pt x="311" y="2493"/>
                    <a:pt x="336" y="2496"/>
                    <a:pt x="360" y="2496"/>
                  </a:cubicBezTo>
                  <a:cubicBezTo>
                    <a:pt x="518" y="2496"/>
                    <a:pt x="643" y="2366"/>
                    <a:pt x="643" y="2201"/>
                  </a:cubicBezTo>
                  <a:lnTo>
                    <a:pt x="643" y="296"/>
                  </a:lnTo>
                  <a:cubicBezTo>
                    <a:pt x="643" y="130"/>
                    <a:pt x="500" y="1"/>
                    <a:pt x="3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86"/>
            <p:cNvSpPr/>
            <p:nvPr/>
          </p:nvSpPr>
          <p:spPr>
            <a:xfrm>
              <a:off x="2580980" y="3661618"/>
              <a:ext cx="225691" cy="224909"/>
            </a:xfrm>
            <a:custGeom>
              <a:rect b="b" l="l" r="r" t="t"/>
              <a:pathLst>
                <a:path extrusionOk="0" h="6907" w="6931">
                  <a:moveTo>
                    <a:pt x="953" y="0"/>
                  </a:moveTo>
                  <a:cubicBezTo>
                    <a:pt x="453" y="0"/>
                    <a:pt x="0" y="405"/>
                    <a:pt x="0" y="953"/>
                  </a:cubicBezTo>
                  <a:lnTo>
                    <a:pt x="0" y="5954"/>
                  </a:lnTo>
                  <a:cubicBezTo>
                    <a:pt x="0" y="6454"/>
                    <a:pt x="429" y="6906"/>
                    <a:pt x="953" y="6906"/>
                  </a:cubicBezTo>
                  <a:lnTo>
                    <a:pt x="5978" y="6906"/>
                  </a:lnTo>
                  <a:cubicBezTo>
                    <a:pt x="6502" y="6906"/>
                    <a:pt x="6930" y="6478"/>
                    <a:pt x="6930" y="5954"/>
                  </a:cubicBezTo>
                  <a:lnTo>
                    <a:pt x="6930" y="905"/>
                  </a:lnTo>
                  <a:cubicBezTo>
                    <a:pt x="6930" y="405"/>
                    <a:pt x="6526" y="0"/>
                    <a:pt x="5978"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86"/>
            <p:cNvSpPr/>
            <p:nvPr/>
          </p:nvSpPr>
          <p:spPr>
            <a:xfrm>
              <a:off x="2694200" y="3661618"/>
              <a:ext cx="112471" cy="224909"/>
            </a:xfrm>
            <a:custGeom>
              <a:rect b="b" l="l" r="r" t="t"/>
              <a:pathLst>
                <a:path extrusionOk="0" h="6907" w="3454">
                  <a:moveTo>
                    <a:pt x="0" y="0"/>
                  </a:moveTo>
                  <a:lnTo>
                    <a:pt x="0" y="6906"/>
                  </a:lnTo>
                  <a:lnTo>
                    <a:pt x="2501" y="6906"/>
                  </a:lnTo>
                  <a:cubicBezTo>
                    <a:pt x="3049" y="6906"/>
                    <a:pt x="3453" y="6454"/>
                    <a:pt x="3453" y="5954"/>
                  </a:cubicBezTo>
                  <a:lnTo>
                    <a:pt x="3453" y="905"/>
                  </a:lnTo>
                  <a:cubicBezTo>
                    <a:pt x="3453" y="405"/>
                    <a:pt x="3049" y="0"/>
                    <a:pt x="250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86"/>
            <p:cNvSpPr/>
            <p:nvPr/>
          </p:nvSpPr>
          <p:spPr>
            <a:xfrm>
              <a:off x="2620544" y="3701149"/>
              <a:ext cx="145815" cy="145033"/>
            </a:xfrm>
            <a:custGeom>
              <a:rect b="b" l="l" r="r" t="t"/>
              <a:pathLst>
                <a:path extrusionOk="0" h="4454" w="4478">
                  <a:moveTo>
                    <a:pt x="976" y="1"/>
                  </a:moveTo>
                  <a:cubicBezTo>
                    <a:pt x="810" y="1"/>
                    <a:pt x="667" y="144"/>
                    <a:pt x="667" y="334"/>
                  </a:cubicBezTo>
                  <a:lnTo>
                    <a:pt x="667" y="644"/>
                  </a:lnTo>
                  <a:lnTo>
                    <a:pt x="333" y="644"/>
                  </a:lnTo>
                  <a:cubicBezTo>
                    <a:pt x="143" y="644"/>
                    <a:pt x="0" y="810"/>
                    <a:pt x="0" y="977"/>
                  </a:cubicBezTo>
                  <a:lnTo>
                    <a:pt x="0" y="3478"/>
                  </a:lnTo>
                  <a:cubicBezTo>
                    <a:pt x="0" y="3668"/>
                    <a:pt x="143" y="3811"/>
                    <a:pt x="333" y="3811"/>
                  </a:cubicBezTo>
                  <a:lnTo>
                    <a:pt x="667" y="3811"/>
                  </a:lnTo>
                  <a:lnTo>
                    <a:pt x="667" y="4144"/>
                  </a:lnTo>
                  <a:cubicBezTo>
                    <a:pt x="667" y="4311"/>
                    <a:pt x="810" y="4454"/>
                    <a:pt x="976" y="4454"/>
                  </a:cubicBezTo>
                  <a:lnTo>
                    <a:pt x="3477" y="4454"/>
                  </a:lnTo>
                  <a:cubicBezTo>
                    <a:pt x="3667" y="4454"/>
                    <a:pt x="3810" y="4311"/>
                    <a:pt x="3810" y="4144"/>
                  </a:cubicBezTo>
                  <a:lnTo>
                    <a:pt x="3810" y="3811"/>
                  </a:lnTo>
                  <a:lnTo>
                    <a:pt x="4144" y="3811"/>
                  </a:lnTo>
                  <a:cubicBezTo>
                    <a:pt x="4334" y="3811"/>
                    <a:pt x="4477" y="3668"/>
                    <a:pt x="4477" y="3478"/>
                  </a:cubicBezTo>
                  <a:lnTo>
                    <a:pt x="4477" y="977"/>
                  </a:lnTo>
                  <a:cubicBezTo>
                    <a:pt x="4477" y="810"/>
                    <a:pt x="4334" y="644"/>
                    <a:pt x="4144" y="644"/>
                  </a:cubicBezTo>
                  <a:lnTo>
                    <a:pt x="3810" y="644"/>
                  </a:lnTo>
                  <a:lnTo>
                    <a:pt x="3810" y="334"/>
                  </a:lnTo>
                  <a:cubicBezTo>
                    <a:pt x="3810" y="144"/>
                    <a:pt x="3667" y="1"/>
                    <a:pt x="347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86"/>
            <p:cNvSpPr/>
            <p:nvPr/>
          </p:nvSpPr>
          <p:spPr>
            <a:xfrm>
              <a:off x="2693419" y="3702712"/>
              <a:ext cx="72940" cy="143470"/>
            </a:xfrm>
            <a:custGeom>
              <a:rect b="b" l="l" r="r" t="t"/>
              <a:pathLst>
                <a:path extrusionOk="0" h="4406" w="2240">
                  <a:moveTo>
                    <a:pt x="1" y="0"/>
                  </a:moveTo>
                  <a:lnTo>
                    <a:pt x="1" y="4406"/>
                  </a:lnTo>
                  <a:lnTo>
                    <a:pt x="1239" y="4406"/>
                  </a:lnTo>
                  <a:cubicBezTo>
                    <a:pt x="1429" y="4406"/>
                    <a:pt x="1572" y="4263"/>
                    <a:pt x="1572" y="4096"/>
                  </a:cubicBezTo>
                  <a:lnTo>
                    <a:pt x="1572" y="3763"/>
                  </a:lnTo>
                  <a:lnTo>
                    <a:pt x="1906" y="3763"/>
                  </a:lnTo>
                  <a:cubicBezTo>
                    <a:pt x="2096" y="3763"/>
                    <a:pt x="2239" y="3620"/>
                    <a:pt x="2239" y="3430"/>
                  </a:cubicBezTo>
                  <a:lnTo>
                    <a:pt x="2239" y="929"/>
                  </a:lnTo>
                  <a:cubicBezTo>
                    <a:pt x="2239" y="790"/>
                    <a:pt x="2139" y="650"/>
                    <a:pt x="1995" y="650"/>
                  </a:cubicBezTo>
                  <a:cubicBezTo>
                    <a:pt x="1967" y="650"/>
                    <a:pt x="1937" y="655"/>
                    <a:pt x="1906" y="667"/>
                  </a:cubicBezTo>
                  <a:lnTo>
                    <a:pt x="1572" y="667"/>
                  </a:lnTo>
                  <a:lnTo>
                    <a:pt x="1572" y="334"/>
                  </a:lnTo>
                  <a:cubicBezTo>
                    <a:pt x="1572" y="167"/>
                    <a:pt x="1429"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1" name="Google Shape;18491;p86"/>
          <p:cNvGrpSpPr/>
          <p:nvPr/>
        </p:nvGrpSpPr>
        <p:grpSpPr>
          <a:xfrm>
            <a:off x="1797006" y="3598023"/>
            <a:ext cx="268315" cy="350535"/>
            <a:chOff x="1797006" y="3598023"/>
            <a:chExt cx="268315" cy="350535"/>
          </a:xfrm>
        </p:grpSpPr>
        <p:sp>
          <p:nvSpPr>
            <p:cNvPr id="18492" name="Google Shape;18492;p86"/>
            <p:cNvSpPr/>
            <p:nvPr/>
          </p:nvSpPr>
          <p:spPr>
            <a:xfrm>
              <a:off x="1797006" y="3701149"/>
              <a:ext cx="267566" cy="247410"/>
            </a:xfrm>
            <a:custGeom>
              <a:rect b="b" l="l" r="r" t="t"/>
              <a:pathLst>
                <a:path extrusionOk="0" h="7598" w="8217">
                  <a:moveTo>
                    <a:pt x="976" y="1"/>
                  </a:moveTo>
                  <a:cubicBezTo>
                    <a:pt x="810" y="1"/>
                    <a:pt x="643" y="144"/>
                    <a:pt x="643" y="334"/>
                  </a:cubicBezTo>
                  <a:cubicBezTo>
                    <a:pt x="643" y="4025"/>
                    <a:pt x="24" y="7169"/>
                    <a:pt x="24" y="7193"/>
                  </a:cubicBezTo>
                  <a:cubicBezTo>
                    <a:pt x="0" y="7288"/>
                    <a:pt x="24" y="7383"/>
                    <a:pt x="95" y="7478"/>
                  </a:cubicBezTo>
                  <a:cubicBezTo>
                    <a:pt x="143" y="7526"/>
                    <a:pt x="238" y="7597"/>
                    <a:pt x="333" y="7597"/>
                  </a:cubicBezTo>
                  <a:lnTo>
                    <a:pt x="7859" y="7597"/>
                  </a:lnTo>
                  <a:cubicBezTo>
                    <a:pt x="7954" y="7597"/>
                    <a:pt x="8026" y="7550"/>
                    <a:pt x="8097" y="7478"/>
                  </a:cubicBezTo>
                  <a:cubicBezTo>
                    <a:pt x="8145" y="7383"/>
                    <a:pt x="8192" y="7288"/>
                    <a:pt x="8145" y="7193"/>
                  </a:cubicBezTo>
                  <a:cubicBezTo>
                    <a:pt x="8216" y="7169"/>
                    <a:pt x="7597" y="4025"/>
                    <a:pt x="7597" y="334"/>
                  </a:cubicBezTo>
                  <a:cubicBezTo>
                    <a:pt x="7597" y="144"/>
                    <a:pt x="7430" y="1"/>
                    <a:pt x="7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86"/>
            <p:cNvSpPr/>
            <p:nvPr/>
          </p:nvSpPr>
          <p:spPr>
            <a:xfrm>
              <a:off x="1931912" y="3701149"/>
              <a:ext cx="133409" cy="247410"/>
            </a:xfrm>
            <a:custGeom>
              <a:rect b="b" l="l" r="r" t="t"/>
              <a:pathLst>
                <a:path extrusionOk="0" h="7598" w="4097">
                  <a:moveTo>
                    <a:pt x="1" y="1"/>
                  </a:moveTo>
                  <a:lnTo>
                    <a:pt x="1" y="7597"/>
                  </a:lnTo>
                  <a:lnTo>
                    <a:pt x="3763" y="7597"/>
                  </a:lnTo>
                  <a:cubicBezTo>
                    <a:pt x="3859" y="7597"/>
                    <a:pt x="3954" y="7526"/>
                    <a:pt x="4002" y="7478"/>
                  </a:cubicBezTo>
                  <a:cubicBezTo>
                    <a:pt x="4073" y="7383"/>
                    <a:pt x="4097" y="7288"/>
                    <a:pt x="4073" y="7193"/>
                  </a:cubicBezTo>
                  <a:cubicBezTo>
                    <a:pt x="4073" y="7169"/>
                    <a:pt x="3454" y="4025"/>
                    <a:pt x="3478" y="334"/>
                  </a:cubicBezTo>
                  <a:cubicBezTo>
                    <a:pt x="3478" y="144"/>
                    <a:pt x="3335" y="1"/>
                    <a:pt x="314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86"/>
            <p:cNvSpPr/>
            <p:nvPr/>
          </p:nvSpPr>
          <p:spPr>
            <a:xfrm>
              <a:off x="1858256" y="3598023"/>
              <a:ext cx="145033" cy="165287"/>
            </a:xfrm>
            <a:custGeom>
              <a:rect b="b" l="l" r="r" t="t"/>
              <a:pathLst>
                <a:path extrusionOk="0" h="5076" w="4454">
                  <a:moveTo>
                    <a:pt x="2144" y="0"/>
                  </a:moveTo>
                  <a:cubicBezTo>
                    <a:pt x="953" y="72"/>
                    <a:pt x="0" y="1048"/>
                    <a:pt x="0" y="2239"/>
                  </a:cubicBezTo>
                  <a:lnTo>
                    <a:pt x="0" y="4739"/>
                  </a:lnTo>
                  <a:cubicBezTo>
                    <a:pt x="0" y="4938"/>
                    <a:pt x="144" y="5075"/>
                    <a:pt x="316" y="5075"/>
                  </a:cubicBezTo>
                  <a:cubicBezTo>
                    <a:pt x="330" y="5075"/>
                    <a:pt x="344" y="5075"/>
                    <a:pt x="358" y="5073"/>
                  </a:cubicBezTo>
                  <a:cubicBezTo>
                    <a:pt x="524" y="5049"/>
                    <a:pt x="643" y="4882"/>
                    <a:pt x="643" y="4739"/>
                  </a:cubicBezTo>
                  <a:lnTo>
                    <a:pt x="643" y="2239"/>
                  </a:lnTo>
                  <a:cubicBezTo>
                    <a:pt x="643" y="1372"/>
                    <a:pt x="1358" y="667"/>
                    <a:pt x="2243" y="667"/>
                  </a:cubicBezTo>
                  <a:cubicBezTo>
                    <a:pt x="2257" y="667"/>
                    <a:pt x="2272" y="667"/>
                    <a:pt x="2287" y="667"/>
                  </a:cubicBezTo>
                  <a:cubicBezTo>
                    <a:pt x="3144" y="691"/>
                    <a:pt x="3811" y="1382"/>
                    <a:pt x="3811" y="2239"/>
                  </a:cubicBezTo>
                  <a:lnTo>
                    <a:pt x="3811" y="4739"/>
                  </a:lnTo>
                  <a:cubicBezTo>
                    <a:pt x="3811" y="4938"/>
                    <a:pt x="3954" y="5075"/>
                    <a:pt x="4127" y="5075"/>
                  </a:cubicBezTo>
                  <a:cubicBezTo>
                    <a:pt x="4140" y="5075"/>
                    <a:pt x="4154" y="5075"/>
                    <a:pt x="4168" y="5073"/>
                  </a:cubicBezTo>
                  <a:cubicBezTo>
                    <a:pt x="4335" y="5049"/>
                    <a:pt x="4454" y="4882"/>
                    <a:pt x="4454" y="4739"/>
                  </a:cubicBezTo>
                  <a:lnTo>
                    <a:pt x="4454" y="2239"/>
                  </a:lnTo>
                  <a:cubicBezTo>
                    <a:pt x="4454" y="1001"/>
                    <a:pt x="3406" y="0"/>
                    <a:pt x="214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86"/>
            <p:cNvSpPr/>
            <p:nvPr/>
          </p:nvSpPr>
          <p:spPr>
            <a:xfrm>
              <a:off x="1930382" y="3599586"/>
              <a:ext cx="72907" cy="163724"/>
            </a:xfrm>
            <a:custGeom>
              <a:rect b="b" l="l" r="r" t="t"/>
              <a:pathLst>
                <a:path extrusionOk="0" h="5028" w="2239">
                  <a:moveTo>
                    <a:pt x="0" y="0"/>
                  </a:moveTo>
                  <a:lnTo>
                    <a:pt x="0" y="619"/>
                  </a:lnTo>
                  <a:cubicBezTo>
                    <a:pt x="881" y="619"/>
                    <a:pt x="1596" y="1334"/>
                    <a:pt x="1596" y="2191"/>
                  </a:cubicBezTo>
                  <a:lnTo>
                    <a:pt x="1596" y="4691"/>
                  </a:lnTo>
                  <a:cubicBezTo>
                    <a:pt x="1596" y="4890"/>
                    <a:pt x="1739" y="5027"/>
                    <a:pt x="1912" y="5027"/>
                  </a:cubicBezTo>
                  <a:cubicBezTo>
                    <a:pt x="1925" y="5027"/>
                    <a:pt x="1939" y="5027"/>
                    <a:pt x="1953" y="5025"/>
                  </a:cubicBezTo>
                  <a:cubicBezTo>
                    <a:pt x="2120" y="5001"/>
                    <a:pt x="2239" y="4834"/>
                    <a:pt x="2239" y="4691"/>
                  </a:cubicBezTo>
                  <a:lnTo>
                    <a:pt x="2239" y="2191"/>
                  </a:lnTo>
                  <a:cubicBezTo>
                    <a:pt x="2239" y="976"/>
                    <a:pt x="1262"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6" name="Google Shape;18496;p86"/>
          <p:cNvGrpSpPr/>
          <p:nvPr/>
        </p:nvGrpSpPr>
        <p:grpSpPr>
          <a:xfrm>
            <a:off x="1057967" y="3599586"/>
            <a:ext cx="247410" cy="348972"/>
            <a:chOff x="1057967" y="3599586"/>
            <a:chExt cx="247410" cy="348972"/>
          </a:xfrm>
        </p:grpSpPr>
        <p:sp>
          <p:nvSpPr>
            <p:cNvPr id="18497" name="Google Shape;18497;p86"/>
            <p:cNvSpPr/>
            <p:nvPr/>
          </p:nvSpPr>
          <p:spPr>
            <a:xfrm>
              <a:off x="1122343" y="3599586"/>
              <a:ext cx="121002" cy="132627"/>
            </a:xfrm>
            <a:custGeom>
              <a:rect b="b" l="l" r="r" t="t"/>
              <a:pathLst>
                <a:path extrusionOk="0" h="4073" w="3716">
                  <a:moveTo>
                    <a:pt x="1834" y="0"/>
                  </a:moveTo>
                  <a:cubicBezTo>
                    <a:pt x="1691" y="0"/>
                    <a:pt x="1548" y="119"/>
                    <a:pt x="1548" y="262"/>
                  </a:cubicBezTo>
                  <a:cubicBezTo>
                    <a:pt x="1477" y="357"/>
                    <a:pt x="1310" y="524"/>
                    <a:pt x="1144" y="667"/>
                  </a:cubicBezTo>
                  <a:cubicBezTo>
                    <a:pt x="643" y="1191"/>
                    <a:pt x="0" y="1905"/>
                    <a:pt x="0" y="2620"/>
                  </a:cubicBezTo>
                  <a:cubicBezTo>
                    <a:pt x="0" y="3263"/>
                    <a:pt x="429" y="3834"/>
                    <a:pt x="1120" y="4072"/>
                  </a:cubicBezTo>
                  <a:lnTo>
                    <a:pt x="2549" y="4072"/>
                  </a:lnTo>
                  <a:cubicBezTo>
                    <a:pt x="3263" y="3834"/>
                    <a:pt x="3715" y="3263"/>
                    <a:pt x="3715" y="2620"/>
                  </a:cubicBezTo>
                  <a:cubicBezTo>
                    <a:pt x="3692" y="1905"/>
                    <a:pt x="3001" y="1191"/>
                    <a:pt x="2525" y="667"/>
                  </a:cubicBezTo>
                  <a:cubicBezTo>
                    <a:pt x="2382" y="524"/>
                    <a:pt x="2191" y="310"/>
                    <a:pt x="2144" y="262"/>
                  </a:cubicBezTo>
                  <a:cubicBezTo>
                    <a:pt x="2096" y="119"/>
                    <a:pt x="1977" y="0"/>
                    <a:pt x="1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86"/>
            <p:cNvSpPr/>
            <p:nvPr/>
          </p:nvSpPr>
          <p:spPr>
            <a:xfrm>
              <a:off x="1182063" y="3599586"/>
              <a:ext cx="61283" cy="132627"/>
            </a:xfrm>
            <a:custGeom>
              <a:rect b="b" l="l" r="r" t="t"/>
              <a:pathLst>
                <a:path extrusionOk="0" h="4073" w="1882">
                  <a:moveTo>
                    <a:pt x="0" y="0"/>
                  </a:moveTo>
                  <a:lnTo>
                    <a:pt x="0" y="4072"/>
                  </a:lnTo>
                  <a:lnTo>
                    <a:pt x="715" y="4072"/>
                  </a:lnTo>
                  <a:cubicBezTo>
                    <a:pt x="1429" y="3834"/>
                    <a:pt x="1881" y="3286"/>
                    <a:pt x="1881" y="2620"/>
                  </a:cubicBezTo>
                  <a:cubicBezTo>
                    <a:pt x="1881" y="1905"/>
                    <a:pt x="1191" y="1191"/>
                    <a:pt x="691" y="667"/>
                  </a:cubicBezTo>
                  <a:cubicBezTo>
                    <a:pt x="548" y="524"/>
                    <a:pt x="357" y="310"/>
                    <a:pt x="310" y="262"/>
                  </a:cubicBezTo>
                  <a:cubicBezTo>
                    <a:pt x="262" y="119"/>
                    <a:pt x="14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86"/>
            <p:cNvSpPr/>
            <p:nvPr/>
          </p:nvSpPr>
          <p:spPr>
            <a:xfrm>
              <a:off x="1078905" y="3753118"/>
              <a:ext cx="209409" cy="176065"/>
            </a:xfrm>
            <a:custGeom>
              <a:rect b="b" l="l" r="r" t="t"/>
              <a:pathLst>
                <a:path extrusionOk="0" h="5407" w="6431">
                  <a:moveTo>
                    <a:pt x="1930" y="0"/>
                  </a:moveTo>
                  <a:lnTo>
                    <a:pt x="1930" y="334"/>
                  </a:lnTo>
                  <a:cubicBezTo>
                    <a:pt x="1930" y="2429"/>
                    <a:pt x="739" y="4239"/>
                    <a:pt x="739" y="4263"/>
                  </a:cubicBezTo>
                  <a:lnTo>
                    <a:pt x="1" y="5406"/>
                  </a:lnTo>
                  <a:lnTo>
                    <a:pt x="6431" y="5406"/>
                  </a:lnTo>
                  <a:lnTo>
                    <a:pt x="5621" y="4263"/>
                  </a:lnTo>
                  <a:cubicBezTo>
                    <a:pt x="5621" y="4239"/>
                    <a:pt x="4430" y="2429"/>
                    <a:pt x="4430" y="334"/>
                  </a:cubicBezTo>
                  <a:lnTo>
                    <a:pt x="4430"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86"/>
            <p:cNvSpPr/>
            <p:nvPr/>
          </p:nvSpPr>
          <p:spPr>
            <a:xfrm>
              <a:off x="1182063" y="3753118"/>
              <a:ext cx="104721" cy="174502"/>
            </a:xfrm>
            <a:custGeom>
              <a:rect b="b" l="l" r="r" t="t"/>
              <a:pathLst>
                <a:path extrusionOk="0" h="5359" w="3216">
                  <a:moveTo>
                    <a:pt x="0" y="0"/>
                  </a:moveTo>
                  <a:lnTo>
                    <a:pt x="0" y="5358"/>
                  </a:lnTo>
                  <a:lnTo>
                    <a:pt x="3215" y="5358"/>
                  </a:lnTo>
                  <a:lnTo>
                    <a:pt x="2453" y="4263"/>
                  </a:lnTo>
                  <a:cubicBezTo>
                    <a:pt x="2453" y="4239"/>
                    <a:pt x="1262" y="2429"/>
                    <a:pt x="1262" y="334"/>
                  </a:cubicBezTo>
                  <a:lnTo>
                    <a:pt x="1262"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86"/>
            <p:cNvSpPr/>
            <p:nvPr/>
          </p:nvSpPr>
          <p:spPr>
            <a:xfrm>
              <a:off x="1106062" y="3722086"/>
              <a:ext cx="151253" cy="41126"/>
            </a:xfrm>
            <a:custGeom>
              <a:rect b="b" l="l" r="r" t="t"/>
              <a:pathLst>
                <a:path extrusionOk="0" h="1263" w="4645">
                  <a:moveTo>
                    <a:pt x="1334" y="1"/>
                  </a:moveTo>
                  <a:cubicBezTo>
                    <a:pt x="905" y="1"/>
                    <a:pt x="500" y="120"/>
                    <a:pt x="143" y="358"/>
                  </a:cubicBezTo>
                  <a:cubicBezTo>
                    <a:pt x="48" y="429"/>
                    <a:pt x="0" y="525"/>
                    <a:pt x="0" y="644"/>
                  </a:cubicBezTo>
                  <a:cubicBezTo>
                    <a:pt x="0" y="763"/>
                    <a:pt x="48" y="834"/>
                    <a:pt x="143" y="906"/>
                  </a:cubicBezTo>
                  <a:cubicBezTo>
                    <a:pt x="477" y="1144"/>
                    <a:pt x="905" y="1263"/>
                    <a:pt x="1334" y="1263"/>
                  </a:cubicBezTo>
                  <a:lnTo>
                    <a:pt x="3287" y="1263"/>
                  </a:lnTo>
                  <a:cubicBezTo>
                    <a:pt x="3715" y="1263"/>
                    <a:pt x="4120" y="1144"/>
                    <a:pt x="4477" y="906"/>
                  </a:cubicBezTo>
                  <a:cubicBezTo>
                    <a:pt x="4573" y="834"/>
                    <a:pt x="4644" y="763"/>
                    <a:pt x="4644" y="644"/>
                  </a:cubicBezTo>
                  <a:cubicBezTo>
                    <a:pt x="4644" y="525"/>
                    <a:pt x="4573" y="429"/>
                    <a:pt x="4477" y="358"/>
                  </a:cubicBezTo>
                  <a:cubicBezTo>
                    <a:pt x="4120" y="120"/>
                    <a:pt x="3715" y="1"/>
                    <a:pt x="3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86"/>
            <p:cNvSpPr/>
            <p:nvPr/>
          </p:nvSpPr>
          <p:spPr>
            <a:xfrm>
              <a:off x="1057967" y="3907432"/>
              <a:ext cx="246628" cy="41126"/>
            </a:xfrm>
            <a:custGeom>
              <a:rect b="b" l="l" r="r" t="t"/>
              <a:pathLst>
                <a:path extrusionOk="0" h="1263" w="7574">
                  <a:moveTo>
                    <a:pt x="953" y="0"/>
                  </a:moveTo>
                  <a:cubicBezTo>
                    <a:pt x="429" y="0"/>
                    <a:pt x="1" y="405"/>
                    <a:pt x="1" y="953"/>
                  </a:cubicBezTo>
                  <a:cubicBezTo>
                    <a:pt x="1" y="1143"/>
                    <a:pt x="168" y="1262"/>
                    <a:pt x="334" y="1262"/>
                  </a:cubicBezTo>
                  <a:lnTo>
                    <a:pt x="7240" y="1262"/>
                  </a:lnTo>
                  <a:cubicBezTo>
                    <a:pt x="7431" y="1262"/>
                    <a:pt x="7574" y="1096"/>
                    <a:pt x="7574" y="953"/>
                  </a:cubicBezTo>
                  <a:cubicBezTo>
                    <a:pt x="7574" y="429"/>
                    <a:pt x="7145"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86"/>
            <p:cNvSpPr/>
            <p:nvPr/>
          </p:nvSpPr>
          <p:spPr>
            <a:xfrm>
              <a:off x="1182063" y="3907432"/>
              <a:ext cx="123314" cy="41126"/>
            </a:xfrm>
            <a:custGeom>
              <a:rect b="b" l="l" r="r" t="t"/>
              <a:pathLst>
                <a:path extrusionOk="0" h="1263" w="3787">
                  <a:moveTo>
                    <a:pt x="0" y="0"/>
                  </a:moveTo>
                  <a:lnTo>
                    <a:pt x="0" y="1262"/>
                  </a:lnTo>
                  <a:lnTo>
                    <a:pt x="3453" y="1262"/>
                  </a:lnTo>
                  <a:cubicBezTo>
                    <a:pt x="3644" y="1262"/>
                    <a:pt x="3787" y="1096"/>
                    <a:pt x="3787" y="953"/>
                  </a:cubicBezTo>
                  <a:cubicBezTo>
                    <a:pt x="3787" y="429"/>
                    <a:pt x="3358" y="0"/>
                    <a:pt x="28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86"/>
            <p:cNvSpPr/>
            <p:nvPr/>
          </p:nvSpPr>
          <p:spPr>
            <a:xfrm>
              <a:off x="1182063" y="3722086"/>
              <a:ext cx="76001" cy="41126"/>
            </a:xfrm>
            <a:custGeom>
              <a:rect b="b" l="l" r="r" t="t"/>
              <a:pathLst>
                <a:path extrusionOk="0" h="1263" w="2334">
                  <a:moveTo>
                    <a:pt x="0" y="1"/>
                  </a:moveTo>
                  <a:lnTo>
                    <a:pt x="0" y="1263"/>
                  </a:lnTo>
                  <a:lnTo>
                    <a:pt x="977" y="1263"/>
                  </a:lnTo>
                  <a:cubicBezTo>
                    <a:pt x="1405" y="1263"/>
                    <a:pt x="1834" y="1144"/>
                    <a:pt x="2167" y="906"/>
                  </a:cubicBezTo>
                  <a:cubicBezTo>
                    <a:pt x="2263" y="834"/>
                    <a:pt x="2334" y="763"/>
                    <a:pt x="2334" y="644"/>
                  </a:cubicBezTo>
                  <a:cubicBezTo>
                    <a:pt x="2334" y="525"/>
                    <a:pt x="2263" y="429"/>
                    <a:pt x="2167" y="358"/>
                  </a:cubicBezTo>
                  <a:cubicBezTo>
                    <a:pt x="1834" y="120"/>
                    <a:pt x="1405" y="1"/>
                    <a:pt x="97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5" name="Google Shape;18505;p86"/>
          <p:cNvGrpSpPr/>
          <p:nvPr/>
        </p:nvGrpSpPr>
        <p:grpSpPr>
          <a:xfrm>
            <a:off x="1006811" y="4154516"/>
            <a:ext cx="349754" cy="350047"/>
            <a:chOff x="1006811" y="4154516"/>
            <a:chExt cx="349754" cy="350047"/>
          </a:xfrm>
        </p:grpSpPr>
        <p:sp>
          <p:nvSpPr>
            <p:cNvPr id="18506" name="Google Shape;18506;p86"/>
            <p:cNvSpPr/>
            <p:nvPr/>
          </p:nvSpPr>
          <p:spPr>
            <a:xfrm>
              <a:off x="1048687" y="4154516"/>
              <a:ext cx="20189" cy="60371"/>
            </a:xfrm>
            <a:custGeom>
              <a:rect b="b" l="l" r="r" t="t"/>
              <a:pathLst>
                <a:path extrusionOk="0" h="1854" w="620">
                  <a:moveTo>
                    <a:pt x="328" y="1"/>
                  </a:moveTo>
                  <a:cubicBezTo>
                    <a:pt x="307" y="1"/>
                    <a:pt x="285" y="3"/>
                    <a:pt x="262" y="9"/>
                  </a:cubicBezTo>
                  <a:cubicBezTo>
                    <a:pt x="119" y="33"/>
                    <a:pt x="0" y="176"/>
                    <a:pt x="0" y="342"/>
                  </a:cubicBezTo>
                  <a:lnTo>
                    <a:pt x="0" y="1581"/>
                  </a:lnTo>
                  <a:cubicBezTo>
                    <a:pt x="0" y="1743"/>
                    <a:pt x="86" y="1853"/>
                    <a:pt x="200" y="1853"/>
                  </a:cubicBezTo>
                  <a:cubicBezTo>
                    <a:pt x="220" y="1853"/>
                    <a:pt x="241" y="1850"/>
                    <a:pt x="262" y="1843"/>
                  </a:cubicBezTo>
                  <a:cubicBezTo>
                    <a:pt x="287" y="1848"/>
                    <a:pt x="312" y="1851"/>
                    <a:pt x="335" y="1851"/>
                  </a:cubicBezTo>
                  <a:cubicBezTo>
                    <a:pt x="508" y="1851"/>
                    <a:pt x="619" y="1704"/>
                    <a:pt x="619" y="1557"/>
                  </a:cubicBezTo>
                  <a:lnTo>
                    <a:pt x="619" y="295"/>
                  </a:lnTo>
                  <a:cubicBezTo>
                    <a:pt x="619" y="148"/>
                    <a:pt x="490" y="1"/>
                    <a:pt x="32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86"/>
            <p:cNvSpPr/>
            <p:nvPr/>
          </p:nvSpPr>
          <p:spPr>
            <a:xfrm>
              <a:off x="1170405" y="4154809"/>
              <a:ext cx="21752" cy="62129"/>
            </a:xfrm>
            <a:custGeom>
              <a:rect b="b" l="l" r="r" t="t"/>
              <a:pathLst>
                <a:path extrusionOk="0" h="1908" w="668">
                  <a:moveTo>
                    <a:pt x="311" y="0"/>
                  </a:moveTo>
                  <a:cubicBezTo>
                    <a:pt x="120" y="24"/>
                    <a:pt x="1" y="167"/>
                    <a:pt x="1" y="333"/>
                  </a:cubicBezTo>
                  <a:lnTo>
                    <a:pt x="1" y="1572"/>
                  </a:lnTo>
                  <a:cubicBezTo>
                    <a:pt x="1" y="1771"/>
                    <a:pt x="165" y="1908"/>
                    <a:pt x="321" y="1908"/>
                  </a:cubicBezTo>
                  <a:cubicBezTo>
                    <a:pt x="334" y="1908"/>
                    <a:pt x="346" y="1907"/>
                    <a:pt x="358" y="1905"/>
                  </a:cubicBezTo>
                  <a:cubicBezTo>
                    <a:pt x="549" y="1881"/>
                    <a:pt x="668" y="1715"/>
                    <a:pt x="668" y="1572"/>
                  </a:cubicBezTo>
                  <a:lnTo>
                    <a:pt x="668" y="333"/>
                  </a:lnTo>
                  <a:cubicBezTo>
                    <a:pt x="668" y="143"/>
                    <a:pt x="525" y="0"/>
                    <a:pt x="31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86"/>
            <p:cNvSpPr/>
            <p:nvPr/>
          </p:nvSpPr>
          <p:spPr>
            <a:xfrm>
              <a:off x="1293720" y="4154516"/>
              <a:ext cx="20189" cy="60371"/>
            </a:xfrm>
            <a:custGeom>
              <a:rect b="b" l="l" r="r" t="t"/>
              <a:pathLst>
                <a:path extrusionOk="0" h="1854" w="620">
                  <a:moveTo>
                    <a:pt x="329" y="1"/>
                  </a:moveTo>
                  <a:cubicBezTo>
                    <a:pt x="307" y="1"/>
                    <a:pt x="285" y="3"/>
                    <a:pt x="262" y="9"/>
                  </a:cubicBezTo>
                  <a:cubicBezTo>
                    <a:pt x="119" y="33"/>
                    <a:pt x="0" y="176"/>
                    <a:pt x="0" y="342"/>
                  </a:cubicBezTo>
                  <a:lnTo>
                    <a:pt x="0" y="1581"/>
                  </a:lnTo>
                  <a:cubicBezTo>
                    <a:pt x="0" y="1743"/>
                    <a:pt x="87" y="1853"/>
                    <a:pt x="200" y="1853"/>
                  </a:cubicBezTo>
                  <a:cubicBezTo>
                    <a:pt x="220" y="1853"/>
                    <a:pt x="241" y="1850"/>
                    <a:pt x="262" y="1843"/>
                  </a:cubicBezTo>
                  <a:cubicBezTo>
                    <a:pt x="288" y="1848"/>
                    <a:pt x="312" y="1851"/>
                    <a:pt x="335" y="1851"/>
                  </a:cubicBezTo>
                  <a:cubicBezTo>
                    <a:pt x="508" y="1851"/>
                    <a:pt x="620" y="1704"/>
                    <a:pt x="620" y="1557"/>
                  </a:cubicBezTo>
                  <a:lnTo>
                    <a:pt x="620" y="295"/>
                  </a:lnTo>
                  <a:cubicBezTo>
                    <a:pt x="620" y="148"/>
                    <a:pt x="490" y="1"/>
                    <a:pt x="3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86"/>
            <p:cNvSpPr/>
            <p:nvPr/>
          </p:nvSpPr>
          <p:spPr>
            <a:xfrm>
              <a:off x="1181281" y="4155558"/>
              <a:ext cx="10876" cy="61315"/>
            </a:xfrm>
            <a:custGeom>
              <a:rect b="b" l="l" r="r" t="t"/>
              <a:pathLst>
                <a:path extrusionOk="0" h="1883" w="334">
                  <a:moveTo>
                    <a:pt x="0" y="1"/>
                  </a:moveTo>
                  <a:lnTo>
                    <a:pt x="0" y="1882"/>
                  </a:lnTo>
                  <a:cubicBezTo>
                    <a:pt x="191" y="1882"/>
                    <a:pt x="334" y="1739"/>
                    <a:pt x="334" y="1573"/>
                  </a:cubicBezTo>
                  <a:lnTo>
                    <a:pt x="334" y="334"/>
                  </a:lnTo>
                  <a:cubicBezTo>
                    <a:pt x="334" y="144"/>
                    <a:pt x="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86"/>
            <p:cNvSpPr/>
            <p:nvPr/>
          </p:nvSpPr>
          <p:spPr>
            <a:xfrm>
              <a:off x="1088999" y="4423287"/>
              <a:ext cx="83783" cy="81276"/>
            </a:xfrm>
            <a:custGeom>
              <a:rect b="b" l="l" r="r" t="t"/>
              <a:pathLst>
                <a:path extrusionOk="0" h="2496" w="2573">
                  <a:moveTo>
                    <a:pt x="2227" y="1"/>
                  </a:moveTo>
                  <a:cubicBezTo>
                    <a:pt x="2144" y="1"/>
                    <a:pt x="2060" y="31"/>
                    <a:pt x="2001" y="90"/>
                  </a:cubicBezTo>
                  <a:lnTo>
                    <a:pt x="119" y="1971"/>
                  </a:lnTo>
                  <a:cubicBezTo>
                    <a:pt x="0" y="2091"/>
                    <a:pt x="0" y="2281"/>
                    <a:pt x="119" y="2400"/>
                  </a:cubicBezTo>
                  <a:cubicBezTo>
                    <a:pt x="191" y="2472"/>
                    <a:pt x="239" y="2495"/>
                    <a:pt x="334" y="2495"/>
                  </a:cubicBezTo>
                  <a:cubicBezTo>
                    <a:pt x="429" y="2495"/>
                    <a:pt x="477" y="2472"/>
                    <a:pt x="572" y="2400"/>
                  </a:cubicBezTo>
                  <a:lnTo>
                    <a:pt x="2453" y="543"/>
                  </a:lnTo>
                  <a:cubicBezTo>
                    <a:pt x="2572" y="424"/>
                    <a:pt x="2572" y="209"/>
                    <a:pt x="2453" y="90"/>
                  </a:cubicBezTo>
                  <a:cubicBezTo>
                    <a:pt x="2394" y="31"/>
                    <a:pt x="2310" y="1"/>
                    <a:pt x="222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86"/>
            <p:cNvSpPr/>
            <p:nvPr/>
          </p:nvSpPr>
          <p:spPr>
            <a:xfrm>
              <a:off x="1192125" y="4423287"/>
              <a:ext cx="83002" cy="81276"/>
            </a:xfrm>
            <a:custGeom>
              <a:rect b="b" l="l" r="r" t="t"/>
              <a:pathLst>
                <a:path extrusionOk="0" h="2496" w="2549">
                  <a:moveTo>
                    <a:pt x="346" y="1"/>
                  </a:moveTo>
                  <a:cubicBezTo>
                    <a:pt x="263" y="1"/>
                    <a:pt x="179" y="31"/>
                    <a:pt x="120" y="90"/>
                  </a:cubicBezTo>
                  <a:cubicBezTo>
                    <a:pt x="1" y="209"/>
                    <a:pt x="1" y="424"/>
                    <a:pt x="120" y="543"/>
                  </a:cubicBezTo>
                  <a:lnTo>
                    <a:pt x="2001" y="2400"/>
                  </a:lnTo>
                  <a:cubicBezTo>
                    <a:pt x="2049" y="2472"/>
                    <a:pt x="2120" y="2495"/>
                    <a:pt x="2192" y="2495"/>
                  </a:cubicBezTo>
                  <a:cubicBezTo>
                    <a:pt x="2263" y="2495"/>
                    <a:pt x="2358" y="2472"/>
                    <a:pt x="2430" y="2400"/>
                  </a:cubicBezTo>
                  <a:cubicBezTo>
                    <a:pt x="2549" y="2281"/>
                    <a:pt x="2549" y="2091"/>
                    <a:pt x="2430" y="1971"/>
                  </a:cubicBezTo>
                  <a:lnTo>
                    <a:pt x="572" y="90"/>
                  </a:lnTo>
                  <a:cubicBezTo>
                    <a:pt x="513" y="31"/>
                    <a:pt x="429" y="1"/>
                    <a:pt x="34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86"/>
            <p:cNvSpPr/>
            <p:nvPr/>
          </p:nvSpPr>
          <p:spPr>
            <a:xfrm>
              <a:off x="1151031" y="4371936"/>
              <a:ext cx="61283" cy="123314"/>
            </a:xfrm>
            <a:custGeom>
              <a:rect b="b" l="l" r="r" t="t"/>
              <a:pathLst>
                <a:path extrusionOk="0" h="3787" w="1882">
                  <a:moveTo>
                    <a:pt x="1" y="0"/>
                  </a:moveTo>
                  <a:lnTo>
                    <a:pt x="1" y="3787"/>
                  </a:lnTo>
                  <a:lnTo>
                    <a:pt x="1882" y="3787"/>
                  </a:lnTo>
                  <a:lnTo>
                    <a:pt x="188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86"/>
            <p:cNvSpPr/>
            <p:nvPr/>
          </p:nvSpPr>
          <p:spPr>
            <a:xfrm>
              <a:off x="1181281" y="4371936"/>
              <a:ext cx="31032" cy="123314"/>
            </a:xfrm>
            <a:custGeom>
              <a:rect b="b" l="l" r="r" t="t"/>
              <a:pathLst>
                <a:path extrusionOk="0" h="3787" w="953">
                  <a:moveTo>
                    <a:pt x="0" y="0"/>
                  </a:moveTo>
                  <a:lnTo>
                    <a:pt x="0" y="3787"/>
                  </a:lnTo>
                  <a:lnTo>
                    <a:pt x="953" y="3787"/>
                  </a:lnTo>
                  <a:lnTo>
                    <a:pt x="953"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86"/>
            <p:cNvSpPr/>
            <p:nvPr/>
          </p:nvSpPr>
          <p:spPr>
            <a:xfrm>
              <a:off x="1006811" y="4196685"/>
              <a:ext cx="349754" cy="186127"/>
            </a:xfrm>
            <a:custGeom>
              <a:rect b="b" l="l" r="r" t="t"/>
              <a:pathLst>
                <a:path extrusionOk="0" h="5716" w="10741">
                  <a:moveTo>
                    <a:pt x="333" y="0"/>
                  </a:moveTo>
                  <a:cubicBezTo>
                    <a:pt x="143" y="0"/>
                    <a:pt x="0" y="143"/>
                    <a:pt x="0" y="310"/>
                  </a:cubicBezTo>
                  <a:lnTo>
                    <a:pt x="0" y="5382"/>
                  </a:lnTo>
                  <a:cubicBezTo>
                    <a:pt x="0" y="5549"/>
                    <a:pt x="143" y="5716"/>
                    <a:pt x="333" y="5716"/>
                  </a:cubicBezTo>
                  <a:lnTo>
                    <a:pt x="10431" y="5716"/>
                  </a:lnTo>
                  <a:cubicBezTo>
                    <a:pt x="10598" y="5716"/>
                    <a:pt x="10740" y="5549"/>
                    <a:pt x="10740" y="5382"/>
                  </a:cubicBezTo>
                  <a:lnTo>
                    <a:pt x="10740" y="310"/>
                  </a:lnTo>
                  <a:cubicBezTo>
                    <a:pt x="10717" y="143"/>
                    <a:pt x="10598" y="0"/>
                    <a:pt x="1043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86"/>
            <p:cNvSpPr/>
            <p:nvPr/>
          </p:nvSpPr>
          <p:spPr>
            <a:xfrm>
              <a:off x="1180500" y="4197369"/>
              <a:ext cx="175284" cy="185443"/>
            </a:xfrm>
            <a:custGeom>
              <a:rect b="b" l="l" r="r" t="t"/>
              <a:pathLst>
                <a:path extrusionOk="0" h="5695" w="5383">
                  <a:moveTo>
                    <a:pt x="5095" y="0"/>
                  </a:moveTo>
                  <a:cubicBezTo>
                    <a:pt x="5080" y="0"/>
                    <a:pt x="5065" y="1"/>
                    <a:pt x="5049" y="3"/>
                  </a:cubicBezTo>
                  <a:lnTo>
                    <a:pt x="1" y="3"/>
                  </a:lnTo>
                  <a:lnTo>
                    <a:pt x="1" y="5695"/>
                  </a:lnTo>
                  <a:lnTo>
                    <a:pt x="5049" y="5695"/>
                  </a:lnTo>
                  <a:cubicBezTo>
                    <a:pt x="5240" y="5695"/>
                    <a:pt x="5383" y="5528"/>
                    <a:pt x="5383" y="5361"/>
                  </a:cubicBezTo>
                  <a:lnTo>
                    <a:pt x="5383" y="289"/>
                  </a:lnTo>
                  <a:cubicBezTo>
                    <a:pt x="5383" y="134"/>
                    <a:pt x="5280" y="0"/>
                    <a:pt x="509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86"/>
            <p:cNvSpPr/>
            <p:nvPr/>
          </p:nvSpPr>
          <p:spPr>
            <a:xfrm>
              <a:off x="1026968" y="4155558"/>
              <a:ext cx="63627" cy="20221"/>
            </a:xfrm>
            <a:custGeom>
              <a:rect b="b" l="l" r="r" t="t"/>
              <a:pathLst>
                <a:path extrusionOk="0" h="621" w="1954">
                  <a:moveTo>
                    <a:pt x="334" y="1"/>
                  </a:moveTo>
                  <a:cubicBezTo>
                    <a:pt x="167" y="1"/>
                    <a:pt x="0" y="191"/>
                    <a:pt x="48" y="358"/>
                  </a:cubicBezTo>
                  <a:cubicBezTo>
                    <a:pt x="72" y="501"/>
                    <a:pt x="215" y="620"/>
                    <a:pt x="357" y="620"/>
                  </a:cubicBezTo>
                  <a:lnTo>
                    <a:pt x="1620" y="620"/>
                  </a:lnTo>
                  <a:cubicBezTo>
                    <a:pt x="1786" y="620"/>
                    <a:pt x="1953" y="477"/>
                    <a:pt x="1905" y="263"/>
                  </a:cubicBezTo>
                  <a:cubicBezTo>
                    <a:pt x="1882" y="120"/>
                    <a:pt x="1739" y="1"/>
                    <a:pt x="1596"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86"/>
            <p:cNvSpPr/>
            <p:nvPr/>
          </p:nvSpPr>
          <p:spPr>
            <a:xfrm>
              <a:off x="1149468" y="4154809"/>
              <a:ext cx="62846" cy="20970"/>
            </a:xfrm>
            <a:custGeom>
              <a:rect b="b" l="l" r="r" t="t"/>
              <a:pathLst>
                <a:path extrusionOk="0" h="644" w="1930">
                  <a:moveTo>
                    <a:pt x="358" y="0"/>
                  </a:moveTo>
                  <a:cubicBezTo>
                    <a:pt x="144" y="0"/>
                    <a:pt x="1" y="167"/>
                    <a:pt x="25" y="357"/>
                  </a:cubicBezTo>
                  <a:cubicBezTo>
                    <a:pt x="49" y="524"/>
                    <a:pt x="215" y="643"/>
                    <a:pt x="358" y="643"/>
                  </a:cubicBezTo>
                  <a:lnTo>
                    <a:pt x="1596" y="643"/>
                  </a:lnTo>
                  <a:cubicBezTo>
                    <a:pt x="1787" y="643"/>
                    <a:pt x="1906" y="524"/>
                    <a:pt x="1930" y="357"/>
                  </a:cubicBezTo>
                  <a:cubicBezTo>
                    <a:pt x="1930" y="143"/>
                    <a:pt x="1787" y="0"/>
                    <a:pt x="1596"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86"/>
            <p:cNvSpPr/>
            <p:nvPr/>
          </p:nvSpPr>
          <p:spPr>
            <a:xfrm>
              <a:off x="1272782" y="4155558"/>
              <a:ext cx="62846" cy="20221"/>
            </a:xfrm>
            <a:custGeom>
              <a:rect b="b" l="l" r="r" t="t"/>
              <a:pathLst>
                <a:path extrusionOk="0" h="621" w="1930">
                  <a:moveTo>
                    <a:pt x="310" y="1"/>
                  </a:moveTo>
                  <a:cubicBezTo>
                    <a:pt x="143" y="1"/>
                    <a:pt x="0" y="191"/>
                    <a:pt x="24" y="358"/>
                  </a:cubicBezTo>
                  <a:cubicBezTo>
                    <a:pt x="48" y="501"/>
                    <a:pt x="191" y="620"/>
                    <a:pt x="358" y="620"/>
                  </a:cubicBezTo>
                  <a:lnTo>
                    <a:pt x="1596" y="620"/>
                  </a:lnTo>
                  <a:cubicBezTo>
                    <a:pt x="1763" y="620"/>
                    <a:pt x="1929" y="477"/>
                    <a:pt x="1906" y="263"/>
                  </a:cubicBezTo>
                  <a:cubicBezTo>
                    <a:pt x="1858" y="120"/>
                    <a:pt x="1715" y="1"/>
                    <a:pt x="15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86"/>
            <p:cNvSpPr/>
            <p:nvPr/>
          </p:nvSpPr>
          <p:spPr>
            <a:xfrm>
              <a:off x="1181281" y="4155558"/>
              <a:ext cx="31032" cy="20221"/>
            </a:xfrm>
            <a:custGeom>
              <a:rect b="b" l="l" r="r" t="t"/>
              <a:pathLst>
                <a:path extrusionOk="0" h="621" w="953">
                  <a:moveTo>
                    <a:pt x="0" y="1"/>
                  </a:moveTo>
                  <a:lnTo>
                    <a:pt x="0" y="620"/>
                  </a:lnTo>
                  <a:lnTo>
                    <a:pt x="619" y="620"/>
                  </a:lnTo>
                  <a:cubicBezTo>
                    <a:pt x="810" y="620"/>
                    <a:pt x="953" y="501"/>
                    <a:pt x="953" y="358"/>
                  </a:cubicBezTo>
                  <a:cubicBezTo>
                    <a:pt x="953" y="144"/>
                    <a:pt x="810" y="1"/>
                    <a:pt x="61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86"/>
            <p:cNvSpPr/>
            <p:nvPr/>
          </p:nvSpPr>
          <p:spPr>
            <a:xfrm>
              <a:off x="1026968" y="4216841"/>
              <a:ext cx="308660" cy="144252"/>
            </a:xfrm>
            <a:custGeom>
              <a:rect b="b" l="l" r="r" t="t"/>
              <a:pathLst>
                <a:path extrusionOk="0" h="4430" w="9479">
                  <a:moveTo>
                    <a:pt x="0" y="0"/>
                  </a:moveTo>
                  <a:lnTo>
                    <a:pt x="0" y="4430"/>
                  </a:lnTo>
                  <a:lnTo>
                    <a:pt x="9478" y="4430"/>
                  </a:lnTo>
                  <a:lnTo>
                    <a:pt x="9478"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86"/>
            <p:cNvSpPr/>
            <p:nvPr/>
          </p:nvSpPr>
          <p:spPr>
            <a:xfrm>
              <a:off x="1181281" y="4216841"/>
              <a:ext cx="154346" cy="144252"/>
            </a:xfrm>
            <a:custGeom>
              <a:rect b="b" l="l" r="r" t="t"/>
              <a:pathLst>
                <a:path extrusionOk="0" h="4430" w="4740">
                  <a:moveTo>
                    <a:pt x="0" y="0"/>
                  </a:moveTo>
                  <a:lnTo>
                    <a:pt x="0" y="4430"/>
                  </a:lnTo>
                  <a:lnTo>
                    <a:pt x="4739" y="4430"/>
                  </a:lnTo>
                  <a:lnTo>
                    <a:pt x="4739"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86"/>
            <p:cNvSpPr/>
            <p:nvPr/>
          </p:nvSpPr>
          <p:spPr>
            <a:xfrm>
              <a:off x="1068061" y="4483593"/>
              <a:ext cx="226472" cy="20970"/>
            </a:xfrm>
            <a:custGeom>
              <a:rect b="b" l="l" r="r" t="t"/>
              <a:pathLst>
                <a:path extrusionOk="0" h="644" w="6955">
                  <a:moveTo>
                    <a:pt x="358" y="0"/>
                  </a:moveTo>
                  <a:cubicBezTo>
                    <a:pt x="143" y="0"/>
                    <a:pt x="0" y="167"/>
                    <a:pt x="24" y="358"/>
                  </a:cubicBezTo>
                  <a:cubicBezTo>
                    <a:pt x="48" y="524"/>
                    <a:pt x="215" y="643"/>
                    <a:pt x="358" y="643"/>
                  </a:cubicBezTo>
                  <a:lnTo>
                    <a:pt x="6645" y="643"/>
                  </a:lnTo>
                  <a:cubicBezTo>
                    <a:pt x="6788" y="643"/>
                    <a:pt x="6930" y="524"/>
                    <a:pt x="6954" y="358"/>
                  </a:cubicBezTo>
                  <a:cubicBezTo>
                    <a:pt x="6954" y="143"/>
                    <a:pt x="6811" y="0"/>
                    <a:pt x="6645"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86"/>
            <p:cNvSpPr/>
            <p:nvPr/>
          </p:nvSpPr>
          <p:spPr>
            <a:xfrm>
              <a:off x="1182063" y="4484375"/>
              <a:ext cx="114001" cy="20189"/>
            </a:xfrm>
            <a:custGeom>
              <a:rect b="b" l="l" r="r" t="t"/>
              <a:pathLst>
                <a:path extrusionOk="0" h="620" w="3501">
                  <a:moveTo>
                    <a:pt x="0" y="0"/>
                  </a:moveTo>
                  <a:lnTo>
                    <a:pt x="0" y="619"/>
                  </a:lnTo>
                  <a:lnTo>
                    <a:pt x="3144" y="619"/>
                  </a:lnTo>
                  <a:cubicBezTo>
                    <a:pt x="3287" y="619"/>
                    <a:pt x="3429" y="500"/>
                    <a:pt x="3501" y="357"/>
                  </a:cubicBezTo>
                  <a:cubicBezTo>
                    <a:pt x="3501" y="143"/>
                    <a:pt x="3334" y="0"/>
                    <a:pt x="31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24" name="Google Shape;18524;p86"/>
          <p:cNvSpPr/>
          <p:nvPr/>
        </p:nvSpPr>
        <p:spPr>
          <a:xfrm>
            <a:off x="1859786" y="4155558"/>
            <a:ext cx="143503" cy="165222"/>
          </a:xfrm>
          <a:custGeom>
            <a:rect b="b" l="l" r="r" t="t"/>
            <a:pathLst>
              <a:path extrusionOk="0" h="5074" w="4407">
                <a:moveTo>
                  <a:pt x="1882" y="1"/>
                </a:moveTo>
                <a:cubicBezTo>
                  <a:pt x="930" y="144"/>
                  <a:pt x="144" y="930"/>
                  <a:pt x="25" y="1882"/>
                </a:cubicBezTo>
                <a:lnTo>
                  <a:pt x="620" y="2216"/>
                </a:lnTo>
                <a:lnTo>
                  <a:pt x="1" y="2525"/>
                </a:lnTo>
                <a:lnTo>
                  <a:pt x="1" y="3168"/>
                </a:lnTo>
                <a:lnTo>
                  <a:pt x="620" y="3478"/>
                </a:lnTo>
                <a:lnTo>
                  <a:pt x="1" y="3811"/>
                </a:lnTo>
                <a:lnTo>
                  <a:pt x="1" y="4430"/>
                </a:lnTo>
                <a:lnTo>
                  <a:pt x="620" y="5073"/>
                </a:lnTo>
                <a:lnTo>
                  <a:pt x="3645" y="5073"/>
                </a:lnTo>
                <a:lnTo>
                  <a:pt x="4407" y="4430"/>
                </a:lnTo>
                <a:lnTo>
                  <a:pt x="4407" y="3811"/>
                </a:lnTo>
                <a:lnTo>
                  <a:pt x="3788" y="3478"/>
                </a:lnTo>
                <a:lnTo>
                  <a:pt x="4407" y="3168"/>
                </a:lnTo>
                <a:lnTo>
                  <a:pt x="4407" y="2525"/>
                </a:lnTo>
                <a:lnTo>
                  <a:pt x="3788" y="2216"/>
                </a:lnTo>
                <a:lnTo>
                  <a:pt x="4383" y="1882"/>
                </a:lnTo>
                <a:cubicBezTo>
                  <a:pt x="4240" y="930"/>
                  <a:pt x="3478" y="144"/>
                  <a:pt x="2525" y="1"/>
                </a:cubicBezTo>
                <a:lnTo>
                  <a:pt x="2216" y="596"/>
                </a:lnTo>
                <a:lnTo>
                  <a:pt x="1882"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86"/>
          <p:cNvSpPr/>
          <p:nvPr/>
        </p:nvSpPr>
        <p:spPr>
          <a:xfrm>
            <a:off x="1931912" y="4154809"/>
            <a:ext cx="71377" cy="162878"/>
          </a:xfrm>
          <a:custGeom>
            <a:rect b="b" l="l" r="r" t="t"/>
            <a:pathLst>
              <a:path extrusionOk="0" h="5002" w="2192">
                <a:moveTo>
                  <a:pt x="310" y="0"/>
                </a:moveTo>
                <a:lnTo>
                  <a:pt x="1" y="595"/>
                </a:lnTo>
                <a:lnTo>
                  <a:pt x="1" y="5001"/>
                </a:lnTo>
                <a:lnTo>
                  <a:pt x="1430" y="5001"/>
                </a:lnTo>
                <a:lnTo>
                  <a:pt x="2192" y="4430"/>
                </a:lnTo>
                <a:lnTo>
                  <a:pt x="2192" y="3810"/>
                </a:lnTo>
                <a:lnTo>
                  <a:pt x="1573" y="3477"/>
                </a:lnTo>
                <a:lnTo>
                  <a:pt x="2192" y="3144"/>
                </a:lnTo>
                <a:lnTo>
                  <a:pt x="2192" y="2524"/>
                </a:lnTo>
                <a:lnTo>
                  <a:pt x="1573" y="2191"/>
                </a:lnTo>
                <a:lnTo>
                  <a:pt x="2168" y="1858"/>
                </a:lnTo>
                <a:cubicBezTo>
                  <a:pt x="2025" y="905"/>
                  <a:pt x="1263" y="143"/>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86"/>
          <p:cNvSpPr/>
          <p:nvPr/>
        </p:nvSpPr>
        <p:spPr>
          <a:xfrm>
            <a:off x="1921069" y="4402154"/>
            <a:ext cx="20970" cy="103191"/>
          </a:xfrm>
          <a:custGeom>
            <a:rect b="b" l="l" r="r" t="t"/>
            <a:pathLst>
              <a:path extrusionOk="0" h="3169" w="644">
                <a:moveTo>
                  <a:pt x="334" y="1"/>
                </a:moveTo>
                <a:cubicBezTo>
                  <a:pt x="143" y="1"/>
                  <a:pt x="0" y="144"/>
                  <a:pt x="0" y="310"/>
                </a:cubicBezTo>
                <a:lnTo>
                  <a:pt x="0" y="2859"/>
                </a:lnTo>
                <a:cubicBezTo>
                  <a:pt x="0" y="3025"/>
                  <a:pt x="143" y="3168"/>
                  <a:pt x="334" y="3168"/>
                </a:cubicBezTo>
                <a:cubicBezTo>
                  <a:pt x="500" y="3168"/>
                  <a:pt x="643" y="3025"/>
                  <a:pt x="643" y="2859"/>
                </a:cubicBezTo>
                <a:lnTo>
                  <a:pt x="643" y="310"/>
                </a:lnTo>
                <a:cubicBezTo>
                  <a:pt x="620" y="120"/>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86"/>
          <p:cNvSpPr/>
          <p:nvPr/>
        </p:nvSpPr>
        <p:spPr>
          <a:xfrm>
            <a:off x="1930382" y="4400624"/>
            <a:ext cx="10876" cy="103939"/>
          </a:xfrm>
          <a:custGeom>
            <a:rect b="b" l="l" r="r" t="t"/>
            <a:pathLst>
              <a:path extrusionOk="0" h="3192" w="334">
                <a:moveTo>
                  <a:pt x="0" y="0"/>
                </a:moveTo>
                <a:lnTo>
                  <a:pt x="0" y="3191"/>
                </a:lnTo>
                <a:cubicBezTo>
                  <a:pt x="214" y="3191"/>
                  <a:pt x="334" y="3048"/>
                  <a:pt x="334" y="2858"/>
                </a:cubicBezTo>
                <a:lnTo>
                  <a:pt x="334" y="334"/>
                </a:lnTo>
                <a:cubicBezTo>
                  <a:pt x="334" y="143"/>
                  <a:pt x="191"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86"/>
          <p:cNvSpPr/>
          <p:nvPr/>
        </p:nvSpPr>
        <p:spPr>
          <a:xfrm>
            <a:off x="1859037" y="4216841"/>
            <a:ext cx="62064" cy="20970"/>
          </a:xfrm>
          <a:custGeom>
            <a:rect b="b" l="l" r="r" t="t"/>
            <a:pathLst>
              <a:path extrusionOk="0" h="644" w="1906">
                <a:moveTo>
                  <a:pt x="24" y="0"/>
                </a:moveTo>
                <a:cubicBezTo>
                  <a:pt x="0" y="96"/>
                  <a:pt x="0" y="191"/>
                  <a:pt x="0" y="334"/>
                </a:cubicBezTo>
                <a:lnTo>
                  <a:pt x="0" y="643"/>
                </a:lnTo>
                <a:lnTo>
                  <a:pt x="1572" y="643"/>
                </a:lnTo>
                <a:cubicBezTo>
                  <a:pt x="1786" y="643"/>
                  <a:pt x="1905" y="500"/>
                  <a:pt x="1905" y="334"/>
                </a:cubicBezTo>
                <a:cubicBezTo>
                  <a:pt x="1905" y="143"/>
                  <a:pt x="1762"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86"/>
          <p:cNvSpPr/>
          <p:nvPr/>
        </p:nvSpPr>
        <p:spPr>
          <a:xfrm>
            <a:off x="1860568" y="4258716"/>
            <a:ext cx="62064" cy="20189"/>
          </a:xfrm>
          <a:custGeom>
            <a:rect b="b" l="l" r="r" t="t"/>
            <a:pathLst>
              <a:path extrusionOk="0" h="620" w="1906">
                <a:moveTo>
                  <a:pt x="1" y="0"/>
                </a:moveTo>
                <a:lnTo>
                  <a:pt x="1" y="619"/>
                </a:lnTo>
                <a:lnTo>
                  <a:pt x="1596" y="619"/>
                </a:lnTo>
                <a:cubicBezTo>
                  <a:pt x="1763" y="619"/>
                  <a:pt x="1906" y="477"/>
                  <a:pt x="1882" y="262"/>
                </a:cubicBezTo>
                <a:cubicBezTo>
                  <a:pt x="1858" y="119"/>
                  <a:pt x="1715" y="0"/>
                  <a:pt x="15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86"/>
          <p:cNvSpPr/>
          <p:nvPr/>
        </p:nvSpPr>
        <p:spPr>
          <a:xfrm>
            <a:off x="1940443" y="4216841"/>
            <a:ext cx="62064" cy="20970"/>
          </a:xfrm>
          <a:custGeom>
            <a:rect b="b" l="l" r="r" t="t"/>
            <a:pathLst>
              <a:path extrusionOk="0" h="644" w="1906">
                <a:moveTo>
                  <a:pt x="334" y="0"/>
                </a:moveTo>
                <a:cubicBezTo>
                  <a:pt x="144" y="0"/>
                  <a:pt x="1" y="143"/>
                  <a:pt x="25" y="357"/>
                </a:cubicBezTo>
                <a:cubicBezTo>
                  <a:pt x="48" y="524"/>
                  <a:pt x="215" y="643"/>
                  <a:pt x="358" y="643"/>
                </a:cubicBezTo>
                <a:lnTo>
                  <a:pt x="1906" y="643"/>
                </a:lnTo>
                <a:lnTo>
                  <a:pt x="1906" y="334"/>
                </a:lnTo>
                <a:cubicBezTo>
                  <a:pt x="1906" y="215"/>
                  <a:pt x="1882" y="119"/>
                  <a:pt x="1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86"/>
          <p:cNvSpPr/>
          <p:nvPr/>
        </p:nvSpPr>
        <p:spPr>
          <a:xfrm>
            <a:off x="1940443" y="4258716"/>
            <a:ext cx="62064" cy="20189"/>
          </a:xfrm>
          <a:custGeom>
            <a:rect b="b" l="l" r="r" t="t"/>
            <a:pathLst>
              <a:path extrusionOk="0" h="620" w="1906">
                <a:moveTo>
                  <a:pt x="334" y="0"/>
                </a:moveTo>
                <a:cubicBezTo>
                  <a:pt x="144" y="0"/>
                  <a:pt x="1" y="143"/>
                  <a:pt x="25" y="334"/>
                </a:cubicBezTo>
                <a:cubicBezTo>
                  <a:pt x="48" y="500"/>
                  <a:pt x="215" y="619"/>
                  <a:pt x="358" y="619"/>
                </a:cubicBezTo>
                <a:lnTo>
                  <a:pt x="1906" y="619"/>
                </a:lnTo>
                <a:lnTo>
                  <a:pt x="1906"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86"/>
          <p:cNvSpPr/>
          <p:nvPr/>
        </p:nvSpPr>
        <p:spPr>
          <a:xfrm>
            <a:off x="1817162" y="4299029"/>
            <a:ext cx="227221" cy="123347"/>
          </a:xfrm>
          <a:custGeom>
            <a:rect b="b" l="l" r="r" t="t"/>
            <a:pathLst>
              <a:path extrusionOk="0" h="3788" w="6978">
                <a:moveTo>
                  <a:pt x="334" y="1"/>
                </a:moveTo>
                <a:cubicBezTo>
                  <a:pt x="143" y="1"/>
                  <a:pt x="0" y="143"/>
                  <a:pt x="0" y="334"/>
                </a:cubicBezTo>
                <a:cubicBezTo>
                  <a:pt x="0" y="2239"/>
                  <a:pt x="1548" y="3787"/>
                  <a:pt x="3453" y="3787"/>
                </a:cubicBezTo>
                <a:cubicBezTo>
                  <a:pt x="5358" y="3787"/>
                  <a:pt x="6906" y="2239"/>
                  <a:pt x="6906" y="334"/>
                </a:cubicBezTo>
                <a:cubicBezTo>
                  <a:pt x="6978" y="143"/>
                  <a:pt x="6811" y="1"/>
                  <a:pt x="6644" y="1"/>
                </a:cubicBezTo>
                <a:cubicBezTo>
                  <a:pt x="6454" y="1"/>
                  <a:pt x="6311" y="143"/>
                  <a:pt x="6311" y="334"/>
                </a:cubicBezTo>
                <a:cubicBezTo>
                  <a:pt x="6311" y="1882"/>
                  <a:pt x="5025" y="3168"/>
                  <a:pt x="3477" y="3168"/>
                </a:cubicBezTo>
                <a:cubicBezTo>
                  <a:pt x="1929" y="3168"/>
                  <a:pt x="667" y="1882"/>
                  <a:pt x="667" y="334"/>
                </a:cubicBezTo>
                <a:cubicBezTo>
                  <a:pt x="667" y="143"/>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86"/>
          <p:cNvSpPr/>
          <p:nvPr/>
        </p:nvSpPr>
        <p:spPr>
          <a:xfrm>
            <a:off x="1879193" y="4484375"/>
            <a:ext cx="103940" cy="20189"/>
          </a:xfrm>
          <a:custGeom>
            <a:rect b="b" l="l" r="r" t="t"/>
            <a:pathLst>
              <a:path extrusionOk="0" h="620" w="3192">
                <a:moveTo>
                  <a:pt x="358" y="0"/>
                </a:moveTo>
                <a:cubicBezTo>
                  <a:pt x="215" y="0"/>
                  <a:pt x="72" y="119"/>
                  <a:pt x="24" y="262"/>
                </a:cubicBezTo>
                <a:cubicBezTo>
                  <a:pt x="0" y="453"/>
                  <a:pt x="143" y="619"/>
                  <a:pt x="334" y="619"/>
                </a:cubicBezTo>
                <a:lnTo>
                  <a:pt x="2834" y="619"/>
                </a:lnTo>
                <a:cubicBezTo>
                  <a:pt x="3049" y="619"/>
                  <a:pt x="3192" y="453"/>
                  <a:pt x="3192" y="262"/>
                </a:cubicBezTo>
                <a:cubicBezTo>
                  <a:pt x="3168" y="119"/>
                  <a:pt x="3049" y="0"/>
                  <a:pt x="285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86"/>
          <p:cNvSpPr/>
          <p:nvPr/>
        </p:nvSpPr>
        <p:spPr>
          <a:xfrm>
            <a:off x="1930382" y="4299029"/>
            <a:ext cx="114001" cy="123347"/>
          </a:xfrm>
          <a:custGeom>
            <a:rect b="b" l="l" r="r" t="t"/>
            <a:pathLst>
              <a:path extrusionOk="0" h="3788" w="3501">
                <a:moveTo>
                  <a:pt x="3167" y="1"/>
                </a:moveTo>
                <a:cubicBezTo>
                  <a:pt x="2977" y="1"/>
                  <a:pt x="2834" y="143"/>
                  <a:pt x="2834" y="334"/>
                </a:cubicBezTo>
                <a:cubicBezTo>
                  <a:pt x="2834" y="1882"/>
                  <a:pt x="1548" y="3168"/>
                  <a:pt x="0" y="3168"/>
                </a:cubicBezTo>
                <a:lnTo>
                  <a:pt x="0" y="3787"/>
                </a:lnTo>
                <a:cubicBezTo>
                  <a:pt x="1953" y="3787"/>
                  <a:pt x="3501" y="2239"/>
                  <a:pt x="3501" y="334"/>
                </a:cubicBezTo>
                <a:cubicBezTo>
                  <a:pt x="3501" y="143"/>
                  <a:pt x="3334" y="1"/>
                  <a:pt x="316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86"/>
          <p:cNvSpPr/>
          <p:nvPr/>
        </p:nvSpPr>
        <p:spPr>
          <a:xfrm>
            <a:off x="1931912" y="4484375"/>
            <a:ext cx="51221" cy="20189"/>
          </a:xfrm>
          <a:custGeom>
            <a:rect b="b" l="l" r="r" t="t"/>
            <a:pathLst>
              <a:path extrusionOk="0" h="620" w="1573">
                <a:moveTo>
                  <a:pt x="1" y="0"/>
                </a:moveTo>
                <a:lnTo>
                  <a:pt x="1" y="619"/>
                </a:lnTo>
                <a:lnTo>
                  <a:pt x="1239" y="619"/>
                </a:lnTo>
                <a:cubicBezTo>
                  <a:pt x="1430" y="619"/>
                  <a:pt x="1573" y="476"/>
                  <a:pt x="1549" y="262"/>
                </a:cubicBezTo>
                <a:cubicBezTo>
                  <a:pt x="1549" y="119"/>
                  <a:pt x="1382"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86"/>
          <p:cNvSpPr/>
          <p:nvPr/>
        </p:nvSpPr>
        <p:spPr>
          <a:xfrm>
            <a:off x="1921069" y="4155558"/>
            <a:ext cx="20970" cy="41908"/>
          </a:xfrm>
          <a:custGeom>
            <a:rect b="b" l="l" r="r" t="t"/>
            <a:pathLst>
              <a:path extrusionOk="0" h="1287" w="644">
                <a:moveTo>
                  <a:pt x="334" y="1"/>
                </a:moveTo>
                <a:cubicBezTo>
                  <a:pt x="215" y="1"/>
                  <a:pt x="119" y="25"/>
                  <a:pt x="0" y="25"/>
                </a:cubicBezTo>
                <a:lnTo>
                  <a:pt x="0" y="953"/>
                </a:lnTo>
                <a:cubicBezTo>
                  <a:pt x="0" y="1144"/>
                  <a:pt x="143" y="1287"/>
                  <a:pt x="334" y="1287"/>
                </a:cubicBezTo>
                <a:cubicBezTo>
                  <a:pt x="500" y="1287"/>
                  <a:pt x="643" y="1144"/>
                  <a:pt x="643" y="953"/>
                </a:cubicBezTo>
                <a:lnTo>
                  <a:pt x="643" y="25"/>
                </a:lnTo>
                <a:cubicBezTo>
                  <a:pt x="524" y="1"/>
                  <a:pt x="453"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86"/>
          <p:cNvSpPr/>
          <p:nvPr/>
        </p:nvSpPr>
        <p:spPr>
          <a:xfrm>
            <a:off x="1930382" y="4154809"/>
            <a:ext cx="10876" cy="40605"/>
          </a:xfrm>
          <a:custGeom>
            <a:rect b="b" l="l" r="r" t="t"/>
            <a:pathLst>
              <a:path extrusionOk="0" h="1247" w="334">
                <a:moveTo>
                  <a:pt x="0" y="0"/>
                </a:moveTo>
                <a:lnTo>
                  <a:pt x="0" y="1238"/>
                </a:lnTo>
                <a:cubicBezTo>
                  <a:pt x="25" y="1244"/>
                  <a:pt x="49" y="1247"/>
                  <a:pt x="72" y="1247"/>
                </a:cubicBezTo>
                <a:cubicBezTo>
                  <a:pt x="241" y="1247"/>
                  <a:pt x="334" y="1100"/>
                  <a:pt x="334" y="953"/>
                </a:cubicBezTo>
                <a:lnTo>
                  <a:pt x="334" y="24"/>
                </a:lnTo>
                <a:cubicBezTo>
                  <a:pt x="238" y="0"/>
                  <a:pt x="119"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86"/>
          <p:cNvSpPr/>
          <p:nvPr/>
        </p:nvSpPr>
        <p:spPr>
          <a:xfrm>
            <a:off x="1859786" y="4299029"/>
            <a:ext cx="143503" cy="82285"/>
          </a:xfrm>
          <a:custGeom>
            <a:rect b="b" l="l" r="r" t="t"/>
            <a:pathLst>
              <a:path extrusionOk="0" h="2527" w="4407">
                <a:moveTo>
                  <a:pt x="1" y="1"/>
                </a:moveTo>
                <a:lnTo>
                  <a:pt x="1" y="310"/>
                </a:lnTo>
                <a:cubicBezTo>
                  <a:pt x="1" y="1501"/>
                  <a:pt x="954" y="2477"/>
                  <a:pt x="2144" y="2525"/>
                </a:cubicBezTo>
                <a:cubicBezTo>
                  <a:pt x="2173" y="2526"/>
                  <a:pt x="2201" y="2527"/>
                  <a:pt x="2229" y="2527"/>
                </a:cubicBezTo>
                <a:cubicBezTo>
                  <a:pt x="3429" y="2527"/>
                  <a:pt x="4407" y="1544"/>
                  <a:pt x="4407" y="334"/>
                </a:cubicBezTo>
                <a:lnTo>
                  <a:pt x="4407"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86"/>
          <p:cNvSpPr/>
          <p:nvPr/>
        </p:nvSpPr>
        <p:spPr>
          <a:xfrm>
            <a:off x="1931912" y="4298247"/>
            <a:ext cx="71377" cy="81471"/>
          </a:xfrm>
          <a:custGeom>
            <a:rect b="b" l="l" r="r" t="t"/>
            <a:pathLst>
              <a:path extrusionOk="0" h="2502" w="2192">
                <a:moveTo>
                  <a:pt x="1" y="1"/>
                </a:moveTo>
                <a:lnTo>
                  <a:pt x="1" y="2501"/>
                </a:lnTo>
                <a:cubicBezTo>
                  <a:pt x="15" y="2502"/>
                  <a:pt x="30" y="2502"/>
                  <a:pt x="44" y="2502"/>
                </a:cubicBezTo>
                <a:cubicBezTo>
                  <a:pt x="1238" y="2502"/>
                  <a:pt x="2192" y="1534"/>
                  <a:pt x="2192" y="334"/>
                </a:cubicBezTo>
                <a:lnTo>
                  <a:pt x="219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40" name="Google Shape;18540;p86"/>
          <p:cNvGrpSpPr/>
          <p:nvPr/>
        </p:nvGrpSpPr>
        <p:grpSpPr>
          <a:xfrm>
            <a:off x="2518167" y="4177017"/>
            <a:ext cx="350535" cy="306413"/>
            <a:chOff x="2518167" y="4177017"/>
            <a:chExt cx="350535" cy="306413"/>
          </a:xfrm>
        </p:grpSpPr>
        <p:sp>
          <p:nvSpPr>
            <p:cNvPr id="18541" name="Google Shape;18541;p86"/>
            <p:cNvSpPr/>
            <p:nvPr/>
          </p:nvSpPr>
          <p:spPr>
            <a:xfrm>
              <a:off x="2529792" y="4197434"/>
              <a:ext cx="216378" cy="133409"/>
            </a:xfrm>
            <a:custGeom>
              <a:rect b="b" l="l" r="r" t="t"/>
              <a:pathLst>
                <a:path extrusionOk="0" h="4097" w="6645">
                  <a:moveTo>
                    <a:pt x="6312" y="1"/>
                  </a:moveTo>
                  <a:cubicBezTo>
                    <a:pt x="6235" y="1"/>
                    <a:pt x="6161" y="33"/>
                    <a:pt x="6097" y="96"/>
                  </a:cubicBezTo>
                  <a:lnTo>
                    <a:pt x="5049" y="1120"/>
                  </a:lnTo>
                  <a:lnTo>
                    <a:pt x="4335" y="406"/>
                  </a:lnTo>
                  <a:cubicBezTo>
                    <a:pt x="4275" y="346"/>
                    <a:pt x="4192" y="316"/>
                    <a:pt x="4112" y="316"/>
                  </a:cubicBezTo>
                  <a:cubicBezTo>
                    <a:pt x="4031" y="316"/>
                    <a:pt x="3954" y="346"/>
                    <a:pt x="3906" y="406"/>
                  </a:cubicBezTo>
                  <a:lnTo>
                    <a:pt x="3478" y="834"/>
                  </a:lnTo>
                  <a:lnTo>
                    <a:pt x="2192" y="2073"/>
                  </a:lnTo>
                  <a:lnTo>
                    <a:pt x="1477" y="1358"/>
                  </a:lnTo>
                  <a:cubicBezTo>
                    <a:pt x="1418" y="1299"/>
                    <a:pt x="1340" y="1269"/>
                    <a:pt x="1263" y="1269"/>
                  </a:cubicBezTo>
                  <a:cubicBezTo>
                    <a:pt x="1185" y="1269"/>
                    <a:pt x="1108" y="1299"/>
                    <a:pt x="1049" y="1358"/>
                  </a:cubicBezTo>
                  <a:lnTo>
                    <a:pt x="1" y="2406"/>
                  </a:lnTo>
                  <a:lnTo>
                    <a:pt x="1" y="4097"/>
                  </a:lnTo>
                  <a:lnTo>
                    <a:pt x="6645" y="4097"/>
                  </a:lnTo>
                  <a:lnTo>
                    <a:pt x="6645" y="334"/>
                  </a:lnTo>
                  <a:cubicBezTo>
                    <a:pt x="6645" y="168"/>
                    <a:pt x="6550" y="49"/>
                    <a:pt x="6431" y="25"/>
                  </a:cubicBezTo>
                  <a:cubicBezTo>
                    <a:pt x="6391" y="9"/>
                    <a:pt x="6351" y="1"/>
                    <a:pt x="631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86"/>
            <p:cNvSpPr/>
            <p:nvPr/>
          </p:nvSpPr>
          <p:spPr>
            <a:xfrm>
              <a:off x="2643012" y="4196294"/>
              <a:ext cx="103158" cy="133799"/>
            </a:xfrm>
            <a:custGeom>
              <a:rect b="b" l="l" r="r" t="t"/>
              <a:pathLst>
                <a:path extrusionOk="0" h="4109" w="3168">
                  <a:moveTo>
                    <a:pt x="2830" y="1"/>
                  </a:moveTo>
                  <a:cubicBezTo>
                    <a:pt x="2754" y="1"/>
                    <a:pt x="2682" y="37"/>
                    <a:pt x="2620" y="84"/>
                  </a:cubicBezTo>
                  <a:lnTo>
                    <a:pt x="1572" y="1131"/>
                  </a:lnTo>
                  <a:lnTo>
                    <a:pt x="858" y="417"/>
                  </a:lnTo>
                  <a:cubicBezTo>
                    <a:pt x="798" y="357"/>
                    <a:pt x="715" y="328"/>
                    <a:pt x="635" y="328"/>
                  </a:cubicBezTo>
                  <a:cubicBezTo>
                    <a:pt x="554" y="328"/>
                    <a:pt x="477" y="357"/>
                    <a:pt x="429" y="417"/>
                  </a:cubicBezTo>
                  <a:lnTo>
                    <a:pt x="1" y="846"/>
                  </a:lnTo>
                  <a:lnTo>
                    <a:pt x="1" y="4108"/>
                  </a:lnTo>
                  <a:lnTo>
                    <a:pt x="3168" y="4108"/>
                  </a:lnTo>
                  <a:lnTo>
                    <a:pt x="3168" y="322"/>
                  </a:lnTo>
                  <a:cubicBezTo>
                    <a:pt x="3168" y="203"/>
                    <a:pt x="3073" y="84"/>
                    <a:pt x="2954" y="36"/>
                  </a:cubicBezTo>
                  <a:cubicBezTo>
                    <a:pt x="2912" y="11"/>
                    <a:pt x="2871" y="1"/>
                    <a:pt x="283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86"/>
            <p:cNvSpPr/>
            <p:nvPr/>
          </p:nvSpPr>
          <p:spPr>
            <a:xfrm>
              <a:off x="2518949" y="4177017"/>
              <a:ext cx="227221" cy="163920"/>
            </a:xfrm>
            <a:custGeom>
              <a:rect b="b" l="l" r="r" t="t"/>
              <a:pathLst>
                <a:path extrusionOk="0" h="5034" w="6978">
                  <a:moveTo>
                    <a:pt x="291" y="0"/>
                  </a:moveTo>
                  <a:cubicBezTo>
                    <a:pt x="130" y="0"/>
                    <a:pt x="0" y="147"/>
                    <a:pt x="0" y="294"/>
                  </a:cubicBezTo>
                  <a:lnTo>
                    <a:pt x="0" y="4700"/>
                  </a:lnTo>
                  <a:cubicBezTo>
                    <a:pt x="0" y="4891"/>
                    <a:pt x="143" y="5034"/>
                    <a:pt x="334" y="5034"/>
                  </a:cubicBezTo>
                  <a:lnTo>
                    <a:pt x="6645" y="5034"/>
                  </a:lnTo>
                  <a:cubicBezTo>
                    <a:pt x="6811" y="5034"/>
                    <a:pt x="6978" y="4843"/>
                    <a:pt x="6978" y="4676"/>
                  </a:cubicBezTo>
                  <a:cubicBezTo>
                    <a:pt x="6930" y="4533"/>
                    <a:pt x="6811" y="4414"/>
                    <a:pt x="6645" y="4414"/>
                  </a:cubicBezTo>
                  <a:lnTo>
                    <a:pt x="619" y="4414"/>
                  </a:lnTo>
                  <a:lnTo>
                    <a:pt x="619" y="318"/>
                  </a:lnTo>
                  <a:cubicBezTo>
                    <a:pt x="619" y="175"/>
                    <a:pt x="500" y="33"/>
                    <a:pt x="358" y="9"/>
                  </a:cubicBezTo>
                  <a:cubicBezTo>
                    <a:pt x="335" y="3"/>
                    <a:pt x="313" y="0"/>
                    <a:pt x="29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86"/>
            <p:cNvSpPr/>
            <p:nvPr/>
          </p:nvSpPr>
          <p:spPr>
            <a:xfrm>
              <a:off x="2643012" y="4319185"/>
              <a:ext cx="103158" cy="20970"/>
            </a:xfrm>
            <a:custGeom>
              <a:rect b="b" l="l" r="r" t="t"/>
              <a:pathLst>
                <a:path extrusionOk="0" h="644" w="3168">
                  <a:moveTo>
                    <a:pt x="1" y="1"/>
                  </a:moveTo>
                  <a:lnTo>
                    <a:pt x="1" y="644"/>
                  </a:lnTo>
                  <a:lnTo>
                    <a:pt x="2835" y="644"/>
                  </a:lnTo>
                  <a:cubicBezTo>
                    <a:pt x="3001" y="644"/>
                    <a:pt x="3168" y="477"/>
                    <a:pt x="3120" y="287"/>
                  </a:cubicBezTo>
                  <a:cubicBezTo>
                    <a:pt x="3120" y="120"/>
                    <a:pt x="2977" y="1"/>
                    <a:pt x="283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86"/>
            <p:cNvSpPr/>
            <p:nvPr/>
          </p:nvSpPr>
          <p:spPr>
            <a:xfrm>
              <a:off x="2781826" y="4397693"/>
              <a:ext cx="86877" cy="85737"/>
            </a:xfrm>
            <a:custGeom>
              <a:rect b="b" l="l" r="r" t="t"/>
              <a:pathLst>
                <a:path extrusionOk="0" h="2633" w="2668">
                  <a:moveTo>
                    <a:pt x="346" y="1"/>
                  </a:moveTo>
                  <a:cubicBezTo>
                    <a:pt x="262" y="1"/>
                    <a:pt x="179" y="31"/>
                    <a:pt x="119" y="90"/>
                  </a:cubicBezTo>
                  <a:cubicBezTo>
                    <a:pt x="0" y="209"/>
                    <a:pt x="0" y="424"/>
                    <a:pt x="119" y="543"/>
                  </a:cubicBezTo>
                  <a:lnTo>
                    <a:pt x="2120" y="2543"/>
                  </a:lnTo>
                  <a:cubicBezTo>
                    <a:pt x="2168" y="2603"/>
                    <a:pt x="2245" y="2632"/>
                    <a:pt x="2325" y="2632"/>
                  </a:cubicBezTo>
                  <a:cubicBezTo>
                    <a:pt x="2406" y="2632"/>
                    <a:pt x="2489" y="2603"/>
                    <a:pt x="2549" y="2543"/>
                  </a:cubicBezTo>
                  <a:cubicBezTo>
                    <a:pt x="2668" y="2424"/>
                    <a:pt x="2668" y="2210"/>
                    <a:pt x="2549" y="2091"/>
                  </a:cubicBez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86"/>
            <p:cNvSpPr/>
            <p:nvPr/>
          </p:nvSpPr>
          <p:spPr>
            <a:xfrm>
              <a:off x="2785701" y="4397693"/>
              <a:ext cx="83002" cy="82839"/>
            </a:xfrm>
            <a:custGeom>
              <a:rect b="b" l="l" r="r" t="t"/>
              <a:pathLst>
                <a:path extrusionOk="0" h="2544" w="2549">
                  <a:moveTo>
                    <a:pt x="227" y="1"/>
                  </a:moveTo>
                  <a:cubicBezTo>
                    <a:pt x="143" y="1"/>
                    <a:pt x="60" y="31"/>
                    <a:pt x="0" y="90"/>
                  </a:cubicBezTo>
                  <a:lnTo>
                    <a:pt x="2430" y="2543"/>
                  </a:lnTo>
                  <a:cubicBezTo>
                    <a:pt x="2549" y="2424"/>
                    <a:pt x="2549" y="2210"/>
                    <a:pt x="2430" y="2091"/>
                  </a:cubicBezTo>
                  <a:lnTo>
                    <a:pt x="453" y="90"/>
                  </a:lnTo>
                  <a:cubicBezTo>
                    <a:pt x="393" y="31"/>
                    <a:pt x="310" y="1"/>
                    <a:pt x="22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86"/>
            <p:cNvSpPr/>
            <p:nvPr/>
          </p:nvSpPr>
          <p:spPr>
            <a:xfrm>
              <a:off x="2643012" y="4258716"/>
              <a:ext cx="184597" cy="183815"/>
            </a:xfrm>
            <a:custGeom>
              <a:rect b="b" l="l" r="r" t="t"/>
              <a:pathLst>
                <a:path extrusionOk="0" h="5645" w="5669">
                  <a:moveTo>
                    <a:pt x="2835" y="0"/>
                  </a:moveTo>
                  <a:cubicBezTo>
                    <a:pt x="2049" y="0"/>
                    <a:pt x="1334" y="310"/>
                    <a:pt x="834" y="834"/>
                  </a:cubicBezTo>
                  <a:cubicBezTo>
                    <a:pt x="334" y="1334"/>
                    <a:pt x="1" y="2048"/>
                    <a:pt x="1" y="2810"/>
                  </a:cubicBezTo>
                  <a:cubicBezTo>
                    <a:pt x="1" y="4358"/>
                    <a:pt x="1287" y="5644"/>
                    <a:pt x="2835" y="5644"/>
                  </a:cubicBezTo>
                  <a:cubicBezTo>
                    <a:pt x="3597" y="5644"/>
                    <a:pt x="4311" y="5311"/>
                    <a:pt x="4835" y="4811"/>
                  </a:cubicBezTo>
                  <a:cubicBezTo>
                    <a:pt x="5335" y="4311"/>
                    <a:pt x="5668" y="3596"/>
                    <a:pt x="5668" y="2810"/>
                  </a:cubicBezTo>
                  <a:cubicBezTo>
                    <a:pt x="5668" y="1239"/>
                    <a:pt x="4406" y="0"/>
                    <a:pt x="283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86"/>
            <p:cNvSpPr/>
            <p:nvPr/>
          </p:nvSpPr>
          <p:spPr>
            <a:xfrm>
              <a:off x="2670169" y="4258716"/>
              <a:ext cx="157440" cy="156658"/>
            </a:xfrm>
            <a:custGeom>
              <a:rect b="b" l="l" r="r" t="t"/>
              <a:pathLst>
                <a:path extrusionOk="0" h="4811" w="4835">
                  <a:moveTo>
                    <a:pt x="2001" y="0"/>
                  </a:moveTo>
                  <a:cubicBezTo>
                    <a:pt x="1215" y="0"/>
                    <a:pt x="500" y="310"/>
                    <a:pt x="0" y="834"/>
                  </a:cubicBezTo>
                  <a:lnTo>
                    <a:pt x="4001" y="4811"/>
                  </a:lnTo>
                  <a:cubicBezTo>
                    <a:pt x="4501" y="4311"/>
                    <a:pt x="4834" y="3596"/>
                    <a:pt x="4834" y="2810"/>
                  </a:cubicBezTo>
                  <a:cubicBezTo>
                    <a:pt x="4834" y="1239"/>
                    <a:pt x="3572"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86"/>
            <p:cNvSpPr/>
            <p:nvPr/>
          </p:nvSpPr>
          <p:spPr>
            <a:xfrm>
              <a:off x="2518167" y="4402154"/>
              <a:ext cx="104721" cy="20221"/>
            </a:xfrm>
            <a:custGeom>
              <a:rect b="b" l="l" r="r" t="t"/>
              <a:pathLst>
                <a:path extrusionOk="0" h="621" w="3216">
                  <a:moveTo>
                    <a:pt x="310" y="1"/>
                  </a:moveTo>
                  <a:cubicBezTo>
                    <a:pt x="143" y="1"/>
                    <a:pt x="0" y="168"/>
                    <a:pt x="24" y="358"/>
                  </a:cubicBezTo>
                  <a:cubicBezTo>
                    <a:pt x="48" y="501"/>
                    <a:pt x="191" y="620"/>
                    <a:pt x="358" y="620"/>
                  </a:cubicBezTo>
                  <a:lnTo>
                    <a:pt x="2882" y="620"/>
                  </a:lnTo>
                  <a:cubicBezTo>
                    <a:pt x="3073" y="620"/>
                    <a:pt x="3215" y="477"/>
                    <a:pt x="3168" y="263"/>
                  </a:cubicBezTo>
                  <a:cubicBezTo>
                    <a:pt x="3144" y="120"/>
                    <a:pt x="3001" y="1"/>
                    <a:pt x="2858"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86"/>
            <p:cNvSpPr/>
            <p:nvPr/>
          </p:nvSpPr>
          <p:spPr>
            <a:xfrm>
              <a:off x="2518167" y="4361060"/>
              <a:ext cx="63627" cy="20189"/>
            </a:xfrm>
            <a:custGeom>
              <a:rect b="b" l="l" r="r" t="t"/>
              <a:pathLst>
                <a:path extrusionOk="0" h="620" w="1954">
                  <a:moveTo>
                    <a:pt x="310" y="1"/>
                  </a:moveTo>
                  <a:cubicBezTo>
                    <a:pt x="143" y="1"/>
                    <a:pt x="0" y="191"/>
                    <a:pt x="24" y="358"/>
                  </a:cubicBezTo>
                  <a:cubicBezTo>
                    <a:pt x="48" y="501"/>
                    <a:pt x="191" y="620"/>
                    <a:pt x="358" y="620"/>
                  </a:cubicBezTo>
                  <a:lnTo>
                    <a:pt x="1644" y="620"/>
                  </a:lnTo>
                  <a:cubicBezTo>
                    <a:pt x="1810" y="620"/>
                    <a:pt x="1953" y="453"/>
                    <a:pt x="1929" y="263"/>
                  </a:cubicBezTo>
                  <a:cubicBezTo>
                    <a:pt x="1906" y="120"/>
                    <a:pt x="1739" y="1"/>
                    <a:pt x="159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86"/>
            <p:cNvSpPr/>
            <p:nvPr/>
          </p:nvSpPr>
          <p:spPr>
            <a:xfrm>
              <a:off x="2663168" y="4279654"/>
              <a:ext cx="143503" cy="143470"/>
            </a:xfrm>
            <a:custGeom>
              <a:rect b="b" l="l" r="r" t="t"/>
              <a:pathLst>
                <a:path extrusionOk="0" h="4406" w="4407">
                  <a:moveTo>
                    <a:pt x="2549" y="0"/>
                  </a:moveTo>
                  <a:lnTo>
                    <a:pt x="1096" y="1072"/>
                  </a:lnTo>
                  <a:lnTo>
                    <a:pt x="25" y="1882"/>
                  </a:lnTo>
                  <a:cubicBezTo>
                    <a:pt x="1" y="1977"/>
                    <a:pt x="1" y="2096"/>
                    <a:pt x="1" y="2215"/>
                  </a:cubicBezTo>
                  <a:cubicBezTo>
                    <a:pt x="1" y="3429"/>
                    <a:pt x="977" y="4406"/>
                    <a:pt x="2216" y="4406"/>
                  </a:cubicBezTo>
                  <a:cubicBezTo>
                    <a:pt x="2811" y="4406"/>
                    <a:pt x="3359" y="4168"/>
                    <a:pt x="3763" y="3763"/>
                  </a:cubicBezTo>
                  <a:cubicBezTo>
                    <a:pt x="4145" y="3358"/>
                    <a:pt x="4406" y="2810"/>
                    <a:pt x="4406" y="2215"/>
                  </a:cubicBezTo>
                  <a:cubicBezTo>
                    <a:pt x="4406" y="1072"/>
                    <a:pt x="3621" y="143"/>
                    <a:pt x="254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86"/>
            <p:cNvSpPr/>
            <p:nvPr/>
          </p:nvSpPr>
          <p:spPr>
            <a:xfrm>
              <a:off x="2698857" y="4279654"/>
              <a:ext cx="107814" cy="121002"/>
            </a:xfrm>
            <a:custGeom>
              <a:rect b="b" l="l" r="r" t="t"/>
              <a:pathLst>
                <a:path extrusionOk="0" h="3716" w="3311">
                  <a:moveTo>
                    <a:pt x="1453" y="0"/>
                  </a:moveTo>
                  <a:lnTo>
                    <a:pt x="0" y="1072"/>
                  </a:lnTo>
                  <a:lnTo>
                    <a:pt x="2667" y="3715"/>
                  </a:lnTo>
                  <a:cubicBezTo>
                    <a:pt x="3049" y="3334"/>
                    <a:pt x="3310" y="2763"/>
                    <a:pt x="3310" y="2167"/>
                  </a:cubicBezTo>
                  <a:cubicBezTo>
                    <a:pt x="3310" y="1072"/>
                    <a:pt x="2525" y="143"/>
                    <a:pt x="14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86"/>
            <p:cNvSpPr/>
            <p:nvPr/>
          </p:nvSpPr>
          <p:spPr>
            <a:xfrm>
              <a:off x="2670918" y="4279426"/>
              <a:ext cx="73722" cy="51416"/>
            </a:xfrm>
            <a:custGeom>
              <a:rect b="b" l="l" r="r" t="t"/>
              <a:pathLst>
                <a:path extrusionOk="0" h="1579" w="2264">
                  <a:moveTo>
                    <a:pt x="1902" y="1"/>
                  </a:moveTo>
                  <a:cubicBezTo>
                    <a:pt x="1333" y="1"/>
                    <a:pt x="824" y="232"/>
                    <a:pt x="430" y="626"/>
                  </a:cubicBezTo>
                  <a:cubicBezTo>
                    <a:pt x="239" y="817"/>
                    <a:pt x="120" y="1031"/>
                    <a:pt x="1" y="1269"/>
                  </a:cubicBezTo>
                  <a:lnTo>
                    <a:pt x="358" y="1579"/>
                  </a:lnTo>
                  <a:lnTo>
                    <a:pt x="2263" y="1579"/>
                  </a:lnTo>
                  <a:lnTo>
                    <a:pt x="2263" y="31"/>
                  </a:lnTo>
                  <a:cubicBezTo>
                    <a:pt x="2141" y="11"/>
                    <a:pt x="2020" y="1"/>
                    <a:pt x="190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86"/>
            <p:cNvSpPr/>
            <p:nvPr/>
          </p:nvSpPr>
          <p:spPr>
            <a:xfrm>
              <a:off x="2663168" y="4319185"/>
              <a:ext cx="81471" cy="21752"/>
            </a:xfrm>
            <a:custGeom>
              <a:rect b="b" l="l" r="r" t="t"/>
              <a:pathLst>
                <a:path extrusionOk="0" h="668" w="2502">
                  <a:moveTo>
                    <a:pt x="239" y="1"/>
                  </a:moveTo>
                  <a:cubicBezTo>
                    <a:pt x="191" y="96"/>
                    <a:pt x="168" y="215"/>
                    <a:pt x="96" y="334"/>
                  </a:cubicBezTo>
                  <a:cubicBezTo>
                    <a:pt x="72" y="429"/>
                    <a:pt x="48" y="548"/>
                    <a:pt x="1" y="668"/>
                  </a:cubicBezTo>
                  <a:lnTo>
                    <a:pt x="2192" y="668"/>
                  </a:lnTo>
                  <a:cubicBezTo>
                    <a:pt x="2358" y="668"/>
                    <a:pt x="2501" y="525"/>
                    <a:pt x="2478" y="310"/>
                  </a:cubicBezTo>
                  <a:cubicBezTo>
                    <a:pt x="2501" y="120"/>
                    <a:pt x="2358" y="1"/>
                    <a:pt x="22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5" name="Google Shape;18555;p86"/>
          <p:cNvGrpSpPr/>
          <p:nvPr/>
        </p:nvGrpSpPr>
        <p:grpSpPr>
          <a:xfrm>
            <a:off x="3254861" y="4154809"/>
            <a:ext cx="350535" cy="350210"/>
            <a:chOff x="3254861" y="4154809"/>
            <a:chExt cx="350535" cy="350210"/>
          </a:xfrm>
        </p:grpSpPr>
        <p:sp>
          <p:nvSpPr>
            <p:cNvPr id="18556" name="Google Shape;18556;p86"/>
            <p:cNvSpPr/>
            <p:nvPr/>
          </p:nvSpPr>
          <p:spPr>
            <a:xfrm>
              <a:off x="3378924" y="4380468"/>
              <a:ext cx="104721" cy="124552"/>
            </a:xfrm>
            <a:custGeom>
              <a:rect b="b" l="l" r="r" t="t"/>
              <a:pathLst>
                <a:path extrusionOk="0" h="3825" w="3216">
                  <a:moveTo>
                    <a:pt x="1596" y="0"/>
                  </a:moveTo>
                  <a:cubicBezTo>
                    <a:pt x="1429" y="0"/>
                    <a:pt x="1263" y="143"/>
                    <a:pt x="1263" y="333"/>
                  </a:cubicBezTo>
                  <a:lnTo>
                    <a:pt x="1263" y="2691"/>
                  </a:lnTo>
                  <a:lnTo>
                    <a:pt x="191" y="3215"/>
                  </a:lnTo>
                  <a:cubicBezTo>
                    <a:pt x="48" y="3310"/>
                    <a:pt x="1" y="3477"/>
                    <a:pt x="48" y="3644"/>
                  </a:cubicBezTo>
                  <a:cubicBezTo>
                    <a:pt x="120" y="3751"/>
                    <a:pt x="231" y="3804"/>
                    <a:pt x="353" y="3804"/>
                  </a:cubicBezTo>
                  <a:cubicBezTo>
                    <a:pt x="394" y="3804"/>
                    <a:pt x="435" y="3798"/>
                    <a:pt x="477" y="3787"/>
                  </a:cubicBezTo>
                  <a:lnTo>
                    <a:pt x="1572" y="3215"/>
                  </a:lnTo>
                  <a:lnTo>
                    <a:pt x="2668" y="3787"/>
                  </a:lnTo>
                  <a:cubicBezTo>
                    <a:pt x="2708" y="3813"/>
                    <a:pt x="2753" y="3825"/>
                    <a:pt x="2800" y="3825"/>
                  </a:cubicBezTo>
                  <a:cubicBezTo>
                    <a:pt x="2919" y="3825"/>
                    <a:pt x="3045" y="3747"/>
                    <a:pt x="3096" y="3644"/>
                  </a:cubicBezTo>
                  <a:cubicBezTo>
                    <a:pt x="3216" y="3477"/>
                    <a:pt x="3144" y="3286"/>
                    <a:pt x="3001" y="3215"/>
                  </a:cubicBezTo>
                  <a:lnTo>
                    <a:pt x="1930" y="2691"/>
                  </a:lnTo>
                  <a:lnTo>
                    <a:pt x="1930" y="333"/>
                  </a:lnTo>
                  <a:cubicBezTo>
                    <a:pt x="1930" y="143"/>
                    <a:pt x="1787" y="0"/>
                    <a:pt x="15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86"/>
            <p:cNvSpPr/>
            <p:nvPr/>
          </p:nvSpPr>
          <p:spPr>
            <a:xfrm>
              <a:off x="3430113" y="4380468"/>
              <a:ext cx="53533" cy="123900"/>
            </a:xfrm>
            <a:custGeom>
              <a:rect b="b" l="l" r="r" t="t"/>
              <a:pathLst>
                <a:path extrusionOk="0" h="3805" w="1644">
                  <a:moveTo>
                    <a:pt x="0" y="0"/>
                  </a:moveTo>
                  <a:lnTo>
                    <a:pt x="0" y="3215"/>
                  </a:lnTo>
                  <a:lnTo>
                    <a:pt x="1096" y="3787"/>
                  </a:lnTo>
                  <a:cubicBezTo>
                    <a:pt x="1143" y="3798"/>
                    <a:pt x="1193" y="3804"/>
                    <a:pt x="1240" y="3804"/>
                  </a:cubicBezTo>
                  <a:cubicBezTo>
                    <a:pt x="1383" y="3804"/>
                    <a:pt x="1513" y="3751"/>
                    <a:pt x="1548" y="3644"/>
                  </a:cubicBezTo>
                  <a:cubicBezTo>
                    <a:pt x="1644" y="3477"/>
                    <a:pt x="1548" y="3286"/>
                    <a:pt x="1405" y="3215"/>
                  </a:cubicBezTo>
                  <a:lnTo>
                    <a:pt x="334" y="2691"/>
                  </a:lnTo>
                  <a:lnTo>
                    <a:pt x="334" y="333"/>
                  </a:lnTo>
                  <a:cubicBezTo>
                    <a:pt x="334" y="143"/>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86"/>
            <p:cNvSpPr/>
            <p:nvPr/>
          </p:nvSpPr>
          <p:spPr>
            <a:xfrm>
              <a:off x="3254861" y="4174966"/>
              <a:ext cx="350535" cy="227221"/>
            </a:xfrm>
            <a:custGeom>
              <a:rect b="b" l="l" r="r" t="t"/>
              <a:pathLst>
                <a:path extrusionOk="0" h="6978" w="10765">
                  <a:moveTo>
                    <a:pt x="310" y="0"/>
                  </a:moveTo>
                  <a:cubicBezTo>
                    <a:pt x="143" y="0"/>
                    <a:pt x="0" y="143"/>
                    <a:pt x="0" y="334"/>
                  </a:cubicBezTo>
                  <a:lnTo>
                    <a:pt x="0" y="6644"/>
                  </a:lnTo>
                  <a:cubicBezTo>
                    <a:pt x="0" y="6811"/>
                    <a:pt x="143" y="6978"/>
                    <a:pt x="310" y="6978"/>
                  </a:cubicBezTo>
                  <a:lnTo>
                    <a:pt x="10431" y="6978"/>
                  </a:lnTo>
                  <a:cubicBezTo>
                    <a:pt x="10622" y="6978"/>
                    <a:pt x="10764" y="6811"/>
                    <a:pt x="10764" y="6644"/>
                  </a:cubicBezTo>
                  <a:lnTo>
                    <a:pt x="10764" y="334"/>
                  </a:lnTo>
                  <a:cubicBezTo>
                    <a:pt x="10764" y="143"/>
                    <a:pt x="10622" y="0"/>
                    <a:pt x="104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86"/>
            <p:cNvSpPr/>
            <p:nvPr/>
          </p:nvSpPr>
          <p:spPr>
            <a:xfrm>
              <a:off x="3430113" y="4174966"/>
              <a:ext cx="175284" cy="225951"/>
            </a:xfrm>
            <a:custGeom>
              <a:rect b="b" l="l" r="r" t="t"/>
              <a:pathLst>
                <a:path extrusionOk="0" h="6939" w="5383">
                  <a:moveTo>
                    <a:pt x="0" y="0"/>
                  </a:moveTo>
                  <a:lnTo>
                    <a:pt x="0" y="6930"/>
                  </a:lnTo>
                  <a:lnTo>
                    <a:pt x="5049" y="6930"/>
                  </a:lnTo>
                  <a:cubicBezTo>
                    <a:pt x="5071" y="6936"/>
                    <a:pt x="5093" y="6939"/>
                    <a:pt x="5114" y="6939"/>
                  </a:cubicBezTo>
                  <a:cubicBezTo>
                    <a:pt x="5271" y="6939"/>
                    <a:pt x="5382" y="6791"/>
                    <a:pt x="5382" y="6644"/>
                  </a:cubicBezTo>
                  <a:lnTo>
                    <a:pt x="5382" y="334"/>
                  </a:lnTo>
                  <a:cubicBezTo>
                    <a:pt x="5382" y="143"/>
                    <a:pt x="5240" y="0"/>
                    <a:pt x="5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86"/>
            <p:cNvSpPr/>
            <p:nvPr/>
          </p:nvSpPr>
          <p:spPr>
            <a:xfrm>
              <a:off x="3328518" y="4237974"/>
              <a:ext cx="214847" cy="113806"/>
            </a:xfrm>
            <a:custGeom>
              <a:rect b="b" l="l" r="r" t="t"/>
              <a:pathLst>
                <a:path extrusionOk="0" h="3495" w="6598">
                  <a:moveTo>
                    <a:pt x="6267" y="0"/>
                  </a:moveTo>
                  <a:cubicBezTo>
                    <a:pt x="6197" y="0"/>
                    <a:pt x="6131" y="32"/>
                    <a:pt x="6073" y="89"/>
                  </a:cubicBezTo>
                  <a:lnTo>
                    <a:pt x="5025" y="1137"/>
                  </a:lnTo>
                  <a:lnTo>
                    <a:pt x="4311" y="423"/>
                  </a:lnTo>
                  <a:cubicBezTo>
                    <a:pt x="4252" y="363"/>
                    <a:pt x="4168" y="334"/>
                    <a:pt x="4085" y="334"/>
                  </a:cubicBezTo>
                  <a:cubicBezTo>
                    <a:pt x="4001" y="334"/>
                    <a:pt x="3918" y="363"/>
                    <a:pt x="3859" y="423"/>
                  </a:cubicBezTo>
                  <a:lnTo>
                    <a:pt x="3144" y="1137"/>
                  </a:lnTo>
                  <a:lnTo>
                    <a:pt x="2192" y="2090"/>
                  </a:lnTo>
                  <a:lnTo>
                    <a:pt x="1477" y="1375"/>
                  </a:lnTo>
                  <a:cubicBezTo>
                    <a:pt x="1418" y="1316"/>
                    <a:pt x="1340" y="1286"/>
                    <a:pt x="1263" y="1286"/>
                  </a:cubicBezTo>
                  <a:cubicBezTo>
                    <a:pt x="1185" y="1286"/>
                    <a:pt x="1108" y="1316"/>
                    <a:pt x="1048" y="1375"/>
                  </a:cubicBezTo>
                  <a:lnTo>
                    <a:pt x="1" y="2423"/>
                  </a:lnTo>
                  <a:lnTo>
                    <a:pt x="1" y="3495"/>
                  </a:lnTo>
                  <a:lnTo>
                    <a:pt x="6597" y="3495"/>
                  </a:lnTo>
                  <a:lnTo>
                    <a:pt x="6597" y="328"/>
                  </a:lnTo>
                  <a:cubicBezTo>
                    <a:pt x="6597" y="185"/>
                    <a:pt x="6526" y="66"/>
                    <a:pt x="6407" y="42"/>
                  </a:cubicBezTo>
                  <a:cubicBezTo>
                    <a:pt x="6360" y="14"/>
                    <a:pt x="6313" y="0"/>
                    <a:pt x="626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86"/>
            <p:cNvSpPr/>
            <p:nvPr/>
          </p:nvSpPr>
          <p:spPr>
            <a:xfrm>
              <a:off x="3430894" y="4237974"/>
              <a:ext cx="112471" cy="112275"/>
            </a:xfrm>
            <a:custGeom>
              <a:rect b="b" l="l" r="r" t="t"/>
              <a:pathLst>
                <a:path extrusionOk="0" h="3448" w="3454">
                  <a:moveTo>
                    <a:pt x="3123" y="0"/>
                  </a:moveTo>
                  <a:cubicBezTo>
                    <a:pt x="3053" y="0"/>
                    <a:pt x="2987" y="32"/>
                    <a:pt x="2929" y="89"/>
                  </a:cubicBezTo>
                  <a:lnTo>
                    <a:pt x="1881" y="1137"/>
                  </a:lnTo>
                  <a:lnTo>
                    <a:pt x="1167" y="423"/>
                  </a:lnTo>
                  <a:cubicBezTo>
                    <a:pt x="1108" y="363"/>
                    <a:pt x="1024" y="334"/>
                    <a:pt x="941" y="334"/>
                  </a:cubicBezTo>
                  <a:cubicBezTo>
                    <a:pt x="857" y="334"/>
                    <a:pt x="774" y="363"/>
                    <a:pt x="715" y="423"/>
                  </a:cubicBezTo>
                  <a:lnTo>
                    <a:pt x="0" y="1137"/>
                  </a:lnTo>
                  <a:lnTo>
                    <a:pt x="0" y="3447"/>
                  </a:lnTo>
                  <a:lnTo>
                    <a:pt x="3453" y="3447"/>
                  </a:lnTo>
                  <a:lnTo>
                    <a:pt x="3453" y="328"/>
                  </a:lnTo>
                  <a:cubicBezTo>
                    <a:pt x="3453" y="209"/>
                    <a:pt x="3382" y="89"/>
                    <a:pt x="3263" y="42"/>
                  </a:cubicBezTo>
                  <a:cubicBezTo>
                    <a:pt x="3216" y="14"/>
                    <a:pt x="3169" y="0"/>
                    <a:pt x="312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86"/>
            <p:cNvSpPr/>
            <p:nvPr/>
          </p:nvSpPr>
          <p:spPr>
            <a:xfrm>
              <a:off x="3378924" y="4154809"/>
              <a:ext cx="102409" cy="41908"/>
            </a:xfrm>
            <a:custGeom>
              <a:rect b="b" l="l" r="r" t="t"/>
              <a:pathLst>
                <a:path extrusionOk="0" h="1287" w="3145">
                  <a:moveTo>
                    <a:pt x="334" y="0"/>
                  </a:moveTo>
                  <a:cubicBezTo>
                    <a:pt x="143" y="0"/>
                    <a:pt x="1" y="143"/>
                    <a:pt x="1" y="333"/>
                  </a:cubicBezTo>
                  <a:lnTo>
                    <a:pt x="1" y="953"/>
                  </a:lnTo>
                  <a:cubicBezTo>
                    <a:pt x="1" y="1119"/>
                    <a:pt x="143" y="1286"/>
                    <a:pt x="334" y="1286"/>
                  </a:cubicBezTo>
                  <a:lnTo>
                    <a:pt x="2834" y="1286"/>
                  </a:lnTo>
                  <a:cubicBezTo>
                    <a:pt x="3001" y="1286"/>
                    <a:pt x="3144" y="1119"/>
                    <a:pt x="3144" y="953"/>
                  </a:cubicBezTo>
                  <a:lnTo>
                    <a:pt x="3144" y="333"/>
                  </a:lnTo>
                  <a:cubicBezTo>
                    <a:pt x="3144" y="143"/>
                    <a:pt x="3001"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86"/>
            <p:cNvSpPr/>
            <p:nvPr/>
          </p:nvSpPr>
          <p:spPr>
            <a:xfrm>
              <a:off x="3430113" y="4154809"/>
              <a:ext cx="51221" cy="40605"/>
            </a:xfrm>
            <a:custGeom>
              <a:rect b="b" l="l" r="r" t="t"/>
              <a:pathLst>
                <a:path extrusionOk="0" h="1247" w="1573">
                  <a:moveTo>
                    <a:pt x="0" y="0"/>
                  </a:moveTo>
                  <a:lnTo>
                    <a:pt x="0" y="1238"/>
                  </a:lnTo>
                  <a:lnTo>
                    <a:pt x="1262" y="1238"/>
                  </a:lnTo>
                  <a:cubicBezTo>
                    <a:pt x="1285" y="1244"/>
                    <a:pt x="1306" y="1247"/>
                    <a:pt x="1327" y="1247"/>
                  </a:cubicBezTo>
                  <a:cubicBezTo>
                    <a:pt x="1479" y="1247"/>
                    <a:pt x="1572" y="1100"/>
                    <a:pt x="1572" y="953"/>
                  </a:cubicBezTo>
                  <a:lnTo>
                    <a:pt x="1572" y="333"/>
                  </a:lnTo>
                  <a:cubicBezTo>
                    <a:pt x="1572" y="143"/>
                    <a:pt x="1429" y="0"/>
                    <a:pt x="126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86"/>
            <p:cNvSpPr/>
            <p:nvPr/>
          </p:nvSpPr>
          <p:spPr>
            <a:xfrm>
              <a:off x="3318456" y="4217525"/>
              <a:ext cx="224909" cy="143568"/>
            </a:xfrm>
            <a:custGeom>
              <a:rect b="b" l="l" r="r" t="t"/>
              <a:pathLst>
                <a:path extrusionOk="0" h="4409" w="6907">
                  <a:moveTo>
                    <a:pt x="320" y="0"/>
                  </a:moveTo>
                  <a:cubicBezTo>
                    <a:pt x="164" y="0"/>
                    <a:pt x="0" y="136"/>
                    <a:pt x="0" y="313"/>
                  </a:cubicBezTo>
                  <a:lnTo>
                    <a:pt x="0" y="4075"/>
                  </a:lnTo>
                  <a:cubicBezTo>
                    <a:pt x="0" y="4266"/>
                    <a:pt x="167" y="4409"/>
                    <a:pt x="333" y="4409"/>
                  </a:cubicBezTo>
                  <a:lnTo>
                    <a:pt x="6644" y="4409"/>
                  </a:lnTo>
                  <a:cubicBezTo>
                    <a:pt x="6763" y="4409"/>
                    <a:pt x="6906" y="4242"/>
                    <a:pt x="6906" y="4051"/>
                  </a:cubicBezTo>
                  <a:cubicBezTo>
                    <a:pt x="6882" y="3909"/>
                    <a:pt x="6763" y="3790"/>
                    <a:pt x="6597" y="3790"/>
                  </a:cubicBezTo>
                  <a:lnTo>
                    <a:pt x="643" y="3790"/>
                  </a:lnTo>
                  <a:lnTo>
                    <a:pt x="643" y="336"/>
                  </a:lnTo>
                  <a:cubicBezTo>
                    <a:pt x="643" y="194"/>
                    <a:pt x="524"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86"/>
            <p:cNvSpPr/>
            <p:nvPr/>
          </p:nvSpPr>
          <p:spPr>
            <a:xfrm>
              <a:off x="3430894" y="4340123"/>
              <a:ext cx="114001" cy="20189"/>
            </a:xfrm>
            <a:custGeom>
              <a:rect b="b" l="l" r="r" t="t"/>
              <a:pathLst>
                <a:path extrusionOk="0" h="620" w="3501">
                  <a:moveTo>
                    <a:pt x="0" y="1"/>
                  </a:moveTo>
                  <a:lnTo>
                    <a:pt x="0" y="620"/>
                  </a:lnTo>
                  <a:lnTo>
                    <a:pt x="3167" y="620"/>
                  </a:lnTo>
                  <a:cubicBezTo>
                    <a:pt x="3334" y="620"/>
                    <a:pt x="3501" y="477"/>
                    <a:pt x="3453" y="263"/>
                  </a:cubicBezTo>
                  <a:cubicBezTo>
                    <a:pt x="3429" y="120"/>
                    <a:pt x="3287"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6" name="Google Shape;18566;p86"/>
          <p:cNvGrpSpPr/>
          <p:nvPr/>
        </p:nvGrpSpPr>
        <p:grpSpPr>
          <a:xfrm>
            <a:off x="4058243" y="4154809"/>
            <a:ext cx="267566" cy="350535"/>
            <a:chOff x="4058243" y="4154809"/>
            <a:chExt cx="267566" cy="350535"/>
          </a:xfrm>
        </p:grpSpPr>
        <p:sp>
          <p:nvSpPr>
            <p:cNvPr id="18567" name="Google Shape;18567;p86"/>
            <p:cNvSpPr/>
            <p:nvPr/>
          </p:nvSpPr>
          <p:spPr>
            <a:xfrm>
              <a:off x="4058243" y="4155558"/>
              <a:ext cx="267566" cy="349786"/>
            </a:xfrm>
            <a:custGeom>
              <a:rect b="b" l="l" r="r" t="t"/>
              <a:pathLst>
                <a:path extrusionOk="0" h="10742" w="8217">
                  <a:moveTo>
                    <a:pt x="333" y="1"/>
                  </a:moveTo>
                  <a:cubicBezTo>
                    <a:pt x="143" y="1"/>
                    <a:pt x="0" y="144"/>
                    <a:pt x="0" y="334"/>
                  </a:cubicBezTo>
                  <a:lnTo>
                    <a:pt x="0" y="7598"/>
                  </a:lnTo>
                  <a:lnTo>
                    <a:pt x="3167" y="10741"/>
                  </a:lnTo>
                  <a:lnTo>
                    <a:pt x="7883" y="10741"/>
                  </a:lnTo>
                  <a:cubicBezTo>
                    <a:pt x="8073" y="10741"/>
                    <a:pt x="8216" y="10598"/>
                    <a:pt x="8216" y="10432"/>
                  </a:cubicBezTo>
                  <a:lnTo>
                    <a:pt x="8216" y="310"/>
                  </a:lnTo>
                  <a:cubicBezTo>
                    <a:pt x="8216" y="120"/>
                    <a:pt x="8073" y="1"/>
                    <a:pt x="7883"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86"/>
            <p:cNvSpPr/>
            <p:nvPr/>
          </p:nvSpPr>
          <p:spPr>
            <a:xfrm>
              <a:off x="4192368" y="4154809"/>
              <a:ext cx="133441" cy="349070"/>
            </a:xfrm>
            <a:custGeom>
              <a:rect b="b" l="l" r="r" t="t"/>
              <a:pathLst>
                <a:path extrusionOk="0" h="10720" w="4098">
                  <a:moveTo>
                    <a:pt x="1" y="0"/>
                  </a:moveTo>
                  <a:lnTo>
                    <a:pt x="1" y="10717"/>
                  </a:lnTo>
                  <a:lnTo>
                    <a:pt x="3764" y="10717"/>
                  </a:lnTo>
                  <a:cubicBezTo>
                    <a:pt x="3778" y="10718"/>
                    <a:pt x="3791" y="10719"/>
                    <a:pt x="3805" y="10719"/>
                  </a:cubicBezTo>
                  <a:cubicBezTo>
                    <a:pt x="3974" y="10719"/>
                    <a:pt x="4097" y="10584"/>
                    <a:pt x="4097" y="10407"/>
                  </a:cubicBezTo>
                  <a:lnTo>
                    <a:pt x="4097" y="333"/>
                  </a:lnTo>
                  <a:cubicBezTo>
                    <a:pt x="4097" y="143"/>
                    <a:pt x="3954" y="0"/>
                    <a:pt x="376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86"/>
            <p:cNvSpPr/>
            <p:nvPr/>
          </p:nvSpPr>
          <p:spPr>
            <a:xfrm>
              <a:off x="4099337" y="4217036"/>
              <a:ext cx="63627" cy="61673"/>
            </a:xfrm>
            <a:custGeom>
              <a:rect b="b" l="l" r="r" t="t"/>
              <a:pathLst>
                <a:path extrusionOk="0" h="1894" w="1954">
                  <a:moveTo>
                    <a:pt x="334" y="0"/>
                  </a:moveTo>
                  <a:cubicBezTo>
                    <a:pt x="256" y="0"/>
                    <a:pt x="179" y="30"/>
                    <a:pt x="119" y="90"/>
                  </a:cubicBezTo>
                  <a:cubicBezTo>
                    <a:pt x="0" y="209"/>
                    <a:pt x="0" y="399"/>
                    <a:pt x="119" y="518"/>
                  </a:cubicBezTo>
                  <a:lnTo>
                    <a:pt x="524" y="947"/>
                  </a:lnTo>
                  <a:lnTo>
                    <a:pt x="119" y="1352"/>
                  </a:lnTo>
                  <a:cubicBezTo>
                    <a:pt x="0" y="1471"/>
                    <a:pt x="0" y="1685"/>
                    <a:pt x="119" y="1804"/>
                  </a:cubicBezTo>
                  <a:cubicBezTo>
                    <a:pt x="179" y="1864"/>
                    <a:pt x="256" y="1893"/>
                    <a:pt x="334" y="1893"/>
                  </a:cubicBezTo>
                  <a:cubicBezTo>
                    <a:pt x="411" y="1893"/>
                    <a:pt x="488" y="1864"/>
                    <a:pt x="548" y="1804"/>
                  </a:cubicBezTo>
                  <a:lnTo>
                    <a:pt x="977" y="1399"/>
                  </a:lnTo>
                  <a:lnTo>
                    <a:pt x="1381" y="1804"/>
                  </a:lnTo>
                  <a:cubicBezTo>
                    <a:pt x="1441" y="1864"/>
                    <a:pt x="1524" y="1893"/>
                    <a:pt x="1608" y="1893"/>
                  </a:cubicBezTo>
                  <a:cubicBezTo>
                    <a:pt x="1691" y="1893"/>
                    <a:pt x="1774" y="1864"/>
                    <a:pt x="1834" y="1804"/>
                  </a:cubicBezTo>
                  <a:cubicBezTo>
                    <a:pt x="1953" y="1685"/>
                    <a:pt x="1953" y="1471"/>
                    <a:pt x="1834" y="1352"/>
                  </a:cubicBezTo>
                  <a:lnTo>
                    <a:pt x="1429" y="947"/>
                  </a:lnTo>
                  <a:lnTo>
                    <a:pt x="1834" y="518"/>
                  </a:lnTo>
                  <a:cubicBezTo>
                    <a:pt x="1953" y="399"/>
                    <a:pt x="1953" y="209"/>
                    <a:pt x="1834" y="90"/>
                  </a:cubicBezTo>
                  <a:cubicBezTo>
                    <a:pt x="1774" y="30"/>
                    <a:pt x="1691" y="0"/>
                    <a:pt x="1608" y="0"/>
                  </a:cubicBezTo>
                  <a:cubicBezTo>
                    <a:pt x="1524" y="0"/>
                    <a:pt x="1441" y="30"/>
                    <a:pt x="1381" y="90"/>
                  </a:cubicBezTo>
                  <a:lnTo>
                    <a:pt x="977" y="494"/>
                  </a:lnTo>
                  <a:lnTo>
                    <a:pt x="548" y="90"/>
                  </a:lnTo>
                  <a:cubicBezTo>
                    <a:pt x="488" y="30"/>
                    <a:pt x="41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86"/>
            <p:cNvSpPr/>
            <p:nvPr/>
          </p:nvSpPr>
          <p:spPr>
            <a:xfrm>
              <a:off x="4100119" y="4320162"/>
              <a:ext cx="84532" cy="61087"/>
            </a:xfrm>
            <a:custGeom>
              <a:rect b="b" l="l" r="r" t="t"/>
              <a:pathLst>
                <a:path extrusionOk="0" h="1876" w="2596">
                  <a:moveTo>
                    <a:pt x="2251" y="1"/>
                  </a:moveTo>
                  <a:cubicBezTo>
                    <a:pt x="2167" y="1"/>
                    <a:pt x="2084" y="30"/>
                    <a:pt x="2024" y="90"/>
                  </a:cubicBezTo>
                  <a:lnTo>
                    <a:pt x="976" y="1138"/>
                  </a:lnTo>
                  <a:lnTo>
                    <a:pt x="572" y="733"/>
                  </a:lnTo>
                  <a:cubicBezTo>
                    <a:pt x="512" y="673"/>
                    <a:pt x="429" y="643"/>
                    <a:pt x="345" y="643"/>
                  </a:cubicBezTo>
                  <a:cubicBezTo>
                    <a:pt x="262" y="643"/>
                    <a:pt x="179" y="673"/>
                    <a:pt x="119" y="733"/>
                  </a:cubicBezTo>
                  <a:cubicBezTo>
                    <a:pt x="0" y="828"/>
                    <a:pt x="0" y="1042"/>
                    <a:pt x="119" y="1161"/>
                  </a:cubicBezTo>
                  <a:lnTo>
                    <a:pt x="738" y="1804"/>
                  </a:lnTo>
                  <a:cubicBezTo>
                    <a:pt x="810" y="1852"/>
                    <a:pt x="857" y="1876"/>
                    <a:pt x="953" y="1876"/>
                  </a:cubicBezTo>
                  <a:cubicBezTo>
                    <a:pt x="1048" y="1876"/>
                    <a:pt x="1119" y="1852"/>
                    <a:pt x="1215" y="1804"/>
                  </a:cubicBezTo>
                  <a:lnTo>
                    <a:pt x="2477" y="542"/>
                  </a:lnTo>
                  <a:cubicBezTo>
                    <a:pt x="2596" y="423"/>
                    <a:pt x="2596" y="209"/>
                    <a:pt x="2477" y="90"/>
                  </a:cubicBezTo>
                  <a:cubicBezTo>
                    <a:pt x="2417" y="30"/>
                    <a:pt x="2334" y="1"/>
                    <a:pt x="2251"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86"/>
            <p:cNvSpPr/>
            <p:nvPr/>
          </p:nvSpPr>
          <p:spPr>
            <a:xfrm>
              <a:off x="4202463" y="4236997"/>
              <a:ext cx="83002" cy="21752"/>
            </a:xfrm>
            <a:custGeom>
              <a:rect b="b" l="l" r="r" t="t"/>
              <a:pathLst>
                <a:path extrusionOk="0" h="668" w="2549">
                  <a:moveTo>
                    <a:pt x="334" y="0"/>
                  </a:moveTo>
                  <a:cubicBezTo>
                    <a:pt x="143" y="0"/>
                    <a:pt x="1" y="143"/>
                    <a:pt x="1" y="334"/>
                  </a:cubicBezTo>
                  <a:cubicBezTo>
                    <a:pt x="1" y="501"/>
                    <a:pt x="143" y="667"/>
                    <a:pt x="334" y="667"/>
                  </a:cubicBezTo>
                  <a:lnTo>
                    <a:pt x="2215" y="667"/>
                  </a:lnTo>
                  <a:cubicBezTo>
                    <a:pt x="2382" y="667"/>
                    <a:pt x="2549" y="501"/>
                    <a:pt x="2549" y="334"/>
                  </a:cubicBezTo>
                  <a:cubicBezTo>
                    <a:pt x="2549" y="143"/>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86"/>
            <p:cNvSpPr/>
            <p:nvPr/>
          </p:nvSpPr>
          <p:spPr>
            <a:xfrm>
              <a:off x="4202463" y="4338592"/>
              <a:ext cx="83002" cy="21719"/>
            </a:xfrm>
            <a:custGeom>
              <a:rect b="b" l="l" r="r" t="t"/>
              <a:pathLst>
                <a:path extrusionOk="0" h="667" w="2549">
                  <a:moveTo>
                    <a:pt x="334" y="0"/>
                  </a:moveTo>
                  <a:cubicBezTo>
                    <a:pt x="143" y="0"/>
                    <a:pt x="1" y="167"/>
                    <a:pt x="1" y="333"/>
                  </a:cubicBezTo>
                  <a:cubicBezTo>
                    <a:pt x="1" y="524"/>
                    <a:pt x="143" y="667"/>
                    <a:pt x="334" y="667"/>
                  </a:cubicBezTo>
                  <a:lnTo>
                    <a:pt x="2215" y="667"/>
                  </a:lnTo>
                  <a:cubicBezTo>
                    <a:pt x="2382" y="667"/>
                    <a:pt x="2549" y="524"/>
                    <a:pt x="2549" y="333"/>
                  </a:cubicBezTo>
                  <a:cubicBezTo>
                    <a:pt x="2549" y="167"/>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86"/>
            <p:cNvSpPr/>
            <p:nvPr/>
          </p:nvSpPr>
          <p:spPr>
            <a:xfrm>
              <a:off x="4058992" y="4402154"/>
              <a:ext cx="103191" cy="101628"/>
            </a:xfrm>
            <a:custGeom>
              <a:rect b="b" l="l" r="r" t="t"/>
              <a:pathLst>
                <a:path extrusionOk="0" h="3121" w="3169">
                  <a:moveTo>
                    <a:pt x="1" y="1"/>
                  </a:moveTo>
                  <a:lnTo>
                    <a:pt x="1" y="310"/>
                  </a:lnTo>
                  <a:cubicBezTo>
                    <a:pt x="1" y="406"/>
                    <a:pt x="49" y="477"/>
                    <a:pt x="96" y="525"/>
                  </a:cubicBezTo>
                  <a:lnTo>
                    <a:pt x="2597" y="3025"/>
                  </a:lnTo>
                  <a:cubicBezTo>
                    <a:pt x="2668" y="3073"/>
                    <a:pt x="2740" y="3121"/>
                    <a:pt x="2811" y="3121"/>
                  </a:cubicBezTo>
                  <a:lnTo>
                    <a:pt x="3144" y="3121"/>
                  </a:lnTo>
                  <a:lnTo>
                    <a:pt x="3144" y="287"/>
                  </a:lnTo>
                  <a:cubicBezTo>
                    <a:pt x="3168" y="144"/>
                    <a:pt x="3025" y="1"/>
                    <a:pt x="28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4" name="Google Shape;18574;p86"/>
          <p:cNvGrpSpPr/>
          <p:nvPr/>
        </p:nvGrpSpPr>
        <p:grpSpPr>
          <a:xfrm>
            <a:off x="4763905" y="4155005"/>
            <a:ext cx="365254" cy="349363"/>
            <a:chOff x="4763905" y="4155005"/>
            <a:chExt cx="365254" cy="349363"/>
          </a:xfrm>
        </p:grpSpPr>
        <p:sp>
          <p:nvSpPr>
            <p:cNvPr id="18575" name="Google Shape;18575;p86"/>
            <p:cNvSpPr/>
            <p:nvPr/>
          </p:nvSpPr>
          <p:spPr>
            <a:xfrm>
              <a:off x="4887187" y="4155005"/>
              <a:ext cx="241972" cy="237120"/>
            </a:xfrm>
            <a:custGeom>
              <a:rect b="b" l="l" r="r" t="t"/>
              <a:pathLst>
                <a:path extrusionOk="0" h="7282" w="7431">
                  <a:moveTo>
                    <a:pt x="4686" y="1304"/>
                  </a:moveTo>
                  <a:cubicBezTo>
                    <a:pt x="5008" y="1304"/>
                    <a:pt x="5335" y="1423"/>
                    <a:pt x="5597" y="1661"/>
                  </a:cubicBezTo>
                  <a:cubicBezTo>
                    <a:pt x="6073" y="2137"/>
                    <a:pt x="6073" y="2923"/>
                    <a:pt x="5597" y="3447"/>
                  </a:cubicBezTo>
                  <a:lnTo>
                    <a:pt x="3621" y="5352"/>
                  </a:lnTo>
                  <a:cubicBezTo>
                    <a:pt x="3549" y="5448"/>
                    <a:pt x="3454" y="5495"/>
                    <a:pt x="3359" y="5567"/>
                  </a:cubicBezTo>
                  <a:lnTo>
                    <a:pt x="2287" y="4924"/>
                  </a:lnTo>
                  <a:lnTo>
                    <a:pt x="1668" y="3852"/>
                  </a:lnTo>
                  <a:cubicBezTo>
                    <a:pt x="1715" y="3757"/>
                    <a:pt x="1787" y="3685"/>
                    <a:pt x="1882" y="3590"/>
                  </a:cubicBezTo>
                  <a:lnTo>
                    <a:pt x="3811" y="1661"/>
                  </a:lnTo>
                  <a:cubicBezTo>
                    <a:pt x="4049" y="1423"/>
                    <a:pt x="4365" y="1304"/>
                    <a:pt x="4686" y="1304"/>
                  </a:cubicBezTo>
                  <a:close/>
                  <a:moveTo>
                    <a:pt x="4680" y="0"/>
                  </a:moveTo>
                  <a:cubicBezTo>
                    <a:pt x="4037" y="0"/>
                    <a:pt x="3394" y="244"/>
                    <a:pt x="2906" y="732"/>
                  </a:cubicBezTo>
                  <a:lnTo>
                    <a:pt x="977" y="2661"/>
                  </a:lnTo>
                  <a:cubicBezTo>
                    <a:pt x="1" y="3662"/>
                    <a:pt x="25" y="5257"/>
                    <a:pt x="977" y="6210"/>
                  </a:cubicBezTo>
                  <a:cubicBezTo>
                    <a:pt x="1287" y="6495"/>
                    <a:pt x="1668" y="6710"/>
                    <a:pt x="2049" y="6829"/>
                  </a:cubicBezTo>
                  <a:lnTo>
                    <a:pt x="2787" y="7281"/>
                  </a:lnTo>
                  <a:lnTo>
                    <a:pt x="3382" y="6829"/>
                  </a:lnTo>
                  <a:cubicBezTo>
                    <a:pt x="3811" y="6710"/>
                    <a:pt x="4192" y="6495"/>
                    <a:pt x="4526" y="6186"/>
                  </a:cubicBezTo>
                  <a:lnTo>
                    <a:pt x="6454" y="4257"/>
                  </a:lnTo>
                  <a:cubicBezTo>
                    <a:pt x="7431" y="3328"/>
                    <a:pt x="7431" y="1709"/>
                    <a:pt x="6454" y="732"/>
                  </a:cubicBezTo>
                  <a:cubicBezTo>
                    <a:pt x="5966" y="244"/>
                    <a:pt x="532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86"/>
            <p:cNvSpPr/>
            <p:nvPr/>
          </p:nvSpPr>
          <p:spPr>
            <a:xfrm>
              <a:off x="4918219" y="4178841"/>
              <a:ext cx="210940" cy="214066"/>
            </a:xfrm>
            <a:custGeom>
              <a:rect b="b" l="l" r="r" t="t"/>
              <a:pathLst>
                <a:path extrusionOk="0" h="6574" w="6478">
                  <a:moveTo>
                    <a:pt x="5501" y="0"/>
                  </a:moveTo>
                  <a:lnTo>
                    <a:pt x="4597" y="905"/>
                  </a:lnTo>
                  <a:cubicBezTo>
                    <a:pt x="5097" y="1382"/>
                    <a:pt x="5097" y="2167"/>
                    <a:pt x="4597" y="2691"/>
                  </a:cubicBezTo>
                  <a:lnTo>
                    <a:pt x="2668" y="4620"/>
                  </a:lnTo>
                  <a:cubicBezTo>
                    <a:pt x="2596" y="4716"/>
                    <a:pt x="2501" y="4763"/>
                    <a:pt x="2406" y="4835"/>
                  </a:cubicBezTo>
                  <a:lnTo>
                    <a:pt x="1334" y="4192"/>
                  </a:lnTo>
                  <a:lnTo>
                    <a:pt x="0" y="5549"/>
                  </a:lnTo>
                  <a:cubicBezTo>
                    <a:pt x="286" y="5835"/>
                    <a:pt x="667" y="6049"/>
                    <a:pt x="1072" y="6168"/>
                  </a:cubicBezTo>
                  <a:lnTo>
                    <a:pt x="1834" y="6573"/>
                  </a:lnTo>
                  <a:lnTo>
                    <a:pt x="2429" y="6144"/>
                  </a:lnTo>
                  <a:cubicBezTo>
                    <a:pt x="2858" y="6025"/>
                    <a:pt x="3239" y="5811"/>
                    <a:pt x="3573" y="5478"/>
                  </a:cubicBezTo>
                  <a:lnTo>
                    <a:pt x="5501" y="3549"/>
                  </a:lnTo>
                  <a:cubicBezTo>
                    <a:pt x="6478" y="2572"/>
                    <a:pt x="6478" y="977"/>
                    <a:pt x="550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86"/>
            <p:cNvSpPr/>
            <p:nvPr/>
          </p:nvSpPr>
          <p:spPr>
            <a:xfrm>
              <a:off x="4763905" y="4276463"/>
              <a:ext cx="233441" cy="227905"/>
            </a:xfrm>
            <a:custGeom>
              <a:rect b="b" l="l" r="r" t="t"/>
              <a:pathLst>
                <a:path extrusionOk="0" h="6999" w="7169">
                  <a:moveTo>
                    <a:pt x="4750" y="1"/>
                  </a:moveTo>
                  <a:cubicBezTo>
                    <a:pt x="4066" y="1"/>
                    <a:pt x="3422" y="273"/>
                    <a:pt x="2977" y="717"/>
                  </a:cubicBezTo>
                  <a:lnTo>
                    <a:pt x="977" y="2718"/>
                  </a:lnTo>
                  <a:cubicBezTo>
                    <a:pt x="0" y="3694"/>
                    <a:pt x="0" y="5266"/>
                    <a:pt x="977" y="6266"/>
                  </a:cubicBezTo>
                  <a:cubicBezTo>
                    <a:pt x="1465" y="6754"/>
                    <a:pt x="2108" y="6998"/>
                    <a:pt x="2751" y="6998"/>
                  </a:cubicBezTo>
                  <a:cubicBezTo>
                    <a:pt x="3394" y="6998"/>
                    <a:pt x="4037" y="6754"/>
                    <a:pt x="4525" y="6266"/>
                  </a:cubicBezTo>
                  <a:lnTo>
                    <a:pt x="6525" y="4266"/>
                  </a:lnTo>
                  <a:cubicBezTo>
                    <a:pt x="6859" y="3980"/>
                    <a:pt x="7049" y="3551"/>
                    <a:pt x="7168" y="3146"/>
                  </a:cubicBezTo>
                  <a:lnTo>
                    <a:pt x="7168" y="3146"/>
                  </a:lnTo>
                  <a:cubicBezTo>
                    <a:pt x="6972" y="3201"/>
                    <a:pt x="6771" y="3231"/>
                    <a:pt x="6567" y="3231"/>
                  </a:cubicBezTo>
                  <a:cubicBezTo>
                    <a:pt x="6325" y="3231"/>
                    <a:pt x="6080" y="3189"/>
                    <a:pt x="5835" y="3099"/>
                  </a:cubicBezTo>
                  <a:cubicBezTo>
                    <a:pt x="5763" y="3194"/>
                    <a:pt x="5716" y="3289"/>
                    <a:pt x="5620" y="3361"/>
                  </a:cubicBezTo>
                  <a:lnTo>
                    <a:pt x="3644" y="5361"/>
                  </a:lnTo>
                  <a:cubicBezTo>
                    <a:pt x="3394" y="5599"/>
                    <a:pt x="3072" y="5718"/>
                    <a:pt x="2751" y="5718"/>
                  </a:cubicBezTo>
                  <a:cubicBezTo>
                    <a:pt x="2429" y="5718"/>
                    <a:pt x="2108" y="5599"/>
                    <a:pt x="1858" y="5361"/>
                  </a:cubicBezTo>
                  <a:cubicBezTo>
                    <a:pt x="1358" y="4885"/>
                    <a:pt x="1358" y="4075"/>
                    <a:pt x="1858" y="3575"/>
                  </a:cubicBezTo>
                  <a:lnTo>
                    <a:pt x="3834" y="1575"/>
                  </a:lnTo>
                  <a:cubicBezTo>
                    <a:pt x="4075" y="1334"/>
                    <a:pt x="4402" y="1208"/>
                    <a:pt x="4730" y="1208"/>
                  </a:cubicBezTo>
                  <a:cubicBezTo>
                    <a:pt x="5051" y="1208"/>
                    <a:pt x="5373" y="1328"/>
                    <a:pt x="5620" y="1575"/>
                  </a:cubicBezTo>
                  <a:cubicBezTo>
                    <a:pt x="5878" y="1832"/>
                    <a:pt x="6203" y="1960"/>
                    <a:pt x="6526" y="1960"/>
                  </a:cubicBezTo>
                  <a:cubicBezTo>
                    <a:pt x="6741" y="1960"/>
                    <a:pt x="6954" y="1903"/>
                    <a:pt x="7145" y="1789"/>
                  </a:cubicBezTo>
                  <a:cubicBezTo>
                    <a:pt x="7026" y="1408"/>
                    <a:pt x="6811" y="1027"/>
                    <a:pt x="6525" y="717"/>
                  </a:cubicBezTo>
                  <a:cubicBezTo>
                    <a:pt x="6216" y="432"/>
                    <a:pt x="5835" y="217"/>
                    <a:pt x="5454" y="98"/>
                  </a:cubicBezTo>
                  <a:cubicBezTo>
                    <a:pt x="5219" y="32"/>
                    <a:pt x="4982" y="1"/>
                    <a:pt x="475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86"/>
            <p:cNvSpPr/>
            <p:nvPr/>
          </p:nvSpPr>
          <p:spPr>
            <a:xfrm>
              <a:off x="4946906" y="4301373"/>
              <a:ext cx="49658" cy="39987"/>
            </a:xfrm>
            <a:custGeom>
              <a:rect b="b" l="l" r="r" t="t"/>
              <a:pathLst>
                <a:path extrusionOk="0" h="1228" w="1525">
                  <a:moveTo>
                    <a:pt x="905" y="0"/>
                  </a:moveTo>
                  <a:lnTo>
                    <a:pt x="0" y="881"/>
                  </a:lnTo>
                  <a:cubicBezTo>
                    <a:pt x="258" y="1110"/>
                    <a:pt x="585" y="1227"/>
                    <a:pt x="908" y="1227"/>
                  </a:cubicBezTo>
                  <a:cubicBezTo>
                    <a:pt x="1122" y="1227"/>
                    <a:pt x="1335" y="1176"/>
                    <a:pt x="1525" y="1072"/>
                  </a:cubicBezTo>
                  <a:cubicBezTo>
                    <a:pt x="1406" y="667"/>
                    <a:pt x="1191" y="286"/>
                    <a:pt x="90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86"/>
            <p:cNvSpPr/>
            <p:nvPr/>
          </p:nvSpPr>
          <p:spPr>
            <a:xfrm>
              <a:off x="4795686" y="4377342"/>
              <a:ext cx="203223" cy="127026"/>
            </a:xfrm>
            <a:custGeom>
              <a:rect b="b" l="l" r="r" t="t"/>
              <a:pathLst>
                <a:path extrusionOk="0" h="3901" w="6241">
                  <a:moveTo>
                    <a:pt x="4883" y="1"/>
                  </a:moveTo>
                  <a:cubicBezTo>
                    <a:pt x="4835" y="96"/>
                    <a:pt x="4764" y="191"/>
                    <a:pt x="4692" y="263"/>
                  </a:cubicBezTo>
                  <a:lnTo>
                    <a:pt x="2692" y="2263"/>
                  </a:lnTo>
                  <a:cubicBezTo>
                    <a:pt x="2454" y="2501"/>
                    <a:pt x="2132" y="2620"/>
                    <a:pt x="1808" y="2620"/>
                  </a:cubicBezTo>
                  <a:cubicBezTo>
                    <a:pt x="1483" y="2620"/>
                    <a:pt x="1156" y="2501"/>
                    <a:pt x="906" y="2263"/>
                  </a:cubicBezTo>
                  <a:lnTo>
                    <a:pt x="1" y="3168"/>
                  </a:lnTo>
                  <a:cubicBezTo>
                    <a:pt x="501" y="3656"/>
                    <a:pt x="1150" y="3900"/>
                    <a:pt x="1796" y="3900"/>
                  </a:cubicBezTo>
                  <a:cubicBezTo>
                    <a:pt x="2442" y="3900"/>
                    <a:pt x="3085" y="3656"/>
                    <a:pt x="3573" y="3168"/>
                  </a:cubicBezTo>
                  <a:lnTo>
                    <a:pt x="5573" y="1168"/>
                  </a:lnTo>
                  <a:cubicBezTo>
                    <a:pt x="5907" y="834"/>
                    <a:pt x="6121" y="453"/>
                    <a:pt x="6240" y="48"/>
                  </a:cubicBezTo>
                  <a:lnTo>
                    <a:pt x="6240" y="48"/>
                  </a:lnTo>
                  <a:cubicBezTo>
                    <a:pt x="6033" y="103"/>
                    <a:pt x="5826" y="133"/>
                    <a:pt x="5618" y="133"/>
                  </a:cubicBezTo>
                  <a:cubicBezTo>
                    <a:pt x="5373" y="133"/>
                    <a:pt x="5128" y="91"/>
                    <a:pt x="488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0" name="Google Shape;18580;p86"/>
          <p:cNvGrpSpPr/>
          <p:nvPr/>
        </p:nvGrpSpPr>
        <p:grpSpPr>
          <a:xfrm>
            <a:off x="5578131" y="4154809"/>
            <a:ext cx="267566" cy="349754"/>
            <a:chOff x="5578131" y="4154809"/>
            <a:chExt cx="267566" cy="349754"/>
          </a:xfrm>
        </p:grpSpPr>
        <p:sp>
          <p:nvSpPr>
            <p:cNvPr id="18581" name="Google Shape;18581;p86"/>
            <p:cNvSpPr/>
            <p:nvPr/>
          </p:nvSpPr>
          <p:spPr>
            <a:xfrm>
              <a:off x="5578131" y="4154809"/>
              <a:ext cx="267566" cy="349754"/>
            </a:xfrm>
            <a:custGeom>
              <a:rect b="b" l="l" r="r" t="t"/>
              <a:pathLst>
                <a:path extrusionOk="0" h="10741" w="8217">
                  <a:moveTo>
                    <a:pt x="334" y="0"/>
                  </a:moveTo>
                  <a:cubicBezTo>
                    <a:pt x="143" y="0"/>
                    <a:pt x="0" y="143"/>
                    <a:pt x="0" y="333"/>
                  </a:cubicBezTo>
                  <a:lnTo>
                    <a:pt x="0" y="7597"/>
                  </a:lnTo>
                  <a:lnTo>
                    <a:pt x="3168" y="10740"/>
                  </a:lnTo>
                  <a:lnTo>
                    <a:pt x="7883" y="10740"/>
                  </a:lnTo>
                  <a:cubicBezTo>
                    <a:pt x="8074" y="10740"/>
                    <a:pt x="8216" y="10597"/>
                    <a:pt x="8216" y="10407"/>
                  </a:cubicBezTo>
                  <a:lnTo>
                    <a:pt x="8216" y="333"/>
                  </a:lnTo>
                  <a:cubicBezTo>
                    <a:pt x="8216" y="143"/>
                    <a:pt x="8074" y="0"/>
                    <a:pt x="78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86"/>
            <p:cNvSpPr/>
            <p:nvPr/>
          </p:nvSpPr>
          <p:spPr>
            <a:xfrm>
              <a:off x="5711507" y="4154809"/>
              <a:ext cx="134190" cy="349070"/>
            </a:xfrm>
            <a:custGeom>
              <a:rect b="b" l="l" r="r" t="t"/>
              <a:pathLst>
                <a:path extrusionOk="0" h="10720" w="4121">
                  <a:moveTo>
                    <a:pt x="1" y="0"/>
                  </a:moveTo>
                  <a:lnTo>
                    <a:pt x="1" y="10717"/>
                  </a:lnTo>
                  <a:lnTo>
                    <a:pt x="3787" y="10717"/>
                  </a:lnTo>
                  <a:cubicBezTo>
                    <a:pt x="3801" y="10718"/>
                    <a:pt x="3815" y="10719"/>
                    <a:pt x="3828" y="10719"/>
                  </a:cubicBezTo>
                  <a:cubicBezTo>
                    <a:pt x="3998" y="10719"/>
                    <a:pt x="4120" y="10584"/>
                    <a:pt x="4120" y="10407"/>
                  </a:cubicBezTo>
                  <a:lnTo>
                    <a:pt x="4120" y="333"/>
                  </a:lnTo>
                  <a:cubicBezTo>
                    <a:pt x="4120" y="143"/>
                    <a:pt x="3978" y="0"/>
                    <a:pt x="378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86"/>
            <p:cNvSpPr/>
            <p:nvPr/>
          </p:nvSpPr>
          <p:spPr>
            <a:xfrm>
              <a:off x="5580442" y="4402154"/>
              <a:ext cx="101628" cy="101628"/>
            </a:xfrm>
            <a:custGeom>
              <a:rect b="b" l="l" r="r" t="t"/>
              <a:pathLst>
                <a:path extrusionOk="0" h="3121" w="3121">
                  <a:moveTo>
                    <a:pt x="1" y="1"/>
                  </a:moveTo>
                  <a:lnTo>
                    <a:pt x="1" y="310"/>
                  </a:lnTo>
                  <a:cubicBezTo>
                    <a:pt x="1" y="406"/>
                    <a:pt x="25" y="477"/>
                    <a:pt x="72" y="525"/>
                  </a:cubicBezTo>
                  <a:lnTo>
                    <a:pt x="2573" y="3025"/>
                  </a:lnTo>
                  <a:cubicBezTo>
                    <a:pt x="2644" y="3073"/>
                    <a:pt x="2716" y="3121"/>
                    <a:pt x="2787" y="3121"/>
                  </a:cubicBezTo>
                  <a:lnTo>
                    <a:pt x="3121" y="3121"/>
                  </a:lnTo>
                  <a:lnTo>
                    <a:pt x="3121" y="287"/>
                  </a:lnTo>
                  <a:cubicBezTo>
                    <a:pt x="3121" y="144"/>
                    <a:pt x="2978" y="1"/>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86"/>
            <p:cNvSpPr/>
            <p:nvPr/>
          </p:nvSpPr>
          <p:spPr>
            <a:xfrm>
              <a:off x="5712288" y="4381217"/>
              <a:ext cx="82220" cy="21752"/>
            </a:xfrm>
            <a:custGeom>
              <a:rect b="b" l="l" r="r" t="t"/>
              <a:pathLst>
                <a:path extrusionOk="0" h="668" w="2525">
                  <a:moveTo>
                    <a:pt x="310" y="1"/>
                  </a:moveTo>
                  <a:cubicBezTo>
                    <a:pt x="143" y="1"/>
                    <a:pt x="0" y="144"/>
                    <a:pt x="0" y="334"/>
                  </a:cubicBezTo>
                  <a:cubicBezTo>
                    <a:pt x="0" y="525"/>
                    <a:pt x="143" y="668"/>
                    <a:pt x="310" y="668"/>
                  </a:cubicBezTo>
                  <a:lnTo>
                    <a:pt x="2191" y="668"/>
                  </a:lnTo>
                  <a:cubicBezTo>
                    <a:pt x="2382" y="668"/>
                    <a:pt x="2525" y="525"/>
                    <a:pt x="2525" y="334"/>
                  </a:cubicBezTo>
                  <a:cubicBezTo>
                    <a:pt x="2525" y="168"/>
                    <a:pt x="2406" y="1"/>
                    <a:pt x="219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86"/>
            <p:cNvSpPr/>
            <p:nvPr/>
          </p:nvSpPr>
          <p:spPr>
            <a:xfrm>
              <a:off x="5712288" y="4422343"/>
              <a:ext cx="82220" cy="20970"/>
            </a:xfrm>
            <a:custGeom>
              <a:rect b="b" l="l" r="r" t="t"/>
              <a:pathLst>
                <a:path extrusionOk="0" h="644" w="2525">
                  <a:moveTo>
                    <a:pt x="310" y="0"/>
                  </a:moveTo>
                  <a:cubicBezTo>
                    <a:pt x="143" y="0"/>
                    <a:pt x="0" y="143"/>
                    <a:pt x="0" y="333"/>
                  </a:cubicBezTo>
                  <a:cubicBezTo>
                    <a:pt x="0" y="500"/>
                    <a:pt x="143" y="643"/>
                    <a:pt x="310" y="643"/>
                  </a:cubicBezTo>
                  <a:lnTo>
                    <a:pt x="2191" y="643"/>
                  </a:lnTo>
                  <a:cubicBezTo>
                    <a:pt x="2382" y="643"/>
                    <a:pt x="2525" y="500"/>
                    <a:pt x="2525" y="333"/>
                  </a:cubicBezTo>
                  <a:cubicBezTo>
                    <a:pt x="2525" y="143"/>
                    <a:pt x="2406" y="0"/>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86"/>
            <p:cNvSpPr/>
            <p:nvPr/>
          </p:nvSpPr>
          <p:spPr>
            <a:xfrm>
              <a:off x="5712288" y="4196685"/>
              <a:ext cx="82220" cy="20970"/>
            </a:xfrm>
            <a:custGeom>
              <a:rect b="b" l="l" r="r" t="t"/>
              <a:pathLst>
                <a:path extrusionOk="0" h="644" w="2525">
                  <a:moveTo>
                    <a:pt x="310" y="0"/>
                  </a:moveTo>
                  <a:cubicBezTo>
                    <a:pt x="143" y="0"/>
                    <a:pt x="0" y="143"/>
                    <a:pt x="0" y="310"/>
                  </a:cubicBezTo>
                  <a:cubicBezTo>
                    <a:pt x="0" y="500"/>
                    <a:pt x="143" y="643"/>
                    <a:pt x="310" y="643"/>
                  </a:cubicBezTo>
                  <a:lnTo>
                    <a:pt x="2191" y="643"/>
                  </a:lnTo>
                  <a:cubicBezTo>
                    <a:pt x="2382" y="643"/>
                    <a:pt x="2525" y="500"/>
                    <a:pt x="2525" y="310"/>
                  </a:cubicBezTo>
                  <a:cubicBezTo>
                    <a:pt x="2525" y="143"/>
                    <a:pt x="2406" y="24"/>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86"/>
            <p:cNvSpPr/>
            <p:nvPr/>
          </p:nvSpPr>
          <p:spPr>
            <a:xfrm>
              <a:off x="5630100" y="4248036"/>
              <a:ext cx="174502" cy="103744"/>
            </a:xfrm>
            <a:custGeom>
              <a:rect b="b" l="l" r="r" t="t"/>
              <a:pathLst>
                <a:path extrusionOk="0" h="3186" w="5359">
                  <a:moveTo>
                    <a:pt x="4108" y="1"/>
                  </a:moveTo>
                  <a:cubicBezTo>
                    <a:pt x="4025" y="1"/>
                    <a:pt x="3941" y="31"/>
                    <a:pt x="3882" y="90"/>
                  </a:cubicBezTo>
                  <a:lnTo>
                    <a:pt x="2548" y="1424"/>
                  </a:lnTo>
                  <a:lnTo>
                    <a:pt x="2215" y="1757"/>
                  </a:lnTo>
                  <a:lnTo>
                    <a:pt x="1500" y="1043"/>
                  </a:lnTo>
                  <a:cubicBezTo>
                    <a:pt x="1441" y="983"/>
                    <a:pt x="1357" y="953"/>
                    <a:pt x="1274" y="953"/>
                  </a:cubicBezTo>
                  <a:cubicBezTo>
                    <a:pt x="1191" y="953"/>
                    <a:pt x="1107" y="983"/>
                    <a:pt x="1048" y="1043"/>
                  </a:cubicBezTo>
                  <a:lnTo>
                    <a:pt x="0" y="2067"/>
                  </a:lnTo>
                  <a:lnTo>
                    <a:pt x="0" y="3186"/>
                  </a:lnTo>
                  <a:lnTo>
                    <a:pt x="5334" y="3186"/>
                  </a:lnTo>
                  <a:lnTo>
                    <a:pt x="5334" y="1281"/>
                  </a:lnTo>
                  <a:cubicBezTo>
                    <a:pt x="5358" y="1186"/>
                    <a:pt x="5334" y="1090"/>
                    <a:pt x="5287" y="1043"/>
                  </a:cubicBezTo>
                  <a:lnTo>
                    <a:pt x="4334" y="90"/>
                  </a:lnTo>
                  <a:cubicBezTo>
                    <a:pt x="4275" y="31"/>
                    <a:pt x="4191" y="1"/>
                    <a:pt x="410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86"/>
            <p:cNvSpPr/>
            <p:nvPr/>
          </p:nvSpPr>
          <p:spPr>
            <a:xfrm>
              <a:off x="5713070" y="4248817"/>
              <a:ext cx="91533" cy="102963"/>
            </a:xfrm>
            <a:custGeom>
              <a:rect b="b" l="l" r="r" t="t"/>
              <a:pathLst>
                <a:path extrusionOk="0" h="3162" w="2811">
                  <a:moveTo>
                    <a:pt x="1560" y="1"/>
                  </a:moveTo>
                  <a:cubicBezTo>
                    <a:pt x="1477" y="1"/>
                    <a:pt x="1393" y="30"/>
                    <a:pt x="1334" y="90"/>
                  </a:cubicBezTo>
                  <a:lnTo>
                    <a:pt x="0" y="1423"/>
                  </a:lnTo>
                  <a:lnTo>
                    <a:pt x="0" y="3162"/>
                  </a:lnTo>
                  <a:lnTo>
                    <a:pt x="2810" y="3162"/>
                  </a:lnTo>
                  <a:lnTo>
                    <a:pt x="2810" y="1257"/>
                  </a:lnTo>
                  <a:cubicBezTo>
                    <a:pt x="2810" y="1162"/>
                    <a:pt x="2786" y="1090"/>
                    <a:pt x="2739" y="1042"/>
                  </a:cubicBezTo>
                  <a:lnTo>
                    <a:pt x="1786" y="90"/>
                  </a:lnTo>
                  <a:cubicBezTo>
                    <a:pt x="1727" y="30"/>
                    <a:pt x="1643" y="1"/>
                    <a:pt x="156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86"/>
            <p:cNvSpPr/>
            <p:nvPr/>
          </p:nvSpPr>
          <p:spPr>
            <a:xfrm>
              <a:off x="5620787" y="4217525"/>
              <a:ext cx="183815" cy="143568"/>
            </a:xfrm>
            <a:custGeom>
              <a:rect b="b" l="l" r="r" t="t"/>
              <a:pathLst>
                <a:path extrusionOk="0" h="4409" w="5645">
                  <a:moveTo>
                    <a:pt x="320" y="0"/>
                  </a:moveTo>
                  <a:cubicBezTo>
                    <a:pt x="164" y="0"/>
                    <a:pt x="0" y="136"/>
                    <a:pt x="0" y="313"/>
                  </a:cubicBezTo>
                  <a:lnTo>
                    <a:pt x="0" y="4075"/>
                  </a:lnTo>
                  <a:cubicBezTo>
                    <a:pt x="0" y="4266"/>
                    <a:pt x="143" y="4409"/>
                    <a:pt x="334" y="4409"/>
                  </a:cubicBezTo>
                  <a:lnTo>
                    <a:pt x="5335" y="4409"/>
                  </a:lnTo>
                  <a:cubicBezTo>
                    <a:pt x="5501" y="4409"/>
                    <a:pt x="5644" y="4266"/>
                    <a:pt x="5644" y="4051"/>
                  </a:cubicBezTo>
                  <a:cubicBezTo>
                    <a:pt x="5620" y="3909"/>
                    <a:pt x="5501" y="3790"/>
                    <a:pt x="5335" y="3790"/>
                  </a:cubicBezTo>
                  <a:lnTo>
                    <a:pt x="619" y="3790"/>
                  </a:lnTo>
                  <a:lnTo>
                    <a:pt x="619" y="336"/>
                  </a:lnTo>
                  <a:cubicBezTo>
                    <a:pt x="619" y="194"/>
                    <a:pt x="500"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86"/>
            <p:cNvSpPr/>
            <p:nvPr/>
          </p:nvSpPr>
          <p:spPr>
            <a:xfrm>
              <a:off x="5713070" y="4340904"/>
              <a:ext cx="92315" cy="20189"/>
            </a:xfrm>
            <a:custGeom>
              <a:rect b="b" l="l" r="r" t="t"/>
              <a:pathLst>
                <a:path extrusionOk="0" h="620" w="2835">
                  <a:moveTo>
                    <a:pt x="0" y="1"/>
                  </a:moveTo>
                  <a:lnTo>
                    <a:pt x="0" y="620"/>
                  </a:lnTo>
                  <a:lnTo>
                    <a:pt x="2501" y="620"/>
                  </a:lnTo>
                  <a:cubicBezTo>
                    <a:pt x="2667" y="620"/>
                    <a:pt x="2834" y="477"/>
                    <a:pt x="2786" y="262"/>
                  </a:cubicBezTo>
                  <a:cubicBezTo>
                    <a:pt x="2786" y="120"/>
                    <a:pt x="2644" y="1"/>
                    <a:pt x="250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1" name="Google Shape;18591;p86"/>
          <p:cNvGrpSpPr/>
          <p:nvPr/>
        </p:nvGrpSpPr>
        <p:grpSpPr>
          <a:xfrm>
            <a:off x="6295417" y="4196685"/>
            <a:ext cx="351317" cy="267566"/>
            <a:chOff x="6295417" y="4196685"/>
            <a:chExt cx="351317" cy="267566"/>
          </a:xfrm>
        </p:grpSpPr>
        <p:sp>
          <p:nvSpPr>
            <p:cNvPr id="18592" name="Google Shape;18592;p86"/>
            <p:cNvSpPr/>
            <p:nvPr/>
          </p:nvSpPr>
          <p:spPr>
            <a:xfrm>
              <a:off x="6335762" y="4216841"/>
              <a:ext cx="165971" cy="82318"/>
            </a:xfrm>
            <a:custGeom>
              <a:rect b="b" l="l" r="r" t="t"/>
              <a:pathLst>
                <a:path extrusionOk="0" h="2528" w="5097">
                  <a:moveTo>
                    <a:pt x="1620" y="0"/>
                  </a:moveTo>
                  <a:cubicBezTo>
                    <a:pt x="1501" y="0"/>
                    <a:pt x="1405" y="48"/>
                    <a:pt x="1358" y="143"/>
                  </a:cubicBezTo>
                  <a:lnTo>
                    <a:pt x="95" y="2024"/>
                  </a:lnTo>
                  <a:cubicBezTo>
                    <a:pt x="0" y="2167"/>
                    <a:pt x="48" y="2382"/>
                    <a:pt x="191" y="2477"/>
                  </a:cubicBezTo>
                  <a:cubicBezTo>
                    <a:pt x="262" y="2501"/>
                    <a:pt x="310" y="2525"/>
                    <a:pt x="381" y="2525"/>
                  </a:cubicBezTo>
                  <a:cubicBezTo>
                    <a:pt x="500" y="2525"/>
                    <a:pt x="572" y="2477"/>
                    <a:pt x="643" y="2405"/>
                  </a:cubicBezTo>
                  <a:lnTo>
                    <a:pt x="1810" y="643"/>
                  </a:lnTo>
                  <a:lnTo>
                    <a:pt x="4477" y="643"/>
                  </a:lnTo>
                  <a:lnTo>
                    <a:pt x="4477" y="2239"/>
                  </a:lnTo>
                  <a:cubicBezTo>
                    <a:pt x="4477" y="2393"/>
                    <a:pt x="4641" y="2527"/>
                    <a:pt x="4797" y="2527"/>
                  </a:cubicBezTo>
                  <a:cubicBezTo>
                    <a:pt x="4810" y="2527"/>
                    <a:pt x="4822" y="2526"/>
                    <a:pt x="4835" y="2525"/>
                  </a:cubicBezTo>
                  <a:cubicBezTo>
                    <a:pt x="4977" y="2501"/>
                    <a:pt x="5097" y="2358"/>
                    <a:pt x="5097" y="2191"/>
                  </a:cubicBezTo>
                  <a:lnTo>
                    <a:pt x="5097" y="334"/>
                  </a:lnTo>
                  <a:cubicBezTo>
                    <a:pt x="5097" y="143"/>
                    <a:pt x="4954" y="0"/>
                    <a:pt x="4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86"/>
            <p:cNvSpPr/>
            <p:nvPr/>
          </p:nvSpPr>
          <p:spPr>
            <a:xfrm>
              <a:off x="6481545" y="4217623"/>
              <a:ext cx="124096" cy="81439"/>
            </a:xfrm>
            <a:custGeom>
              <a:rect b="b" l="l" r="r" t="t"/>
              <a:pathLst>
                <a:path extrusionOk="0" h="2501" w="3811">
                  <a:moveTo>
                    <a:pt x="2215" y="0"/>
                  </a:moveTo>
                  <a:cubicBezTo>
                    <a:pt x="2144" y="0"/>
                    <a:pt x="2048" y="24"/>
                    <a:pt x="2001" y="95"/>
                  </a:cubicBezTo>
                  <a:lnTo>
                    <a:pt x="119" y="1977"/>
                  </a:lnTo>
                  <a:cubicBezTo>
                    <a:pt x="0" y="2096"/>
                    <a:pt x="0" y="2262"/>
                    <a:pt x="96" y="2381"/>
                  </a:cubicBezTo>
                  <a:cubicBezTo>
                    <a:pt x="143" y="2477"/>
                    <a:pt x="238" y="2501"/>
                    <a:pt x="334" y="2501"/>
                  </a:cubicBezTo>
                  <a:cubicBezTo>
                    <a:pt x="429" y="2501"/>
                    <a:pt x="477" y="2477"/>
                    <a:pt x="572" y="2405"/>
                  </a:cubicBezTo>
                  <a:lnTo>
                    <a:pt x="2358" y="619"/>
                  </a:lnTo>
                  <a:lnTo>
                    <a:pt x="3477" y="619"/>
                  </a:lnTo>
                  <a:cubicBezTo>
                    <a:pt x="3668" y="619"/>
                    <a:pt x="3811" y="453"/>
                    <a:pt x="3787" y="262"/>
                  </a:cubicBezTo>
                  <a:cubicBezTo>
                    <a:pt x="3763" y="119"/>
                    <a:pt x="3596" y="0"/>
                    <a:pt x="3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86"/>
            <p:cNvSpPr/>
            <p:nvPr/>
          </p:nvSpPr>
          <p:spPr>
            <a:xfrm>
              <a:off x="6534263" y="4318403"/>
              <a:ext cx="60534" cy="103191"/>
            </a:xfrm>
            <a:custGeom>
              <a:rect b="b" l="l" r="r" t="t"/>
              <a:pathLst>
                <a:path extrusionOk="0" h="3169" w="1859">
                  <a:moveTo>
                    <a:pt x="1" y="1"/>
                  </a:moveTo>
                  <a:lnTo>
                    <a:pt x="1" y="3168"/>
                  </a:lnTo>
                  <a:lnTo>
                    <a:pt x="1239" y="3168"/>
                  </a:lnTo>
                  <a:lnTo>
                    <a:pt x="1858" y="2525"/>
                  </a:lnTo>
                  <a:lnTo>
                    <a:pt x="1858" y="668"/>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86"/>
            <p:cNvSpPr/>
            <p:nvPr/>
          </p:nvSpPr>
          <p:spPr>
            <a:xfrm>
              <a:off x="6534263" y="4371155"/>
              <a:ext cx="60534" cy="51221"/>
            </a:xfrm>
            <a:custGeom>
              <a:rect b="b" l="l" r="r" t="t"/>
              <a:pathLst>
                <a:path extrusionOk="0" h="1573" w="1859">
                  <a:moveTo>
                    <a:pt x="1" y="0"/>
                  </a:moveTo>
                  <a:lnTo>
                    <a:pt x="1" y="1572"/>
                  </a:lnTo>
                  <a:lnTo>
                    <a:pt x="1239" y="1572"/>
                  </a:lnTo>
                  <a:lnTo>
                    <a:pt x="1858" y="953"/>
                  </a:lnTo>
                  <a:lnTo>
                    <a:pt x="185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86"/>
            <p:cNvSpPr/>
            <p:nvPr/>
          </p:nvSpPr>
          <p:spPr>
            <a:xfrm>
              <a:off x="6296199" y="4278873"/>
              <a:ext cx="248191" cy="185378"/>
            </a:xfrm>
            <a:custGeom>
              <a:rect b="b" l="l" r="r" t="t"/>
              <a:pathLst>
                <a:path extrusionOk="0" h="5693" w="7622">
                  <a:moveTo>
                    <a:pt x="334" y="0"/>
                  </a:moveTo>
                  <a:cubicBezTo>
                    <a:pt x="167" y="0"/>
                    <a:pt x="1" y="143"/>
                    <a:pt x="1" y="334"/>
                  </a:cubicBezTo>
                  <a:lnTo>
                    <a:pt x="1" y="5359"/>
                  </a:lnTo>
                  <a:cubicBezTo>
                    <a:pt x="1" y="5525"/>
                    <a:pt x="167" y="5692"/>
                    <a:pt x="334" y="5692"/>
                  </a:cubicBezTo>
                  <a:lnTo>
                    <a:pt x="7312" y="5692"/>
                  </a:lnTo>
                  <a:cubicBezTo>
                    <a:pt x="7478" y="5692"/>
                    <a:pt x="7621" y="5525"/>
                    <a:pt x="7621" y="5359"/>
                  </a:cubicBezTo>
                  <a:lnTo>
                    <a:pt x="7621" y="334"/>
                  </a:lnTo>
                  <a:cubicBezTo>
                    <a:pt x="7597" y="143"/>
                    <a:pt x="7455" y="0"/>
                    <a:pt x="73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86"/>
            <p:cNvSpPr/>
            <p:nvPr/>
          </p:nvSpPr>
          <p:spPr>
            <a:xfrm>
              <a:off x="6295417" y="4371155"/>
              <a:ext cx="248191" cy="91533"/>
            </a:xfrm>
            <a:custGeom>
              <a:rect b="b" l="l" r="r" t="t"/>
              <a:pathLst>
                <a:path extrusionOk="0" h="2811" w="7622">
                  <a:moveTo>
                    <a:pt x="25" y="0"/>
                  </a:moveTo>
                  <a:lnTo>
                    <a:pt x="1" y="2501"/>
                  </a:lnTo>
                  <a:cubicBezTo>
                    <a:pt x="1" y="2668"/>
                    <a:pt x="144" y="2810"/>
                    <a:pt x="334" y="2810"/>
                  </a:cubicBezTo>
                  <a:lnTo>
                    <a:pt x="7288" y="2810"/>
                  </a:lnTo>
                  <a:cubicBezTo>
                    <a:pt x="7479" y="2810"/>
                    <a:pt x="7621" y="2668"/>
                    <a:pt x="7621" y="2501"/>
                  </a:cubicBezTo>
                  <a:lnTo>
                    <a:pt x="762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86"/>
            <p:cNvSpPr/>
            <p:nvPr/>
          </p:nvSpPr>
          <p:spPr>
            <a:xfrm>
              <a:off x="6584670" y="4196685"/>
              <a:ext cx="62064" cy="62064"/>
            </a:xfrm>
            <a:custGeom>
              <a:rect b="b" l="l" r="r" t="t"/>
              <a:pathLst>
                <a:path extrusionOk="0" h="1906" w="1906">
                  <a:moveTo>
                    <a:pt x="953" y="0"/>
                  </a:moveTo>
                  <a:cubicBezTo>
                    <a:pt x="406" y="0"/>
                    <a:pt x="1" y="405"/>
                    <a:pt x="1" y="953"/>
                  </a:cubicBezTo>
                  <a:cubicBezTo>
                    <a:pt x="1" y="1477"/>
                    <a:pt x="429" y="1905"/>
                    <a:pt x="953" y="1905"/>
                  </a:cubicBezTo>
                  <a:cubicBezTo>
                    <a:pt x="1453" y="1905"/>
                    <a:pt x="1906" y="1477"/>
                    <a:pt x="1906" y="953"/>
                  </a:cubicBezTo>
                  <a:cubicBezTo>
                    <a:pt x="1906" y="405"/>
                    <a:pt x="145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86"/>
            <p:cNvSpPr/>
            <p:nvPr/>
          </p:nvSpPr>
          <p:spPr>
            <a:xfrm>
              <a:off x="6338074" y="4380468"/>
              <a:ext cx="21752" cy="20970"/>
            </a:xfrm>
            <a:custGeom>
              <a:rect b="b" l="l" r="r" t="t"/>
              <a:pathLst>
                <a:path extrusionOk="0" h="644" w="668">
                  <a:moveTo>
                    <a:pt x="334" y="0"/>
                  </a:moveTo>
                  <a:cubicBezTo>
                    <a:pt x="144" y="0"/>
                    <a:pt x="1" y="143"/>
                    <a:pt x="1" y="333"/>
                  </a:cubicBezTo>
                  <a:cubicBezTo>
                    <a:pt x="1" y="500"/>
                    <a:pt x="144" y="643"/>
                    <a:pt x="334" y="643"/>
                  </a:cubicBezTo>
                  <a:cubicBezTo>
                    <a:pt x="501" y="643"/>
                    <a:pt x="667" y="500"/>
                    <a:pt x="667" y="333"/>
                  </a:cubicBezTo>
                  <a:cubicBezTo>
                    <a:pt x="667" y="143"/>
                    <a:pt x="501"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86"/>
            <p:cNvSpPr/>
            <p:nvPr/>
          </p:nvSpPr>
          <p:spPr>
            <a:xfrm>
              <a:off x="6338074" y="4340123"/>
              <a:ext cx="21752" cy="20970"/>
            </a:xfrm>
            <a:custGeom>
              <a:rect b="b" l="l" r="r" t="t"/>
              <a:pathLst>
                <a:path extrusionOk="0" h="644" w="668">
                  <a:moveTo>
                    <a:pt x="334" y="1"/>
                  </a:moveTo>
                  <a:cubicBezTo>
                    <a:pt x="144" y="1"/>
                    <a:pt x="1" y="144"/>
                    <a:pt x="1" y="310"/>
                  </a:cubicBezTo>
                  <a:cubicBezTo>
                    <a:pt x="1" y="501"/>
                    <a:pt x="144" y="644"/>
                    <a:pt x="334" y="644"/>
                  </a:cubicBezTo>
                  <a:cubicBezTo>
                    <a:pt x="501" y="644"/>
                    <a:pt x="667" y="501"/>
                    <a:pt x="667" y="310"/>
                  </a:cubicBezTo>
                  <a:cubicBezTo>
                    <a:pt x="667" y="144"/>
                    <a:pt x="50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86"/>
            <p:cNvSpPr/>
            <p:nvPr/>
          </p:nvSpPr>
          <p:spPr>
            <a:xfrm>
              <a:off x="6574608" y="4278482"/>
              <a:ext cx="72126" cy="185183"/>
            </a:xfrm>
            <a:custGeom>
              <a:rect b="b" l="l" r="r" t="t"/>
              <a:pathLst>
                <a:path extrusionOk="0" h="5687" w="2215">
                  <a:moveTo>
                    <a:pt x="1849" y="0"/>
                  </a:moveTo>
                  <a:cubicBezTo>
                    <a:pt x="1792" y="0"/>
                    <a:pt x="1739" y="12"/>
                    <a:pt x="1691" y="36"/>
                  </a:cubicBezTo>
                  <a:lnTo>
                    <a:pt x="0" y="1251"/>
                  </a:lnTo>
                  <a:lnTo>
                    <a:pt x="0" y="4418"/>
                  </a:lnTo>
                  <a:lnTo>
                    <a:pt x="1691" y="5633"/>
                  </a:lnTo>
                  <a:cubicBezTo>
                    <a:pt x="1739" y="5668"/>
                    <a:pt x="1798" y="5686"/>
                    <a:pt x="1858" y="5686"/>
                  </a:cubicBezTo>
                  <a:cubicBezTo>
                    <a:pt x="1917" y="5686"/>
                    <a:pt x="1977" y="5668"/>
                    <a:pt x="2024" y="5633"/>
                  </a:cubicBezTo>
                  <a:cubicBezTo>
                    <a:pt x="2120" y="5585"/>
                    <a:pt x="2167" y="5490"/>
                    <a:pt x="2167" y="5371"/>
                  </a:cubicBezTo>
                  <a:lnTo>
                    <a:pt x="2167" y="346"/>
                  </a:lnTo>
                  <a:cubicBezTo>
                    <a:pt x="2215" y="227"/>
                    <a:pt x="2143" y="108"/>
                    <a:pt x="2024" y="36"/>
                  </a:cubicBezTo>
                  <a:cubicBezTo>
                    <a:pt x="1965" y="12"/>
                    <a:pt x="1905" y="0"/>
                    <a:pt x="184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86"/>
            <p:cNvSpPr/>
            <p:nvPr/>
          </p:nvSpPr>
          <p:spPr>
            <a:xfrm>
              <a:off x="6575357" y="4369592"/>
              <a:ext cx="71377" cy="92705"/>
            </a:xfrm>
            <a:custGeom>
              <a:rect b="b" l="l" r="r" t="t"/>
              <a:pathLst>
                <a:path extrusionOk="0" h="2847" w="2192">
                  <a:moveTo>
                    <a:pt x="1" y="1"/>
                  </a:moveTo>
                  <a:lnTo>
                    <a:pt x="1" y="1572"/>
                  </a:lnTo>
                  <a:lnTo>
                    <a:pt x="1716" y="2811"/>
                  </a:lnTo>
                  <a:cubicBezTo>
                    <a:pt x="1751" y="2835"/>
                    <a:pt x="1811" y="2846"/>
                    <a:pt x="1870" y="2846"/>
                  </a:cubicBezTo>
                  <a:cubicBezTo>
                    <a:pt x="1930" y="2846"/>
                    <a:pt x="1989" y="2835"/>
                    <a:pt x="2025" y="2811"/>
                  </a:cubicBezTo>
                  <a:cubicBezTo>
                    <a:pt x="2120" y="2739"/>
                    <a:pt x="2192" y="2644"/>
                    <a:pt x="2192" y="2549"/>
                  </a:cubicBezTo>
                  <a:lnTo>
                    <a:pt x="2192" y="48"/>
                  </a:lnTo>
                  <a:lnTo>
                    <a:pt x="2168" y="48"/>
                  </a:lnTo>
                  <a:lnTo>
                    <a:pt x="21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86"/>
            <p:cNvSpPr/>
            <p:nvPr/>
          </p:nvSpPr>
          <p:spPr>
            <a:xfrm>
              <a:off x="6379168" y="4340123"/>
              <a:ext cx="124128" cy="62064"/>
            </a:xfrm>
            <a:custGeom>
              <a:rect b="b" l="l" r="r" t="t"/>
              <a:pathLst>
                <a:path extrusionOk="0" h="1906" w="3812">
                  <a:moveTo>
                    <a:pt x="310" y="1"/>
                  </a:moveTo>
                  <a:cubicBezTo>
                    <a:pt x="144" y="1"/>
                    <a:pt x="1" y="144"/>
                    <a:pt x="1" y="310"/>
                  </a:cubicBezTo>
                  <a:lnTo>
                    <a:pt x="1" y="1572"/>
                  </a:lnTo>
                  <a:cubicBezTo>
                    <a:pt x="1" y="1739"/>
                    <a:pt x="144" y="1906"/>
                    <a:pt x="310" y="1906"/>
                  </a:cubicBezTo>
                  <a:lnTo>
                    <a:pt x="3478" y="1906"/>
                  </a:lnTo>
                  <a:cubicBezTo>
                    <a:pt x="3644" y="1906"/>
                    <a:pt x="3811" y="1739"/>
                    <a:pt x="3811" y="1572"/>
                  </a:cubicBezTo>
                  <a:lnTo>
                    <a:pt x="3811" y="310"/>
                  </a:lnTo>
                  <a:cubicBezTo>
                    <a:pt x="3811" y="144"/>
                    <a:pt x="3644" y="1"/>
                    <a:pt x="34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86"/>
            <p:cNvSpPr/>
            <p:nvPr/>
          </p:nvSpPr>
          <p:spPr>
            <a:xfrm>
              <a:off x="6379168" y="4371155"/>
              <a:ext cx="124128" cy="31032"/>
            </a:xfrm>
            <a:custGeom>
              <a:rect b="b" l="l" r="r" t="t"/>
              <a:pathLst>
                <a:path extrusionOk="0" h="953" w="3812">
                  <a:moveTo>
                    <a:pt x="25" y="0"/>
                  </a:moveTo>
                  <a:lnTo>
                    <a:pt x="1" y="619"/>
                  </a:lnTo>
                  <a:cubicBezTo>
                    <a:pt x="1" y="786"/>
                    <a:pt x="144" y="953"/>
                    <a:pt x="310" y="953"/>
                  </a:cubicBezTo>
                  <a:lnTo>
                    <a:pt x="3478" y="953"/>
                  </a:lnTo>
                  <a:cubicBezTo>
                    <a:pt x="3644" y="953"/>
                    <a:pt x="3811" y="786"/>
                    <a:pt x="3811" y="619"/>
                  </a:cubicBezTo>
                  <a:lnTo>
                    <a:pt x="3811"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5" name="Google Shape;18605;p86"/>
          <p:cNvGrpSpPr/>
          <p:nvPr/>
        </p:nvGrpSpPr>
        <p:grpSpPr>
          <a:xfrm>
            <a:off x="7061580" y="4154809"/>
            <a:ext cx="329598" cy="350535"/>
            <a:chOff x="7061580" y="4154809"/>
            <a:chExt cx="329598" cy="350535"/>
          </a:xfrm>
        </p:grpSpPr>
        <p:sp>
          <p:nvSpPr>
            <p:cNvPr id="18606" name="Google Shape;18606;p86"/>
            <p:cNvSpPr/>
            <p:nvPr/>
          </p:nvSpPr>
          <p:spPr>
            <a:xfrm>
              <a:off x="7141456" y="4154809"/>
              <a:ext cx="165190" cy="72907"/>
            </a:xfrm>
            <a:custGeom>
              <a:rect b="b" l="l" r="r" t="t"/>
              <a:pathLst>
                <a:path extrusionOk="0" h="2239" w="5073">
                  <a:moveTo>
                    <a:pt x="334" y="0"/>
                  </a:moveTo>
                  <a:cubicBezTo>
                    <a:pt x="167" y="0"/>
                    <a:pt x="0" y="143"/>
                    <a:pt x="0" y="333"/>
                  </a:cubicBezTo>
                  <a:lnTo>
                    <a:pt x="0" y="2239"/>
                  </a:lnTo>
                  <a:lnTo>
                    <a:pt x="5001" y="2239"/>
                  </a:lnTo>
                  <a:lnTo>
                    <a:pt x="5001" y="333"/>
                  </a:lnTo>
                  <a:lnTo>
                    <a:pt x="5073" y="333"/>
                  </a:lnTo>
                  <a:cubicBezTo>
                    <a:pt x="5073" y="143"/>
                    <a:pt x="4930"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86"/>
            <p:cNvSpPr/>
            <p:nvPr/>
          </p:nvSpPr>
          <p:spPr>
            <a:xfrm>
              <a:off x="7225207" y="4155558"/>
              <a:ext cx="81439" cy="72940"/>
            </a:xfrm>
            <a:custGeom>
              <a:rect b="b" l="l" r="r" t="t"/>
              <a:pathLst>
                <a:path extrusionOk="0" h="2240" w="2501">
                  <a:moveTo>
                    <a:pt x="0" y="1"/>
                  </a:moveTo>
                  <a:lnTo>
                    <a:pt x="0" y="2239"/>
                  </a:lnTo>
                  <a:lnTo>
                    <a:pt x="2501" y="2239"/>
                  </a:lnTo>
                  <a:lnTo>
                    <a:pt x="2501" y="310"/>
                  </a:lnTo>
                  <a:cubicBezTo>
                    <a:pt x="2501" y="120"/>
                    <a:pt x="2382" y="1"/>
                    <a:pt x="219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86"/>
            <p:cNvSpPr/>
            <p:nvPr/>
          </p:nvSpPr>
          <p:spPr>
            <a:xfrm>
              <a:off x="7081737" y="4328498"/>
              <a:ext cx="287722" cy="176847"/>
            </a:xfrm>
            <a:custGeom>
              <a:rect b="b" l="l" r="r" t="t"/>
              <a:pathLst>
                <a:path extrusionOk="0" h="5431" w="8836">
                  <a:moveTo>
                    <a:pt x="1" y="1"/>
                  </a:moveTo>
                  <a:lnTo>
                    <a:pt x="1" y="5121"/>
                  </a:lnTo>
                  <a:cubicBezTo>
                    <a:pt x="1" y="5287"/>
                    <a:pt x="144" y="5430"/>
                    <a:pt x="334" y="5430"/>
                  </a:cubicBezTo>
                  <a:lnTo>
                    <a:pt x="4740" y="5430"/>
                  </a:lnTo>
                  <a:lnTo>
                    <a:pt x="5359" y="4811"/>
                  </a:lnTo>
                  <a:lnTo>
                    <a:pt x="6931" y="4811"/>
                  </a:lnTo>
                  <a:lnTo>
                    <a:pt x="7550" y="5430"/>
                  </a:lnTo>
                  <a:lnTo>
                    <a:pt x="8503" y="5430"/>
                  </a:lnTo>
                  <a:cubicBezTo>
                    <a:pt x="8693" y="5430"/>
                    <a:pt x="8836" y="5287"/>
                    <a:pt x="8836" y="5121"/>
                  </a:cubicBezTo>
                  <a:lnTo>
                    <a:pt x="8836"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86"/>
            <p:cNvSpPr/>
            <p:nvPr/>
          </p:nvSpPr>
          <p:spPr>
            <a:xfrm>
              <a:off x="7225988" y="4326935"/>
              <a:ext cx="143470" cy="177628"/>
            </a:xfrm>
            <a:custGeom>
              <a:rect b="b" l="l" r="r" t="t"/>
              <a:pathLst>
                <a:path extrusionOk="0" h="5455" w="4406">
                  <a:moveTo>
                    <a:pt x="0" y="1"/>
                  </a:moveTo>
                  <a:lnTo>
                    <a:pt x="0" y="5454"/>
                  </a:lnTo>
                  <a:lnTo>
                    <a:pt x="334" y="5454"/>
                  </a:lnTo>
                  <a:lnTo>
                    <a:pt x="929" y="4835"/>
                  </a:lnTo>
                  <a:lnTo>
                    <a:pt x="2501" y="4835"/>
                  </a:lnTo>
                  <a:lnTo>
                    <a:pt x="3120" y="5454"/>
                  </a:lnTo>
                  <a:lnTo>
                    <a:pt x="4073" y="5454"/>
                  </a:lnTo>
                  <a:cubicBezTo>
                    <a:pt x="4263" y="5454"/>
                    <a:pt x="4406" y="5311"/>
                    <a:pt x="4406" y="5121"/>
                  </a:cubicBezTo>
                  <a:lnTo>
                    <a:pt x="4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86"/>
            <p:cNvSpPr/>
            <p:nvPr/>
          </p:nvSpPr>
          <p:spPr>
            <a:xfrm>
              <a:off x="7062362" y="4216841"/>
              <a:ext cx="327286" cy="82220"/>
            </a:xfrm>
            <a:custGeom>
              <a:rect b="b" l="l" r="r" t="t"/>
              <a:pathLst>
                <a:path extrusionOk="0" h="2525" w="10051">
                  <a:moveTo>
                    <a:pt x="1548" y="0"/>
                  </a:moveTo>
                  <a:cubicBezTo>
                    <a:pt x="1453" y="0"/>
                    <a:pt x="1358" y="24"/>
                    <a:pt x="1310" y="119"/>
                  </a:cubicBezTo>
                  <a:lnTo>
                    <a:pt x="48" y="1691"/>
                  </a:lnTo>
                  <a:cubicBezTo>
                    <a:pt x="24" y="1763"/>
                    <a:pt x="0" y="1810"/>
                    <a:pt x="0" y="1905"/>
                  </a:cubicBezTo>
                  <a:lnTo>
                    <a:pt x="1120" y="2525"/>
                  </a:lnTo>
                  <a:lnTo>
                    <a:pt x="9240" y="2525"/>
                  </a:lnTo>
                  <a:lnTo>
                    <a:pt x="10050" y="1905"/>
                  </a:lnTo>
                  <a:cubicBezTo>
                    <a:pt x="10026" y="1834"/>
                    <a:pt x="10002" y="1763"/>
                    <a:pt x="9931" y="1691"/>
                  </a:cubicBezTo>
                  <a:lnTo>
                    <a:pt x="8693" y="119"/>
                  </a:lnTo>
                  <a:cubicBezTo>
                    <a:pt x="8621" y="24"/>
                    <a:pt x="8550" y="0"/>
                    <a:pt x="845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86"/>
            <p:cNvSpPr/>
            <p:nvPr/>
          </p:nvSpPr>
          <p:spPr>
            <a:xfrm>
              <a:off x="7225988" y="4216841"/>
              <a:ext cx="162878" cy="81439"/>
            </a:xfrm>
            <a:custGeom>
              <a:rect b="b" l="l" r="r" t="t"/>
              <a:pathLst>
                <a:path extrusionOk="0" h="2501" w="5002">
                  <a:moveTo>
                    <a:pt x="0" y="0"/>
                  </a:moveTo>
                  <a:lnTo>
                    <a:pt x="0" y="2501"/>
                  </a:lnTo>
                  <a:lnTo>
                    <a:pt x="4239" y="2501"/>
                  </a:lnTo>
                  <a:lnTo>
                    <a:pt x="5001" y="1905"/>
                  </a:lnTo>
                  <a:cubicBezTo>
                    <a:pt x="5001" y="1834"/>
                    <a:pt x="4977" y="1763"/>
                    <a:pt x="4954" y="1691"/>
                  </a:cubicBezTo>
                  <a:lnTo>
                    <a:pt x="3691" y="119"/>
                  </a:lnTo>
                  <a:cubicBezTo>
                    <a:pt x="3620" y="24"/>
                    <a:pt x="3549" y="0"/>
                    <a:pt x="3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86"/>
            <p:cNvSpPr/>
            <p:nvPr/>
          </p:nvSpPr>
          <p:spPr>
            <a:xfrm>
              <a:off x="7122081" y="4380468"/>
              <a:ext cx="93064" cy="82220"/>
            </a:xfrm>
            <a:custGeom>
              <a:rect b="b" l="l" r="r" t="t"/>
              <a:pathLst>
                <a:path extrusionOk="0" h="2525" w="2858">
                  <a:moveTo>
                    <a:pt x="333" y="0"/>
                  </a:moveTo>
                  <a:cubicBezTo>
                    <a:pt x="167" y="0"/>
                    <a:pt x="0" y="143"/>
                    <a:pt x="0" y="333"/>
                  </a:cubicBezTo>
                  <a:lnTo>
                    <a:pt x="0" y="2215"/>
                  </a:lnTo>
                  <a:cubicBezTo>
                    <a:pt x="0" y="2382"/>
                    <a:pt x="167" y="2524"/>
                    <a:pt x="333" y="2524"/>
                  </a:cubicBezTo>
                  <a:lnTo>
                    <a:pt x="2548" y="2524"/>
                  </a:lnTo>
                  <a:cubicBezTo>
                    <a:pt x="2715" y="2524"/>
                    <a:pt x="2834" y="2382"/>
                    <a:pt x="2858" y="2215"/>
                  </a:cubicBezTo>
                  <a:lnTo>
                    <a:pt x="2858" y="333"/>
                  </a:lnTo>
                  <a:cubicBezTo>
                    <a:pt x="2858" y="143"/>
                    <a:pt x="2715" y="0"/>
                    <a:pt x="254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86"/>
            <p:cNvSpPr/>
            <p:nvPr/>
          </p:nvSpPr>
          <p:spPr>
            <a:xfrm>
              <a:off x="7143768" y="4402154"/>
              <a:ext cx="51221" cy="40378"/>
            </a:xfrm>
            <a:custGeom>
              <a:rect b="b" l="l" r="r" t="t"/>
              <a:pathLst>
                <a:path extrusionOk="0" h="1240" w="1573">
                  <a:moveTo>
                    <a:pt x="1" y="1"/>
                  </a:moveTo>
                  <a:lnTo>
                    <a:pt x="1" y="1239"/>
                  </a:lnTo>
                  <a:lnTo>
                    <a:pt x="1573" y="1239"/>
                  </a:lnTo>
                  <a:lnTo>
                    <a:pt x="1573"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86"/>
            <p:cNvSpPr/>
            <p:nvPr/>
          </p:nvSpPr>
          <p:spPr>
            <a:xfrm>
              <a:off x="7234520" y="4380468"/>
              <a:ext cx="93064" cy="124096"/>
            </a:xfrm>
            <a:custGeom>
              <a:rect b="b" l="l" r="r" t="t"/>
              <a:pathLst>
                <a:path extrusionOk="0" h="3811" w="2858">
                  <a:moveTo>
                    <a:pt x="334" y="0"/>
                  </a:moveTo>
                  <a:cubicBezTo>
                    <a:pt x="167" y="0"/>
                    <a:pt x="0" y="143"/>
                    <a:pt x="0" y="333"/>
                  </a:cubicBezTo>
                  <a:lnTo>
                    <a:pt x="0" y="3810"/>
                  </a:lnTo>
                  <a:lnTo>
                    <a:pt x="2834" y="3810"/>
                  </a:lnTo>
                  <a:lnTo>
                    <a:pt x="2858" y="333"/>
                  </a:lnTo>
                  <a:cubicBezTo>
                    <a:pt x="2858" y="143"/>
                    <a:pt x="2715" y="0"/>
                    <a:pt x="254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86"/>
            <p:cNvSpPr/>
            <p:nvPr/>
          </p:nvSpPr>
          <p:spPr>
            <a:xfrm>
              <a:off x="7255457" y="4402154"/>
              <a:ext cx="51188" cy="102409"/>
            </a:xfrm>
            <a:custGeom>
              <a:rect b="b" l="l" r="r" t="t"/>
              <a:pathLst>
                <a:path extrusionOk="0" h="3145" w="1572">
                  <a:moveTo>
                    <a:pt x="0" y="1"/>
                  </a:moveTo>
                  <a:lnTo>
                    <a:pt x="0" y="3144"/>
                  </a:lnTo>
                  <a:lnTo>
                    <a:pt x="1572" y="3144"/>
                  </a:lnTo>
                  <a:lnTo>
                    <a:pt x="157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86"/>
            <p:cNvSpPr/>
            <p:nvPr/>
          </p:nvSpPr>
          <p:spPr>
            <a:xfrm>
              <a:off x="7061580" y="4278873"/>
              <a:ext cx="329598" cy="82285"/>
            </a:xfrm>
            <a:custGeom>
              <a:rect b="b" l="l" r="r" t="t"/>
              <a:pathLst>
                <a:path extrusionOk="0" h="2527" w="10122">
                  <a:moveTo>
                    <a:pt x="1" y="0"/>
                  </a:moveTo>
                  <a:lnTo>
                    <a:pt x="1" y="1239"/>
                  </a:lnTo>
                  <a:cubicBezTo>
                    <a:pt x="1" y="1906"/>
                    <a:pt x="501" y="2477"/>
                    <a:pt x="1144" y="2525"/>
                  </a:cubicBezTo>
                  <a:cubicBezTo>
                    <a:pt x="1171" y="2526"/>
                    <a:pt x="1198" y="2527"/>
                    <a:pt x="1224" y="2527"/>
                  </a:cubicBezTo>
                  <a:cubicBezTo>
                    <a:pt x="1617" y="2527"/>
                    <a:pt x="1946" y="2365"/>
                    <a:pt x="2191" y="2120"/>
                  </a:cubicBezTo>
                  <a:cubicBezTo>
                    <a:pt x="2430" y="2382"/>
                    <a:pt x="2763" y="2525"/>
                    <a:pt x="3144" y="2525"/>
                  </a:cubicBezTo>
                  <a:cubicBezTo>
                    <a:pt x="3525" y="2525"/>
                    <a:pt x="3859" y="2358"/>
                    <a:pt x="4097" y="2120"/>
                  </a:cubicBezTo>
                  <a:cubicBezTo>
                    <a:pt x="4335" y="2382"/>
                    <a:pt x="4668" y="2525"/>
                    <a:pt x="5049" y="2525"/>
                  </a:cubicBezTo>
                  <a:cubicBezTo>
                    <a:pt x="5430" y="2525"/>
                    <a:pt x="5764" y="2358"/>
                    <a:pt x="6002" y="2120"/>
                  </a:cubicBezTo>
                  <a:cubicBezTo>
                    <a:pt x="6240" y="2382"/>
                    <a:pt x="6573" y="2525"/>
                    <a:pt x="6954" y="2525"/>
                  </a:cubicBezTo>
                  <a:cubicBezTo>
                    <a:pt x="7335" y="2525"/>
                    <a:pt x="7669" y="2358"/>
                    <a:pt x="7907" y="2120"/>
                  </a:cubicBezTo>
                  <a:cubicBezTo>
                    <a:pt x="8130" y="2365"/>
                    <a:pt x="8478" y="2527"/>
                    <a:pt x="8874" y="2527"/>
                  </a:cubicBezTo>
                  <a:cubicBezTo>
                    <a:pt x="8901" y="2527"/>
                    <a:pt x="8928" y="2526"/>
                    <a:pt x="8955" y="2525"/>
                  </a:cubicBezTo>
                  <a:cubicBezTo>
                    <a:pt x="9598" y="2501"/>
                    <a:pt x="10122" y="1929"/>
                    <a:pt x="10122" y="1239"/>
                  </a:cubicBezTo>
                  <a:lnTo>
                    <a:pt x="1012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86"/>
            <p:cNvSpPr/>
            <p:nvPr/>
          </p:nvSpPr>
          <p:spPr>
            <a:xfrm>
              <a:off x="7225207" y="4278091"/>
              <a:ext cx="163659" cy="82318"/>
            </a:xfrm>
            <a:custGeom>
              <a:rect b="b" l="l" r="r" t="t"/>
              <a:pathLst>
                <a:path extrusionOk="0" h="2528" w="5026">
                  <a:moveTo>
                    <a:pt x="0" y="1"/>
                  </a:moveTo>
                  <a:lnTo>
                    <a:pt x="0" y="2501"/>
                  </a:lnTo>
                  <a:cubicBezTo>
                    <a:pt x="381" y="2501"/>
                    <a:pt x="715" y="2311"/>
                    <a:pt x="953" y="2072"/>
                  </a:cubicBezTo>
                  <a:cubicBezTo>
                    <a:pt x="1167" y="2382"/>
                    <a:pt x="1525" y="2525"/>
                    <a:pt x="1882" y="2525"/>
                  </a:cubicBezTo>
                  <a:cubicBezTo>
                    <a:pt x="2263" y="2525"/>
                    <a:pt x="2596" y="2334"/>
                    <a:pt x="2834" y="2096"/>
                  </a:cubicBezTo>
                  <a:cubicBezTo>
                    <a:pt x="3057" y="2364"/>
                    <a:pt x="3406" y="2527"/>
                    <a:pt x="3782" y="2527"/>
                  </a:cubicBezTo>
                  <a:cubicBezTo>
                    <a:pt x="3807" y="2527"/>
                    <a:pt x="3833" y="2526"/>
                    <a:pt x="3858" y="2525"/>
                  </a:cubicBezTo>
                  <a:cubicBezTo>
                    <a:pt x="4525" y="2501"/>
                    <a:pt x="5025" y="1930"/>
                    <a:pt x="5025" y="1239"/>
                  </a:cubicBezTo>
                  <a:lnTo>
                    <a:pt x="5025"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8" name="Google Shape;18618;p86"/>
          <p:cNvGrpSpPr/>
          <p:nvPr/>
        </p:nvGrpSpPr>
        <p:grpSpPr>
          <a:xfrm>
            <a:off x="7787398" y="4155558"/>
            <a:ext cx="349786" cy="349200"/>
            <a:chOff x="7787398" y="4155558"/>
            <a:chExt cx="349786" cy="349200"/>
          </a:xfrm>
        </p:grpSpPr>
        <p:sp>
          <p:nvSpPr>
            <p:cNvPr id="18619" name="Google Shape;18619;p86"/>
            <p:cNvSpPr/>
            <p:nvPr/>
          </p:nvSpPr>
          <p:spPr>
            <a:xfrm>
              <a:off x="8035557" y="4155558"/>
              <a:ext cx="101628" cy="103191"/>
            </a:xfrm>
            <a:custGeom>
              <a:rect b="b" l="l" r="r" t="t"/>
              <a:pathLst>
                <a:path extrusionOk="0" h="3169" w="3121">
                  <a:moveTo>
                    <a:pt x="2834" y="1"/>
                  </a:moveTo>
                  <a:cubicBezTo>
                    <a:pt x="1715" y="1"/>
                    <a:pt x="810" y="239"/>
                    <a:pt x="1" y="596"/>
                  </a:cubicBezTo>
                  <a:lnTo>
                    <a:pt x="143" y="1644"/>
                  </a:lnTo>
                  <a:lnTo>
                    <a:pt x="810" y="2287"/>
                  </a:lnTo>
                  <a:lnTo>
                    <a:pt x="1668" y="3168"/>
                  </a:lnTo>
                  <a:lnTo>
                    <a:pt x="2501" y="3121"/>
                  </a:lnTo>
                  <a:cubicBezTo>
                    <a:pt x="2882" y="2335"/>
                    <a:pt x="3120" y="1406"/>
                    <a:pt x="3120" y="310"/>
                  </a:cubicBezTo>
                  <a:cubicBezTo>
                    <a:pt x="3120" y="215"/>
                    <a:pt x="3096" y="120"/>
                    <a:pt x="3025" y="96"/>
                  </a:cubicBezTo>
                  <a:cubicBezTo>
                    <a:pt x="2977" y="25"/>
                    <a:pt x="2882"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86"/>
            <p:cNvSpPr/>
            <p:nvPr/>
          </p:nvSpPr>
          <p:spPr>
            <a:xfrm>
              <a:off x="8061933" y="4158684"/>
              <a:ext cx="75252" cy="100846"/>
            </a:xfrm>
            <a:custGeom>
              <a:rect b="b" l="l" r="r" t="t"/>
              <a:pathLst>
                <a:path extrusionOk="0" h="3097" w="2311">
                  <a:moveTo>
                    <a:pt x="2215" y="0"/>
                  </a:moveTo>
                  <a:lnTo>
                    <a:pt x="0" y="2239"/>
                  </a:lnTo>
                  <a:lnTo>
                    <a:pt x="858" y="3096"/>
                  </a:lnTo>
                  <a:lnTo>
                    <a:pt x="1715" y="3025"/>
                  </a:lnTo>
                  <a:cubicBezTo>
                    <a:pt x="2072" y="2239"/>
                    <a:pt x="2310" y="1310"/>
                    <a:pt x="2310" y="214"/>
                  </a:cubicBezTo>
                  <a:cubicBezTo>
                    <a:pt x="2310" y="119"/>
                    <a:pt x="2286" y="24"/>
                    <a:pt x="221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86"/>
            <p:cNvSpPr/>
            <p:nvPr/>
          </p:nvSpPr>
          <p:spPr>
            <a:xfrm>
              <a:off x="7869619" y="4237909"/>
              <a:ext cx="190784" cy="184271"/>
            </a:xfrm>
            <a:custGeom>
              <a:rect b="b" l="l" r="r" t="t"/>
              <a:pathLst>
                <a:path extrusionOk="0" h="5659" w="5859">
                  <a:moveTo>
                    <a:pt x="1695" y="1"/>
                  </a:moveTo>
                  <a:cubicBezTo>
                    <a:pt x="1118" y="1"/>
                    <a:pt x="546" y="236"/>
                    <a:pt x="119" y="663"/>
                  </a:cubicBezTo>
                  <a:cubicBezTo>
                    <a:pt x="0" y="782"/>
                    <a:pt x="0" y="996"/>
                    <a:pt x="119" y="1116"/>
                  </a:cubicBezTo>
                  <a:lnTo>
                    <a:pt x="2358" y="3330"/>
                  </a:lnTo>
                  <a:lnTo>
                    <a:pt x="4596" y="5569"/>
                  </a:lnTo>
                  <a:cubicBezTo>
                    <a:pt x="4656" y="5628"/>
                    <a:pt x="4733" y="5658"/>
                    <a:pt x="4811" y="5658"/>
                  </a:cubicBezTo>
                  <a:cubicBezTo>
                    <a:pt x="4888" y="5658"/>
                    <a:pt x="4966" y="5628"/>
                    <a:pt x="5025" y="5569"/>
                  </a:cubicBezTo>
                  <a:cubicBezTo>
                    <a:pt x="5716" y="4854"/>
                    <a:pt x="5859" y="3783"/>
                    <a:pt x="5430" y="2949"/>
                  </a:cubicBezTo>
                  <a:lnTo>
                    <a:pt x="4073" y="1616"/>
                  </a:lnTo>
                  <a:lnTo>
                    <a:pt x="2739" y="282"/>
                  </a:lnTo>
                  <a:cubicBezTo>
                    <a:pt x="2411" y="91"/>
                    <a:pt x="2052"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86"/>
            <p:cNvSpPr/>
            <p:nvPr/>
          </p:nvSpPr>
          <p:spPr>
            <a:xfrm>
              <a:off x="7946369" y="4289716"/>
              <a:ext cx="114034" cy="132269"/>
            </a:xfrm>
            <a:custGeom>
              <a:rect b="b" l="l" r="r" t="t"/>
              <a:pathLst>
                <a:path extrusionOk="0" h="4062" w="3502">
                  <a:moveTo>
                    <a:pt x="1716" y="1"/>
                  </a:moveTo>
                  <a:lnTo>
                    <a:pt x="1" y="1715"/>
                  </a:lnTo>
                  <a:lnTo>
                    <a:pt x="2239" y="3954"/>
                  </a:lnTo>
                  <a:cubicBezTo>
                    <a:pt x="2299" y="4025"/>
                    <a:pt x="2376" y="4061"/>
                    <a:pt x="2454" y="4061"/>
                  </a:cubicBezTo>
                  <a:cubicBezTo>
                    <a:pt x="2531" y="4061"/>
                    <a:pt x="2609" y="4025"/>
                    <a:pt x="2668" y="3954"/>
                  </a:cubicBezTo>
                  <a:cubicBezTo>
                    <a:pt x="3359" y="3263"/>
                    <a:pt x="3502" y="2192"/>
                    <a:pt x="3073" y="1334"/>
                  </a:cubicBezTo>
                  <a:lnTo>
                    <a:pt x="1716"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86"/>
            <p:cNvSpPr/>
            <p:nvPr/>
          </p:nvSpPr>
          <p:spPr>
            <a:xfrm>
              <a:off x="7911494" y="4175747"/>
              <a:ext cx="206283" cy="207065"/>
            </a:xfrm>
            <a:custGeom>
              <a:rect b="b" l="l" r="r" t="t"/>
              <a:pathLst>
                <a:path extrusionOk="0" h="6359" w="6335">
                  <a:moveTo>
                    <a:pt x="3834" y="0"/>
                  </a:moveTo>
                  <a:cubicBezTo>
                    <a:pt x="3048" y="357"/>
                    <a:pt x="2406" y="881"/>
                    <a:pt x="1858" y="1381"/>
                  </a:cubicBezTo>
                  <a:cubicBezTo>
                    <a:pt x="667" y="2548"/>
                    <a:pt x="119" y="3858"/>
                    <a:pt x="0" y="4144"/>
                  </a:cubicBezTo>
                  <a:lnTo>
                    <a:pt x="0" y="5049"/>
                  </a:lnTo>
                  <a:lnTo>
                    <a:pt x="643" y="5692"/>
                  </a:lnTo>
                  <a:lnTo>
                    <a:pt x="1310" y="6359"/>
                  </a:lnTo>
                  <a:lnTo>
                    <a:pt x="2191" y="6359"/>
                  </a:lnTo>
                  <a:cubicBezTo>
                    <a:pt x="2525" y="6239"/>
                    <a:pt x="3811" y="5668"/>
                    <a:pt x="4977" y="4477"/>
                  </a:cubicBezTo>
                  <a:cubicBezTo>
                    <a:pt x="5478" y="3929"/>
                    <a:pt x="5978" y="3286"/>
                    <a:pt x="6335" y="2501"/>
                  </a:cubicBezTo>
                  <a:lnTo>
                    <a:pt x="5097" y="1262"/>
                  </a:lnTo>
                  <a:lnTo>
                    <a:pt x="383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86"/>
            <p:cNvSpPr/>
            <p:nvPr/>
          </p:nvSpPr>
          <p:spPr>
            <a:xfrm>
              <a:off x="7931650" y="4216841"/>
              <a:ext cx="185378" cy="165971"/>
            </a:xfrm>
            <a:custGeom>
              <a:rect b="b" l="l" r="r" t="t"/>
              <a:pathLst>
                <a:path extrusionOk="0" h="5097" w="5693">
                  <a:moveTo>
                    <a:pt x="4430" y="0"/>
                  </a:moveTo>
                  <a:lnTo>
                    <a:pt x="0" y="4430"/>
                  </a:lnTo>
                  <a:lnTo>
                    <a:pt x="667" y="5073"/>
                  </a:lnTo>
                  <a:lnTo>
                    <a:pt x="1548" y="5073"/>
                  </a:lnTo>
                  <a:lnTo>
                    <a:pt x="1548" y="5097"/>
                  </a:lnTo>
                  <a:cubicBezTo>
                    <a:pt x="1882" y="4977"/>
                    <a:pt x="3168" y="4406"/>
                    <a:pt x="4311" y="3215"/>
                  </a:cubicBezTo>
                  <a:cubicBezTo>
                    <a:pt x="4835" y="2667"/>
                    <a:pt x="5335" y="2024"/>
                    <a:pt x="5692" y="1239"/>
                  </a:cubicBezTo>
                  <a:lnTo>
                    <a:pt x="443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86"/>
            <p:cNvSpPr/>
            <p:nvPr/>
          </p:nvSpPr>
          <p:spPr>
            <a:xfrm>
              <a:off x="7787398" y="4374834"/>
              <a:ext cx="135753" cy="129924"/>
            </a:xfrm>
            <a:custGeom>
              <a:rect b="b" l="l" r="r" t="t"/>
              <a:pathLst>
                <a:path extrusionOk="0" h="3990" w="4169">
                  <a:moveTo>
                    <a:pt x="2454" y="0"/>
                  </a:moveTo>
                  <a:cubicBezTo>
                    <a:pt x="2049" y="0"/>
                    <a:pt x="1644" y="161"/>
                    <a:pt x="1335" y="483"/>
                  </a:cubicBezTo>
                  <a:cubicBezTo>
                    <a:pt x="811" y="1007"/>
                    <a:pt x="120" y="3245"/>
                    <a:pt x="25" y="3626"/>
                  </a:cubicBezTo>
                  <a:cubicBezTo>
                    <a:pt x="1" y="3721"/>
                    <a:pt x="25" y="3840"/>
                    <a:pt x="120" y="3888"/>
                  </a:cubicBezTo>
                  <a:cubicBezTo>
                    <a:pt x="159" y="3947"/>
                    <a:pt x="247" y="3990"/>
                    <a:pt x="330" y="3990"/>
                  </a:cubicBezTo>
                  <a:cubicBezTo>
                    <a:pt x="347" y="3990"/>
                    <a:pt x="365" y="3988"/>
                    <a:pt x="382" y="3983"/>
                  </a:cubicBezTo>
                  <a:cubicBezTo>
                    <a:pt x="763" y="3936"/>
                    <a:pt x="3002" y="3221"/>
                    <a:pt x="3549" y="2674"/>
                  </a:cubicBezTo>
                  <a:cubicBezTo>
                    <a:pt x="4168" y="2078"/>
                    <a:pt x="4168" y="1078"/>
                    <a:pt x="3573" y="483"/>
                  </a:cubicBezTo>
                  <a:cubicBezTo>
                    <a:pt x="3264" y="161"/>
                    <a:pt x="2859" y="0"/>
                    <a:pt x="2454"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86"/>
            <p:cNvSpPr/>
            <p:nvPr/>
          </p:nvSpPr>
          <p:spPr>
            <a:xfrm>
              <a:off x="7792055" y="4388999"/>
              <a:ext cx="131878" cy="114978"/>
            </a:xfrm>
            <a:custGeom>
              <a:rect b="b" l="l" r="r" t="t"/>
              <a:pathLst>
                <a:path extrusionOk="0" h="3531" w="4050">
                  <a:moveTo>
                    <a:pt x="3430" y="0"/>
                  </a:moveTo>
                  <a:lnTo>
                    <a:pt x="1" y="3429"/>
                  </a:lnTo>
                  <a:cubicBezTo>
                    <a:pt x="60" y="3488"/>
                    <a:pt x="151" y="3531"/>
                    <a:pt x="221" y="3531"/>
                  </a:cubicBezTo>
                  <a:cubicBezTo>
                    <a:pt x="236" y="3531"/>
                    <a:pt x="250" y="3529"/>
                    <a:pt x="263" y="3525"/>
                  </a:cubicBezTo>
                  <a:cubicBezTo>
                    <a:pt x="620" y="3453"/>
                    <a:pt x="2882" y="2786"/>
                    <a:pt x="3430" y="2239"/>
                  </a:cubicBezTo>
                  <a:cubicBezTo>
                    <a:pt x="4049" y="1619"/>
                    <a:pt x="4049" y="643"/>
                    <a:pt x="34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86"/>
            <p:cNvSpPr/>
            <p:nvPr/>
          </p:nvSpPr>
          <p:spPr>
            <a:xfrm>
              <a:off x="7885119" y="4310654"/>
              <a:ext cx="97753" cy="96776"/>
            </a:xfrm>
            <a:custGeom>
              <a:rect b="b" l="l" r="r" t="t"/>
              <a:pathLst>
                <a:path extrusionOk="0" h="2972" w="3002">
                  <a:moveTo>
                    <a:pt x="786" y="1"/>
                  </a:moveTo>
                  <a:lnTo>
                    <a:pt x="120" y="668"/>
                  </a:lnTo>
                  <a:cubicBezTo>
                    <a:pt x="1" y="787"/>
                    <a:pt x="1" y="977"/>
                    <a:pt x="120" y="1096"/>
                  </a:cubicBezTo>
                  <a:lnTo>
                    <a:pt x="1025" y="2001"/>
                  </a:lnTo>
                  <a:lnTo>
                    <a:pt x="1906" y="2882"/>
                  </a:lnTo>
                  <a:cubicBezTo>
                    <a:pt x="1965" y="2942"/>
                    <a:pt x="2049" y="2972"/>
                    <a:pt x="2132" y="2972"/>
                  </a:cubicBezTo>
                  <a:cubicBezTo>
                    <a:pt x="2215" y="2972"/>
                    <a:pt x="2299" y="2942"/>
                    <a:pt x="2358" y="2882"/>
                  </a:cubicBezTo>
                  <a:lnTo>
                    <a:pt x="3001" y="2239"/>
                  </a:lnTo>
                  <a:lnTo>
                    <a:pt x="1882" y="1096"/>
                  </a:lnTo>
                  <a:lnTo>
                    <a:pt x="786"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86"/>
            <p:cNvSpPr/>
            <p:nvPr/>
          </p:nvSpPr>
          <p:spPr>
            <a:xfrm>
              <a:off x="7916900" y="4346342"/>
              <a:ext cx="65190" cy="60990"/>
            </a:xfrm>
            <a:custGeom>
              <a:rect b="b" l="l" r="r" t="t"/>
              <a:pathLst>
                <a:path extrusionOk="0" h="1873" w="2002">
                  <a:moveTo>
                    <a:pt x="906" y="0"/>
                  </a:moveTo>
                  <a:lnTo>
                    <a:pt x="1" y="905"/>
                  </a:lnTo>
                  <a:lnTo>
                    <a:pt x="906" y="1786"/>
                  </a:lnTo>
                  <a:cubicBezTo>
                    <a:pt x="974" y="1843"/>
                    <a:pt x="1053" y="1873"/>
                    <a:pt x="1130" y="1873"/>
                  </a:cubicBezTo>
                  <a:cubicBezTo>
                    <a:pt x="1214" y="1873"/>
                    <a:pt x="1296" y="1837"/>
                    <a:pt x="1358" y="1763"/>
                  </a:cubicBezTo>
                  <a:lnTo>
                    <a:pt x="2001" y="1120"/>
                  </a:lnTo>
                  <a:lnTo>
                    <a:pt x="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86"/>
            <p:cNvSpPr/>
            <p:nvPr/>
          </p:nvSpPr>
          <p:spPr>
            <a:xfrm>
              <a:off x="7981276" y="4250185"/>
              <a:ext cx="62064" cy="62846"/>
            </a:xfrm>
            <a:custGeom>
              <a:rect b="b" l="l" r="r" t="t"/>
              <a:pathLst>
                <a:path extrusionOk="0" h="1930" w="1906">
                  <a:moveTo>
                    <a:pt x="953" y="0"/>
                  </a:moveTo>
                  <a:cubicBezTo>
                    <a:pt x="429" y="0"/>
                    <a:pt x="1" y="429"/>
                    <a:pt x="1" y="977"/>
                  </a:cubicBezTo>
                  <a:cubicBezTo>
                    <a:pt x="1" y="1501"/>
                    <a:pt x="429" y="1929"/>
                    <a:pt x="953" y="1929"/>
                  </a:cubicBezTo>
                  <a:cubicBezTo>
                    <a:pt x="1477" y="1929"/>
                    <a:pt x="1906" y="1501"/>
                    <a:pt x="1906" y="977"/>
                  </a:cubicBezTo>
                  <a:cubicBezTo>
                    <a:pt x="1906" y="429"/>
                    <a:pt x="1477"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86"/>
            <p:cNvSpPr/>
            <p:nvPr/>
          </p:nvSpPr>
          <p:spPr>
            <a:xfrm>
              <a:off x="7989807" y="4259498"/>
              <a:ext cx="55096" cy="52165"/>
            </a:xfrm>
            <a:custGeom>
              <a:rect b="b" l="l" r="r" t="t"/>
              <a:pathLst>
                <a:path extrusionOk="0" h="1602" w="1692">
                  <a:moveTo>
                    <a:pt x="1334" y="0"/>
                  </a:moveTo>
                  <a:lnTo>
                    <a:pt x="1" y="1334"/>
                  </a:lnTo>
                  <a:cubicBezTo>
                    <a:pt x="179" y="1512"/>
                    <a:pt x="423" y="1602"/>
                    <a:pt x="667" y="1602"/>
                  </a:cubicBezTo>
                  <a:cubicBezTo>
                    <a:pt x="911" y="1602"/>
                    <a:pt x="1156" y="1512"/>
                    <a:pt x="1334" y="1334"/>
                  </a:cubicBezTo>
                  <a:cubicBezTo>
                    <a:pt x="1691" y="976"/>
                    <a:pt x="1691" y="381"/>
                    <a:pt x="1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34" name="Shape 18634"/>
        <p:cNvGrpSpPr/>
        <p:nvPr/>
      </p:nvGrpSpPr>
      <p:grpSpPr>
        <a:xfrm>
          <a:off x="0" y="0"/>
          <a:ext cx="0" cy="0"/>
          <a:chOff x="0" y="0"/>
          <a:chExt cx="0" cy="0"/>
        </a:xfrm>
      </p:grpSpPr>
      <p:sp>
        <p:nvSpPr>
          <p:cNvPr id="18635" name="Google Shape;18635;p87"/>
          <p:cNvSpPr txBox="1"/>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
        <p:nvSpPr>
          <p:cNvPr id="18636" name="Google Shape;18636;p87"/>
          <p:cNvSpPr txBox="1"/>
          <p:nvPr/>
        </p:nvSpPr>
        <p:spPr>
          <a:xfrm>
            <a:off x="1068100" y="141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grpSp>
        <p:nvGrpSpPr>
          <p:cNvPr id="18637" name="Google Shape;18637;p87"/>
          <p:cNvGrpSpPr/>
          <p:nvPr/>
        </p:nvGrpSpPr>
        <p:grpSpPr>
          <a:xfrm>
            <a:off x="1006306" y="1854873"/>
            <a:ext cx="357598" cy="338260"/>
            <a:chOff x="1006306" y="1931073"/>
            <a:chExt cx="357598" cy="338260"/>
          </a:xfrm>
        </p:grpSpPr>
        <p:sp>
          <p:nvSpPr>
            <p:cNvPr id="18638" name="Google Shape;18638;p87"/>
            <p:cNvSpPr/>
            <p:nvPr/>
          </p:nvSpPr>
          <p:spPr>
            <a:xfrm>
              <a:off x="1029511" y="2040988"/>
              <a:ext cx="311155" cy="209755"/>
            </a:xfrm>
            <a:custGeom>
              <a:rect b="b" l="l" r="r" t="t"/>
              <a:pathLst>
                <a:path extrusionOk="0" h="6454" w="9574">
                  <a:moveTo>
                    <a:pt x="405" y="0"/>
                  </a:moveTo>
                  <a:cubicBezTo>
                    <a:pt x="167" y="0"/>
                    <a:pt x="1" y="167"/>
                    <a:pt x="1" y="405"/>
                  </a:cubicBezTo>
                  <a:lnTo>
                    <a:pt x="1" y="6239"/>
                  </a:lnTo>
                  <a:lnTo>
                    <a:pt x="4787" y="6454"/>
                  </a:lnTo>
                  <a:lnTo>
                    <a:pt x="9574" y="6239"/>
                  </a:lnTo>
                  <a:lnTo>
                    <a:pt x="9574" y="405"/>
                  </a:lnTo>
                  <a:cubicBezTo>
                    <a:pt x="9574" y="167"/>
                    <a:pt x="9407" y="0"/>
                    <a:pt x="91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87"/>
            <p:cNvSpPr/>
            <p:nvPr/>
          </p:nvSpPr>
          <p:spPr>
            <a:xfrm>
              <a:off x="1051968" y="2064193"/>
              <a:ext cx="264713" cy="186550"/>
            </a:xfrm>
            <a:custGeom>
              <a:rect b="b" l="l" r="r" t="t"/>
              <a:pathLst>
                <a:path extrusionOk="0" h="5740" w="8145">
                  <a:moveTo>
                    <a:pt x="167" y="1"/>
                  </a:moveTo>
                  <a:cubicBezTo>
                    <a:pt x="72" y="1"/>
                    <a:pt x="0" y="72"/>
                    <a:pt x="0" y="167"/>
                  </a:cubicBezTo>
                  <a:lnTo>
                    <a:pt x="0" y="5525"/>
                  </a:lnTo>
                  <a:lnTo>
                    <a:pt x="4192" y="5740"/>
                  </a:lnTo>
                  <a:lnTo>
                    <a:pt x="8145" y="5525"/>
                  </a:lnTo>
                  <a:lnTo>
                    <a:pt x="8145" y="167"/>
                  </a:lnTo>
                  <a:cubicBezTo>
                    <a:pt x="8145" y="72"/>
                    <a:pt x="8049" y="1"/>
                    <a:pt x="795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87"/>
            <p:cNvSpPr/>
            <p:nvPr/>
          </p:nvSpPr>
          <p:spPr>
            <a:xfrm>
              <a:off x="1290356" y="2064193"/>
              <a:ext cx="27105" cy="179595"/>
            </a:xfrm>
            <a:custGeom>
              <a:rect b="b" l="l" r="r" t="t"/>
              <a:pathLst>
                <a:path extrusionOk="0" h="5526" w="834">
                  <a:moveTo>
                    <a:pt x="0" y="1"/>
                  </a:moveTo>
                  <a:cubicBezTo>
                    <a:pt x="95" y="1"/>
                    <a:pt x="191" y="72"/>
                    <a:pt x="191" y="167"/>
                  </a:cubicBezTo>
                  <a:lnTo>
                    <a:pt x="191" y="5525"/>
                  </a:lnTo>
                  <a:lnTo>
                    <a:pt x="834" y="5525"/>
                  </a:lnTo>
                  <a:lnTo>
                    <a:pt x="834" y="167"/>
                  </a:lnTo>
                  <a:cubicBezTo>
                    <a:pt x="834" y="72"/>
                    <a:pt x="786"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87"/>
            <p:cNvSpPr/>
            <p:nvPr/>
          </p:nvSpPr>
          <p:spPr>
            <a:xfrm>
              <a:off x="1310473" y="2040988"/>
              <a:ext cx="31752" cy="209755"/>
            </a:xfrm>
            <a:custGeom>
              <a:rect b="b" l="l" r="r" t="t"/>
              <a:pathLst>
                <a:path extrusionOk="0" h="6454" w="977">
                  <a:moveTo>
                    <a:pt x="0" y="0"/>
                  </a:moveTo>
                  <a:cubicBezTo>
                    <a:pt x="238" y="0"/>
                    <a:pt x="429" y="167"/>
                    <a:pt x="429" y="405"/>
                  </a:cubicBezTo>
                  <a:lnTo>
                    <a:pt x="429" y="6239"/>
                  </a:lnTo>
                  <a:lnTo>
                    <a:pt x="667" y="6454"/>
                  </a:lnTo>
                  <a:lnTo>
                    <a:pt x="977" y="6239"/>
                  </a:lnTo>
                  <a:lnTo>
                    <a:pt x="977" y="405"/>
                  </a:lnTo>
                  <a:cubicBezTo>
                    <a:pt x="929" y="167"/>
                    <a:pt x="762" y="0"/>
                    <a:pt x="548"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87"/>
            <p:cNvSpPr/>
            <p:nvPr/>
          </p:nvSpPr>
          <p:spPr>
            <a:xfrm>
              <a:off x="1055056" y="1950411"/>
              <a:ext cx="157138" cy="157170"/>
            </a:xfrm>
            <a:custGeom>
              <a:rect b="b" l="l" r="r" t="t"/>
              <a:pathLst>
                <a:path extrusionOk="0" h="4836" w="4835">
                  <a:moveTo>
                    <a:pt x="2429" y="1"/>
                  </a:moveTo>
                  <a:cubicBezTo>
                    <a:pt x="1096" y="1"/>
                    <a:pt x="0" y="1096"/>
                    <a:pt x="0" y="2406"/>
                  </a:cubicBezTo>
                  <a:cubicBezTo>
                    <a:pt x="0" y="3740"/>
                    <a:pt x="1096" y="4835"/>
                    <a:pt x="2429" y="4835"/>
                  </a:cubicBezTo>
                  <a:cubicBezTo>
                    <a:pt x="3763" y="4835"/>
                    <a:pt x="4835" y="3740"/>
                    <a:pt x="4835" y="2406"/>
                  </a:cubicBezTo>
                  <a:cubicBezTo>
                    <a:pt x="4835" y="1096"/>
                    <a:pt x="3763" y="1"/>
                    <a:pt x="24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87"/>
            <p:cNvSpPr/>
            <p:nvPr/>
          </p:nvSpPr>
          <p:spPr>
            <a:xfrm>
              <a:off x="1123176" y="1950411"/>
              <a:ext cx="89017" cy="157170"/>
            </a:xfrm>
            <a:custGeom>
              <a:rect b="b" l="l" r="r" t="t"/>
              <a:pathLst>
                <a:path extrusionOk="0" h="4836" w="2739">
                  <a:moveTo>
                    <a:pt x="333" y="1"/>
                  </a:moveTo>
                  <a:cubicBezTo>
                    <a:pt x="214" y="1"/>
                    <a:pt x="95" y="1"/>
                    <a:pt x="0" y="48"/>
                  </a:cubicBezTo>
                  <a:cubicBezTo>
                    <a:pt x="1167" y="191"/>
                    <a:pt x="2096" y="1192"/>
                    <a:pt x="2096" y="2430"/>
                  </a:cubicBezTo>
                  <a:cubicBezTo>
                    <a:pt x="2096" y="3644"/>
                    <a:pt x="1191" y="4645"/>
                    <a:pt x="0" y="4811"/>
                  </a:cubicBezTo>
                  <a:cubicBezTo>
                    <a:pt x="119" y="4835"/>
                    <a:pt x="214" y="4835"/>
                    <a:pt x="333" y="4835"/>
                  </a:cubicBezTo>
                  <a:cubicBezTo>
                    <a:pt x="1667" y="4835"/>
                    <a:pt x="2739" y="3763"/>
                    <a:pt x="2739" y="2430"/>
                  </a:cubicBezTo>
                  <a:cubicBezTo>
                    <a:pt x="2739" y="1072"/>
                    <a:pt x="1667" y="1"/>
                    <a:pt x="33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87"/>
            <p:cNvSpPr/>
            <p:nvPr/>
          </p:nvSpPr>
          <p:spPr>
            <a:xfrm>
              <a:off x="1097631" y="1950411"/>
              <a:ext cx="71988" cy="157170"/>
            </a:xfrm>
            <a:custGeom>
              <a:rect b="b" l="l" r="r" t="t"/>
              <a:pathLst>
                <a:path extrusionOk="0" h="4836" w="2215">
                  <a:moveTo>
                    <a:pt x="1119" y="1"/>
                  </a:moveTo>
                  <a:cubicBezTo>
                    <a:pt x="500" y="1"/>
                    <a:pt x="0" y="1096"/>
                    <a:pt x="0" y="2406"/>
                  </a:cubicBezTo>
                  <a:cubicBezTo>
                    <a:pt x="0" y="3740"/>
                    <a:pt x="500" y="4835"/>
                    <a:pt x="1119" y="4835"/>
                  </a:cubicBezTo>
                  <a:cubicBezTo>
                    <a:pt x="1715" y="4835"/>
                    <a:pt x="2215" y="3740"/>
                    <a:pt x="2215" y="2406"/>
                  </a:cubicBezTo>
                  <a:cubicBezTo>
                    <a:pt x="2215" y="1096"/>
                    <a:pt x="1715" y="1"/>
                    <a:pt x="1119"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87"/>
            <p:cNvSpPr/>
            <p:nvPr/>
          </p:nvSpPr>
          <p:spPr>
            <a:xfrm>
              <a:off x="1123176" y="1950411"/>
              <a:ext cx="46442" cy="157170"/>
            </a:xfrm>
            <a:custGeom>
              <a:rect b="b" l="l" r="r" t="t"/>
              <a:pathLst>
                <a:path extrusionOk="0" h="4836" w="1429">
                  <a:moveTo>
                    <a:pt x="333" y="1"/>
                  </a:moveTo>
                  <a:cubicBezTo>
                    <a:pt x="214" y="1"/>
                    <a:pt x="95" y="48"/>
                    <a:pt x="0" y="120"/>
                  </a:cubicBezTo>
                  <a:cubicBezTo>
                    <a:pt x="453" y="429"/>
                    <a:pt x="786" y="1358"/>
                    <a:pt x="786" y="2430"/>
                  </a:cubicBezTo>
                  <a:cubicBezTo>
                    <a:pt x="786" y="3502"/>
                    <a:pt x="453" y="4406"/>
                    <a:pt x="0" y="4716"/>
                  </a:cubicBezTo>
                  <a:cubicBezTo>
                    <a:pt x="119" y="4764"/>
                    <a:pt x="214" y="4835"/>
                    <a:pt x="333" y="4835"/>
                  </a:cubicBezTo>
                  <a:cubicBezTo>
                    <a:pt x="929" y="4835"/>
                    <a:pt x="1429" y="3763"/>
                    <a:pt x="1429" y="2430"/>
                  </a:cubicBezTo>
                  <a:cubicBezTo>
                    <a:pt x="1429" y="1072"/>
                    <a:pt x="953" y="1"/>
                    <a:pt x="333"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87"/>
            <p:cNvSpPr/>
            <p:nvPr/>
          </p:nvSpPr>
          <p:spPr>
            <a:xfrm>
              <a:off x="1196691" y="2147003"/>
              <a:ext cx="93698" cy="69680"/>
            </a:xfrm>
            <a:custGeom>
              <a:rect b="b" l="l" r="r" t="t"/>
              <a:pathLst>
                <a:path extrusionOk="0" h="2144" w="2883">
                  <a:moveTo>
                    <a:pt x="715" y="1"/>
                  </a:moveTo>
                  <a:cubicBezTo>
                    <a:pt x="334" y="1"/>
                    <a:pt x="0" y="334"/>
                    <a:pt x="0" y="715"/>
                  </a:cubicBezTo>
                  <a:lnTo>
                    <a:pt x="0" y="2049"/>
                  </a:lnTo>
                  <a:lnTo>
                    <a:pt x="1429" y="2144"/>
                  </a:lnTo>
                  <a:lnTo>
                    <a:pt x="2858" y="2049"/>
                  </a:lnTo>
                  <a:lnTo>
                    <a:pt x="2882" y="715"/>
                  </a:lnTo>
                  <a:cubicBezTo>
                    <a:pt x="2882" y="334"/>
                    <a:pt x="2572" y="1"/>
                    <a:pt x="2168" y="1"/>
                  </a:cubicBezTo>
                  <a:lnTo>
                    <a:pt x="2144" y="1"/>
                  </a:lnTo>
                  <a:cubicBezTo>
                    <a:pt x="1763" y="1"/>
                    <a:pt x="1429" y="334"/>
                    <a:pt x="1429" y="715"/>
                  </a:cubicBezTo>
                  <a:cubicBezTo>
                    <a:pt x="1429" y="334"/>
                    <a:pt x="109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87"/>
            <p:cNvSpPr/>
            <p:nvPr/>
          </p:nvSpPr>
          <p:spPr>
            <a:xfrm>
              <a:off x="1243913" y="2195753"/>
              <a:ext cx="48002" cy="21710"/>
            </a:xfrm>
            <a:custGeom>
              <a:rect b="b" l="l" r="r" t="t"/>
              <a:pathLst>
                <a:path extrusionOk="0" h="668" w="1477">
                  <a:moveTo>
                    <a:pt x="762" y="1"/>
                  </a:moveTo>
                  <a:cubicBezTo>
                    <a:pt x="357" y="1"/>
                    <a:pt x="48" y="263"/>
                    <a:pt x="0" y="668"/>
                  </a:cubicBezTo>
                  <a:lnTo>
                    <a:pt x="1405" y="668"/>
                  </a:lnTo>
                  <a:cubicBezTo>
                    <a:pt x="1429" y="668"/>
                    <a:pt x="1477" y="644"/>
                    <a:pt x="1477" y="596"/>
                  </a:cubicBezTo>
                  <a:cubicBezTo>
                    <a:pt x="1405" y="239"/>
                    <a:pt x="1096" y="1"/>
                    <a:pt x="76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87"/>
            <p:cNvSpPr/>
            <p:nvPr/>
          </p:nvSpPr>
          <p:spPr>
            <a:xfrm>
              <a:off x="1006306" y="1931073"/>
              <a:ext cx="33" cy="33"/>
            </a:xfrm>
            <a:custGeom>
              <a:rect b="b" l="l" r="r" t="t"/>
              <a:pathLst>
                <a:path extrusionOk="0" h="1" w="1">
                  <a:moveTo>
                    <a:pt x="0" y="0"/>
                  </a:move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87"/>
            <p:cNvSpPr/>
            <p:nvPr/>
          </p:nvSpPr>
          <p:spPr>
            <a:xfrm>
              <a:off x="1130131" y="2120678"/>
              <a:ext cx="48002" cy="72800"/>
            </a:xfrm>
            <a:custGeom>
              <a:rect b="b" l="l" r="r" t="t"/>
              <a:pathLst>
                <a:path extrusionOk="0" h="2240" w="1477">
                  <a:moveTo>
                    <a:pt x="167" y="1"/>
                  </a:moveTo>
                  <a:cubicBezTo>
                    <a:pt x="48" y="1"/>
                    <a:pt x="0" y="96"/>
                    <a:pt x="0" y="191"/>
                  </a:cubicBezTo>
                  <a:cubicBezTo>
                    <a:pt x="0" y="287"/>
                    <a:pt x="48" y="334"/>
                    <a:pt x="167" y="358"/>
                  </a:cubicBezTo>
                  <a:cubicBezTo>
                    <a:pt x="286" y="358"/>
                    <a:pt x="358" y="287"/>
                    <a:pt x="358" y="191"/>
                  </a:cubicBezTo>
                  <a:cubicBezTo>
                    <a:pt x="358" y="72"/>
                    <a:pt x="262" y="1"/>
                    <a:pt x="167" y="1"/>
                  </a:cubicBezTo>
                  <a:close/>
                  <a:moveTo>
                    <a:pt x="167" y="692"/>
                  </a:moveTo>
                  <a:cubicBezTo>
                    <a:pt x="48" y="692"/>
                    <a:pt x="0" y="787"/>
                    <a:pt x="0" y="882"/>
                  </a:cubicBezTo>
                  <a:cubicBezTo>
                    <a:pt x="0" y="954"/>
                    <a:pt x="48" y="1049"/>
                    <a:pt x="167" y="1049"/>
                  </a:cubicBezTo>
                  <a:cubicBezTo>
                    <a:pt x="286" y="1049"/>
                    <a:pt x="358" y="954"/>
                    <a:pt x="358" y="882"/>
                  </a:cubicBezTo>
                  <a:cubicBezTo>
                    <a:pt x="358" y="763"/>
                    <a:pt x="262" y="692"/>
                    <a:pt x="167" y="692"/>
                  </a:cubicBezTo>
                  <a:close/>
                  <a:moveTo>
                    <a:pt x="205" y="1343"/>
                  </a:moveTo>
                  <a:cubicBezTo>
                    <a:pt x="185" y="1343"/>
                    <a:pt x="164" y="1348"/>
                    <a:pt x="143" y="1358"/>
                  </a:cubicBezTo>
                  <a:cubicBezTo>
                    <a:pt x="48" y="1382"/>
                    <a:pt x="0" y="1477"/>
                    <a:pt x="24" y="1549"/>
                  </a:cubicBezTo>
                  <a:cubicBezTo>
                    <a:pt x="48" y="1644"/>
                    <a:pt x="119" y="1668"/>
                    <a:pt x="167" y="1668"/>
                  </a:cubicBezTo>
                  <a:lnTo>
                    <a:pt x="239" y="1668"/>
                  </a:lnTo>
                  <a:cubicBezTo>
                    <a:pt x="334" y="1644"/>
                    <a:pt x="381" y="1549"/>
                    <a:pt x="358" y="1477"/>
                  </a:cubicBezTo>
                  <a:cubicBezTo>
                    <a:pt x="339" y="1403"/>
                    <a:pt x="277" y="1343"/>
                    <a:pt x="205" y="1343"/>
                  </a:cubicBezTo>
                  <a:close/>
                  <a:moveTo>
                    <a:pt x="642" y="1757"/>
                  </a:moveTo>
                  <a:cubicBezTo>
                    <a:pt x="565" y="1757"/>
                    <a:pt x="496" y="1803"/>
                    <a:pt x="477" y="1882"/>
                  </a:cubicBezTo>
                  <a:cubicBezTo>
                    <a:pt x="453" y="1978"/>
                    <a:pt x="501" y="2073"/>
                    <a:pt x="596" y="2097"/>
                  </a:cubicBezTo>
                  <a:lnTo>
                    <a:pt x="643" y="2097"/>
                  </a:lnTo>
                  <a:cubicBezTo>
                    <a:pt x="715" y="2097"/>
                    <a:pt x="762" y="2049"/>
                    <a:pt x="810" y="1978"/>
                  </a:cubicBezTo>
                  <a:cubicBezTo>
                    <a:pt x="834" y="1882"/>
                    <a:pt x="762" y="1787"/>
                    <a:pt x="691" y="1763"/>
                  </a:cubicBezTo>
                  <a:cubicBezTo>
                    <a:pt x="675" y="1759"/>
                    <a:pt x="658" y="1757"/>
                    <a:pt x="642" y="1757"/>
                  </a:cubicBezTo>
                  <a:close/>
                  <a:moveTo>
                    <a:pt x="1297" y="1901"/>
                  </a:moveTo>
                  <a:cubicBezTo>
                    <a:pt x="1220" y="1901"/>
                    <a:pt x="1161" y="1963"/>
                    <a:pt x="1120" y="2025"/>
                  </a:cubicBezTo>
                  <a:cubicBezTo>
                    <a:pt x="1096" y="2120"/>
                    <a:pt x="1167" y="2216"/>
                    <a:pt x="1239" y="2240"/>
                  </a:cubicBezTo>
                  <a:lnTo>
                    <a:pt x="1310" y="2240"/>
                  </a:lnTo>
                  <a:cubicBezTo>
                    <a:pt x="1358" y="2240"/>
                    <a:pt x="1429" y="2216"/>
                    <a:pt x="1453" y="2120"/>
                  </a:cubicBezTo>
                  <a:cubicBezTo>
                    <a:pt x="1477" y="2025"/>
                    <a:pt x="1429" y="1954"/>
                    <a:pt x="1334" y="1906"/>
                  </a:cubicBezTo>
                  <a:cubicBezTo>
                    <a:pt x="1321" y="1903"/>
                    <a:pt x="1309" y="1901"/>
                    <a:pt x="1297" y="190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87"/>
            <p:cNvSpPr/>
            <p:nvPr/>
          </p:nvSpPr>
          <p:spPr>
            <a:xfrm>
              <a:off x="1006306" y="2242976"/>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477" y="382"/>
                  </a:lnTo>
                  <a:lnTo>
                    <a:pt x="6454" y="763"/>
                  </a:lnTo>
                  <a:lnTo>
                    <a:pt x="10645" y="763"/>
                  </a:lnTo>
                  <a:cubicBezTo>
                    <a:pt x="10836" y="763"/>
                    <a:pt x="10979" y="644"/>
                    <a:pt x="11002" y="453"/>
                  </a:cubicBezTo>
                  <a:lnTo>
                    <a:pt x="11002" y="144"/>
                  </a:lnTo>
                  <a:cubicBezTo>
                    <a:pt x="11002" y="48"/>
                    <a:pt x="10955" y="1"/>
                    <a:pt x="10860"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87"/>
            <p:cNvSpPr/>
            <p:nvPr/>
          </p:nvSpPr>
          <p:spPr>
            <a:xfrm>
              <a:off x="1331371" y="2243756"/>
              <a:ext cx="31752" cy="25578"/>
            </a:xfrm>
            <a:custGeom>
              <a:rect b="b" l="l" r="r" t="t"/>
              <a:pathLst>
                <a:path extrusionOk="0" h="787" w="977">
                  <a:moveTo>
                    <a:pt x="167" y="0"/>
                  </a:moveTo>
                  <a:cubicBezTo>
                    <a:pt x="262" y="0"/>
                    <a:pt x="334" y="72"/>
                    <a:pt x="334" y="143"/>
                  </a:cubicBezTo>
                  <a:lnTo>
                    <a:pt x="334" y="453"/>
                  </a:lnTo>
                  <a:cubicBezTo>
                    <a:pt x="334" y="620"/>
                    <a:pt x="167" y="786"/>
                    <a:pt x="0" y="786"/>
                  </a:cubicBezTo>
                  <a:lnTo>
                    <a:pt x="643" y="786"/>
                  </a:lnTo>
                  <a:cubicBezTo>
                    <a:pt x="834" y="786"/>
                    <a:pt x="977" y="620"/>
                    <a:pt x="977" y="453"/>
                  </a:cubicBezTo>
                  <a:lnTo>
                    <a:pt x="977" y="143"/>
                  </a:lnTo>
                  <a:cubicBezTo>
                    <a:pt x="977" y="72"/>
                    <a:pt x="929" y="0"/>
                    <a:pt x="8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87"/>
            <p:cNvSpPr/>
            <p:nvPr/>
          </p:nvSpPr>
          <p:spPr>
            <a:xfrm>
              <a:off x="1153336" y="2243756"/>
              <a:ext cx="62725" cy="24017"/>
            </a:xfrm>
            <a:custGeom>
              <a:rect b="b" l="l" r="r" t="t"/>
              <a:pathLst>
                <a:path extrusionOk="0" h="739" w="1930">
                  <a:moveTo>
                    <a:pt x="1" y="0"/>
                  </a:moveTo>
                  <a:lnTo>
                    <a:pt x="1" y="739"/>
                  </a:lnTo>
                  <a:lnTo>
                    <a:pt x="1930" y="739"/>
                  </a:lnTo>
                  <a:lnTo>
                    <a:pt x="1930"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87"/>
            <p:cNvSpPr/>
            <p:nvPr/>
          </p:nvSpPr>
          <p:spPr>
            <a:xfrm>
              <a:off x="1195131" y="2243756"/>
              <a:ext cx="20930" cy="24017"/>
            </a:xfrm>
            <a:custGeom>
              <a:rect b="b" l="l" r="r" t="t"/>
              <a:pathLst>
                <a:path extrusionOk="0" h="739" w="644">
                  <a:moveTo>
                    <a:pt x="1" y="0"/>
                  </a:moveTo>
                  <a:lnTo>
                    <a:pt x="1" y="739"/>
                  </a:lnTo>
                  <a:lnTo>
                    <a:pt x="644" y="739"/>
                  </a:lnTo>
                  <a:lnTo>
                    <a:pt x="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87"/>
            <p:cNvSpPr/>
            <p:nvPr/>
          </p:nvSpPr>
          <p:spPr>
            <a:xfrm>
              <a:off x="1196691" y="2195753"/>
              <a:ext cx="47255" cy="21710"/>
            </a:xfrm>
            <a:custGeom>
              <a:rect b="b" l="l" r="r" t="t"/>
              <a:pathLst>
                <a:path extrusionOk="0" h="668" w="1454">
                  <a:moveTo>
                    <a:pt x="715" y="1"/>
                  </a:moveTo>
                  <a:cubicBezTo>
                    <a:pt x="358" y="1"/>
                    <a:pt x="72" y="239"/>
                    <a:pt x="0" y="596"/>
                  </a:cubicBezTo>
                  <a:cubicBezTo>
                    <a:pt x="0" y="644"/>
                    <a:pt x="24" y="668"/>
                    <a:pt x="48" y="668"/>
                  </a:cubicBezTo>
                  <a:lnTo>
                    <a:pt x="1453" y="668"/>
                  </a:lnTo>
                  <a:cubicBezTo>
                    <a:pt x="1406" y="263"/>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5" name="Google Shape;18655;p87"/>
          <p:cNvGrpSpPr/>
          <p:nvPr/>
        </p:nvGrpSpPr>
        <p:grpSpPr>
          <a:xfrm>
            <a:off x="1760143" y="1963573"/>
            <a:ext cx="358377" cy="271700"/>
            <a:chOff x="1760143" y="1963573"/>
            <a:chExt cx="358377" cy="271700"/>
          </a:xfrm>
        </p:grpSpPr>
        <p:sp>
          <p:nvSpPr>
            <p:cNvPr id="18656" name="Google Shape;18656;p87"/>
            <p:cNvSpPr/>
            <p:nvPr/>
          </p:nvSpPr>
          <p:spPr>
            <a:xfrm>
              <a:off x="1760923" y="2002281"/>
              <a:ext cx="356817" cy="212095"/>
            </a:xfrm>
            <a:custGeom>
              <a:rect b="b" l="l" r="r" t="t"/>
              <a:pathLst>
                <a:path extrusionOk="0" h="6526" w="10979">
                  <a:moveTo>
                    <a:pt x="5335" y="0"/>
                  </a:moveTo>
                  <a:lnTo>
                    <a:pt x="0" y="167"/>
                  </a:lnTo>
                  <a:lnTo>
                    <a:pt x="0" y="6192"/>
                  </a:lnTo>
                  <a:lnTo>
                    <a:pt x="6049" y="6525"/>
                  </a:lnTo>
                  <a:lnTo>
                    <a:pt x="10979" y="6216"/>
                  </a:lnTo>
                  <a:lnTo>
                    <a:pt x="10979" y="167"/>
                  </a:lnTo>
                  <a:lnTo>
                    <a:pt x="533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87"/>
            <p:cNvSpPr/>
            <p:nvPr/>
          </p:nvSpPr>
          <p:spPr>
            <a:xfrm>
              <a:off x="1959043" y="1996853"/>
              <a:ext cx="158697" cy="219830"/>
            </a:xfrm>
            <a:custGeom>
              <a:rect b="b" l="l" r="r" t="t"/>
              <a:pathLst>
                <a:path extrusionOk="0" h="6764" w="4883">
                  <a:moveTo>
                    <a:pt x="1" y="1"/>
                  </a:moveTo>
                  <a:lnTo>
                    <a:pt x="1" y="6764"/>
                  </a:lnTo>
                  <a:lnTo>
                    <a:pt x="4883" y="6359"/>
                  </a:lnTo>
                  <a:lnTo>
                    <a:pt x="4883" y="334"/>
                  </a:lnTo>
                  <a:lnTo>
                    <a:pt x="1"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87"/>
            <p:cNvSpPr/>
            <p:nvPr/>
          </p:nvSpPr>
          <p:spPr>
            <a:xfrm>
              <a:off x="2096811" y="1998413"/>
              <a:ext cx="20930" cy="217522"/>
            </a:xfrm>
            <a:custGeom>
              <a:rect b="b" l="l" r="r" t="t"/>
              <a:pathLst>
                <a:path extrusionOk="0" h="6693" w="644">
                  <a:moveTo>
                    <a:pt x="1" y="0"/>
                  </a:moveTo>
                  <a:lnTo>
                    <a:pt x="1" y="6692"/>
                  </a:lnTo>
                  <a:lnTo>
                    <a:pt x="644" y="6359"/>
                  </a:lnTo>
                  <a:lnTo>
                    <a:pt x="644" y="286"/>
                  </a:lnTo>
                  <a:lnTo>
                    <a:pt x="1"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87"/>
            <p:cNvSpPr/>
            <p:nvPr/>
          </p:nvSpPr>
          <p:spPr>
            <a:xfrm>
              <a:off x="1760923" y="2203521"/>
              <a:ext cx="357597" cy="31753"/>
            </a:xfrm>
            <a:custGeom>
              <a:rect b="b" l="l" r="r" t="t"/>
              <a:pathLst>
                <a:path extrusionOk="0" h="977" w="11003">
                  <a:moveTo>
                    <a:pt x="0" y="0"/>
                  </a:moveTo>
                  <a:lnTo>
                    <a:pt x="0" y="786"/>
                  </a:lnTo>
                  <a:cubicBezTo>
                    <a:pt x="0" y="881"/>
                    <a:pt x="95" y="976"/>
                    <a:pt x="167" y="976"/>
                  </a:cubicBezTo>
                  <a:lnTo>
                    <a:pt x="10836" y="976"/>
                  </a:lnTo>
                  <a:cubicBezTo>
                    <a:pt x="10931" y="976"/>
                    <a:pt x="11003" y="881"/>
                    <a:pt x="11003" y="786"/>
                  </a:cubicBezTo>
                  <a:lnTo>
                    <a:pt x="1100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87"/>
            <p:cNvSpPr/>
            <p:nvPr/>
          </p:nvSpPr>
          <p:spPr>
            <a:xfrm>
              <a:off x="1760143" y="1963573"/>
              <a:ext cx="357597" cy="44167"/>
            </a:xfrm>
            <a:custGeom>
              <a:rect b="b" l="l" r="r" t="t"/>
              <a:pathLst>
                <a:path extrusionOk="0" h="1359" w="11003">
                  <a:moveTo>
                    <a:pt x="167" y="1"/>
                  </a:moveTo>
                  <a:cubicBezTo>
                    <a:pt x="72" y="1"/>
                    <a:pt x="0" y="72"/>
                    <a:pt x="0" y="167"/>
                  </a:cubicBezTo>
                  <a:lnTo>
                    <a:pt x="0" y="1358"/>
                  </a:lnTo>
                  <a:lnTo>
                    <a:pt x="11003" y="1358"/>
                  </a:lnTo>
                  <a:lnTo>
                    <a:pt x="11003" y="167"/>
                  </a:lnTo>
                  <a:cubicBezTo>
                    <a:pt x="11003" y="72"/>
                    <a:pt x="10907" y="1"/>
                    <a:pt x="1083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87"/>
            <p:cNvSpPr/>
            <p:nvPr/>
          </p:nvSpPr>
          <p:spPr>
            <a:xfrm>
              <a:off x="2090636" y="2203521"/>
              <a:ext cx="27105" cy="31753"/>
            </a:xfrm>
            <a:custGeom>
              <a:rect b="b" l="l" r="r" t="t"/>
              <a:pathLst>
                <a:path extrusionOk="0" h="977" w="834">
                  <a:moveTo>
                    <a:pt x="191" y="0"/>
                  </a:moveTo>
                  <a:lnTo>
                    <a:pt x="191" y="786"/>
                  </a:lnTo>
                  <a:cubicBezTo>
                    <a:pt x="191" y="881"/>
                    <a:pt x="95" y="976"/>
                    <a:pt x="0" y="976"/>
                  </a:cubicBezTo>
                  <a:lnTo>
                    <a:pt x="667" y="976"/>
                  </a:lnTo>
                  <a:cubicBezTo>
                    <a:pt x="738" y="976"/>
                    <a:pt x="834" y="881"/>
                    <a:pt x="834" y="786"/>
                  </a:cubicBezTo>
                  <a:lnTo>
                    <a:pt x="8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87"/>
            <p:cNvSpPr/>
            <p:nvPr/>
          </p:nvSpPr>
          <p:spPr>
            <a:xfrm>
              <a:off x="2090636" y="1963573"/>
              <a:ext cx="27105" cy="44167"/>
            </a:xfrm>
            <a:custGeom>
              <a:rect b="b" l="l" r="r" t="t"/>
              <a:pathLst>
                <a:path extrusionOk="0" h="1359" w="834">
                  <a:moveTo>
                    <a:pt x="0" y="1"/>
                  </a:moveTo>
                  <a:cubicBezTo>
                    <a:pt x="95" y="1"/>
                    <a:pt x="191" y="72"/>
                    <a:pt x="191" y="167"/>
                  </a:cubicBezTo>
                  <a:lnTo>
                    <a:pt x="191" y="1358"/>
                  </a:lnTo>
                  <a:lnTo>
                    <a:pt x="834" y="1358"/>
                  </a:lnTo>
                  <a:lnTo>
                    <a:pt x="834" y="167"/>
                  </a:lnTo>
                  <a:cubicBezTo>
                    <a:pt x="834" y="72"/>
                    <a:pt x="738"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87"/>
            <p:cNvSpPr/>
            <p:nvPr/>
          </p:nvSpPr>
          <p:spPr>
            <a:xfrm>
              <a:off x="2035678" y="1979823"/>
              <a:ext cx="11635" cy="11635"/>
            </a:xfrm>
            <a:custGeom>
              <a:rect b="b" l="l" r="r" t="t"/>
              <a:pathLst>
                <a:path extrusionOk="0" h="358" w="358">
                  <a:moveTo>
                    <a:pt x="167" y="1"/>
                  </a:moveTo>
                  <a:cubicBezTo>
                    <a:pt x="72" y="1"/>
                    <a:pt x="0" y="72"/>
                    <a:pt x="0" y="167"/>
                  </a:cubicBezTo>
                  <a:cubicBezTo>
                    <a:pt x="0" y="263"/>
                    <a:pt x="72" y="358"/>
                    <a:pt x="167" y="358"/>
                  </a:cubicBezTo>
                  <a:cubicBezTo>
                    <a:pt x="262" y="358"/>
                    <a:pt x="358" y="263"/>
                    <a:pt x="358" y="167"/>
                  </a:cubicBezTo>
                  <a:cubicBezTo>
                    <a:pt x="358"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87"/>
            <p:cNvSpPr/>
            <p:nvPr/>
          </p:nvSpPr>
          <p:spPr>
            <a:xfrm>
              <a:off x="2057356" y="1979823"/>
              <a:ext cx="11635" cy="11635"/>
            </a:xfrm>
            <a:custGeom>
              <a:rect b="b" l="l" r="r" t="t"/>
              <a:pathLst>
                <a:path extrusionOk="0" h="358" w="358">
                  <a:moveTo>
                    <a:pt x="191" y="1"/>
                  </a:moveTo>
                  <a:cubicBezTo>
                    <a:pt x="95" y="1"/>
                    <a:pt x="0" y="72"/>
                    <a:pt x="0" y="167"/>
                  </a:cubicBezTo>
                  <a:cubicBezTo>
                    <a:pt x="0" y="263"/>
                    <a:pt x="95" y="358"/>
                    <a:pt x="191" y="358"/>
                  </a:cubicBezTo>
                  <a:cubicBezTo>
                    <a:pt x="286" y="358"/>
                    <a:pt x="357" y="263"/>
                    <a:pt x="357" y="167"/>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87"/>
            <p:cNvSpPr/>
            <p:nvPr/>
          </p:nvSpPr>
          <p:spPr>
            <a:xfrm>
              <a:off x="2079781" y="1979823"/>
              <a:ext cx="11667" cy="11635"/>
            </a:xfrm>
            <a:custGeom>
              <a:rect b="b" l="l" r="r" t="t"/>
              <a:pathLst>
                <a:path extrusionOk="0" h="358" w="359">
                  <a:moveTo>
                    <a:pt x="191" y="1"/>
                  </a:moveTo>
                  <a:cubicBezTo>
                    <a:pt x="96" y="1"/>
                    <a:pt x="1" y="72"/>
                    <a:pt x="1" y="167"/>
                  </a:cubicBezTo>
                  <a:cubicBezTo>
                    <a:pt x="1" y="263"/>
                    <a:pt x="96" y="358"/>
                    <a:pt x="191" y="358"/>
                  </a:cubicBezTo>
                  <a:cubicBezTo>
                    <a:pt x="287" y="358"/>
                    <a:pt x="358" y="263"/>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87"/>
            <p:cNvSpPr/>
            <p:nvPr/>
          </p:nvSpPr>
          <p:spPr>
            <a:xfrm>
              <a:off x="1815101" y="2101341"/>
              <a:ext cx="85150" cy="58272"/>
            </a:xfrm>
            <a:custGeom>
              <a:rect b="b" l="l" r="r" t="t"/>
              <a:pathLst>
                <a:path extrusionOk="0" h="1793" w="2620">
                  <a:moveTo>
                    <a:pt x="0" y="1"/>
                  </a:moveTo>
                  <a:lnTo>
                    <a:pt x="0" y="1429"/>
                  </a:lnTo>
                  <a:cubicBezTo>
                    <a:pt x="0" y="1477"/>
                    <a:pt x="0" y="1501"/>
                    <a:pt x="24" y="1501"/>
                  </a:cubicBezTo>
                  <a:lnTo>
                    <a:pt x="238" y="1596"/>
                  </a:lnTo>
                  <a:cubicBezTo>
                    <a:pt x="560" y="1727"/>
                    <a:pt x="911" y="1793"/>
                    <a:pt x="1265" y="1793"/>
                  </a:cubicBezTo>
                  <a:cubicBezTo>
                    <a:pt x="1620" y="1793"/>
                    <a:pt x="1977" y="1727"/>
                    <a:pt x="2310" y="1596"/>
                  </a:cubicBezTo>
                  <a:lnTo>
                    <a:pt x="2525" y="1501"/>
                  </a:lnTo>
                  <a:cubicBezTo>
                    <a:pt x="2548" y="1501"/>
                    <a:pt x="2596" y="1501"/>
                    <a:pt x="2620" y="1477"/>
                  </a:cubicBezTo>
                  <a:lnTo>
                    <a:pt x="26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87"/>
            <p:cNvSpPr/>
            <p:nvPr/>
          </p:nvSpPr>
          <p:spPr>
            <a:xfrm>
              <a:off x="1860763" y="2108296"/>
              <a:ext cx="38740" cy="51122"/>
            </a:xfrm>
            <a:custGeom>
              <a:rect b="b" l="l" r="r" t="t"/>
              <a:pathLst>
                <a:path extrusionOk="0" h="1573" w="1192">
                  <a:moveTo>
                    <a:pt x="1191" y="1"/>
                  </a:moveTo>
                  <a:lnTo>
                    <a:pt x="524" y="25"/>
                  </a:lnTo>
                  <a:lnTo>
                    <a:pt x="524" y="1096"/>
                  </a:lnTo>
                  <a:cubicBezTo>
                    <a:pt x="524" y="1287"/>
                    <a:pt x="405" y="1430"/>
                    <a:pt x="262" y="1501"/>
                  </a:cubicBezTo>
                  <a:lnTo>
                    <a:pt x="0" y="1573"/>
                  </a:lnTo>
                  <a:cubicBezTo>
                    <a:pt x="310" y="1573"/>
                    <a:pt x="619" y="1501"/>
                    <a:pt x="905" y="1382"/>
                  </a:cubicBezTo>
                  <a:lnTo>
                    <a:pt x="1143" y="1287"/>
                  </a:lnTo>
                  <a:cubicBezTo>
                    <a:pt x="1191" y="1287"/>
                    <a:pt x="1191" y="1263"/>
                    <a:pt x="1191" y="1215"/>
                  </a:cubicBezTo>
                  <a:lnTo>
                    <a:pt x="119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87"/>
            <p:cNvSpPr/>
            <p:nvPr/>
          </p:nvSpPr>
          <p:spPr>
            <a:xfrm>
              <a:off x="1784908" y="2064583"/>
              <a:ext cx="142447" cy="66592"/>
            </a:xfrm>
            <a:custGeom>
              <a:rect b="b" l="l" r="r" t="t"/>
              <a:pathLst>
                <a:path extrusionOk="0" h="2049" w="4383">
                  <a:moveTo>
                    <a:pt x="2200" y="0"/>
                  </a:moveTo>
                  <a:cubicBezTo>
                    <a:pt x="2138" y="0"/>
                    <a:pt x="2072" y="12"/>
                    <a:pt x="2001" y="36"/>
                  </a:cubicBezTo>
                  <a:lnTo>
                    <a:pt x="96" y="893"/>
                  </a:lnTo>
                  <a:cubicBezTo>
                    <a:pt x="0" y="965"/>
                    <a:pt x="0" y="1084"/>
                    <a:pt x="96" y="1108"/>
                  </a:cubicBezTo>
                  <a:lnTo>
                    <a:pt x="2025" y="2013"/>
                  </a:lnTo>
                  <a:cubicBezTo>
                    <a:pt x="2084" y="2037"/>
                    <a:pt x="2144" y="2048"/>
                    <a:pt x="2200" y="2048"/>
                  </a:cubicBezTo>
                  <a:cubicBezTo>
                    <a:pt x="2257" y="2048"/>
                    <a:pt x="2310" y="2037"/>
                    <a:pt x="2358" y="2013"/>
                  </a:cubicBezTo>
                  <a:lnTo>
                    <a:pt x="4287" y="1108"/>
                  </a:lnTo>
                  <a:cubicBezTo>
                    <a:pt x="4382" y="1084"/>
                    <a:pt x="4382" y="941"/>
                    <a:pt x="4287" y="893"/>
                  </a:cubicBezTo>
                  <a:lnTo>
                    <a:pt x="2382" y="36"/>
                  </a:lnTo>
                  <a:cubicBezTo>
                    <a:pt x="2322" y="12"/>
                    <a:pt x="2263" y="0"/>
                    <a:pt x="220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87"/>
            <p:cNvSpPr/>
            <p:nvPr/>
          </p:nvSpPr>
          <p:spPr>
            <a:xfrm>
              <a:off x="1843155" y="2093261"/>
              <a:ext cx="85183" cy="38903"/>
            </a:xfrm>
            <a:custGeom>
              <a:rect b="b" l="l" r="r" t="t"/>
              <a:pathLst>
                <a:path extrusionOk="0" h="1197" w="2621">
                  <a:moveTo>
                    <a:pt x="1" y="1024"/>
                  </a:moveTo>
                  <a:cubicBezTo>
                    <a:pt x="12" y="1036"/>
                    <a:pt x="27" y="1042"/>
                    <a:pt x="44" y="1044"/>
                  </a:cubicBezTo>
                  <a:lnTo>
                    <a:pt x="44" y="1044"/>
                  </a:lnTo>
                  <a:lnTo>
                    <a:pt x="1" y="1024"/>
                  </a:lnTo>
                  <a:close/>
                  <a:moveTo>
                    <a:pt x="2311" y="0"/>
                  </a:moveTo>
                  <a:cubicBezTo>
                    <a:pt x="2311" y="24"/>
                    <a:pt x="2287" y="71"/>
                    <a:pt x="2263" y="71"/>
                  </a:cubicBezTo>
                  <a:lnTo>
                    <a:pt x="239" y="1000"/>
                  </a:lnTo>
                  <a:cubicBezTo>
                    <a:pt x="173" y="1017"/>
                    <a:pt x="107" y="1044"/>
                    <a:pt x="57" y="1044"/>
                  </a:cubicBezTo>
                  <a:cubicBezTo>
                    <a:pt x="53" y="1044"/>
                    <a:pt x="48" y="1044"/>
                    <a:pt x="44" y="1044"/>
                  </a:cubicBezTo>
                  <a:lnTo>
                    <a:pt x="44" y="1044"/>
                  </a:lnTo>
                  <a:lnTo>
                    <a:pt x="263" y="1143"/>
                  </a:lnTo>
                  <a:cubicBezTo>
                    <a:pt x="310" y="1179"/>
                    <a:pt x="364" y="1197"/>
                    <a:pt x="420" y="1197"/>
                  </a:cubicBezTo>
                  <a:cubicBezTo>
                    <a:pt x="477" y="1197"/>
                    <a:pt x="537" y="1179"/>
                    <a:pt x="596" y="1143"/>
                  </a:cubicBezTo>
                  <a:lnTo>
                    <a:pt x="2525" y="262"/>
                  </a:lnTo>
                  <a:cubicBezTo>
                    <a:pt x="2620" y="238"/>
                    <a:pt x="2620" y="119"/>
                    <a:pt x="2525" y="71"/>
                  </a:cubicBezTo>
                  <a:lnTo>
                    <a:pt x="231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87"/>
            <p:cNvSpPr/>
            <p:nvPr/>
          </p:nvSpPr>
          <p:spPr>
            <a:xfrm>
              <a:off x="1989236" y="2044856"/>
              <a:ext cx="9328" cy="9295"/>
            </a:xfrm>
            <a:custGeom>
              <a:rect b="b" l="l" r="r" t="t"/>
              <a:pathLst>
                <a:path extrusionOk="0" h="286" w="287">
                  <a:moveTo>
                    <a:pt x="143" y="0"/>
                  </a:moveTo>
                  <a:cubicBezTo>
                    <a:pt x="72" y="0"/>
                    <a:pt x="1" y="48"/>
                    <a:pt x="1" y="143"/>
                  </a:cubicBezTo>
                  <a:cubicBezTo>
                    <a:pt x="1" y="214"/>
                    <a:pt x="72" y="286"/>
                    <a:pt x="143" y="286"/>
                  </a:cubicBezTo>
                  <a:cubicBezTo>
                    <a:pt x="215" y="286"/>
                    <a:pt x="286" y="214"/>
                    <a:pt x="286" y="143"/>
                  </a:cubicBezTo>
                  <a:cubicBezTo>
                    <a:pt x="286" y="48"/>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87"/>
            <p:cNvSpPr/>
            <p:nvPr/>
          </p:nvSpPr>
          <p:spPr>
            <a:xfrm>
              <a:off x="1989236" y="2073488"/>
              <a:ext cx="9328" cy="10075"/>
            </a:xfrm>
            <a:custGeom>
              <a:rect b="b" l="l" r="r" t="t"/>
              <a:pathLst>
                <a:path extrusionOk="0" h="310" w="287">
                  <a:moveTo>
                    <a:pt x="143" y="0"/>
                  </a:moveTo>
                  <a:cubicBezTo>
                    <a:pt x="72" y="0"/>
                    <a:pt x="1" y="72"/>
                    <a:pt x="1" y="143"/>
                  </a:cubicBezTo>
                  <a:cubicBezTo>
                    <a:pt x="1" y="238"/>
                    <a:pt x="72" y="310"/>
                    <a:pt x="143" y="310"/>
                  </a:cubicBezTo>
                  <a:cubicBezTo>
                    <a:pt x="215" y="310"/>
                    <a:pt x="286" y="238"/>
                    <a:pt x="286" y="143"/>
                  </a:cubicBezTo>
                  <a:cubicBezTo>
                    <a:pt x="286" y="72"/>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87"/>
            <p:cNvSpPr/>
            <p:nvPr/>
          </p:nvSpPr>
          <p:spPr>
            <a:xfrm>
              <a:off x="1989236" y="2101341"/>
              <a:ext cx="9328" cy="10108"/>
            </a:xfrm>
            <a:custGeom>
              <a:rect b="b" l="l" r="r" t="t"/>
              <a:pathLst>
                <a:path extrusionOk="0" h="311" w="287">
                  <a:moveTo>
                    <a:pt x="143" y="1"/>
                  </a:moveTo>
                  <a:cubicBezTo>
                    <a:pt x="72" y="1"/>
                    <a:pt x="1" y="72"/>
                    <a:pt x="1" y="143"/>
                  </a:cubicBezTo>
                  <a:cubicBezTo>
                    <a:pt x="1" y="239"/>
                    <a:pt x="72" y="310"/>
                    <a:pt x="143" y="310"/>
                  </a:cubicBezTo>
                  <a:cubicBezTo>
                    <a:pt x="215" y="310"/>
                    <a:pt x="286" y="239"/>
                    <a:pt x="286" y="143"/>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87"/>
            <p:cNvSpPr/>
            <p:nvPr/>
          </p:nvSpPr>
          <p:spPr>
            <a:xfrm>
              <a:off x="1989236" y="2130753"/>
              <a:ext cx="9328" cy="9328"/>
            </a:xfrm>
            <a:custGeom>
              <a:rect b="b" l="l" r="r" t="t"/>
              <a:pathLst>
                <a:path extrusionOk="0" h="287" w="287">
                  <a:moveTo>
                    <a:pt x="143" y="1"/>
                  </a:moveTo>
                  <a:cubicBezTo>
                    <a:pt x="48" y="1"/>
                    <a:pt x="1" y="48"/>
                    <a:pt x="1" y="143"/>
                  </a:cubicBezTo>
                  <a:cubicBezTo>
                    <a:pt x="1" y="239"/>
                    <a:pt x="48" y="286"/>
                    <a:pt x="143" y="286"/>
                  </a:cubicBezTo>
                  <a:cubicBezTo>
                    <a:pt x="239" y="286"/>
                    <a:pt x="286" y="239"/>
                    <a:pt x="286" y="143"/>
                  </a:cubicBezTo>
                  <a:cubicBezTo>
                    <a:pt x="286" y="48"/>
                    <a:pt x="239"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87"/>
            <p:cNvSpPr/>
            <p:nvPr/>
          </p:nvSpPr>
          <p:spPr>
            <a:xfrm>
              <a:off x="1989236" y="2158606"/>
              <a:ext cx="9328" cy="10108"/>
            </a:xfrm>
            <a:custGeom>
              <a:rect b="b" l="l" r="r" t="t"/>
              <a:pathLst>
                <a:path extrusionOk="0" h="311" w="287">
                  <a:moveTo>
                    <a:pt x="143" y="1"/>
                  </a:moveTo>
                  <a:cubicBezTo>
                    <a:pt x="72" y="1"/>
                    <a:pt x="1" y="72"/>
                    <a:pt x="1" y="144"/>
                  </a:cubicBezTo>
                  <a:cubicBezTo>
                    <a:pt x="1" y="239"/>
                    <a:pt x="72" y="310"/>
                    <a:pt x="143" y="310"/>
                  </a:cubicBezTo>
                  <a:cubicBezTo>
                    <a:pt x="215" y="310"/>
                    <a:pt x="286" y="239"/>
                    <a:pt x="286" y="144"/>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87"/>
            <p:cNvSpPr/>
            <p:nvPr/>
          </p:nvSpPr>
          <p:spPr>
            <a:xfrm>
              <a:off x="2007826" y="2045603"/>
              <a:ext cx="77415" cy="9328"/>
            </a:xfrm>
            <a:custGeom>
              <a:rect b="b" l="l" r="r" t="t"/>
              <a:pathLst>
                <a:path extrusionOk="0" h="287" w="2382">
                  <a:moveTo>
                    <a:pt x="143" y="1"/>
                  </a:moveTo>
                  <a:cubicBezTo>
                    <a:pt x="48" y="1"/>
                    <a:pt x="0" y="96"/>
                    <a:pt x="0" y="168"/>
                  </a:cubicBezTo>
                  <a:cubicBezTo>
                    <a:pt x="0" y="239"/>
                    <a:pt x="48" y="287"/>
                    <a:pt x="143" y="287"/>
                  </a:cubicBezTo>
                  <a:lnTo>
                    <a:pt x="2215" y="287"/>
                  </a:lnTo>
                  <a:cubicBezTo>
                    <a:pt x="2310" y="287"/>
                    <a:pt x="2381" y="215"/>
                    <a:pt x="2381" y="120"/>
                  </a:cubicBezTo>
                  <a:cubicBezTo>
                    <a:pt x="2381" y="49"/>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87"/>
            <p:cNvSpPr/>
            <p:nvPr/>
          </p:nvSpPr>
          <p:spPr>
            <a:xfrm>
              <a:off x="2007826" y="2073488"/>
              <a:ext cx="77415" cy="10075"/>
            </a:xfrm>
            <a:custGeom>
              <a:rect b="b" l="l" r="r" t="t"/>
              <a:pathLst>
                <a:path extrusionOk="0" h="310" w="2382">
                  <a:moveTo>
                    <a:pt x="143" y="0"/>
                  </a:moveTo>
                  <a:cubicBezTo>
                    <a:pt x="48" y="0"/>
                    <a:pt x="0" y="96"/>
                    <a:pt x="0" y="191"/>
                  </a:cubicBezTo>
                  <a:cubicBezTo>
                    <a:pt x="0" y="238"/>
                    <a:pt x="48" y="310"/>
                    <a:pt x="143" y="310"/>
                  </a:cubicBezTo>
                  <a:lnTo>
                    <a:pt x="2215" y="310"/>
                  </a:lnTo>
                  <a:cubicBezTo>
                    <a:pt x="2310" y="310"/>
                    <a:pt x="2381" y="215"/>
                    <a:pt x="2381" y="119"/>
                  </a:cubicBezTo>
                  <a:cubicBezTo>
                    <a:pt x="2381" y="72"/>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87"/>
            <p:cNvSpPr/>
            <p:nvPr/>
          </p:nvSpPr>
          <p:spPr>
            <a:xfrm>
              <a:off x="2007826" y="2102901"/>
              <a:ext cx="77415" cy="9295"/>
            </a:xfrm>
            <a:custGeom>
              <a:rect b="b" l="l" r="r" t="t"/>
              <a:pathLst>
                <a:path extrusionOk="0" h="286" w="2382">
                  <a:moveTo>
                    <a:pt x="143" y="0"/>
                  </a:moveTo>
                  <a:cubicBezTo>
                    <a:pt x="48" y="0"/>
                    <a:pt x="0" y="72"/>
                    <a:pt x="0" y="167"/>
                  </a:cubicBezTo>
                  <a:cubicBezTo>
                    <a:pt x="0" y="238"/>
                    <a:pt x="48" y="286"/>
                    <a:pt x="143" y="286"/>
                  </a:cubicBezTo>
                  <a:lnTo>
                    <a:pt x="2215" y="286"/>
                  </a:lnTo>
                  <a:cubicBezTo>
                    <a:pt x="2310" y="286"/>
                    <a:pt x="2381" y="191"/>
                    <a:pt x="2381" y="119"/>
                  </a:cubicBezTo>
                  <a:cubicBezTo>
                    <a:pt x="2381" y="48"/>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87"/>
            <p:cNvSpPr/>
            <p:nvPr/>
          </p:nvSpPr>
          <p:spPr>
            <a:xfrm>
              <a:off x="2007826" y="2130753"/>
              <a:ext cx="77415" cy="9328"/>
            </a:xfrm>
            <a:custGeom>
              <a:rect b="b" l="l" r="r" t="t"/>
              <a:pathLst>
                <a:path extrusionOk="0" h="287" w="2382">
                  <a:moveTo>
                    <a:pt x="143" y="1"/>
                  </a:moveTo>
                  <a:cubicBezTo>
                    <a:pt x="48" y="1"/>
                    <a:pt x="0" y="72"/>
                    <a:pt x="0" y="167"/>
                  </a:cubicBezTo>
                  <a:cubicBezTo>
                    <a:pt x="0" y="239"/>
                    <a:pt x="48" y="286"/>
                    <a:pt x="143" y="286"/>
                  </a:cubicBezTo>
                  <a:lnTo>
                    <a:pt x="2215" y="286"/>
                  </a:lnTo>
                  <a:cubicBezTo>
                    <a:pt x="2310" y="286"/>
                    <a:pt x="2381" y="239"/>
                    <a:pt x="2381" y="120"/>
                  </a:cubicBezTo>
                  <a:cubicBezTo>
                    <a:pt x="2381" y="48"/>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87"/>
            <p:cNvSpPr/>
            <p:nvPr/>
          </p:nvSpPr>
          <p:spPr>
            <a:xfrm>
              <a:off x="2007826" y="2158606"/>
              <a:ext cx="77415" cy="10108"/>
            </a:xfrm>
            <a:custGeom>
              <a:rect b="b" l="l" r="r" t="t"/>
              <a:pathLst>
                <a:path extrusionOk="0" h="311" w="2382">
                  <a:moveTo>
                    <a:pt x="143" y="1"/>
                  </a:moveTo>
                  <a:cubicBezTo>
                    <a:pt x="48" y="1"/>
                    <a:pt x="0" y="96"/>
                    <a:pt x="0" y="191"/>
                  </a:cubicBezTo>
                  <a:cubicBezTo>
                    <a:pt x="0" y="239"/>
                    <a:pt x="48" y="310"/>
                    <a:pt x="143" y="310"/>
                  </a:cubicBezTo>
                  <a:lnTo>
                    <a:pt x="2215" y="310"/>
                  </a:lnTo>
                  <a:cubicBezTo>
                    <a:pt x="2310" y="310"/>
                    <a:pt x="2381" y="239"/>
                    <a:pt x="2381" y="120"/>
                  </a:cubicBezTo>
                  <a:cubicBezTo>
                    <a:pt x="2381" y="72"/>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0" name="Google Shape;18680;p87"/>
          <p:cNvGrpSpPr/>
          <p:nvPr/>
        </p:nvGrpSpPr>
        <p:grpSpPr>
          <a:xfrm>
            <a:off x="2571246" y="1920998"/>
            <a:ext cx="298025" cy="357630"/>
            <a:chOff x="2571246" y="1920998"/>
            <a:chExt cx="298025" cy="357630"/>
          </a:xfrm>
        </p:grpSpPr>
        <p:sp>
          <p:nvSpPr>
            <p:cNvPr id="18681" name="Google Shape;18681;p87"/>
            <p:cNvSpPr/>
            <p:nvPr/>
          </p:nvSpPr>
          <p:spPr>
            <a:xfrm>
              <a:off x="2571246" y="1921778"/>
              <a:ext cx="215995" cy="320450"/>
            </a:xfrm>
            <a:custGeom>
              <a:rect b="b" l="l" r="r" t="t"/>
              <a:pathLst>
                <a:path extrusionOk="0" h="9860" w="6646">
                  <a:moveTo>
                    <a:pt x="287" y="1"/>
                  </a:moveTo>
                  <a:cubicBezTo>
                    <a:pt x="120" y="1"/>
                    <a:pt x="1" y="120"/>
                    <a:pt x="1" y="263"/>
                  </a:cubicBezTo>
                  <a:lnTo>
                    <a:pt x="1" y="9574"/>
                  </a:lnTo>
                  <a:cubicBezTo>
                    <a:pt x="1" y="9741"/>
                    <a:pt x="120" y="9860"/>
                    <a:pt x="287" y="9860"/>
                  </a:cubicBezTo>
                  <a:lnTo>
                    <a:pt x="6383" y="9860"/>
                  </a:lnTo>
                  <a:cubicBezTo>
                    <a:pt x="6526" y="9860"/>
                    <a:pt x="6645" y="9693"/>
                    <a:pt x="6645" y="9550"/>
                  </a:cubicBezTo>
                  <a:lnTo>
                    <a:pt x="6645" y="263"/>
                  </a:lnTo>
                  <a:cubicBezTo>
                    <a:pt x="6645" y="120"/>
                    <a:pt x="6526" y="1"/>
                    <a:pt x="6383" y="1"/>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87"/>
            <p:cNvSpPr/>
            <p:nvPr/>
          </p:nvSpPr>
          <p:spPr>
            <a:xfrm>
              <a:off x="2757016" y="1920998"/>
              <a:ext cx="30225" cy="318922"/>
            </a:xfrm>
            <a:custGeom>
              <a:rect b="b" l="l" r="r" t="t"/>
              <a:pathLst>
                <a:path extrusionOk="0" h="9813" w="930">
                  <a:moveTo>
                    <a:pt x="0" y="1"/>
                  </a:moveTo>
                  <a:cubicBezTo>
                    <a:pt x="167" y="1"/>
                    <a:pt x="286" y="120"/>
                    <a:pt x="286" y="263"/>
                  </a:cubicBezTo>
                  <a:lnTo>
                    <a:pt x="286" y="9550"/>
                  </a:lnTo>
                  <a:cubicBezTo>
                    <a:pt x="286" y="9693"/>
                    <a:pt x="167" y="9812"/>
                    <a:pt x="0" y="9812"/>
                  </a:cubicBezTo>
                  <a:lnTo>
                    <a:pt x="667" y="9812"/>
                  </a:lnTo>
                  <a:cubicBezTo>
                    <a:pt x="810" y="9812"/>
                    <a:pt x="929" y="9693"/>
                    <a:pt x="929" y="9550"/>
                  </a:cubicBezTo>
                  <a:lnTo>
                    <a:pt x="929" y="287"/>
                  </a:lnTo>
                  <a:cubicBezTo>
                    <a:pt x="929" y="144"/>
                    <a:pt x="810"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87"/>
            <p:cNvSpPr/>
            <p:nvPr/>
          </p:nvSpPr>
          <p:spPr>
            <a:xfrm>
              <a:off x="2609953" y="1959706"/>
              <a:ext cx="216742" cy="318922"/>
            </a:xfrm>
            <a:custGeom>
              <a:rect b="b" l="l" r="r" t="t"/>
              <a:pathLst>
                <a:path extrusionOk="0" h="9813" w="6669">
                  <a:moveTo>
                    <a:pt x="286" y="1"/>
                  </a:moveTo>
                  <a:cubicBezTo>
                    <a:pt x="120" y="1"/>
                    <a:pt x="1" y="120"/>
                    <a:pt x="1" y="263"/>
                  </a:cubicBezTo>
                  <a:lnTo>
                    <a:pt x="1" y="9550"/>
                  </a:lnTo>
                  <a:cubicBezTo>
                    <a:pt x="1" y="9693"/>
                    <a:pt x="120" y="9812"/>
                    <a:pt x="286" y="9812"/>
                  </a:cubicBezTo>
                  <a:lnTo>
                    <a:pt x="6383" y="9812"/>
                  </a:lnTo>
                  <a:cubicBezTo>
                    <a:pt x="6550" y="9812"/>
                    <a:pt x="6669" y="9693"/>
                    <a:pt x="6645" y="9526"/>
                  </a:cubicBezTo>
                  <a:lnTo>
                    <a:pt x="6645" y="263"/>
                  </a:lnTo>
                  <a:cubicBezTo>
                    <a:pt x="6645" y="120"/>
                    <a:pt x="6526" y="1"/>
                    <a:pt x="638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87"/>
            <p:cNvSpPr/>
            <p:nvPr/>
          </p:nvSpPr>
          <p:spPr>
            <a:xfrm>
              <a:off x="2797251" y="1958146"/>
              <a:ext cx="29445" cy="319703"/>
            </a:xfrm>
            <a:custGeom>
              <a:rect b="b" l="l" r="r" t="t"/>
              <a:pathLst>
                <a:path extrusionOk="0" h="9837" w="906">
                  <a:moveTo>
                    <a:pt x="1" y="1"/>
                  </a:moveTo>
                  <a:cubicBezTo>
                    <a:pt x="144" y="1"/>
                    <a:pt x="263" y="120"/>
                    <a:pt x="263" y="287"/>
                  </a:cubicBezTo>
                  <a:lnTo>
                    <a:pt x="263" y="9574"/>
                  </a:lnTo>
                  <a:cubicBezTo>
                    <a:pt x="263" y="9717"/>
                    <a:pt x="144" y="9836"/>
                    <a:pt x="1" y="9836"/>
                  </a:cubicBezTo>
                  <a:lnTo>
                    <a:pt x="644" y="9836"/>
                  </a:lnTo>
                  <a:cubicBezTo>
                    <a:pt x="787" y="9836"/>
                    <a:pt x="906" y="9717"/>
                    <a:pt x="906" y="9574"/>
                  </a:cubicBezTo>
                  <a:lnTo>
                    <a:pt x="906" y="287"/>
                  </a:lnTo>
                  <a:cubicBezTo>
                    <a:pt x="906" y="120"/>
                    <a:pt x="787"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87"/>
            <p:cNvSpPr/>
            <p:nvPr/>
          </p:nvSpPr>
          <p:spPr>
            <a:xfrm>
              <a:off x="2722176" y="2164813"/>
              <a:ext cx="147095" cy="75888"/>
            </a:xfrm>
            <a:custGeom>
              <a:rect b="b" l="l" r="r" t="t"/>
              <a:pathLst>
                <a:path extrusionOk="0" h="2335" w="4526">
                  <a:moveTo>
                    <a:pt x="239" y="0"/>
                  </a:moveTo>
                  <a:cubicBezTo>
                    <a:pt x="120" y="0"/>
                    <a:pt x="1" y="72"/>
                    <a:pt x="1" y="239"/>
                  </a:cubicBezTo>
                  <a:lnTo>
                    <a:pt x="1" y="2096"/>
                  </a:lnTo>
                  <a:cubicBezTo>
                    <a:pt x="1" y="2215"/>
                    <a:pt x="96" y="2334"/>
                    <a:pt x="239" y="2334"/>
                  </a:cubicBezTo>
                  <a:lnTo>
                    <a:pt x="4264" y="2334"/>
                  </a:lnTo>
                  <a:cubicBezTo>
                    <a:pt x="4406" y="2334"/>
                    <a:pt x="4526" y="2215"/>
                    <a:pt x="4502" y="2096"/>
                  </a:cubicBezTo>
                  <a:lnTo>
                    <a:pt x="4502" y="239"/>
                  </a:lnTo>
                  <a:cubicBezTo>
                    <a:pt x="4502" y="119"/>
                    <a:pt x="4406" y="0"/>
                    <a:pt x="4264"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87"/>
            <p:cNvSpPr/>
            <p:nvPr/>
          </p:nvSpPr>
          <p:spPr>
            <a:xfrm>
              <a:off x="2646321" y="2027826"/>
              <a:ext cx="144788" cy="30972"/>
            </a:xfrm>
            <a:custGeom>
              <a:rect b="b" l="l" r="r" t="t"/>
              <a:pathLst>
                <a:path extrusionOk="0" h="953" w="4455">
                  <a:moveTo>
                    <a:pt x="120" y="0"/>
                  </a:moveTo>
                  <a:cubicBezTo>
                    <a:pt x="49" y="0"/>
                    <a:pt x="1" y="72"/>
                    <a:pt x="1" y="119"/>
                  </a:cubicBezTo>
                  <a:lnTo>
                    <a:pt x="1" y="834"/>
                  </a:lnTo>
                  <a:cubicBezTo>
                    <a:pt x="1" y="905"/>
                    <a:pt x="49" y="953"/>
                    <a:pt x="120" y="953"/>
                  </a:cubicBezTo>
                  <a:lnTo>
                    <a:pt x="4335" y="953"/>
                  </a:lnTo>
                  <a:cubicBezTo>
                    <a:pt x="4407" y="953"/>
                    <a:pt x="4454" y="905"/>
                    <a:pt x="4454" y="834"/>
                  </a:cubicBezTo>
                  <a:lnTo>
                    <a:pt x="4454" y="119"/>
                  </a:lnTo>
                  <a:cubicBezTo>
                    <a:pt x="4454" y="72"/>
                    <a:pt x="4407" y="0"/>
                    <a:pt x="433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87"/>
            <p:cNvSpPr/>
            <p:nvPr/>
          </p:nvSpPr>
          <p:spPr>
            <a:xfrm>
              <a:off x="2839826" y="2163253"/>
              <a:ext cx="29445" cy="76667"/>
            </a:xfrm>
            <a:custGeom>
              <a:rect b="b" l="l" r="r" t="t"/>
              <a:pathLst>
                <a:path extrusionOk="0" h="2359" w="906">
                  <a:moveTo>
                    <a:pt x="1" y="1"/>
                  </a:moveTo>
                  <a:cubicBezTo>
                    <a:pt x="144" y="1"/>
                    <a:pt x="239" y="120"/>
                    <a:pt x="239" y="239"/>
                  </a:cubicBezTo>
                  <a:lnTo>
                    <a:pt x="239" y="2120"/>
                  </a:lnTo>
                  <a:cubicBezTo>
                    <a:pt x="239" y="2263"/>
                    <a:pt x="120" y="2358"/>
                    <a:pt x="1" y="2358"/>
                  </a:cubicBezTo>
                  <a:lnTo>
                    <a:pt x="644" y="2358"/>
                  </a:lnTo>
                  <a:cubicBezTo>
                    <a:pt x="786" y="2358"/>
                    <a:pt x="882" y="2239"/>
                    <a:pt x="882" y="2120"/>
                  </a:cubicBezTo>
                  <a:lnTo>
                    <a:pt x="882" y="239"/>
                  </a:lnTo>
                  <a:cubicBezTo>
                    <a:pt x="906" y="96"/>
                    <a:pt x="786"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87"/>
            <p:cNvSpPr/>
            <p:nvPr/>
          </p:nvSpPr>
          <p:spPr>
            <a:xfrm>
              <a:off x="2766311" y="2027826"/>
              <a:ext cx="24797" cy="30972"/>
            </a:xfrm>
            <a:custGeom>
              <a:rect b="b" l="l" r="r" t="t"/>
              <a:pathLst>
                <a:path extrusionOk="0" h="953" w="763">
                  <a:moveTo>
                    <a:pt x="0" y="0"/>
                  </a:moveTo>
                  <a:cubicBezTo>
                    <a:pt x="48" y="0"/>
                    <a:pt x="119" y="72"/>
                    <a:pt x="119" y="119"/>
                  </a:cubicBezTo>
                  <a:lnTo>
                    <a:pt x="119" y="834"/>
                  </a:lnTo>
                  <a:cubicBezTo>
                    <a:pt x="119" y="905"/>
                    <a:pt x="48" y="953"/>
                    <a:pt x="0" y="953"/>
                  </a:cubicBezTo>
                  <a:lnTo>
                    <a:pt x="643" y="953"/>
                  </a:lnTo>
                  <a:cubicBezTo>
                    <a:pt x="715" y="953"/>
                    <a:pt x="762" y="905"/>
                    <a:pt x="762" y="834"/>
                  </a:cubicBezTo>
                  <a:lnTo>
                    <a:pt x="762" y="119"/>
                  </a:lnTo>
                  <a:cubicBezTo>
                    <a:pt x="762" y="72"/>
                    <a:pt x="715" y="0"/>
                    <a:pt x="64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87"/>
            <p:cNvSpPr/>
            <p:nvPr/>
          </p:nvSpPr>
          <p:spPr>
            <a:xfrm>
              <a:off x="2822016" y="2182623"/>
              <a:ext cx="23270" cy="40430"/>
            </a:xfrm>
            <a:custGeom>
              <a:rect b="b" l="l" r="r" t="t"/>
              <a:pathLst>
                <a:path extrusionOk="0" h="1244" w="716">
                  <a:moveTo>
                    <a:pt x="144" y="0"/>
                  </a:moveTo>
                  <a:cubicBezTo>
                    <a:pt x="72" y="0"/>
                    <a:pt x="1" y="72"/>
                    <a:pt x="1" y="167"/>
                  </a:cubicBezTo>
                  <a:lnTo>
                    <a:pt x="1" y="1072"/>
                  </a:lnTo>
                  <a:cubicBezTo>
                    <a:pt x="1" y="1143"/>
                    <a:pt x="25" y="1191"/>
                    <a:pt x="96" y="1238"/>
                  </a:cubicBezTo>
                  <a:cubicBezTo>
                    <a:pt x="108" y="1242"/>
                    <a:pt x="121" y="1243"/>
                    <a:pt x="134" y="1243"/>
                  </a:cubicBezTo>
                  <a:cubicBezTo>
                    <a:pt x="220" y="1243"/>
                    <a:pt x="310" y="1175"/>
                    <a:pt x="310" y="1072"/>
                  </a:cubicBezTo>
                  <a:lnTo>
                    <a:pt x="310" y="762"/>
                  </a:lnTo>
                  <a:lnTo>
                    <a:pt x="501" y="762"/>
                  </a:lnTo>
                  <a:cubicBezTo>
                    <a:pt x="572" y="762"/>
                    <a:pt x="620" y="715"/>
                    <a:pt x="668" y="667"/>
                  </a:cubicBezTo>
                  <a:cubicBezTo>
                    <a:pt x="668" y="548"/>
                    <a:pt x="596" y="429"/>
                    <a:pt x="501" y="429"/>
                  </a:cubicBezTo>
                  <a:lnTo>
                    <a:pt x="310" y="429"/>
                  </a:lnTo>
                  <a:lnTo>
                    <a:pt x="310" y="310"/>
                  </a:lnTo>
                  <a:lnTo>
                    <a:pt x="549" y="310"/>
                  </a:lnTo>
                  <a:cubicBezTo>
                    <a:pt x="596" y="310"/>
                    <a:pt x="668" y="286"/>
                    <a:pt x="692" y="214"/>
                  </a:cubicBezTo>
                  <a:cubicBezTo>
                    <a:pt x="715" y="119"/>
                    <a:pt x="668"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87"/>
            <p:cNvSpPr/>
            <p:nvPr/>
          </p:nvSpPr>
          <p:spPr>
            <a:xfrm>
              <a:off x="2784088" y="2182623"/>
              <a:ext cx="30225" cy="37928"/>
            </a:xfrm>
            <a:custGeom>
              <a:rect b="b" l="l" r="r" t="t"/>
              <a:pathLst>
                <a:path extrusionOk="0" h="1167" w="930">
                  <a:moveTo>
                    <a:pt x="430" y="310"/>
                  </a:moveTo>
                  <a:cubicBezTo>
                    <a:pt x="644" y="310"/>
                    <a:pt x="644" y="548"/>
                    <a:pt x="644" y="595"/>
                  </a:cubicBezTo>
                  <a:cubicBezTo>
                    <a:pt x="644" y="762"/>
                    <a:pt x="573" y="905"/>
                    <a:pt x="430" y="905"/>
                  </a:cubicBezTo>
                  <a:lnTo>
                    <a:pt x="311" y="905"/>
                  </a:lnTo>
                  <a:lnTo>
                    <a:pt x="311" y="595"/>
                  </a:lnTo>
                  <a:lnTo>
                    <a:pt x="311" y="310"/>
                  </a:lnTo>
                  <a:close/>
                  <a:moveTo>
                    <a:pt x="120" y="0"/>
                  </a:moveTo>
                  <a:cubicBezTo>
                    <a:pt x="72" y="48"/>
                    <a:pt x="1" y="95"/>
                    <a:pt x="1" y="167"/>
                  </a:cubicBezTo>
                  <a:lnTo>
                    <a:pt x="1" y="1024"/>
                  </a:lnTo>
                  <a:lnTo>
                    <a:pt x="1" y="1048"/>
                  </a:lnTo>
                  <a:cubicBezTo>
                    <a:pt x="1" y="1072"/>
                    <a:pt x="49" y="1119"/>
                    <a:pt x="49" y="1143"/>
                  </a:cubicBezTo>
                  <a:cubicBezTo>
                    <a:pt x="72" y="1167"/>
                    <a:pt x="96" y="1167"/>
                    <a:pt x="120" y="1167"/>
                  </a:cubicBezTo>
                  <a:lnTo>
                    <a:pt x="406" y="1167"/>
                  </a:lnTo>
                  <a:cubicBezTo>
                    <a:pt x="692" y="1167"/>
                    <a:pt x="906" y="929"/>
                    <a:pt x="906" y="572"/>
                  </a:cubicBezTo>
                  <a:cubicBezTo>
                    <a:pt x="930" y="238"/>
                    <a:pt x="715" y="0"/>
                    <a:pt x="43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87"/>
            <p:cNvSpPr/>
            <p:nvPr/>
          </p:nvSpPr>
          <p:spPr>
            <a:xfrm>
              <a:off x="2750808" y="2182623"/>
              <a:ext cx="26358" cy="40397"/>
            </a:xfrm>
            <a:custGeom>
              <a:rect b="b" l="l" r="r" t="t"/>
              <a:pathLst>
                <a:path extrusionOk="0" h="1243" w="811">
                  <a:moveTo>
                    <a:pt x="406" y="286"/>
                  </a:moveTo>
                  <a:cubicBezTo>
                    <a:pt x="477" y="286"/>
                    <a:pt x="525" y="334"/>
                    <a:pt x="525" y="405"/>
                  </a:cubicBezTo>
                  <a:cubicBezTo>
                    <a:pt x="525" y="453"/>
                    <a:pt x="477" y="524"/>
                    <a:pt x="406" y="524"/>
                  </a:cubicBezTo>
                  <a:lnTo>
                    <a:pt x="287" y="524"/>
                  </a:lnTo>
                  <a:lnTo>
                    <a:pt x="287" y="405"/>
                  </a:lnTo>
                  <a:lnTo>
                    <a:pt x="287" y="286"/>
                  </a:lnTo>
                  <a:close/>
                  <a:moveTo>
                    <a:pt x="144" y="0"/>
                  </a:moveTo>
                  <a:cubicBezTo>
                    <a:pt x="144" y="0"/>
                    <a:pt x="1" y="0"/>
                    <a:pt x="1" y="167"/>
                  </a:cubicBezTo>
                  <a:lnTo>
                    <a:pt x="1" y="1072"/>
                  </a:lnTo>
                  <a:cubicBezTo>
                    <a:pt x="1" y="1143"/>
                    <a:pt x="49" y="1191"/>
                    <a:pt x="96" y="1238"/>
                  </a:cubicBezTo>
                  <a:cubicBezTo>
                    <a:pt x="106" y="1241"/>
                    <a:pt x="116" y="1242"/>
                    <a:pt x="126" y="1242"/>
                  </a:cubicBezTo>
                  <a:cubicBezTo>
                    <a:pt x="211" y="1242"/>
                    <a:pt x="287" y="1157"/>
                    <a:pt x="287" y="1072"/>
                  </a:cubicBezTo>
                  <a:lnTo>
                    <a:pt x="287" y="834"/>
                  </a:lnTo>
                  <a:lnTo>
                    <a:pt x="406" y="834"/>
                  </a:lnTo>
                  <a:cubicBezTo>
                    <a:pt x="644" y="834"/>
                    <a:pt x="811" y="667"/>
                    <a:pt x="811" y="429"/>
                  </a:cubicBezTo>
                  <a:cubicBezTo>
                    <a:pt x="811" y="214"/>
                    <a:pt x="644" y="0"/>
                    <a:pt x="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87"/>
            <p:cNvSpPr/>
            <p:nvPr/>
          </p:nvSpPr>
          <p:spPr>
            <a:xfrm>
              <a:off x="2645573" y="2002281"/>
              <a:ext cx="77415" cy="10075"/>
            </a:xfrm>
            <a:custGeom>
              <a:rect b="b" l="l" r="r" t="t"/>
              <a:pathLst>
                <a:path extrusionOk="0" h="310" w="2382">
                  <a:moveTo>
                    <a:pt x="191" y="0"/>
                  </a:moveTo>
                  <a:cubicBezTo>
                    <a:pt x="95" y="0"/>
                    <a:pt x="0" y="72"/>
                    <a:pt x="48" y="191"/>
                  </a:cubicBezTo>
                  <a:cubicBezTo>
                    <a:pt x="48" y="262"/>
                    <a:pt x="95" y="310"/>
                    <a:pt x="191" y="310"/>
                  </a:cubicBezTo>
                  <a:lnTo>
                    <a:pt x="2215" y="310"/>
                  </a:lnTo>
                  <a:cubicBezTo>
                    <a:pt x="2310" y="310"/>
                    <a:pt x="2382" y="239"/>
                    <a:pt x="2358" y="119"/>
                  </a:cubicBezTo>
                  <a:cubicBezTo>
                    <a:pt x="2358" y="48"/>
                    <a:pt x="2310" y="0"/>
                    <a:pt x="22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87"/>
            <p:cNvSpPr/>
            <p:nvPr/>
          </p:nvSpPr>
          <p:spPr>
            <a:xfrm>
              <a:off x="2644793" y="2157078"/>
              <a:ext cx="52650" cy="10075"/>
            </a:xfrm>
            <a:custGeom>
              <a:rect b="b" l="l" r="r" t="t"/>
              <a:pathLst>
                <a:path extrusionOk="0" h="310" w="1620">
                  <a:moveTo>
                    <a:pt x="191" y="0"/>
                  </a:moveTo>
                  <a:cubicBezTo>
                    <a:pt x="96" y="0"/>
                    <a:pt x="0" y="72"/>
                    <a:pt x="48" y="191"/>
                  </a:cubicBezTo>
                  <a:cubicBezTo>
                    <a:pt x="48" y="262"/>
                    <a:pt x="96" y="310"/>
                    <a:pt x="191" y="310"/>
                  </a:cubicBezTo>
                  <a:lnTo>
                    <a:pt x="1429" y="310"/>
                  </a:lnTo>
                  <a:cubicBezTo>
                    <a:pt x="1524" y="310"/>
                    <a:pt x="1620" y="238"/>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87"/>
            <p:cNvSpPr/>
            <p:nvPr/>
          </p:nvSpPr>
          <p:spPr>
            <a:xfrm>
              <a:off x="2644793" y="2181063"/>
              <a:ext cx="52650" cy="10855"/>
            </a:xfrm>
            <a:custGeom>
              <a:rect b="b" l="l" r="r" t="t"/>
              <a:pathLst>
                <a:path extrusionOk="0" h="334" w="1620">
                  <a:moveTo>
                    <a:pt x="191" y="0"/>
                  </a:moveTo>
                  <a:cubicBezTo>
                    <a:pt x="96" y="0"/>
                    <a:pt x="0" y="96"/>
                    <a:pt x="48" y="215"/>
                  </a:cubicBezTo>
                  <a:cubicBezTo>
                    <a:pt x="48" y="262"/>
                    <a:pt x="96" y="334"/>
                    <a:pt x="191" y="334"/>
                  </a:cubicBezTo>
                  <a:lnTo>
                    <a:pt x="1429" y="334"/>
                  </a:lnTo>
                  <a:cubicBezTo>
                    <a:pt x="1524" y="334"/>
                    <a:pt x="1620" y="239"/>
                    <a:pt x="1596" y="120"/>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87"/>
            <p:cNvSpPr/>
            <p:nvPr/>
          </p:nvSpPr>
          <p:spPr>
            <a:xfrm>
              <a:off x="2644793" y="2205828"/>
              <a:ext cx="52650" cy="10855"/>
            </a:xfrm>
            <a:custGeom>
              <a:rect b="b" l="l" r="r" t="t"/>
              <a:pathLst>
                <a:path extrusionOk="0" h="334" w="1620">
                  <a:moveTo>
                    <a:pt x="191" y="1"/>
                  </a:moveTo>
                  <a:cubicBezTo>
                    <a:pt x="96" y="1"/>
                    <a:pt x="0" y="96"/>
                    <a:pt x="48" y="215"/>
                  </a:cubicBezTo>
                  <a:cubicBezTo>
                    <a:pt x="48" y="286"/>
                    <a:pt x="96" y="334"/>
                    <a:pt x="191" y="334"/>
                  </a:cubicBezTo>
                  <a:lnTo>
                    <a:pt x="1429" y="334"/>
                  </a:lnTo>
                  <a:cubicBezTo>
                    <a:pt x="1524" y="334"/>
                    <a:pt x="1620" y="239"/>
                    <a:pt x="1596" y="120"/>
                  </a:cubicBezTo>
                  <a:cubicBezTo>
                    <a:pt x="1596" y="72"/>
                    <a:pt x="1524" y="1"/>
                    <a:pt x="1429"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87"/>
            <p:cNvSpPr/>
            <p:nvPr/>
          </p:nvSpPr>
          <p:spPr>
            <a:xfrm>
              <a:off x="2644793" y="2231373"/>
              <a:ext cx="52650" cy="10855"/>
            </a:xfrm>
            <a:custGeom>
              <a:rect b="b" l="l" r="r" t="t"/>
              <a:pathLst>
                <a:path extrusionOk="0" h="334" w="1620">
                  <a:moveTo>
                    <a:pt x="191" y="0"/>
                  </a:moveTo>
                  <a:cubicBezTo>
                    <a:pt x="96" y="0"/>
                    <a:pt x="0" y="72"/>
                    <a:pt x="48" y="215"/>
                  </a:cubicBezTo>
                  <a:cubicBezTo>
                    <a:pt x="48" y="262"/>
                    <a:pt x="96" y="334"/>
                    <a:pt x="191" y="334"/>
                  </a:cubicBezTo>
                  <a:lnTo>
                    <a:pt x="1429" y="334"/>
                  </a:lnTo>
                  <a:cubicBezTo>
                    <a:pt x="1524" y="334"/>
                    <a:pt x="1620" y="239"/>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87"/>
            <p:cNvSpPr/>
            <p:nvPr/>
          </p:nvSpPr>
          <p:spPr>
            <a:xfrm>
              <a:off x="2644793" y="2088178"/>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48"/>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87"/>
            <p:cNvSpPr/>
            <p:nvPr/>
          </p:nvSpPr>
          <p:spPr>
            <a:xfrm>
              <a:off x="2644793" y="2112163"/>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72"/>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9" name="Google Shape;18699;p87"/>
          <p:cNvGrpSpPr/>
          <p:nvPr/>
        </p:nvGrpSpPr>
        <p:grpSpPr>
          <a:xfrm>
            <a:off x="3270158" y="1985251"/>
            <a:ext cx="357598" cy="228345"/>
            <a:chOff x="3270158" y="1985251"/>
            <a:chExt cx="357598" cy="228345"/>
          </a:xfrm>
        </p:grpSpPr>
        <p:sp>
          <p:nvSpPr>
            <p:cNvPr id="18700" name="Google Shape;18700;p87"/>
            <p:cNvSpPr/>
            <p:nvPr/>
          </p:nvSpPr>
          <p:spPr>
            <a:xfrm>
              <a:off x="3293363" y="1985251"/>
              <a:ext cx="312715" cy="209788"/>
            </a:xfrm>
            <a:custGeom>
              <a:rect b="b" l="l" r="r" t="t"/>
              <a:pathLst>
                <a:path extrusionOk="0" h="6455" w="9622">
                  <a:moveTo>
                    <a:pt x="406" y="0"/>
                  </a:moveTo>
                  <a:cubicBezTo>
                    <a:pt x="168" y="0"/>
                    <a:pt x="1" y="191"/>
                    <a:pt x="1" y="429"/>
                  </a:cubicBezTo>
                  <a:lnTo>
                    <a:pt x="1" y="6264"/>
                  </a:lnTo>
                  <a:lnTo>
                    <a:pt x="4764" y="6454"/>
                  </a:lnTo>
                  <a:lnTo>
                    <a:pt x="9622" y="6264"/>
                  </a:lnTo>
                  <a:lnTo>
                    <a:pt x="9622" y="429"/>
                  </a:lnTo>
                  <a:cubicBezTo>
                    <a:pt x="9574" y="215"/>
                    <a:pt x="9408" y="0"/>
                    <a:pt x="919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87"/>
            <p:cNvSpPr/>
            <p:nvPr/>
          </p:nvSpPr>
          <p:spPr>
            <a:xfrm>
              <a:off x="3316601" y="2008456"/>
              <a:ext cx="264713" cy="186583"/>
            </a:xfrm>
            <a:custGeom>
              <a:rect b="b" l="l" r="r" t="t"/>
              <a:pathLst>
                <a:path extrusionOk="0" h="5741" w="8145">
                  <a:moveTo>
                    <a:pt x="167" y="1"/>
                  </a:moveTo>
                  <a:cubicBezTo>
                    <a:pt x="96" y="1"/>
                    <a:pt x="0" y="96"/>
                    <a:pt x="0" y="191"/>
                  </a:cubicBezTo>
                  <a:lnTo>
                    <a:pt x="0" y="5550"/>
                  </a:lnTo>
                  <a:lnTo>
                    <a:pt x="3906" y="5740"/>
                  </a:lnTo>
                  <a:lnTo>
                    <a:pt x="8145" y="5550"/>
                  </a:lnTo>
                  <a:lnTo>
                    <a:pt x="8145" y="191"/>
                  </a:lnTo>
                  <a:cubicBezTo>
                    <a:pt x="8145"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87"/>
            <p:cNvSpPr/>
            <p:nvPr/>
          </p:nvSpPr>
          <p:spPr>
            <a:xfrm>
              <a:off x="3555768" y="2008456"/>
              <a:ext cx="27105" cy="180375"/>
            </a:xfrm>
            <a:custGeom>
              <a:rect b="b" l="l" r="r" t="t"/>
              <a:pathLst>
                <a:path extrusionOk="0" h="5550" w="834">
                  <a:moveTo>
                    <a:pt x="0" y="1"/>
                  </a:moveTo>
                  <a:cubicBezTo>
                    <a:pt x="71" y="1"/>
                    <a:pt x="167" y="96"/>
                    <a:pt x="167" y="191"/>
                  </a:cubicBezTo>
                  <a:lnTo>
                    <a:pt x="167" y="5550"/>
                  </a:lnTo>
                  <a:lnTo>
                    <a:pt x="834" y="5550"/>
                  </a:lnTo>
                  <a:lnTo>
                    <a:pt x="834" y="191"/>
                  </a:lnTo>
                  <a:cubicBezTo>
                    <a:pt x="834" y="96"/>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87"/>
            <p:cNvSpPr/>
            <p:nvPr/>
          </p:nvSpPr>
          <p:spPr>
            <a:xfrm>
              <a:off x="3571238" y="1985251"/>
              <a:ext cx="34840" cy="203580"/>
            </a:xfrm>
            <a:custGeom>
              <a:rect b="b" l="l" r="r" t="t"/>
              <a:pathLst>
                <a:path extrusionOk="0" h="6264" w="1072">
                  <a:moveTo>
                    <a:pt x="0" y="0"/>
                  </a:moveTo>
                  <a:cubicBezTo>
                    <a:pt x="238" y="0"/>
                    <a:pt x="405" y="191"/>
                    <a:pt x="405" y="429"/>
                  </a:cubicBezTo>
                  <a:lnTo>
                    <a:pt x="405" y="6264"/>
                  </a:lnTo>
                  <a:lnTo>
                    <a:pt x="1072" y="6264"/>
                  </a:lnTo>
                  <a:lnTo>
                    <a:pt x="1072" y="429"/>
                  </a:lnTo>
                  <a:cubicBezTo>
                    <a:pt x="1072" y="215"/>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87"/>
            <p:cNvSpPr/>
            <p:nvPr/>
          </p:nvSpPr>
          <p:spPr>
            <a:xfrm>
              <a:off x="3359923" y="2061886"/>
              <a:ext cx="46475" cy="130033"/>
            </a:xfrm>
            <a:custGeom>
              <a:rect b="b" l="l" r="r" t="t"/>
              <a:pathLst>
                <a:path extrusionOk="0" h="4001" w="1430">
                  <a:moveTo>
                    <a:pt x="144" y="0"/>
                  </a:moveTo>
                  <a:cubicBezTo>
                    <a:pt x="72" y="0"/>
                    <a:pt x="1" y="72"/>
                    <a:pt x="1" y="143"/>
                  </a:cubicBezTo>
                  <a:lnTo>
                    <a:pt x="1" y="953"/>
                  </a:lnTo>
                  <a:lnTo>
                    <a:pt x="215" y="1310"/>
                  </a:lnTo>
                  <a:lnTo>
                    <a:pt x="1" y="1619"/>
                  </a:lnTo>
                  <a:lnTo>
                    <a:pt x="1" y="3929"/>
                  </a:lnTo>
                  <a:lnTo>
                    <a:pt x="1430" y="4001"/>
                  </a:lnTo>
                  <a:lnTo>
                    <a:pt x="109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87"/>
            <p:cNvSpPr/>
            <p:nvPr/>
          </p:nvSpPr>
          <p:spPr>
            <a:xfrm>
              <a:off x="3460543" y="2082003"/>
              <a:ext cx="49563" cy="113035"/>
            </a:xfrm>
            <a:custGeom>
              <a:rect b="b" l="l" r="r" t="t"/>
              <a:pathLst>
                <a:path extrusionOk="0" h="3478" w="1525">
                  <a:moveTo>
                    <a:pt x="215" y="0"/>
                  </a:moveTo>
                  <a:lnTo>
                    <a:pt x="1" y="2263"/>
                  </a:lnTo>
                  <a:lnTo>
                    <a:pt x="215" y="3287"/>
                  </a:lnTo>
                  <a:lnTo>
                    <a:pt x="787" y="3477"/>
                  </a:lnTo>
                  <a:lnTo>
                    <a:pt x="1311" y="3287"/>
                  </a:lnTo>
                  <a:lnTo>
                    <a:pt x="1525" y="2215"/>
                  </a:lnTo>
                  <a:lnTo>
                    <a:pt x="1311"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87"/>
            <p:cNvSpPr/>
            <p:nvPr/>
          </p:nvSpPr>
          <p:spPr>
            <a:xfrm>
              <a:off x="3424956" y="2061886"/>
              <a:ext cx="42607" cy="127725"/>
            </a:xfrm>
            <a:custGeom>
              <a:rect b="b" l="l" r="r" t="t"/>
              <a:pathLst>
                <a:path extrusionOk="0" h="3930" w="1311">
                  <a:moveTo>
                    <a:pt x="0" y="0"/>
                  </a:moveTo>
                  <a:lnTo>
                    <a:pt x="143" y="3929"/>
                  </a:lnTo>
                  <a:lnTo>
                    <a:pt x="1310" y="3906"/>
                  </a:lnTo>
                  <a:lnTo>
                    <a:pt x="1310" y="1596"/>
                  </a:lnTo>
                  <a:lnTo>
                    <a:pt x="1096" y="1286"/>
                  </a:lnTo>
                  <a:lnTo>
                    <a:pt x="1310" y="953"/>
                  </a:lnTo>
                  <a:lnTo>
                    <a:pt x="1310" y="143"/>
                  </a:lnTo>
                  <a:cubicBezTo>
                    <a:pt x="1310" y="72"/>
                    <a:pt x="1239" y="0"/>
                    <a:pt x="116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87"/>
            <p:cNvSpPr/>
            <p:nvPr/>
          </p:nvSpPr>
          <p:spPr>
            <a:xfrm>
              <a:off x="3503118" y="2051031"/>
              <a:ext cx="35653" cy="144008"/>
            </a:xfrm>
            <a:custGeom>
              <a:rect b="b" l="l" r="r" t="t"/>
              <a:pathLst>
                <a:path extrusionOk="0" h="4431" w="1097">
                  <a:moveTo>
                    <a:pt x="191" y="1"/>
                  </a:moveTo>
                  <a:cubicBezTo>
                    <a:pt x="96" y="1"/>
                    <a:pt x="24" y="72"/>
                    <a:pt x="24" y="167"/>
                  </a:cubicBezTo>
                  <a:lnTo>
                    <a:pt x="24" y="834"/>
                  </a:lnTo>
                  <a:lnTo>
                    <a:pt x="239" y="1263"/>
                  </a:lnTo>
                  <a:lnTo>
                    <a:pt x="24" y="1477"/>
                  </a:lnTo>
                  <a:lnTo>
                    <a:pt x="1" y="4240"/>
                  </a:lnTo>
                  <a:lnTo>
                    <a:pt x="715" y="4430"/>
                  </a:lnTo>
                  <a:lnTo>
                    <a:pt x="1096" y="4240"/>
                  </a:lnTo>
                  <a:lnTo>
                    <a:pt x="1096" y="1453"/>
                  </a:lnTo>
                  <a:lnTo>
                    <a:pt x="906" y="1191"/>
                  </a:lnTo>
                  <a:lnTo>
                    <a:pt x="1096" y="834"/>
                  </a:lnTo>
                  <a:lnTo>
                    <a:pt x="1096" y="167"/>
                  </a:lnTo>
                  <a:cubicBezTo>
                    <a:pt x="1096" y="72"/>
                    <a:pt x="1048" y="1"/>
                    <a:pt x="95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87"/>
            <p:cNvSpPr/>
            <p:nvPr/>
          </p:nvSpPr>
          <p:spPr>
            <a:xfrm>
              <a:off x="3359923" y="2092826"/>
              <a:ext cx="42607" cy="20150"/>
            </a:xfrm>
            <a:custGeom>
              <a:rect b="b" l="l" r="r" t="t"/>
              <a:pathLst>
                <a:path extrusionOk="0" h="620" w="1311">
                  <a:moveTo>
                    <a:pt x="1" y="1"/>
                  </a:moveTo>
                  <a:lnTo>
                    <a:pt x="1" y="620"/>
                  </a:lnTo>
                  <a:lnTo>
                    <a:pt x="1096" y="620"/>
                  </a:lnTo>
                  <a:lnTo>
                    <a:pt x="1311" y="310"/>
                  </a:lnTo>
                  <a:lnTo>
                    <a:pt x="10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87"/>
            <p:cNvSpPr/>
            <p:nvPr/>
          </p:nvSpPr>
          <p:spPr>
            <a:xfrm>
              <a:off x="3424956" y="2093606"/>
              <a:ext cx="42607" cy="19370"/>
            </a:xfrm>
            <a:custGeom>
              <a:rect b="b" l="l" r="r" t="t"/>
              <a:pathLst>
                <a:path extrusionOk="0" h="596" w="1311">
                  <a:moveTo>
                    <a:pt x="215" y="0"/>
                  </a:moveTo>
                  <a:lnTo>
                    <a:pt x="0" y="310"/>
                  </a:lnTo>
                  <a:lnTo>
                    <a:pt x="215" y="596"/>
                  </a:lnTo>
                  <a:lnTo>
                    <a:pt x="1310" y="596"/>
                  </a:lnTo>
                  <a:lnTo>
                    <a:pt x="13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87"/>
            <p:cNvSpPr/>
            <p:nvPr/>
          </p:nvSpPr>
          <p:spPr>
            <a:xfrm>
              <a:off x="3467531" y="2120678"/>
              <a:ext cx="35620" cy="20930"/>
            </a:xfrm>
            <a:custGeom>
              <a:rect b="b" l="l" r="r" t="t"/>
              <a:pathLst>
                <a:path extrusionOk="0" h="644" w="1096">
                  <a:moveTo>
                    <a:pt x="0" y="1"/>
                  </a:moveTo>
                  <a:lnTo>
                    <a:pt x="0" y="644"/>
                  </a:lnTo>
                  <a:lnTo>
                    <a:pt x="1096" y="644"/>
                  </a:lnTo>
                  <a:lnTo>
                    <a:pt x="109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87"/>
            <p:cNvSpPr/>
            <p:nvPr/>
          </p:nvSpPr>
          <p:spPr>
            <a:xfrm>
              <a:off x="3503118" y="2078136"/>
              <a:ext cx="35653" cy="20930"/>
            </a:xfrm>
            <a:custGeom>
              <a:rect b="b" l="l" r="r" t="t"/>
              <a:pathLst>
                <a:path extrusionOk="0" h="644" w="1097">
                  <a:moveTo>
                    <a:pt x="1" y="0"/>
                  </a:moveTo>
                  <a:lnTo>
                    <a:pt x="1" y="643"/>
                  </a:lnTo>
                  <a:lnTo>
                    <a:pt x="1096" y="643"/>
                  </a:lnTo>
                  <a:lnTo>
                    <a:pt x="109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87"/>
            <p:cNvSpPr/>
            <p:nvPr/>
          </p:nvSpPr>
          <p:spPr>
            <a:xfrm>
              <a:off x="3395543" y="2051031"/>
              <a:ext cx="34872" cy="145535"/>
            </a:xfrm>
            <a:custGeom>
              <a:rect b="b" l="l" r="r" t="t"/>
              <a:pathLst>
                <a:path extrusionOk="0" h="4478" w="1073">
                  <a:moveTo>
                    <a:pt x="167" y="1"/>
                  </a:moveTo>
                  <a:cubicBezTo>
                    <a:pt x="72" y="1"/>
                    <a:pt x="0" y="72"/>
                    <a:pt x="0" y="167"/>
                  </a:cubicBezTo>
                  <a:lnTo>
                    <a:pt x="0" y="834"/>
                  </a:lnTo>
                  <a:lnTo>
                    <a:pt x="215" y="1310"/>
                  </a:lnTo>
                  <a:lnTo>
                    <a:pt x="0" y="1477"/>
                  </a:lnTo>
                  <a:lnTo>
                    <a:pt x="0" y="4263"/>
                  </a:lnTo>
                  <a:lnTo>
                    <a:pt x="548" y="4478"/>
                  </a:lnTo>
                  <a:lnTo>
                    <a:pt x="1072" y="4263"/>
                  </a:lnTo>
                  <a:lnTo>
                    <a:pt x="1072" y="1501"/>
                  </a:lnTo>
                  <a:lnTo>
                    <a:pt x="882" y="1191"/>
                  </a:lnTo>
                  <a:lnTo>
                    <a:pt x="1072" y="882"/>
                  </a:lnTo>
                  <a:lnTo>
                    <a:pt x="1072" y="167"/>
                  </a:lnTo>
                  <a:cubicBezTo>
                    <a:pt x="1072" y="72"/>
                    <a:pt x="1024" y="1"/>
                    <a:pt x="9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87"/>
            <p:cNvSpPr/>
            <p:nvPr/>
          </p:nvSpPr>
          <p:spPr>
            <a:xfrm>
              <a:off x="3395543" y="2078136"/>
              <a:ext cx="36400" cy="20930"/>
            </a:xfrm>
            <a:custGeom>
              <a:rect b="b" l="l" r="r" t="t"/>
              <a:pathLst>
                <a:path extrusionOk="0" h="644" w="1120">
                  <a:moveTo>
                    <a:pt x="0" y="0"/>
                  </a:moveTo>
                  <a:lnTo>
                    <a:pt x="0" y="643"/>
                  </a:lnTo>
                  <a:lnTo>
                    <a:pt x="1120" y="643"/>
                  </a:lnTo>
                  <a:lnTo>
                    <a:pt x="11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87"/>
            <p:cNvSpPr/>
            <p:nvPr/>
          </p:nvSpPr>
          <p:spPr>
            <a:xfrm>
              <a:off x="3270158" y="2188798"/>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502" y="572"/>
                  </a:lnTo>
                  <a:lnTo>
                    <a:pt x="6478" y="763"/>
                  </a:lnTo>
                  <a:lnTo>
                    <a:pt x="10693" y="763"/>
                  </a:lnTo>
                  <a:cubicBezTo>
                    <a:pt x="10860" y="763"/>
                    <a:pt x="11003" y="620"/>
                    <a:pt x="11003" y="453"/>
                  </a:cubicBezTo>
                  <a:lnTo>
                    <a:pt x="11003" y="144"/>
                  </a:lnTo>
                  <a:cubicBezTo>
                    <a:pt x="11003" y="48"/>
                    <a:pt x="10955" y="1"/>
                    <a:pt x="10860" y="1"/>
                  </a:cubicBezTo>
                  <a:lnTo>
                    <a:pt x="6478" y="1"/>
                  </a:lnTo>
                  <a:lnTo>
                    <a:pt x="5502"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87"/>
            <p:cNvSpPr/>
            <p:nvPr/>
          </p:nvSpPr>
          <p:spPr>
            <a:xfrm>
              <a:off x="3596003" y="2188798"/>
              <a:ext cx="31753" cy="24797"/>
            </a:xfrm>
            <a:custGeom>
              <a:rect b="b" l="l" r="r" t="t"/>
              <a:pathLst>
                <a:path extrusionOk="0" h="763" w="977">
                  <a:moveTo>
                    <a:pt x="191" y="1"/>
                  </a:moveTo>
                  <a:cubicBezTo>
                    <a:pt x="262" y="1"/>
                    <a:pt x="334" y="48"/>
                    <a:pt x="334" y="144"/>
                  </a:cubicBezTo>
                  <a:lnTo>
                    <a:pt x="334" y="453"/>
                  </a:lnTo>
                  <a:cubicBezTo>
                    <a:pt x="334" y="620"/>
                    <a:pt x="191" y="763"/>
                    <a:pt x="0" y="763"/>
                  </a:cubicBezTo>
                  <a:lnTo>
                    <a:pt x="643" y="763"/>
                  </a:lnTo>
                  <a:cubicBezTo>
                    <a:pt x="834" y="763"/>
                    <a:pt x="977" y="620"/>
                    <a:pt x="977" y="453"/>
                  </a:cubicBezTo>
                  <a:lnTo>
                    <a:pt x="977" y="144"/>
                  </a:lnTo>
                  <a:cubicBezTo>
                    <a:pt x="977" y="48"/>
                    <a:pt x="929"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87"/>
            <p:cNvSpPr/>
            <p:nvPr/>
          </p:nvSpPr>
          <p:spPr>
            <a:xfrm>
              <a:off x="3418001" y="2188798"/>
              <a:ext cx="62725" cy="24017"/>
            </a:xfrm>
            <a:custGeom>
              <a:rect b="b" l="l" r="r" t="t"/>
              <a:pathLst>
                <a:path extrusionOk="0" h="739" w="1930">
                  <a:moveTo>
                    <a:pt x="0" y="1"/>
                  </a:moveTo>
                  <a:lnTo>
                    <a:pt x="0" y="739"/>
                  </a:lnTo>
                  <a:lnTo>
                    <a:pt x="1929" y="739"/>
                  </a:lnTo>
                  <a:lnTo>
                    <a:pt x="1929"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87"/>
            <p:cNvSpPr/>
            <p:nvPr/>
          </p:nvSpPr>
          <p:spPr>
            <a:xfrm>
              <a:off x="3459796" y="2188798"/>
              <a:ext cx="20930" cy="24017"/>
            </a:xfrm>
            <a:custGeom>
              <a:rect b="b" l="l" r="r" t="t"/>
              <a:pathLst>
                <a:path extrusionOk="0" h="739" w="644">
                  <a:moveTo>
                    <a:pt x="0" y="1"/>
                  </a:moveTo>
                  <a:lnTo>
                    <a:pt x="0" y="739"/>
                  </a:lnTo>
                  <a:lnTo>
                    <a:pt x="643" y="739"/>
                  </a:lnTo>
                  <a:lnTo>
                    <a:pt x="64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8" name="Google Shape;18718;p87"/>
          <p:cNvGrpSpPr/>
          <p:nvPr/>
        </p:nvGrpSpPr>
        <p:grpSpPr>
          <a:xfrm>
            <a:off x="4026336" y="1963573"/>
            <a:ext cx="358378" cy="272480"/>
            <a:chOff x="4026336" y="1963573"/>
            <a:chExt cx="358378" cy="272480"/>
          </a:xfrm>
        </p:grpSpPr>
        <p:sp>
          <p:nvSpPr>
            <p:cNvPr id="18719" name="Google Shape;18719;p87"/>
            <p:cNvSpPr/>
            <p:nvPr/>
          </p:nvSpPr>
          <p:spPr>
            <a:xfrm>
              <a:off x="4048761" y="2008456"/>
              <a:ext cx="312715" cy="210567"/>
            </a:xfrm>
            <a:custGeom>
              <a:rect b="b" l="l" r="r" t="t"/>
              <a:pathLst>
                <a:path extrusionOk="0" h="6479" w="9622">
                  <a:moveTo>
                    <a:pt x="430" y="1"/>
                  </a:moveTo>
                  <a:cubicBezTo>
                    <a:pt x="191" y="1"/>
                    <a:pt x="1" y="191"/>
                    <a:pt x="1" y="430"/>
                  </a:cubicBezTo>
                  <a:lnTo>
                    <a:pt x="1" y="6264"/>
                  </a:lnTo>
                  <a:lnTo>
                    <a:pt x="4788" y="6478"/>
                  </a:lnTo>
                  <a:lnTo>
                    <a:pt x="9598" y="6264"/>
                  </a:lnTo>
                  <a:lnTo>
                    <a:pt x="9598" y="430"/>
                  </a:lnTo>
                  <a:cubicBezTo>
                    <a:pt x="9622" y="191"/>
                    <a:pt x="9431" y="1"/>
                    <a:pt x="919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87"/>
            <p:cNvSpPr/>
            <p:nvPr/>
          </p:nvSpPr>
          <p:spPr>
            <a:xfrm>
              <a:off x="4071998" y="2031693"/>
              <a:ext cx="265493" cy="187330"/>
            </a:xfrm>
            <a:custGeom>
              <a:rect b="b" l="l" r="r" t="t"/>
              <a:pathLst>
                <a:path extrusionOk="0" h="5764" w="8169">
                  <a:moveTo>
                    <a:pt x="191" y="0"/>
                  </a:moveTo>
                  <a:cubicBezTo>
                    <a:pt x="96" y="0"/>
                    <a:pt x="0" y="96"/>
                    <a:pt x="0" y="191"/>
                  </a:cubicBezTo>
                  <a:lnTo>
                    <a:pt x="0" y="5549"/>
                  </a:lnTo>
                  <a:lnTo>
                    <a:pt x="4168" y="5763"/>
                  </a:lnTo>
                  <a:lnTo>
                    <a:pt x="8169" y="5549"/>
                  </a:lnTo>
                  <a:lnTo>
                    <a:pt x="8169" y="191"/>
                  </a:lnTo>
                  <a:cubicBezTo>
                    <a:pt x="8169" y="96"/>
                    <a:pt x="8073" y="0"/>
                    <a:pt x="7978"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87"/>
            <p:cNvSpPr/>
            <p:nvPr/>
          </p:nvSpPr>
          <p:spPr>
            <a:xfrm>
              <a:off x="4315059" y="2031693"/>
              <a:ext cx="27138" cy="180375"/>
            </a:xfrm>
            <a:custGeom>
              <a:rect b="b" l="l" r="r" t="t"/>
              <a:pathLst>
                <a:path extrusionOk="0" h="5550" w="835">
                  <a:moveTo>
                    <a:pt x="1" y="0"/>
                  </a:moveTo>
                  <a:cubicBezTo>
                    <a:pt x="96" y="0"/>
                    <a:pt x="168" y="96"/>
                    <a:pt x="168" y="191"/>
                  </a:cubicBezTo>
                  <a:lnTo>
                    <a:pt x="168" y="5549"/>
                  </a:lnTo>
                  <a:lnTo>
                    <a:pt x="834" y="5549"/>
                  </a:lnTo>
                  <a:lnTo>
                    <a:pt x="834" y="191"/>
                  </a:lnTo>
                  <a:cubicBezTo>
                    <a:pt x="834" y="96"/>
                    <a:pt x="739" y="0"/>
                    <a:pt x="64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87"/>
            <p:cNvSpPr/>
            <p:nvPr/>
          </p:nvSpPr>
          <p:spPr>
            <a:xfrm>
              <a:off x="4326636" y="2007708"/>
              <a:ext cx="34840" cy="209755"/>
            </a:xfrm>
            <a:custGeom>
              <a:rect b="b" l="l" r="r" t="t"/>
              <a:pathLst>
                <a:path extrusionOk="0" h="6454" w="1072">
                  <a:moveTo>
                    <a:pt x="0" y="0"/>
                  </a:moveTo>
                  <a:cubicBezTo>
                    <a:pt x="238" y="0"/>
                    <a:pt x="405" y="191"/>
                    <a:pt x="405" y="429"/>
                  </a:cubicBezTo>
                  <a:lnTo>
                    <a:pt x="405" y="6263"/>
                  </a:lnTo>
                  <a:lnTo>
                    <a:pt x="762" y="6454"/>
                  </a:lnTo>
                  <a:lnTo>
                    <a:pt x="1072" y="6263"/>
                  </a:lnTo>
                  <a:lnTo>
                    <a:pt x="1072" y="429"/>
                  </a:lnTo>
                  <a:cubicBezTo>
                    <a:pt x="1072" y="191"/>
                    <a:pt x="881"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87"/>
            <p:cNvSpPr/>
            <p:nvPr/>
          </p:nvSpPr>
          <p:spPr>
            <a:xfrm>
              <a:off x="4116881" y="1963573"/>
              <a:ext cx="178035" cy="255450"/>
            </a:xfrm>
            <a:custGeom>
              <a:rect b="b" l="l" r="r" t="t"/>
              <a:pathLst>
                <a:path extrusionOk="0" h="7860" w="5478">
                  <a:moveTo>
                    <a:pt x="191" y="1"/>
                  </a:moveTo>
                  <a:cubicBezTo>
                    <a:pt x="72" y="1"/>
                    <a:pt x="1" y="72"/>
                    <a:pt x="1" y="191"/>
                  </a:cubicBezTo>
                  <a:lnTo>
                    <a:pt x="1" y="7645"/>
                  </a:lnTo>
                  <a:lnTo>
                    <a:pt x="2739" y="7859"/>
                  </a:lnTo>
                  <a:lnTo>
                    <a:pt x="5478" y="7645"/>
                  </a:lnTo>
                  <a:lnTo>
                    <a:pt x="5430" y="191"/>
                  </a:lnTo>
                  <a:cubicBezTo>
                    <a:pt x="5430" y="72"/>
                    <a:pt x="5359" y="1"/>
                    <a:pt x="524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87"/>
            <p:cNvSpPr/>
            <p:nvPr/>
          </p:nvSpPr>
          <p:spPr>
            <a:xfrm>
              <a:off x="4266452" y="1963573"/>
              <a:ext cx="29445" cy="248495"/>
            </a:xfrm>
            <a:custGeom>
              <a:rect b="b" l="l" r="r" t="t"/>
              <a:pathLst>
                <a:path extrusionOk="0" h="7646" w="906">
                  <a:moveTo>
                    <a:pt x="1" y="1"/>
                  </a:moveTo>
                  <a:cubicBezTo>
                    <a:pt x="120" y="1"/>
                    <a:pt x="215" y="72"/>
                    <a:pt x="215" y="191"/>
                  </a:cubicBezTo>
                  <a:lnTo>
                    <a:pt x="215" y="7645"/>
                  </a:lnTo>
                  <a:lnTo>
                    <a:pt x="858" y="7645"/>
                  </a:lnTo>
                  <a:lnTo>
                    <a:pt x="858" y="191"/>
                  </a:lnTo>
                  <a:cubicBezTo>
                    <a:pt x="906" y="72"/>
                    <a:pt x="787"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87"/>
            <p:cNvSpPr/>
            <p:nvPr/>
          </p:nvSpPr>
          <p:spPr>
            <a:xfrm>
              <a:off x="4145513" y="1995326"/>
              <a:ext cx="22490" cy="22458"/>
            </a:xfrm>
            <a:custGeom>
              <a:rect b="b" l="l" r="r" t="t"/>
              <a:pathLst>
                <a:path extrusionOk="0" h="691" w="692">
                  <a:moveTo>
                    <a:pt x="120" y="0"/>
                  </a:moveTo>
                  <a:cubicBezTo>
                    <a:pt x="72" y="0"/>
                    <a:pt x="1" y="48"/>
                    <a:pt x="1" y="119"/>
                  </a:cubicBezTo>
                  <a:lnTo>
                    <a:pt x="1" y="572"/>
                  </a:lnTo>
                  <a:cubicBezTo>
                    <a:pt x="1" y="619"/>
                    <a:pt x="72" y="691"/>
                    <a:pt x="120" y="691"/>
                  </a:cubicBezTo>
                  <a:lnTo>
                    <a:pt x="572" y="691"/>
                  </a:lnTo>
                  <a:cubicBezTo>
                    <a:pt x="620" y="691"/>
                    <a:pt x="691" y="619"/>
                    <a:pt x="691" y="572"/>
                  </a:cubicBezTo>
                  <a:lnTo>
                    <a:pt x="691" y="119"/>
                  </a:lnTo>
                  <a:cubicBezTo>
                    <a:pt x="691" y="48"/>
                    <a:pt x="620" y="0"/>
                    <a:pt x="5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87"/>
            <p:cNvSpPr/>
            <p:nvPr/>
          </p:nvSpPr>
          <p:spPr>
            <a:xfrm>
              <a:off x="4145513" y="2050251"/>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48"/>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87"/>
            <p:cNvSpPr/>
            <p:nvPr/>
          </p:nvSpPr>
          <p:spPr>
            <a:xfrm>
              <a:off x="4145513" y="2104428"/>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87"/>
            <p:cNvSpPr/>
            <p:nvPr/>
          </p:nvSpPr>
          <p:spPr>
            <a:xfrm>
              <a:off x="4145513" y="2158606"/>
              <a:ext cx="22490" cy="23270"/>
            </a:xfrm>
            <a:custGeom>
              <a:rect b="b" l="l" r="r" t="t"/>
              <a:pathLst>
                <a:path extrusionOk="0" h="716" w="692">
                  <a:moveTo>
                    <a:pt x="120" y="1"/>
                  </a:moveTo>
                  <a:cubicBezTo>
                    <a:pt x="72" y="1"/>
                    <a:pt x="1" y="72"/>
                    <a:pt x="1" y="120"/>
                  </a:cubicBezTo>
                  <a:lnTo>
                    <a:pt x="1" y="596"/>
                  </a:lnTo>
                  <a:cubicBezTo>
                    <a:pt x="1" y="668"/>
                    <a:pt x="72" y="715"/>
                    <a:pt x="120" y="715"/>
                  </a:cubicBezTo>
                  <a:lnTo>
                    <a:pt x="572" y="715"/>
                  </a:lnTo>
                  <a:cubicBezTo>
                    <a:pt x="620" y="715"/>
                    <a:pt x="691" y="668"/>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87"/>
            <p:cNvSpPr/>
            <p:nvPr/>
          </p:nvSpPr>
          <p:spPr>
            <a:xfrm>
              <a:off x="4181133" y="1992206"/>
              <a:ext cx="79755" cy="10108"/>
            </a:xfrm>
            <a:custGeom>
              <a:rect b="b" l="l" r="r" t="t"/>
              <a:pathLst>
                <a:path extrusionOk="0" h="311" w="2454">
                  <a:moveTo>
                    <a:pt x="191" y="1"/>
                  </a:moveTo>
                  <a:cubicBezTo>
                    <a:pt x="95" y="1"/>
                    <a:pt x="0" y="96"/>
                    <a:pt x="48" y="191"/>
                  </a:cubicBezTo>
                  <a:cubicBezTo>
                    <a:pt x="72" y="263"/>
                    <a:pt x="119" y="310"/>
                    <a:pt x="191" y="310"/>
                  </a:cubicBezTo>
                  <a:lnTo>
                    <a:pt x="2310" y="310"/>
                  </a:lnTo>
                  <a:cubicBezTo>
                    <a:pt x="2382" y="310"/>
                    <a:pt x="2453" y="215"/>
                    <a:pt x="2453" y="120"/>
                  </a:cubicBezTo>
                  <a:cubicBezTo>
                    <a:pt x="2429" y="25"/>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87"/>
            <p:cNvSpPr/>
            <p:nvPr/>
          </p:nvSpPr>
          <p:spPr>
            <a:xfrm>
              <a:off x="4181133" y="2008456"/>
              <a:ext cx="28665" cy="10108"/>
            </a:xfrm>
            <a:custGeom>
              <a:rect b="b" l="l" r="r" t="t"/>
              <a:pathLst>
                <a:path extrusionOk="0" h="311" w="882">
                  <a:moveTo>
                    <a:pt x="191" y="1"/>
                  </a:moveTo>
                  <a:cubicBezTo>
                    <a:pt x="95" y="1"/>
                    <a:pt x="0" y="96"/>
                    <a:pt x="48" y="191"/>
                  </a:cubicBezTo>
                  <a:cubicBezTo>
                    <a:pt x="72" y="287"/>
                    <a:pt x="119" y="310"/>
                    <a:pt x="191" y="310"/>
                  </a:cubicBezTo>
                  <a:lnTo>
                    <a:pt x="715" y="310"/>
                  </a:lnTo>
                  <a:cubicBezTo>
                    <a:pt x="810" y="310"/>
                    <a:pt x="881" y="215"/>
                    <a:pt x="881" y="120"/>
                  </a:cubicBezTo>
                  <a:cubicBezTo>
                    <a:pt x="834" y="49"/>
                    <a:pt x="78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87"/>
            <p:cNvSpPr/>
            <p:nvPr/>
          </p:nvSpPr>
          <p:spPr>
            <a:xfrm>
              <a:off x="4181133" y="2047163"/>
              <a:ext cx="79755" cy="10108"/>
            </a:xfrm>
            <a:custGeom>
              <a:rect b="b" l="l" r="r" t="t"/>
              <a:pathLst>
                <a:path extrusionOk="0" h="311" w="2454">
                  <a:moveTo>
                    <a:pt x="191" y="1"/>
                  </a:moveTo>
                  <a:cubicBezTo>
                    <a:pt x="95" y="1"/>
                    <a:pt x="0" y="96"/>
                    <a:pt x="48" y="191"/>
                  </a:cubicBezTo>
                  <a:cubicBezTo>
                    <a:pt x="72" y="286"/>
                    <a:pt x="119" y="310"/>
                    <a:pt x="191" y="310"/>
                  </a:cubicBezTo>
                  <a:lnTo>
                    <a:pt x="2310" y="310"/>
                  </a:lnTo>
                  <a:cubicBezTo>
                    <a:pt x="2382" y="310"/>
                    <a:pt x="2453" y="215"/>
                    <a:pt x="2453" y="120"/>
                  </a:cubicBezTo>
                  <a:cubicBezTo>
                    <a:pt x="2429" y="48"/>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87"/>
            <p:cNvSpPr/>
            <p:nvPr/>
          </p:nvSpPr>
          <p:spPr>
            <a:xfrm>
              <a:off x="4181133" y="2064973"/>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87"/>
            <p:cNvSpPr/>
            <p:nvPr/>
          </p:nvSpPr>
          <p:spPr>
            <a:xfrm>
              <a:off x="4181133" y="2102901"/>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87"/>
            <p:cNvSpPr/>
            <p:nvPr/>
          </p:nvSpPr>
          <p:spPr>
            <a:xfrm>
              <a:off x="4181133" y="2119151"/>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87"/>
            <p:cNvSpPr/>
            <p:nvPr/>
          </p:nvSpPr>
          <p:spPr>
            <a:xfrm>
              <a:off x="4181133" y="2157078"/>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87"/>
            <p:cNvSpPr/>
            <p:nvPr/>
          </p:nvSpPr>
          <p:spPr>
            <a:xfrm>
              <a:off x="4181133" y="2174108"/>
              <a:ext cx="28665" cy="10075"/>
            </a:xfrm>
            <a:custGeom>
              <a:rect b="b" l="l" r="r" t="t"/>
              <a:pathLst>
                <a:path extrusionOk="0" h="310" w="882">
                  <a:moveTo>
                    <a:pt x="191" y="0"/>
                  </a:moveTo>
                  <a:cubicBezTo>
                    <a:pt x="95" y="0"/>
                    <a:pt x="0" y="95"/>
                    <a:pt x="48" y="191"/>
                  </a:cubicBezTo>
                  <a:cubicBezTo>
                    <a:pt x="72" y="262"/>
                    <a:pt x="119" y="310"/>
                    <a:pt x="191" y="310"/>
                  </a:cubicBezTo>
                  <a:lnTo>
                    <a:pt x="715" y="310"/>
                  </a:lnTo>
                  <a:cubicBezTo>
                    <a:pt x="810" y="310"/>
                    <a:pt x="881" y="214"/>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87"/>
            <p:cNvSpPr/>
            <p:nvPr/>
          </p:nvSpPr>
          <p:spPr>
            <a:xfrm>
              <a:off x="4026336" y="2211256"/>
              <a:ext cx="358378" cy="24797"/>
            </a:xfrm>
            <a:custGeom>
              <a:rect b="b" l="l" r="r" t="t"/>
              <a:pathLst>
                <a:path extrusionOk="0" h="763" w="11027">
                  <a:moveTo>
                    <a:pt x="143" y="0"/>
                  </a:moveTo>
                  <a:cubicBezTo>
                    <a:pt x="72" y="0"/>
                    <a:pt x="0" y="48"/>
                    <a:pt x="0" y="143"/>
                  </a:cubicBezTo>
                  <a:lnTo>
                    <a:pt x="0" y="429"/>
                  </a:lnTo>
                  <a:cubicBezTo>
                    <a:pt x="0" y="619"/>
                    <a:pt x="143" y="762"/>
                    <a:pt x="334" y="762"/>
                  </a:cubicBezTo>
                  <a:lnTo>
                    <a:pt x="4525" y="762"/>
                  </a:lnTo>
                  <a:lnTo>
                    <a:pt x="5525" y="548"/>
                  </a:lnTo>
                  <a:lnTo>
                    <a:pt x="6502" y="762"/>
                  </a:lnTo>
                  <a:lnTo>
                    <a:pt x="10693" y="762"/>
                  </a:lnTo>
                  <a:cubicBezTo>
                    <a:pt x="10883" y="762"/>
                    <a:pt x="11026" y="619"/>
                    <a:pt x="11026" y="429"/>
                  </a:cubicBezTo>
                  <a:lnTo>
                    <a:pt x="11026" y="143"/>
                  </a:lnTo>
                  <a:cubicBezTo>
                    <a:pt x="11026" y="48"/>
                    <a:pt x="10955" y="0"/>
                    <a:pt x="10860" y="0"/>
                  </a:cubicBezTo>
                  <a:lnTo>
                    <a:pt x="6502" y="0"/>
                  </a:lnTo>
                  <a:lnTo>
                    <a:pt x="5501" y="191"/>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87"/>
            <p:cNvSpPr/>
            <p:nvPr/>
          </p:nvSpPr>
          <p:spPr>
            <a:xfrm>
              <a:off x="4352928" y="2211256"/>
              <a:ext cx="31785" cy="24797"/>
            </a:xfrm>
            <a:custGeom>
              <a:rect b="b" l="l" r="r" t="t"/>
              <a:pathLst>
                <a:path extrusionOk="0" h="763" w="978">
                  <a:moveTo>
                    <a:pt x="168" y="0"/>
                  </a:moveTo>
                  <a:cubicBezTo>
                    <a:pt x="263" y="0"/>
                    <a:pt x="311" y="48"/>
                    <a:pt x="311" y="143"/>
                  </a:cubicBezTo>
                  <a:lnTo>
                    <a:pt x="311" y="429"/>
                  </a:lnTo>
                  <a:cubicBezTo>
                    <a:pt x="311" y="619"/>
                    <a:pt x="168" y="762"/>
                    <a:pt x="1" y="762"/>
                  </a:cubicBezTo>
                  <a:lnTo>
                    <a:pt x="644" y="762"/>
                  </a:lnTo>
                  <a:cubicBezTo>
                    <a:pt x="834" y="762"/>
                    <a:pt x="977" y="619"/>
                    <a:pt x="977" y="429"/>
                  </a:cubicBezTo>
                  <a:lnTo>
                    <a:pt x="977" y="143"/>
                  </a:lnTo>
                  <a:cubicBezTo>
                    <a:pt x="977" y="48"/>
                    <a:pt x="906"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87"/>
            <p:cNvSpPr/>
            <p:nvPr/>
          </p:nvSpPr>
          <p:spPr>
            <a:xfrm>
              <a:off x="4174926" y="2212036"/>
              <a:ext cx="62725" cy="24017"/>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87"/>
            <p:cNvSpPr/>
            <p:nvPr/>
          </p:nvSpPr>
          <p:spPr>
            <a:xfrm>
              <a:off x="4215161" y="2212036"/>
              <a:ext cx="21710" cy="24017"/>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1" name="Google Shape;18741;p87"/>
          <p:cNvGrpSpPr/>
          <p:nvPr/>
        </p:nvGrpSpPr>
        <p:grpSpPr>
          <a:xfrm>
            <a:off x="4767011" y="1948883"/>
            <a:ext cx="358378" cy="302640"/>
            <a:chOff x="4767011" y="1948883"/>
            <a:chExt cx="358378" cy="302640"/>
          </a:xfrm>
        </p:grpSpPr>
        <p:sp>
          <p:nvSpPr>
            <p:cNvPr id="18742" name="Google Shape;18742;p87"/>
            <p:cNvSpPr/>
            <p:nvPr/>
          </p:nvSpPr>
          <p:spPr>
            <a:xfrm>
              <a:off x="4767791" y="1948883"/>
              <a:ext cx="127725" cy="37960"/>
            </a:xfrm>
            <a:custGeom>
              <a:rect b="b" l="l" r="r" t="t"/>
              <a:pathLst>
                <a:path extrusionOk="0" h="1168" w="3930">
                  <a:moveTo>
                    <a:pt x="382" y="0"/>
                  </a:moveTo>
                  <a:cubicBezTo>
                    <a:pt x="167" y="0"/>
                    <a:pt x="1" y="167"/>
                    <a:pt x="1" y="381"/>
                  </a:cubicBezTo>
                  <a:lnTo>
                    <a:pt x="1" y="953"/>
                  </a:lnTo>
                  <a:lnTo>
                    <a:pt x="1953" y="1167"/>
                  </a:lnTo>
                  <a:lnTo>
                    <a:pt x="3930" y="953"/>
                  </a:lnTo>
                  <a:lnTo>
                    <a:pt x="3930" y="381"/>
                  </a:lnTo>
                  <a:cubicBezTo>
                    <a:pt x="3930" y="143"/>
                    <a:pt x="3739" y="0"/>
                    <a:pt x="3549"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87"/>
            <p:cNvSpPr/>
            <p:nvPr/>
          </p:nvSpPr>
          <p:spPr>
            <a:xfrm>
              <a:off x="4862203" y="1948883"/>
              <a:ext cx="34093" cy="37960"/>
            </a:xfrm>
            <a:custGeom>
              <a:rect b="b" l="l" r="r" t="t"/>
              <a:pathLst>
                <a:path extrusionOk="0" h="1168" w="1049">
                  <a:moveTo>
                    <a:pt x="1" y="0"/>
                  </a:moveTo>
                  <a:cubicBezTo>
                    <a:pt x="215" y="0"/>
                    <a:pt x="406" y="167"/>
                    <a:pt x="406" y="381"/>
                  </a:cubicBezTo>
                  <a:lnTo>
                    <a:pt x="406" y="953"/>
                  </a:lnTo>
                  <a:lnTo>
                    <a:pt x="763" y="1167"/>
                  </a:lnTo>
                  <a:lnTo>
                    <a:pt x="1049" y="953"/>
                  </a:lnTo>
                  <a:lnTo>
                    <a:pt x="1049" y="381"/>
                  </a:lnTo>
                  <a:cubicBezTo>
                    <a:pt x="1049" y="143"/>
                    <a:pt x="882" y="0"/>
                    <a:pt x="6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87"/>
            <p:cNvSpPr/>
            <p:nvPr/>
          </p:nvSpPr>
          <p:spPr>
            <a:xfrm>
              <a:off x="4767791" y="2019311"/>
              <a:ext cx="357597" cy="232213"/>
            </a:xfrm>
            <a:custGeom>
              <a:rect b="b" l="l" r="r" t="t"/>
              <a:pathLst>
                <a:path extrusionOk="0" h="7145" w="11003">
                  <a:moveTo>
                    <a:pt x="5502" y="0"/>
                  </a:moveTo>
                  <a:lnTo>
                    <a:pt x="1" y="119"/>
                  </a:lnTo>
                  <a:lnTo>
                    <a:pt x="1" y="6978"/>
                  </a:lnTo>
                  <a:cubicBezTo>
                    <a:pt x="1" y="7049"/>
                    <a:pt x="96" y="7145"/>
                    <a:pt x="167" y="7145"/>
                  </a:cubicBezTo>
                  <a:lnTo>
                    <a:pt x="10836" y="7145"/>
                  </a:lnTo>
                  <a:cubicBezTo>
                    <a:pt x="10931" y="7145"/>
                    <a:pt x="11003" y="7049"/>
                    <a:pt x="11003" y="6978"/>
                  </a:cubicBezTo>
                  <a:lnTo>
                    <a:pt x="11003" y="119"/>
                  </a:lnTo>
                  <a:lnTo>
                    <a:pt x="550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87"/>
            <p:cNvSpPr/>
            <p:nvPr/>
          </p:nvSpPr>
          <p:spPr>
            <a:xfrm>
              <a:off x="4767011" y="1979043"/>
              <a:ext cx="357597" cy="43388"/>
            </a:xfrm>
            <a:custGeom>
              <a:rect b="b" l="l" r="r" t="t"/>
              <a:pathLst>
                <a:path extrusionOk="0" h="1335" w="11003">
                  <a:moveTo>
                    <a:pt x="1" y="1"/>
                  </a:moveTo>
                  <a:lnTo>
                    <a:pt x="1" y="1335"/>
                  </a:lnTo>
                  <a:lnTo>
                    <a:pt x="11003" y="1335"/>
                  </a:lnTo>
                  <a:lnTo>
                    <a:pt x="11003" y="168"/>
                  </a:lnTo>
                  <a:cubicBezTo>
                    <a:pt x="11003" y="72"/>
                    <a:pt x="10908" y="1"/>
                    <a:pt x="10836"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87"/>
            <p:cNvSpPr/>
            <p:nvPr/>
          </p:nvSpPr>
          <p:spPr>
            <a:xfrm>
              <a:off x="5097503" y="2019311"/>
              <a:ext cx="27105" cy="232213"/>
            </a:xfrm>
            <a:custGeom>
              <a:rect b="b" l="l" r="r" t="t"/>
              <a:pathLst>
                <a:path extrusionOk="0" h="7145" w="834">
                  <a:moveTo>
                    <a:pt x="191" y="0"/>
                  </a:moveTo>
                  <a:lnTo>
                    <a:pt x="191" y="6978"/>
                  </a:lnTo>
                  <a:cubicBezTo>
                    <a:pt x="191" y="7049"/>
                    <a:pt x="96" y="7145"/>
                    <a:pt x="0" y="7145"/>
                  </a:cubicBezTo>
                  <a:lnTo>
                    <a:pt x="667" y="7145"/>
                  </a:lnTo>
                  <a:cubicBezTo>
                    <a:pt x="739" y="7145"/>
                    <a:pt x="834" y="7049"/>
                    <a:pt x="834" y="6978"/>
                  </a:cubicBezTo>
                  <a:lnTo>
                    <a:pt x="834" y="119"/>
                  </a:lnTo>
                  <a:lnTo>
                    <a:pt x="19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87"/>
            <p:cNvSpPr/>
            <p:nvPr/>
          </p:nvSpPr>
          <p:spPr>
            <a:xfrm>
              <a:off x="5097503" y="1979823"/>
              <a:ext cx="27105" cy="44167"/>
            </a:xfrm>
            <a:custGeom>
              <a:rect b="b" l="l" r="r" t="t"/>
              <a:pathLst>
                <a:path extrusionOk="0" h="1359" w="834">
                  <a:moveTo>
                    <a:pt x="0" y="1"/>
                  </a:moveTo>
                  <a:cubicBezTo>
                    <a:pt x="96" y="1"/>
                    <a:pt x="191" y="96"/>
                    <a:pt x="191" y="167"/>
                  </a:cubicBezTo>
                  <a:lnTo>
                    <a:pt x="191" y="1358"/>
                  </a:lnTo>
                  <a:lnTo>
                    <a:pt x="834" y="1358"/>
                  </a:lnTo>
                  <a:lnTo>
                    <a:pt x="834" y="167"/>
                  </a:lnTo>
                  <a:cubicBezTo>
                    <a:pt x="834" y="72"/>
                    <a:pt x="739" y="1"/>
                    <a:pt x="667"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87"/>
            <p:cNvSpPr/>
            <p:nvPr/>
          </p:nvSpPr>
          <p:spPr>
            <a:xfrm>
              <a:off x="5042546"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87"/>
            <p:cNvSpPr/>
            <p:nvPr/>
          </p:nvSpPr>
          <p:spPr>
            <a:xfrm>
              <a:off x="5065783" y="1996073"/>
              <a:ext cx="11635" cy="11667"/>
            </a:xfrm>
            <a:custGeom>
              <a:rect b="b" l="l" r="r" t="t"/>
              <a:pathLst>
                <a:path extrusionOk="0" h="359" w="358">
                  <a:moveTo>
                    <a:pt x="167" y="1"/>
                  </a:moveTo>
                  <a:cubicBezTo>
                    <a:pt x="72" y="1"/>
                    <a:pt x="0" y="72"/>
                    <a:pt x="0" y="168"/>
                  </a:cubicBezTo>
                  <a:cubicBezTo>
                    <a:pt x="0" y="287"/>
                    <a:pt x="72" y="358"/>
                    <a:pt x="167" y="358"/>
                  </a:cubicBezTo>
                  <a:cubicBezTo>
                    <a:pt x="262" y="358"/>
                    <a:pt x="357" y="287"/>
                    <a:pt x="357" y="168"/>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87"/>
            <p:cNvSpPr/>
            <p:nvPr/>
          </p:nvSpPr>
          <p:spPr>
            <a:xfrm>
              <a:off x="5088208"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87"/>
            <p:cNvSpPr/>
            <p:nvPr/>
          </p:nvSpPr>
          <p:spPr>
            <a:xfrm>
              <a:off x="4800291" y="2060326"/>
              <a:ext cx="112255" cy="23238"/>
            </a:xfrm>
            <a:custGeom>
              <a:rect b="b" l="l" r="r" t="t"/>
              <a:pathLst>
                <a:path extrusionOk="0" h="715" w="3454">
                  <a:moveTo>
                    <a:pt x="406" y="0"/>
                  </a:moveTo>
                  <a:cubicBezTo>
                    <a:pt x="191" y="0"/>
                    <a:pt x="1" y="191"/>
                    <a:pt x="48" y="405"/>
                  </a:cubicBezTo>
                  <a:cubicBezTo>
                    <a:pt x="72" y="548"/>
                    <a:pt x="215" y="715"/>
                    <a:pt x="406" y="715"/>
                  </a:cubicBezTo>
                  <a:lnTo>
                    <a:pt x="3073" y="715"/>
                  </a:lnTo>
                  <a:cubicBezTo>
                    <a:pt x="3311" y="715"/>
                    <a:pt x="3454"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87"/>
            <p:cNvSpPr/>
            <p:nvPr/>
          </p:nvSpPr>
          <p:spPr>
            <a:xfrm>
              <a:off x="4979073" y="2060326"/>
              <a:ext cx="111507" cy="23238"/>
            </a:xfrm>
            <a:custGeom>
              <a:rect b="b" l="l" r="r" t="t"/>
              <a:pathLst>
                <a:path extrusionOk="0" h="715" w="3431">
                  <a:moveTo>
                    <a:pt x="406" y="0"/>
                  </a:moveTo>
                  <a:cubicBezTo>
                    <a:pt x="191" y="0"/>
                    <a:pt x="1" y="191"/>
                    <a:pt x="48" y="405"/>
                  </a:cubicBezTo>
                  <a:cubicBezTo>
                    <a:pt x="72" y="548"/>
                    <a:pt x="215" y="715"/>
                    <a:pt x="406" y="715"/>
                  </a:cubicBezTo>
                  <a:lnTo>
                    <a:pt x="3073" y="715"/>
                  </a:lnTo>
                  <a:cubicBezTo>
                    <a:pt x="3287" y="715"/>
                    <a:pt x="3430"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87"/>
            <p:cNvSpPr/>
            <p:nvPr/>
          </p:nvSpPr>
          <p:spPr>
            <a:xfrm>
              <a:off x="4979073" y="2190358"/>
              <a:ext cx="111507" cy="23238"/>
            </a:xfrm>
            <a:custGeom>
              <a:rect b="b" l="l" r="r" t="t"/>
              <a:pathLst>
                <a:path extrusionOk="0" h="715" w="3431">
                  <a:moveTo>
                    <a:pt x="406" y="0"/>
                  </a:moveTo>
                  <a:cubicBezTo>
                    <a:pt x="191" y="0"/>
                    <a:pt x="1" y="215"/>
                    <a:pt x="48" y="429"/>
                  </a:cubicBezTo>
                  <a:cubicBezTo>
                    <a:pt x="72" y="572"/>
                    <a:pt x="215" y="715"/>
                    <a:pt x="406" y="715"/>
                  </a:cubicBezTo>
                  <a:lnTo>
                    <a:pt x="3073" y="715"/>
                  </a:lnTo>
                  <a:cubicBezTo>
                    <a:pt x="3287" y="715"/>
                    <a:pt x="3430" y="548"/>
                    <a:pt x="3430" y="310"/>
                  </a:cubicBezTo>
                  <a:cubicBezTo>
                    <a:pt x="3406" y="167"/>
                    <a:pt x="3263" y="0"/>
                    <a:pt x="3073"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87"/>
            <p:cNvSpPr/>
            <p:nvPr/>
          </p:nvSpPr>
          <p:spPr>
            <a:xfrm>
              <a:off x="4801851" y="2190358"/>
              <a:ext cx="111475" cy="23238"/>
            </a:xfrm>
            <a:custGeom>
              <a:rect b="b" l="l" r="r" t="t"/>
              <a:pathLst>
                <a:path extrusionOk="0" h="715" w="3430">
                  <a:moveTo>
                    <a:pt x="381" y="0"/>
                  </a:moveTo>
                  <a:cubicBezTo>
                    <a:pt x="167" y="0"/>
                    <a:pt x="0" y="215"/>
                    <a:pt x="24" y="429"/>
                  </a:cubicBezTo>
                  <a:cubicBezTo>
                    <a:pt x="48" y="572"/>
                    <a:pt x="191" y="715"/>
                    <a:pt x="381" y="715"/>
                  </a:cubicBezTo>
                  <a:lnTo>
                    <a:pt x="3049" y="715"/>
                  </a:lnTo>
                  <a:cubicBezTo>
                    <a:pt x="3263" y="715"/>
                    <a:pt x="3430" y="548"/>
                    <a:pt x="3406" y="310"/>
                  </a:cubicBezTo>
                  <a:cubicBezTo>
                    <a:pt x="3382" y="167"/>
                    <a:pt x="3239" y="0"/>
                    <a:pt x="3049"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87"/>
            <p:cNvSpPr/>
            <p:nvPr/>
          </p:nvSpPr>
          <p:spPr>
            <a:xfrm>
              <a:off x="4879233" y="2060326"/>
              <a:ext cx="33313" cy="23238"/>
            </a:xfrm>
            <a:custGeom>
              <a:rect b="b" l="l" r="r" t="t"/>
              <a:pathLst>
                <a:path extrusionOk="0" h="715" w="1025">
                  <a:moveTo>
                    <a:pt x="1" y="0"/>
                  </a:moveTo>
                  <a:cubicBezTo>
                    <a:pt x="191" y="0"/>
                    <a:pt x="358" y="143"/>
                    <a:pt x="358" y="358"/>
                  </a:cubicBezTo>
                  <a:cubicBezTo>
                    <a:pt x="358" y="548"/>
                    <a:pt x="191" y="715"/>
                    <a:pt x="1" y="715"/>
                  </a:cubicBezTo>
                  <a:lnTo>
                    <a:pt x="644" y="715"/>
                  </a:lnTo>
                  <a:cubicBezTo>
                    <a:pt x="858" y="715"/>
                    <a:pt x="1025" y="501"/>
                    <a:pt x="1001" y="286"/>
                  </a:cubicBezTo>
                  <a:cubicBezTo>
                    <a:pt x="977" y="120"/>
                    <a:pt x="834" y="0"/>
                    <a:pt x="64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87"/>
            <p:cNvSpPr/>
            <p:nvPr/>
          </p:nvSpPr>
          <p:spPr>
            <a:xfrm>
              <a:off x="5056488" y="2060326"/>
              <a:ext cx="34093" cy="23238"/>
            </a:xfrm>
            <a:custGeom>
              <a:rect b="b" l="l" r="r" t="t"/>
              <a:pathLst>
                <a:path extrusionOk="0" h="715" w="1049">
                  <a:moveTo>
                    <a:pt x="0" y="0"/>
                  </a:moveTo>
                  <a:cubicBezTo>
                    <a:pt x="215" y="0"/>
                    <a:pt x="358" y="143"/>
                    <a:pt x="358" y="358"/>
                  </a:cubicBezTo>
                  <a:cubicBezTo>
                    <a:pt x="358" y="548"/>
                    <a:pt x="215" y="715"/>
                    <a:pt x="0" y="715"/>
                  </a:cubicBezTo>
                  <a:lnTo>
                    <a:pt x="667" y="715"/>
                  </a:lnTo>
                  <a:cubicBezTo>
                    <a:pt x="905" y="715"/>
                    <a:pt x="1048" y="501"/>
                    <a:pt x="1024" y="286"/>
                  </a:cubicBezTo>
                  <a:cubicBezTo>
                    <a:pt x="1001" y="120"/>
                    <a:pt x="858"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87"/>
            <p:cNvSpPr/>
            <p:nvPr/>
          </p:nvSpPr>
          <p:spPr>
            <a:xfrm>
              <a:off x="5056488" y="2191886"/>
              <a:ext cx="34093" cy="22490"/>
            </a:xfrm>
            <a:custGeom>
              <a:rect b="b" l="l" r="r" t="t"/>
              <a:pathLst>
                <a:path extrusionOk="0" h="692" w="1049">
                  <a:moveTo>
                    <a:pt x="0" y="1"/>
                  </a:moveTo>
                  <a:cubicBezTo>
                    <a:pt x="215" y="1"/>
                    <a:pt x="358" y="144"/>
                    <a:pt x="358" y="358"/>
                  </a:cubicBezTo>
                  <a:cubicBezTo>
                    <a:pt x="358" y="549"/>
                    <a:pt x="215" y="691"/>
                    <a:pt x="0" y="691"/>
                  </a:cubicBezTo>
                  <a:lnTo>
                    <a:pt x="667" y="691"/>
                  </a:lnTo>
                  <a:cubicBezTo>
                    <a:pt x="905" y="668"/>
                    <a:pt x="1048" y="501"/>
                    <a:pt x="1024" y="287"/>
                  </a:cubicBezTo>
                  <a:cubicBezTo>
                    <a:pt x="1001" y="120"/>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87"/>
            <p:cNvSpPr/>
            <p:nvPr/>
          </p:nvSpPr>
          <p:spPr>
            <a:xfrm>
              <a:off x="4880013" y="2191886"/>
              <a:ext cx="33313" cy="22490"/>
            </a:xfrm>
            <a:custGeom>
              <a:rect b="b" l="l" r="r" t="t"/>
              <a:pathLst>
                <a:path extrusionOk="0" h="692" w="1025">
                  <a:moveTo>
                    <a:pt x="1" y="1"/>
                  </a:moveTo>
                  <a:cubicBezTo>
                    <a:pt x="215" y="1"/>
                    <a:pt x="358" y="144"/>
                    <a:pt x="358" y="358"/>
                  </a:cubicBezTo>
                  <a:cubicBezTo>
                    <a:pt x="358" y="549"/>
                    <a:pt x="215" y="691"/>
                    <a:pt x="1" y="691"/>
                  </a:cubicBezTo>
                  <a:lnTo>
                    <a:pt x="644" y="691"/>
                  </a:lnTo>
                  <a:cubicBezTo>
                    <a:pt x="858" y="668"/>
                    <a:pt x="1025" y="501"/>
                    <a:pt x="1001" y="287"/>
                  </a:cubicBezTo>
                  <a:cubicBezTo>
                    <a:pt x="977" y="120"/>
                    <a:pt x="834" y="1"/>
                    <a:pt x="6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87"/>
            <p:cNvSpPr/>
            <p:nvPr/>
          </p:nvSpPr>
          <p:spPr>
            <a:xfrm>
              <a:off x="4802631" y="2105208"/>
              <a:ext cx="110695" cy="10888"/>
            </a:xfrm>
            <a:custGeom>
              <a:rect b="b" l="l" r="r" t="t"/>
              <a:pathLst>
                <a:path extrusionOk="0" h="335"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87"/>
            <p:cNvSpPr/>
            <p:nvPr/>
          </p:nvSpPr>
          <p:spPr>
            <a:xfrm>
              <a:off x="4802631" y="2130753"/>
              <a:ext cx="110695" cy="10855"/>
            </a:xfrm>
            <a:custGeom>
              <a:rect b="b" l="l" r="r" t="t"/>
              <a:pathLst>
                <a:path extrusionOk="0" h="334" w="3406">
                  <a:moveTo>
                    <a:pt x="167" y="1"/>
                  </a:moveTo>
                  <a:cubicBezTo>
                    <a:pt x="95" y="1"/>
                    <a:pt x="0" y="96"/>
                    <a:pt x="24" y="215"/>
                  </a:cubicBezTo>
                  <a:cubicBezTo>
                    <a:pt x="24" y="262"/>
                    <a:pt x="95" y="334"/>
                    <a:pt x="167" y="334"/>
                  </a:cubicBezTo>
                  <a:lnTo>
                    <a:pt x="3239" y="334"/>
                  </a:lnTo>
                  <a:cubicBezTo>
                    <a:pt x="3334" y="334"/>
                    <a:pt x="3406" y="239"/>
                    <a:pt x="3382" y="120"/>
                  </a:cubicBezTo>
                  <a:cubicBezTo>
                    <a:pt x="3382" y="48"/>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87"/>
            <p:cNvSpPr/>
            <p:nvPr/>
          </p:nvSpPr>
          <p:spPr>
            <a:xfrm>
              <a:off x="4802631" y="2155518"/>
              <a:ext cx="110695" cy="10855"/>
            </a:xfrm>
            <a:custGeom>
              <a:rect b="b" l="l" r="r" t="t"/>
              <a:pathLst>
                <a:path extrusionOk="0" h="334"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87"/>
            <p:cNvSpPr/>
            <p:nvPr/>
          </p:nvSpPr>
          <p:spPr>
            <a:xfrm>
              <a:off x="4980633" y="2104428"/>
              <a:ext cx="111475" cy="10888"/>
            </a:xfrm>
            <a:custGeom>
              <a:rect b="b" l="l" r="r" t="t"/>
              <a:pathLst>
                <a:path extrusionOk="0" h="335" w="3430">
                  <a:moveTo>
                    <a:pt x="143" y="1"/>
                  </a:moveTo>
                  <a:cubicBezTo>
                    <a:pt x="48" y="1"/>
                    <a:pt x="0" y="96"/>
                    <a:pt x="0" y="191"/>
                  </a:cubicBezTo>
                  <a:cubicBezTo>
                    <a:pt x="0" y="263"/>
                    <a:pt x="96" y="334"/>
                    <a:pt x="167" y="334"/>
                  </a:cubicBezTo>
                  <a:lnTo>
                    <a:pt x="3239" y="334"/>
                  </a:lnTo>
                  <a:cubicBezTo>
                    <a:pt x="3335" y="334"/>
                    <a:pt x="3430" y="239"/>
                    <a:pt x="3382" y="144"/>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87"/>
            <p:cNvSpPr/>
            <p:nvPr/>
          </p:nvSpPr>
          <p:spPr>
            <a:xfrm>
              <a:off x="4980633" y="2130753"/>
              <a:ext cx="111475" cy="10855"/>
            </a:xfrm>
            <a:custGeom>
              <a:rect b="b" l="l" r="r" t="t"/>
              <a:pathLst>
                <a:path extrusionOk="0" h="334" w="3430">
                  <a:moveTo>
                    <a:pt x="143" y="1"/>
                  </a:moveTo>
                  <a:cubicBezTo>
                    <a:pt x="48" y="1"/>
                    <a:pt x="0" y="96"/>
                    <a:pt x="0" y="167"/>
                  </a:cubicBezTo>
                  <a:cubicBezTo>
                    <a:pt x="0" y="262"/>
                    <a:pt x="96" y="334"/>
                    <a:pt x="167" y="334"/>
                  </a:cubicBezTo>
                  <a:lnTo>
                    <a:pt x="3239" y="334"/>
                  </a:lnTo>
                  <a:cubicBezTo>
                    <a:pt x="3335" y="334"/>
                    <a:pt x="3430" y="239"/>
                    <a:pt x="3382" y="143"/>
                  </a:cubicBezTo>
                  <a:cubicBezTo>
                    <a:pt x="3382" y="48"/>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87"/>
            <p:cNvSpPr/>
            <p:nvPr/>
          </p:nvSpPr>
          <p:spPr>
            <a:xfrm>
              <a:off x="4980633" y="2155518"/>
              <a:ext cx="111475" cy="10855"/>
            </a:xfrm>
            <a:custGeom>
              <a:rect b="b" l="l" r="r" t="t"/>
              <a:pathLst>
                <a:path extrusionOk="0" h="334" w="3430">
                  <a:moveTo>
                    <a:pt x="143" y="1"/>
                  </a:moveTo>
                  <a:cubicBezTo>
                    <a:pt x="48" y="1"/>
                    <a:pt x="0" y="96"/>
                    <a:pt x="0" y="191"/>
                  </a:cubicBezTo>
                  <a:cubicBezTo>
                    <a:pt x="0" y="286"/>
                    <a:pt x="96" y="334"/>
                    <a:pt x="167" y="334"/>
                  </a:cubicBezTo>
                  <a:lnTo>
                    <a:pt x="3239" y="334"/>
                  </a:lnTo>
                  <a:cubicBezTo>
                    <a:pt x="3335" y="334"/>
                    <a:pt x="3430" y="286"/>
                    <a:pt x="3382" y="167"/>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5" name="Google Shape;18765;p87"/>
          <p:cNvGrpSpPr/>
          <p:nvPr/>
        </p:nvGrpSpPr>
        <p:grpSpPr>
          <a:xfrm>
            <a:off x="5526276" y="1965068"/>
            <a:ext cx="356850" cy="269977"/>
            <a:chOff x="5526276" y="1965068"/>
            <a:chExt cx="356850" cy="269977"/>
          </a:xfrm>
        </p:grpSpPr>
        <p:sp>
          <p:nvSpPr>
            <p:cNvPr id="18766" name="Google Shape;18766;p87"/>
            <p:cNvSpPr/>
            <p:nvPr/>
          </p:nvSpPr>
          <p:spPr>
            <a:xfrm>
              <a:off x="5526276" y="1965101"/>
              <a:ext cx="183463" cy="106860"/>
            </a:xfrm>
            <a:custGeom>
              <a:rect b="b" l="l" r="r" t="t"/>
              <a:pathLst>
                <a:path extrusionOk="0" h="3288" w="5645">
                  <a:moveTo>
                    <a:pt x="2219" y="1"/>
                  </a:moveTo>
                  <a:cubicBezTo>
                    <a:pt x="1453" y="1"/>
                    <a:pt x="834" y="611"/>
                    <a:pt x="834" y="1383"/>
                  </a:cubicBezTo>
                  <a:cubicBezTo>
                    <a:pt x="834" y="1454"/>
                    <a:pt x="834" y="1549"/>
                    <a:pt x="858" y="1644"/>
                  </a:cubicBezTo>
                  <a:cubicBezTo>
                    <a:pt x="382" y="1668"/>
                    <a:pt x="25" y="2049"/>
                    <a:pt x="25" y="2526"/>
                  </a:cubicBezTo>
                  <a:lnTo>
                    <a:pt x="25" y="2573"/>
                  </a:lnTo>
                  <a:cubicBezTo>
                    <a:pt x="1" y="2954"/>
                    <a:pt x="358" y="3288"/>
                    <a:pt x="763" y="3288"/>
                  </a:cubicBezTo>
                  <a:lnTo>
                    <a:pt x="4859" y="3288"/>
                  </a:lnTo>
                  <a:cubicBezTo>
                    <a:pt x="5264" y="3288"/>
                    <a:pt x="5621" y="2954"/>
                    <a:pt x="5645" y="2526"/>
                  </a:cubicBezTo>
                  <a:lnTo>
                    <a:pt x="5645" y="2502"/>
                  </a:lnTo>
                  <a:cubicBezTo>
                    <a:pt x="5645" y="2002"/>
                    <a:pt x="5240" y="1621"/>
                    <a:pt x="4764" y="1621"/>
                  </a:cubicBezTo>
                  <a:lnTo>
                    <a:pt x="4764" y="1573"/>
                  </a:lnTo>
                  <a:cubicBezTo>
                    <a:pt x="4764" y="1073"/>
                    <a:pt x="4335" y="692"/>
                    <a:pt x="3859" y="692"/>
                  </a:cubicBezTo>
                  <a:cubicBezTo>
                    <a:pt x="3716" y="692"/>
                    <a:pt x="3573" y="716"/>
                    <a:pt x="3454" y="811"/>
                  </a:cubicBezTo>
                  <a:cubicBezTo>
                    <a:pt x="3239" y="358"/>
                    <a:pt x="2787" y="25"/>
                    <a:pt x="2263" y="1"/>
                  </a:cubicBezTo>
                  <a:cubicBezTo>
                    <a:pt x="2248" y="1"/>
                    <a:pt x="2234" y="1"/>
                    <a:pt x="221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87"/>
            <p:cNvSpPr/>
            <p:nvPr/>
          </p:nvSpPr>
          <p:spPr>
            <a:xfrm>
              <a:off x="5560336" y="1965068"/>
              <a:ext cx="148622" cy="106892"/>
            </a:xfrm>
            <a:custGeom>
              <a:rect b="b" l="l" r="r" t="t"/>
              <a:pathLst>
                <a:path extrusionOk="0" h="3289" w="4573">
                  <a:moveTo>
                    <a:pt x="1126" y="1"/>
                  </a:moveTo>
                  <a:cubicBezTo>
                    <a:pt x="674" y="1"/>
                    <a:pt x="250" y="233"/>
                    <a:pt x="1" y="574"/>
                  </a:cubicBezTo>
                  <a:cubicBezTo>
                    <a:pt x="158" y="495"/>
                    <a:pt x="333" y="449"/>
                    <a:pt x="523" y="449"/>
                  </a:cubicBezTo>
                  <a:cubicBezTo>
                    <a:pt x="563" y="449"/>
                    <a:pt x="603" y="451"/>
                    <a:pt x="644" y="455"/>
                  </a:cubicBezTo>
                  <a:cubicBezTo>
                    <a:pt x="1191" y="479"/>
                    <a:pt x="1596" y="812"/>
                    <a:pt x="1834" y="1264"/>
                  </a:cubicBezTo>
                  <a:cubicBezTo>
                    <a:pt x="1953" y="1193"/>
                    <a:pt x="2096" y="1145"/>
                    <a:pt x="2263" y="1145"/>
                  </a:cubicBezTo>
                  <a:cubicBezTo>
                    <a:pt x="2763" y="1145"/>
                    <a:pt x="3144" y="1550"/>
                    <a:pt x="3144" y="2026"/>
                  </a:cubicBezTo>
                  <a:lnTo>
                    <a:pt x="3144" y="2050"/>
                  </a:lnTo>
                  <a:cubicBezTo>
                    <a:pt x="3644" y="2050"/>
                    <a:pt x="4049" y="2479"/>
                    <a:pt x="4049" y="2955"/>
                  </a:cubicBezTo>
                  <a:lnTo>
                    <a:pt x="4049" y="2979"/>
                  </a:lnTo>
                  <a:cubicBezTo>
                    <a:pt x="4049" y="3074"/>
                    <a:pt x="4001" y="3193"/>
                    <a:pt x="3978" y="3289"/>
                  </a:cubicBezTo>
                  <a:cubicBezTo>
                    <a:pt x="4311" y="3193"/>
                    <a:pt x="4573" y="2884"/>
                    <a:pt x="4573" y="2574"/>
                  </a:cubicBezTo>
                  <a:lnTo>
                    <a:pt x="4573" y="2527"/>
                  </a:lnTo>
                  <a:cubicBezTo>
                    <a:pt x="4573" y="2003"/>
                    <a:pt x="4192" y="1622"/>
                    <a:pt x="3692" y="1622"/>
                  </a:cubicBezTo>
                  <a:lnTo>
                    <a:pt x="3692" y="1574"/>
                  </a:lnTo>
                  <a:cubicBezTo>
                    <a:pt x="3692" y="1074"/>
                    <a:pt x="3263" y="693"/>
                    <a:pt x="2787" y="693"/>
                  </a:cubicBezTo>
                  <a:cubicBezTo>
                    <a:pt x="2644" y="693"/>
                    <a:pt x="2501" y="717"/>
                    <a:pt x="2382" y="812"/>
                  </a:cubicBezTo>
                  <a:cubicBezTo>
                    <a:pt x="2168" y="359"/>
                    <a:pt x="1715" y="26"/>
                    <a:pt x="1191" y="2"/>
                  </a:cubicBezTo>
                  <a:cubicBezTo>
                    <a:pt x="1169" y="1"/>
                    <a:pt x="1147" y="1"/>
                    <a:pt x="1126"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87"/>
            <p:cNvSpPr/>
            <p:nvPr/>
          </p:nvSpPr>
          <p:spPr>
            <a:xfrm>
              <a:off x="5770091" y="2177196"/>
              <a:ext cx="85150" cy="57492"/>
            </a:xfrm>
            <a:custGeom>
              <a:rect b="b" l="l" r="r" t="t"/>
              <a:pathLst>
                <a:path extrusionOk="0" h="1769" w="2620">
                  <a:moveTo>
                    <a:pt x="0" y="0"/>
                  </a:moveTo>
                  <a:lnTo>
                    <a:pt x="0" y="1429"/>
                  </a:lnTo>
                  <a:cubicBezTo>
                    <a:pt x="0" y="1453"/>
                    <a:pt x="0" y="1477"/>
                    <a:pt x="24" y="1477"/>
                  </a:cubicBezTo>
                  <a:lnTo>
                    <a:pt x="262" y="1572"/>
                  </a:lnTo>
                  <a:cubicBezTo>
                    <a:pt x="596" y="1703"/>
                    <a:pt x="953" y="1769"/>
                    <a:pt x="1310" y="1769"/>
                  </a:cubicBezTo>
                  <a:cubicBezTo>
                    <a:pt x="1667" y="1769"/>
                    <a:pt x="2024" y="1703"/>
                    <a:pt x="2358" y="1572"/>
                  </a:cubicBezTo>
                  <a:lnTo>
                    <a:pt x="2596" y="1477"/>
                  </a:lnTo>
                  <a:cubicBezTo>
                    <a:pt x="2596" y="1477"/>
                    <a:pt x="2620" y="1453"/>
                    <a:pt x="2620" y="1429"/>
                  </a:cubicBezTo>
                  <a:lnTo>
                    <a:pt x="262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87"/>
            <p:cNvSpPr/>
            <p:nvPr/>
          </p:nvSpPr>
          <p:spPr>
            <a:xfrm>
              <a:off x="5801811" y="2177196"/>
              <a:ext cx="53430" cy="57850"/>
            </a:xfrm>
            <a:custGeom>
              <a:rect b="b" l="l" r="r" t="t"/>
              <a:pathLst>
                <a:path extrusionOk="0" h="1780" w="1644">
                  <a:moveTo>
                    <a:pt x="977" y="0"/>
                  </a:moveTo>
                  <a:lnTo>
                    <a:pt x="977" y="1191"/>
                  </a:lnTo>
                  <a:cubicBezTo>
                    <a:pt x="977" y="1358"/>
                    <a:pt x="858" y="1525"/>
                    <a:pt x="715" y="1572"/>
                  </a:cubicBezTo>
                  <a:cubicBezTo>
                    <a:pt x="477" y="1667"/>
                    <a:pt x="239" y="1715"/>
                    <a:pt x="1" y="1763"/>
                  </a:cubicBezTo>
                  <a:cubicBezTo>
                    <a:pt x="113" y="1774"/>
                    <a:pt x="226" y="1780"/>
                    <a:pt x="337" y="1780"/>
                  </a:cubicBezTo>
                  <a:cubicBezTo>
                    <a:pt x="699" y="1780"/>
                    <a:pt x="1054" y="1718"/>
                    <a:pt x="1382" y="1572"/>
                  </a:cubicBezTo>
                  <a:lnTo>
                    <a:pt x="1620" y="1477"/>
                  </a:lnTo>
                  <a:cubicBezTo>
                    <a:pt x="1644" y="1477"/>
                    <a:pt x="1644" y="1453"/>
                    <a:pt x="1644" y="1429"/>
                  </a:cubicBezTo>
                  <a:lnTo>
                    <a:pt x="164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87"/>
            <p:cNvSpPr/>
            <p:nvPr/>
          </p:nvSpPr>
          <p:spPr>
            <a:xfrm>
              <a:off x="5740678" y="2138878"/>
              <a:ext cx="142447" cy="66592"/>
            </a:xfrm>
            <a:custGeom>
              <a:rect b="b" l="l" r="r" t="t"/>
              <a:pathLst>
                <a:path extrusionOk="0" h="2049" w="4383">
                  <a:moveTo>
                    <a:pt x="2200" y="1"/>
                  </a:moveTo>
                  <a:cubicBezTo>
                    <a:pt x="2138" y="1"/>
                    <a:pt x="2072" y="12"/>
                    <a:pt x="2001" y="36"/>
                  </a:cubicBezTo>
                  <a:lnTo>
                    <a:pt x="96" y="917"/>
                  </a:lnTo>
                  <a:cubicBezTo>
                    <a:pt x="0" y="965"/>
                    <a:pt x="0" y="1084"/>
                    <a:pt x="96" y="1108"/>
                  </a:cubicBezTo>
                  <a:lnTo>
                    <a:pt x="2025" y="2013"/>
                  </a:lnTo>
                  <a:cubicBezTo>
                    <a:pt x="2084" y="2037"/>
                    <a:pt x="2144" y="2049"/>
                    <a:pt x="2200" y="2049"/>
                  </a:cubicBezTo>
                  <a:cubicBezTo>
                    <a:pt x="2257" y="2049"/>
                    <a:pt x="2310" y="2037"/>
                    <a:pt x="2358" y="2013"/>
                  </a:cubicBezTo>
                  <a:lnTo>
                    <a:pt x="4287" y="1108"/>
                  </a:lnTo>
                  <a:cubicBezTo>
                    <a:pt x="4382" y="1084"/>
                    <a:pt x="4382" y="941"/>
                    <a:pt x="4287" y="917"/>
                  </a:cubicBezTo>
                  <a:lnTo>
                    <a:pt x="2382" y="36"/>
                  </a:lnTo>
                  <a:cubicBezTo>
                    <a:pt x="2322" y="12"/>
                    <a:pt x="2263" y="1"/>
                    <a:pt x="22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87"/>
            <p:cNvSpPr/>
            <p:nvPr/>
          </p:nvSpPr>
          <p:spPr>
            <a:xfrm>
              <a:off x="5797163" y="2162473"/>
              <a:ext cx="85963" cy="42217"/>
            </a:xfrm>
            <a:custGeom>
              <a:rect b="b" l="l" r="r" t="t"/>
              <a:pathLst>
                <a:path extrusionOk="0" h="1299" w="2645">
                  <a:moveTo>
                    <a:pt x="2192" y="1"/>
                  </a:moveTo>
                  <a:lnTo>
                    <a:pt x="2192" y="1"/>
                  </a:lnTo>
                  <a:cubicBezTo>
                    <a:pt x="2239" y="72"/>
                    <a:pt x="2192" y="120"/>
                    <a:pt x="2144" y="144"/>
                  </a:cubicBezTo>
                  <a:lnTo>
                    <a:pt x="167" y="1073"/>
                  </a:lnTo>
                  <a:cubicBezTo>
                    <a:pt x="120" y="1096"/>
                    <a:pt x="48" y="1096"/>
                    <a:pt x="1" y="1096"/>
                  </a:cubicBezTo>
                  <a:lnTo>
                    <a:pt x="310" y="1263"/>
                  </a:lnTo>
                  <a:cubicBezTo>
                    <a:pt x="358" y="1287"/>
                    <a:pt x="412" y="1299"/>
                    <a:pt x="468" y="1299"/>
                  </a:cubicBezTo>
                  <a:cubicBezTo>
                    <a:pt x="525" y="1299"/>
                    <a:pt x="584" y="1287"/>
                    <a:pt x="644" y="1263"/>
                  </a:cubicBezTo>
                  <a:lnTo>
                    <a:pt x="2573" y="358"/>
                  </a:lnTo>
                  <a:cubicBezTo>
                    <a:pt x="2644" y="358"/>
                    <a:pt x="2644" y="239"/>
                    <a:pt x="2573" y="191"/>
                  </a:cubicBezTo>
                  <a:lnTo>
                    <a:pt x="2192"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87"/>
            <p:cNvSpPr/>
            <p:nvPr/>
          </p:nvSpPr>
          <p:spPr>
            <a:xfrm>
              <a:off x="5706618" y="2207388"/>
              <a:ext cx="12415" cy="11635"/>
            </a:xfrm>
            <a:custGeom>
              <a:rect b="b" l="l" r="r" t="t"/>
              <a:pathLst>
                <a:path extrusionOk="0" h="358" w="382">
                  <a:moveTo>
                    <a:pt x="191" y="0"/>
                  </a:moveTo>
                  <a:cubicBezTo>
                    <a:pt x="72" y="0"/>
                    <a:pt x="0" y="72"/>
                    <a:pt x="0" y="167"/>
                  </a:cubicBezTo>
                  <a:cubicBezTo>
                    <a:pt x="0" y="262"/>
                    <a:pt x="72" y="357"/>
                    <a:pt x="191" y="357"/>
                  </a:cubicBezTo>
                  <a:cubicBezTo>
                    <a:pt x="310" y="357"/>
                    <a:pt x="382" y="262"/>
                    <a:pt x="382" y="167"/>
                  </a:cubicBezTo>
                  <a:cubicBezTo>
                    <a:pt x="382" y="48"/>
                    <a:pt x="310"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87"/>
            <p:cNvSpPr/>
            <p:nvPr/>
          </p:nvSpPr>
          <p:spPr>
            <a:xfrm>
              <a:off x="5727516" y="2207388"/>
              <a:ext cx="11635" cy="11635"/>
            </a:xfrm>
            <a:custGeom>
              <a:rect b="b" l="l" r="r" t="t"/>
              <a:pathLst>
                <a:path extrusionOk="0" h="358" w="358">
                  <a:moveTo>
                    <a:pt x="167" y="0"/>
                  </a:moveTo>
                  <a:cubicBezTo>
                    <a:pt x="48" y="0"/>
                    <a:pt x="0" y="72"/>
                    <a:pt x="0" y="167"/>
                  </a:cubicBezTo>
                  <a:cubicBezTo>
                    <a:pt x="0" y="262"/>
                    <a:pt x="96" y="357"/>
                    <a:pt x="167" y="357"/>
                  </a:cubicBezTo>
                  <a:cubicBezTo>
                    <a:pt x="286" y="357"/>
                    <a:pt x="358" y="262"/>
                    <a:pt x="358" y="167"/>
                  </a:cubicBezTo>
                  <a:cubicBezTo>
                    <a:pt x="358" y="48"/>
                    <a:pt x="262"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87"/>
            <p:cNvSpPr/>
            <p:nvPr/>
          </p:nvSpPr>
          <p:spPr>
            <a:xfrm>
              <a:off x="5684941" y="2207388"/>
              <a:ext cx="11635" cy="11635"/>
            </a:xfrm>
            <a:custGeom>
              <a:rect b="b" l="l" r="r" t="t"/>
              <a:pathLst>
                <a:path extrusionOk="0" h="358" w="358">
                  <a:moveTo>
                    <a:pt x="167" y="0"/>
                  </a:moveTo>
                  <a:cubicBezTo>
                    <a:pt x="48" y="0"/>
                    <a:pt x="1" y="72"/>
                    <a:pt x="1" y="167"/>
                  </a:cubicBezTo>
                  <a:cubicBezTo>
                    <a:pt x="1" y="262"/>
                    <a:pt x="72" y="357"/>
                    <a:pt x="167" y="357"/>
                  </a:cubicBezTo>
                  <a:cubicBezTo>
                    <a:pt x="286" y="357"/>
                    <a:pt x="358" y="262"/>
                    <a:pt x="358" y="167"/>
                  </a:cubicBezTo>
                  <a:cubicBezTo>
                    <a:pt x="358" y="48"/>
                    <a:pt x="263"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87"/>
            <p:cNvSpPr/>
            <p:nvPr/>
          </p:nvSpPr>
          <p:spPr>
            <a:xfrm>
              <a:off x="5619941" y="2112163"/>
              <a:ext cx="11635" cy="11667"/>
            </a:xfrm>
            <a:custGeom>
              <a:rect b="b" l="l" r="r" t="t"/>
              <a:pathLst>
                <a:path extrusionOk="0" h="359" w="358">
                  <a:moveTo>
                    <a:pt x="191" y="1"/>
                  </a:moveTo>
                  <a:cubicBezTo>
                    <a:pt x="72" y="1"/>
                    <a:pt x="0" y="96"/>
                    <a:pt x="0" y="192"/>
                  </a:cubicBezTo>
                  <a:cubicBezTo>
                    <a:pt x="0" y="263"/>
                    <a:pt x="72" y="334"/>
                    <a:pt x="191" y="358"/>
                  </a:cubicBezTo>
                  <a:cubicBezTo>
                    <a:pt x="286" y="358"/>
                    <a:pt x="357" y="311"/>
                    <a:pt x="357" y="192"/>
                  </a:cubicBezTo>
                  <a:cubicBezTo>
                    <a:pt x="357" y="72"/>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87"/>
            <p:cNvSpPr/>
            <p:nvPr/>
          </p:nvSpPr>
          <p:spPr>
            <a:xfrm>
              <a:off x="5619941" y="2092046"/>
              <a:ext cx="11635" cy="11667"/>
            </a:xfrm>
            <a:custGeom>
              <a:rect b="b" l="l" r="r" t="t"/>
              <a:pathLst>
                <a:path extrusionOk="0" h="359" w="358">
                  <a:moveTo>
                    <a:pt x="191" y="1"/>
                  </a:moveTo>
                  <a:cubicBezTo>
                    <a:pt x="72" y="1"/>
                    <a:pt x="0" y="96"/>
                    <a:pt x="0" y="168"/>
                  </a:cubicBezTo>
                  <a:cubicBezTo>
                    <a:pt x="0" y="263"/>
                    <a:pt x="72" y="334"/>
                    <a:pt x="191" y="358"/>
                  </a:cubicBezTo>
                  <a:cubicBezTo>
                    <a:pt x="286" y="358"/>
                    <a:pt x="357" y="263"/>
                    <a:pt x="357" y="168"/>
                  </a:cubicBezTo>
                  <a:cubicBezTo>
                    <a:pt x="357" y="48"/>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87"/>
            <p:cNvSpPr/>
            <p:nvPr/>
          </p:nvSpPr>
          <p:spPr>
            <a:xfrm>
              <a:off x="5619941" y="2131533"/>
              <a:ext cx="11635" cy="11635"/>
            </a:xfrm>
            <a:custGeom>
              <a:rect b="b" l="l" r="r" t="t"/>
              <a:pathLst>
                <a:path extrusionOk="0" h="358" w="358">
                  <a:moveTo>
                    <a:pt x="191" y="0"/>
                  </a:moveTo>
                  <a:cubicBezTo>
                    <a:pt x="72" y="0"/>
                    <a:pt x="0" y="96"/>
                    <a:pt x="0" y="191"/>
                  </a:cubicBezTo>
                  <a:cubicBezTo>
                    <a:pt x="0" y="262"/>
                    <a:pt x="72" y="358"/>
                    <a:pt x="191" y="358"/>
                  </a:cubicBezTo>
                  <a:cubicBezTo>
                    <a:pt x="286" y="358"/>
                    <a:pt x="357" y="310"/>
                    <a:pt x="357" y="191"/>
                  </a:cubicBezTo>
                  <a:cubicBezTo>
                    <a:pt x="357" y="72"/>
                    <a:pt x="262"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87"/>
            <p:cNvSpPr/>
            <p:nvPr/>
          </p:nvSpPr>
          <p:spPr>
            <a:xfrm>
              <a:off x="5602911" y="2208136"/>
              <a:ext cx="44135" cy="18622"/>
            </a:xfrm>
            <a:custGeom>
              <a:rect b="b" l="l" r="r" t="t"/>
              <a:pathLst>
                <a:path extrusionOk="0" h="573" w="1358">
                  <a:moveTo>
                    <a:pt x="667" y="1"/>
                  </a:moveTo>
                  <a:cubicBezTo>
                    <a:pt x="429" y="1"/>
                    <a:pt x="238" y="96"/>
                    <a:pt x="48" y="263"/>
                  </a:cubicBezTo>
                  <a:cubicBezTo>
                    <a:pt x="0" y="334"/>
                    <a:pt x="0" y="453"/>
                    <a:pt x="48" y="501"/>
                  </a:cubicBezTo>
                  <a:cubicBezTo>
                    <a:pt x="84" y="537"/>
                    <a:pt x="131" y="555"/>
                    <a:pt x="176" y="555"/>
                  </a:cubicBezTo>
                  <a:cubicBezTo>
                    <a:pt x="221" y="555"/>
                    <a:pt x="262" y="537"/>
                    <a:pt x="286" y="501"/>
                  </a:cubicBezTo>
                  <a:cubicBezTo>
                    <a:pt x="381" y="406"/>
                    <a:pt x="524" y="358"/>
                    <a:pt x="667" y="358"/>
                  </a:cubicBezTo>
                  <a:cubicBezTo>
                    <a:pt x="834" y="358"/>
                    <a:pt x="977" y="406"/>
                    <a:pt x="1072" y="501"/>
                  </a:cubicBezTo>
                  <a:cubicBezTo>
                    <a:pt x="1096" y="525"/>
                    <a:pt x="1143" y="573"/>
                    <a:pt x="1191" y="573"/>
                  </a:cubicBezTo>
                  <a:cubicBezTo>
                    <a:pt x="1215" y="573"/>
                    <a:pt x="1263" y="573"/>
                    <a:pt x="1310" y="501"/>
                  </a:cubicBezTo>
                  <a:cubicBezTo>
                    <a:pt x="1358" y="453"/>
                    <a:pt x="1358" y="334"/>
                    <a:pt x="1310" y="263"/>
                  </a:cubicBezTo>
                  <a:cubicBezTo>
                    <a:pt x="1120" y="96"/>
                    <a:pt x="905" y="1"/>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87"/>
            <p:cNvSpPr/>
            <p:nvPr/>
          </p:nvSpPr>
          <p:spPr>
            <a:xfrm>
              <a:off x="5585101" y="2184151"/>
              <a:ext cx="79755" cy="24797"/>
            </a:xfrm>
            <a:custGeom>
              <a:rect b="b" l="l" r="r" t="t"/>
              <a:pathLst>
                <a:path extrusionOk="0" h="763" w="2454">
                  <a:moveTo>
                    <a:pt x="1215" y="1"/>
                  </a:moveTo>
                  <a:cubicBezTo>
                    <a:pt x="763" y="1"/>
                    <a:pt x="358" y="167"/>
                    <a:pt x="72" y="477"/>
                  </a:cubicBezTo>
                  <a:cubicBezTo>
                    <a:pt x="1" y="525"/>
                    <a:pt x="1" y="644"/>
                    <a:pt x="72" y="715"/>
                  </a:cubicBezTo>
                  <a:cubicBezTo>
                    <a:pt x="96" y="739"/>
                    <a:pt x="138" y="751"/>
                    <a:pt x="179" y="751"/>
                  </a:cubicBezTo>
                  <a:cubicBezTo>
                    <a:pt x="221" y="751"/>
                    <a:pt x="263" y="739"/>
                    <a:pt x="286" y="715"/>
                  </a:cubicBezTo>
                  <a:cubicBezTo>
                    <a:pt x="548" y="477"/>
                    <a:pt x="858" y="310"/>
                    <a:pt x="1215" y="310"/>
                  </a:cubicBezTo>
                  <a:cubicBezTo>
                    <a:pt x="1572" y="310"/>
                    <a:pt x="1906" y="477"/>
                    <a:pt x="2144" y="715"/>
                  </a:cubicBezTo>
                  <a:cubicBezTo>
                    <a:pt x="2168" y="739"/>
                    <a:pt x="2239" y="763"/>
                    <a:pt x="2263" y="763"/>
                  </a:cubicBezTo>
                  <a:cubicBezTo>
                    <a:pt x="2334" y="763"/>
                    <a:pt x="2358" y="763"/>
                    <a:pt x="2382" y="715"/>
                  </a:cubicBezTo>
                  <a:cubicBezTo>
                    <a:pt x="2453" y="644"/>
                    <a:pt x="2453" y="525"/>
                    <a:pt x="2382" y="477"/>
                  </a:cubicBezTo>
                  <a:cubicBezTo>
                    <a:pt x="2072" y="167"/>
                    <a:pt x="1668" y="1"/>
                    <a:pt x="1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87"/>
            <p:cNvSpPr/>
            <p:nvPr/>
          </p:nvSpPr>
          <p:spPr>
            <a:xfrm>
              <a:off x="5566543" y="2158606"/>
              <a:ext cx="116122" cy="33313"/>
            </a:xfrm>
            <a:custGeom>
              <a:rect b="b" l="l" r="r" t="t"/>
              <a:pathLst>
                <a:path extrusionOk="0" h="1025" w="3573">
                  <a:moveTo>
                    <a:pt x="1786" y="1"/>
                  </a:moveTo>
                  <a:cubicBezTo>
                    <a:pt x="1143" y="1"/>
                    <a:pt x="524" y="263"/>
                    <a:pt x="71" y="715"/>
                  </a:cubicBezTo>
                  <a:cubicBezTo>
                    <a:pt x="0" y="787"/>
                    <a:pt x="0" y="906"/>
                    <a:pt x="71" y="953"/>
                  </a:cubicBezTo>
                  <a:cubicBezTo>
                    <a:pt x="95" y="977"/>
                    <a:pt x="143" y="1025"/>
                    <a:pt x="191" y="1025"/>
                  </a:cubicBezTo>
                  <a:cubicBezTo>
                    <a:pt x="238" y="1025"/>
                    <a:pt x="286" y="977"/>
                    <a:pt x="310" y="953"/>
                  </a:cubicBezTo>
                  <a:cubicBezTo>
                    <a:pt x="714" y="549"/>
                    <a:pt x="1238" y="334"/>
                    <a:pt x="1786" y="334"/>
                  </a:cubicBezTo>
                  <a:cubicBezTo>
                    <a:pt x="2358" y="334"/>
                    <a:pt x="2905" y="572"/>
                    <a:pt x="3286" y="953"/>
                  </a:cubicBezTo>
                  <a:cubicBezTo>
                    <a:pt x="3310" y="989"/>
                    <a:pt x="3352" y="1007"/>
                    <a:pt x="3397" y="1007"/>
                  </a:cubicBezTo>
                  <a:cubicBezTo>
                    <a:pt x="3441" y="1007"/>
                    <a:pt x="3489" y="989"/>
                    <a:pt x="3525" y="953"/>
                  </a:cubicBezTo>
                  <a:cubicBezTo>
                    <a:pt x="3572" y="906"/>
                    <a:pt x="3572" y="787"/>
                    <a:pt x="3525" y="715"/>
                  </a:cubicBezTo>
                  <a:cubicBezTo>
                    <a:pt x="3048" y="239"/>
                    <a:pt x="2453"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1" name="Google Shape;18781;p87"/>
          <p:cNvGrpSpPr/>
          <p:nvPr/>
        </p:nvGrpSpPr>
        <p:grpSpPr>
          <a:xfrm>
            <a:off x="6280893" y="1945763"/>
            <a:ext cx="356850" cy="308263"/>
            <a:chOff x="6280893" y="1945763"/>
            <a:chExt cx="356850" cy="308263"/>
          </a:xfrm>
        </p:grpSpPr>
        <p:sp>
          <p:nvSpPr>
            <p:cNvPr id="18782" name="Google Shape;18782;p87"/>
            <p:cNvSpPr/>
            <p:nvPr/>
          </p:nvSpPr>
          <p:spPr>
            <a:xfrm>
              <a:off x="6280893" y="1984471"/>
              <a:ext cx="356850" cy="213655"/>
            </a:xfrm>
            <a:custGeom>
              <a:rect b="b" l="l" r="r" t="t"/>
              <a:pathLst>
                <a:path extrusionOk="0" h="6574" w="10980">
                  <a:moveTo>
                    <a:pt x="382" y="1"/>
                  </a:moveTo>
                  <a:cubicBezTo>
                    <a:pt x="168" y="1"/>
                    <a:pt x="1" y="191"/>
                    <a:pt x="1" y="382"/>
                  </a:cubicBezTo>
                  <a:lnTo>
                    <a:pt x="1" y="6192"/>
                  </a:lnTo>
                  <a:cubicBezTo>
                    <a:pt x="1" y="6407"/>
                    <a:pt x="168" y="6573"/>
                    <a:pt x="382" y="6573"/>
                  </a:cubicBezTo>
                  <a:lnTo>
                    <a:pt x="10598" y="6573"/>
                  </a:lnTo>
                  <a:cubicBezTo>
                    <a:pt x="10813" y="6573"/>
                    <a:pt x="10979" y="6407"/>
                    <a:pt x="10979" y="6192"/>
                  </a:cubicBezTo>
                  <a:lnTo>
                    <a:pt x="10979" y="382"/>
                  </a:lnTo>
                  <a:cubicBezTo>
                    <a:pt x="10979" y="167"/>
                    <a:pt x="10813" y="1"/>
                    <a:pt x="1059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87"/>
            <p:cNvSpPr/>
            <p:nvPr/>
          </p:nvSpPr>
          <p:spPr>
            <a:xfrm>
              <a:off x="6603651" y="1984471"/>
              <a:ext cx="34093" cy="213655"/>
            </a:xfrm>
            <a:custGeom>
              <a:rect b="b" l="l" r="r" t="t"/>
              <a:pathLst>
                <a:path extrusionOk="0" h="6574" w="1049">
                  <a:moveTo>
                    <a:pt x="0" y="1"/>
                  </a:moveTo>
                  <a:cubicBezTo>
                    <a:pt x="215" y="1"/>
                    <a:pt x="405" y="191"/>
                    <a:pt x="405" y="382"/>
                  </a:cubicBezTo>
                  <a:lnTo>
                    <a:pt x="405" y="6192"/>
                  </a:lnTo>
                  <a:cubicBezTo>
                    <a:pt x="405" y="6407"/>
                    <a:pt x="215" y="6573"/>
                    <a:pt x="0" y="6573"/>
                  </a:cubicBezTo>
                  <a:lnTo>
                    <a:pt x="667" y="6573"/>
                  </a:lnTo>
                  <a:cubicBezTo>
                    <a:pt x="882" y="6573"/>
                    <a:pt x="1048" y="6407"/>
                    <a:pt x="1048" y="6192"/>
                  </a:cubicBezTo>
                  <a:lnTo>
                    <a:pt x="1048" y="382"/>
                  </a:lnTo>
                  <a:cubicBezTo>
                    <a:pt x="1048" y="191"/>
                    <a:pt x="882" y="1"/>
                    <a:pt x="66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87"/>
            <p:cNvSpPr/>
            <p:nvPr/>
          </p:nvSpPr>
          <p:spPr>
            <a:xfrm>
              <a:off x="6311866" y="1964353"/>
              <a:ext cx="294125" cy="205920"/>
            </a:xfrm>
            <a:custGeom>
              <a:rect b="b" l="l" r="r" t="t"/>
              <a:pathLst>
                <a:path extrusionOk="0" h="6336" w="9050">
                  <a:moveTo>
                    <a:pt x="477" y="0"/>
                  </a:moveTo>
                  <a:cubicBezTo>
                    <a:pt x="215" y="0"/>
                    <a:pt x="0" y="215"/>
                    <a:pt x="0" y="477"/>
                  </a:cubicBezTo>
                  <a:lnTo>
                    <a:pt x="0" y="5621"/>
                  </a:lnTo>
                  <a:cubicBezTo>
                    <a:pt x="0" y="5883"/>
                    <a:pt x="215" y="6097"/>
                    <a:pt x="477" y="6097"/>
                  </a:cubicBezTo>
                  <a:lnTo>
                    <a:pt x="3715" y="6097"/>
                  </a:lnTo>
                  <a:lnTo>
                    <a:pt x="3906" y="5883"/>
                  </a:lnTo>
                  <a:cubicBezTo>
                    <a:pt x="4049" y="5883"/>
                    <a:pt x="4192" y="5954"/>
                    <a:pt x="4287" y="6073"/>
                  </a:cubicBezTo>
                  <a:cubicBezTo>
                    <a:pt x="4311" y="6097"/>
                    <a:pt x="4358" y="6335"/>
                    <a:pt x="4430" y="6335"/>
                  </a:cubicBezTo>
                  <a:lnTo>
                    <a:pt x="4525" y="6335"/>
                  </a:lnTo>
                  <a:cubicBezTo>
                    <a:pt x="4573" y="6335"/>
                    <a:pt x="4597" y="6311"/>
                    <a:pt x="4668" y="6287"/>
                  </a:cubicBezTo>
                  <a:cubicBezTo>
                    <a:pt x="4763" y="6168"/>
                    <a:pt x="4906" y="6097"/>
                    <a:pt x="5049" y="6097"/>
                  </a:cubicBezTo>
                  <a:lnTo>
                    <a:pt x="8550" y="6097"/>
                  </a:lnTo>
                  <a:cubicBezTo>
                    <a:pt x="8812" y="6097"/>
                    <a:pt x="9026" y="5883"/>
                    <a:pt x="9026" y="5621"/>
                  </a:cubicBezTo>
                  <a:lnTo>
                    <a:pt x="9026" y="477"/>
                  </a:lnTo>
                  <a:cubicBezTo>
                    <a:pt x="9050" y="215"/>
                    <a:pt x="8812" y="0"/>
                    <a:pt x="8574" y="0"/>
                  </a:cubicBezTo>
                  <a:lnTo>
                    <a:pt x="5097" y="0"/>
                  </a:lnTo>
                  <a:cubicBezTo>
                    <a:pt x="4787" y="0"/>
                    <a:pt x="4525" y="239"/>
                    <a:pt x="4525" y="572"/>
                  </a:cubicBezTo>
                  <a:cubicBezTo>
                    <a:pt x="4525" y="262"/>
                    <a:pt x="4287" y="0"/>
                    <a:pt x="395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87"/>
            <p:cNvSpPr/>
            <p:nvPr/>
          </p:nvSpPr>
          <p:spPr>
            <a:xfrm>
              <a:off x="6566503" y="1964353"/>
              <a:ext cx="39488" cy="198153"/>
            </a:xfrm>
            <a:custGeom>
              <a:rect b="b" l="l" r="r" t="t"/>
              <a:pathLst>
                <a:path extrusionOk="0" h="6097" w="1215">
                  <a:moveTo>
                    <a:pt x="0" y="0"/>
                  </a:moveTo>
                  <a:cubicBezTo>
                    <a:pt x="262" y="0"/>
                    <a:pt x="429" y="215"/>
                    <a:pt x="429" y="477"/>
                  </a:cubicBezTo>
                  <a:lnTo>
                    <a:pt x="429" y="5621"/>
                  </a:lnTo>
                  <a:cubicBezTo>
                    <a:pt x="429" y="5883"/>
                    <a:pt x="239" y="6097"/>
                    <a:pt x="0" y="6097"/>
                  </a:cubicBezTo>
                  <a:lnTo>
                    <a:pt x="715" y="6097"/>
                  </a:lnTo>
                  <a:cubicBezTo>
                    <a:pt x="977" y="6097"/>
                    <a:pt x="1191" y="5883"/>
                    <a:pt x="1191" y="5621"/>
                  </a:cubicBezTo>
                  <a:lnTo>
                    <a:pt x="1191" y="477"/>
                  </a:lnTo>
                  <a:cubicBezTo>
                    <a:pt x="1215" y="215"/>
                    <a:pt x="1001" y="0"/>
                    <a:pt x="73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87"/>
            <p:cNvSpPr/>
            <p:nvPr/>
          </p:nvSpPr>
          <p:spPr>
            <a:xfrm>
              <a:off x="6417133" y="1965133"/>
              <a:ext cx="41828" cy="205888"/>
            </a:xfrm>
            <a:custGeom>
              <a:rect b="b" l="l" r="r" t="t"/>
              <a:pathLst>
                <a:path extrusionOk="0" h="6335" w="1287">
                  <a:moveTo>
                    <a:pt x="0" y="0"/>
                  </a:moveTo>
                  <a:cubicBezTo>
                    <a:pt x="310" y="0"/>
                    <a:pt x="548" y="238"/>
                    <a:pt x="548" y="572"/>
                  </a:cubicBezTo>
                  <a:lnTo>
                    <a:pt x="548" y="6073"/>
                  </a:lnTo>
                  <a:lnTo>
                    <a:pt x="715" y="6073"/>
                  </a:lnTo>
                  <a:cubicBezTo>
                    <a:pt x="929" y="6073"/>
                    <a:pt x="1072" y="6168"/>
                    <a:pt x="1191" y="6335"/>
                  </a:cubicBezTo>
                  <a:cubicBezTo>
                    <a:pt x="1215" y="6335"/>
                    <a:pt x="1286" y="6335"/>
                    <a:pt x="1286" y="6311"/>
                  </a:cubicBezTo>
                  <a:lnTo>
                    <a:pt x="1286" y="572"/>
                  </a:lnTo>
                  <a:cubicBezTo>
                    <a:pt x="1286" y="262"/>
                    <a:pt x="1048"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87"/>
            <p:cNvSpPr/>
            <p:nvPr/>
          </p:nvSpPr>
          <p:spPr>
            <a:xfrm>
              <a:off x="6397763" y="1945763"/>
              <a:ext cx="30778" cy="104845"/>
            </a:xfrm>
            <a:custGeom>
              <a:rect b="b" l="l" r="r" t="t"/>
              <a:pathLst>
                <a:path extrusionOk="0" h="3226" w="947">
                  <a:moveTo>
                    <a:pt x="215" y="1"/>
                  </a:moveTo>
                  <a:cubicBezTo>
                    <a:pt x="96" y="1"/>
                    <a:pt x="1" y="96"/>
                    <a:pt x="1" y="215"/>
                  </a:cubicBezTo>
                  <a:lnTo>
                    <a:pt x="1" y="3168"/>
                  </a:lnTo>
                  <a:cubicBezTo>
                    <a:pt x="1" y="3203"/>
                    <a:pt x="39" y="3225"/>
                    <a:pt x="78" y="3225"/>
                  </a:cubicBezTo>
                  <a:cubicBezTo>
                    <a:pt x="93" y="3225"/>
                    <a:pt x="107" y="3222"/>
                    <a:pt x="120" y="3216"/>
                  </a:cubicBezTo>
                  <a:lnTo>
                    <a:pt x="453" y="3049"/>
                  </a:lnTo>
                  <a:lnTo>
                    <a:pt x="549" y="3049"/>
                  </a:lnTo>
                  <a:lnTo>
                    <a:pt x="834" y="3216"/>
                  </a:lnTo>
                  <a:cubicBezTo>
                    <a:pt x="853" y="3222"/>
                    <a:pt x="871" y="3225"/>
                    <a:pt x="886" y="3225"/>
                  </a:cubicBezTo>
                  <a:cubicBezTo>
                    <a:pt x="926" y="3225"/>
                    <a:pt x="947" y="3203"/>
                    <a:pt x="930" y="3168"/>
                  </a:cubicBezTo>
                  <a:lnTo>
                    <a:pt x="930" y="215"/>
                  </a:lnTo>
                  <a:cubicBezTo>
                    <a:pt x="930" y="96"/>
                    <a:pt x="834" y="1"/>
                    <a:pt x="71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87"/>
            <p:cNvSpPr/>
            <p:nvPr/>
          </p:nvSpPr>
          <p:spPr>
            <a:xfrm>
              <a:off x="6404751" y="1945763"/>
              <a:ext cx="24018" cy="104845"/>
            </a:xfrm>
            <a:custGeom>
              <a:rect b="b" l="l" r="r" t="t"/>
              <a:pathLst>
                <a:path extrusionOk="0" h="3226" w="739">
                  <a:moveTo>
                    <a:pt x="0" y="1"/>
                  </a:moveTo>
                  <a:cubicBezTo>
                    <a:pt x="119" y="1"/>
                    <a:pt x="167" y="96"/>
                    <a:pt x="167" y="215"/>
                  </a:cubicBezTo>
                  <a:lnTo>
                    <a:pt x="167" y="3073"/>
                  </a:lnTo>
                  <a:lnTo>
                    <a:pt x="238" y="3049"/>
                  </a:lnTo>
                  <a:lnTo>
                    <a:pt x="334" y="3049"/>
                  </a:lnTo>
                  <a:lnTo>
                    <a:pt x="619" y="3216"/>
                  </a:lnTo>
                  <a:cubicBezTo>
                    <a:pt x="638" y="3222"/>
                    <a:pt x="656" y="3225"/>
                    <a:pt x="671" y="3225"/>
                  </a:cubicBezTo>
                  <a:cubicBezTo>
                    <a:pt x="713" y="3225"/>
                    <a:pt x="738" y="3203"/>
                    <a:pt x="738" y="3168"/>
                  </a:cubicBezTo>
                  <a:lnTo>
                    <a:pt x="738" y="215"/>
                  </a:lnTo>
                  <a:cubicBezTo>
                    <a:pt x="738" y="96"/>
                    <a:pt x="643"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87"/>
            <p:cNvSpPr/>
            <p:nvPr/>
          </p:nvSpPr>
          <p:spPr>
            <a:xfrm>
              <a:off x="6490648" y="1992206"/>
              <a:ext cx="84403" cy="56550"/>
            </a:xfrm>
            <a:custGeom>
              <a:rect b="b" l="l" r="r" t="t"/>
              <a:pathLst>
                <a:path extrusionOk="0" h="1740" w="2597">
                  <a:moveTo>
                    <a:pt x="215" y="1"/>
                  </a:moveTo>
                  <a:cubicBezTo>
                    <a:pt x="96" y="1"/>
                    <a:pt x="1" y="96"/>
                    <a:pt x="1" y="215"/>
                  </a:cubicBezTo>
                  <a:lnTo>
                    <a:pt x="1" y="1525"/>
                  </a:lnTo>
                  <a:cubicBezTo>
                    <a:pt x="1" y="1644"/>
                    <a:pt x="96" y="1739"/>
                    <a:pt x="215" y="1739"/>
                  </a:cubicBezTo>
                  <a:lnTo>
                    <a:pt x="2382" y="1739"/>
                  </a:lnTo>
                  <a:cubicBezTo>
                    <a:pt x="2501" y="1739"/>
                    <a:pt x="2596" y="1644"/>
                    <a:pt x="2596" y="1525"/>
                  </a:cubicBezTo>
                  <a:lnTo>
                    <a:pt x="2596" y="215"/>
                  </a:lnTo>
                  <a:cubicBezTo>
                    <a:pt x="2596" y="96"/>
                    <a:pt x="2501" y="1"/>
                    <a:pt x="238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87"/>
            <p:cNvSpPr/>
            <p:nvPr/>
          </p:nvSpPr>
          <p:spPr>
            <a:xfrm>
              <a:off x="6546386" y="1992206"/>
              <a:ext cx="28665" cy="56550"/>
            </a:xfrm>
            <a:custGeom>
              <a:rect b="b" l="l" r="r" t="t"/>
              <a:pathLst>
                <a:path extrusionOk="0" h="1740" w="882">
                  <a:moveTo>
                    <a:pt x="0" y="1"/>
                  </a:moveTo>
                  <a:cubicBezTo>
                    <a:pt x="119" y="1"/>
                    <a:pt x="215" y="96"/>
                    <a:pt x="215" y="215"/>
                  </a:cubicBezTo>
                  <a:lnTo>
                    <a:pt x="215" y="1525"/>
                  </a:lnTo>
                  <a:cubicBezTo>
                    <a:pt x="215" y="1644"/>
                    <a:pt x="143" y="1739"/>
                    <a:pt x="0" y="1739"/>
                  </a:cubicBezTo>
                  <a:lnTo>
                    <a:pt x="667" y="1739"/>
                  </a:lnTo>
                  <a:cubicBezTo>
                    <a:pt x="786" y="1739"/>
                    <a:pt x="881" y="1644"/>
                    <a:pt x="881" y="1525"/>
                  </a:cubicBezTo>
                  <a:lnTo>
                    <a:pt x="881" y="215"/>
                  </a:lnTo>
                  <a:cubicBezTo>
                    <a:pt x="881" y="96"/>
                    <a:pt x="786"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87"/>
            <p:cNvSpPr/>
            <p:nvPr/>
          </p:nvSpPr>
          <p:spPr>
            <a:xfrm>
              <a:off x="6335851" y="2006928"/>
              <a:ext cx="37960" cy="10855"/>
            </a:xfrm>
            <a:custGeom>
              <a:rect b="b" l="l" r="r" t="t"/>
              <a:pathLst>
                <a:path extrusionOk="0" h="334" w="1168">
                  <a:moveTo>
                    <a:pt x="191" y="0"/>
                  </a:moveTo>
                  <a:cubicBezTo>
                    <a:pt x="96" y="0"/>
                    <a:pt x="1" y="96"/>
                    <a:pt x="24" y="215"/>
                  </a:cubicBezTo>
                  <a:cubicBezTo>
                    <a:pt x="72" y="286"/>
                    <a:pt x="120" y="334"/>
                    <a:pt x="191" y="334"/>
                  </a:cubicBezTo>
                  <a:lnTo>
                    <a:pt x="953" y="334"/>
                  </a:lnTo>
                  <a:cubicBezTo>
                    <a:pt x="1072" y="334"/>
                    <a:pt x="1168" y="238"/>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87"/>
            <p:cNvSpPr/>
            <p:nvPr/>
          </p:nvSpPr>
          <p:spPr>
            <a:xfrm>
              <a:off x="6335851" y="2027826"/>
              <a:ext cx="37960" cy="10855"/>
            </a:xfrm>
            <a:custGeom>
              <a:rect b="b" l="l" r="r" t="t"/>
              <a:pathLst>
                <a:path extrusionOk="0" h="334" w="1168">
                  <a:moveTo>
                    <a:pt x="191" y="0"/>
                  </a:moveTo>
                  <a:cubicBezTo>
                    <a:pt x="96" y="0"/>
                    <a:pt x="1" y="95"/>
                    <a:pt x="24" y="215"/>
                  </a:cubicBezTo>
                  <a:cubicBezTo>
                    <a:pt x="72" y="310"/>
                    <a:pt x="120" y="334"/>
                    <a:pt x="191" y="334"/>
                  </a:cubicBezTo>
                  <a:lnTo>
                    <a:pt x="953" y="334"/>
                  </a:lnTo>
                  <a:cubicBezTo>
                    <a:pt x="1072" y="334"/>
                    <a:pt x="1168" y="238"/>
                    <a:pt x="1096" y="119"/>
                  </a:cubicBezTo>
                  <a:cubicBezTo>
                    <a:pt x="1072" y="48"/>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87"/>
            <p:cNvSpPr/>
            <p:nvPr/>
          </p:nvSpPr>
          <p:spPr>
            <a:xfrm>
              <a:off x="6335851" y="2049503"/>
              <a:ext cx="37960" cy="10855"/>
            </a:xfrm>
            <a:custGeom>
              <a:rect b="b" l="l" r="r" t="t"/>
              <a:pathLst>
                <a:path extrusionOk="0" h="334" w="1168">
                  <a:moveTo>
                    <a:pt x="191" y="0"/>
                  </a:moveTo>
                  <a:cubicBezTo>
                    <a:pt x="96" y="0"/>
                    <a:pt x="1" y="95"/>
                    <a:pt x="24" y="214"/>
                  </a:cubicBezTo>
                  <a:cubicBezTo>
                    <a:pt x="72" y="286"/>
                    <a:pt x="120" y="333"/>
                    <a:pt x="191" y="333"/>
                  </a:cubicBezTo>
                  <a:lnTo>
                    <a:pt x="953" y="333"/>
                  </a:lnTo>
                  <a:cubicBezTo>
                    <a:pt x="1072" y="333"/>
                    <a:pt x="1168" y="214"/>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87"/>
            <p:cNvSpPr/>
            <p:nvPr/>
          </p:nvSpPr>
          <p:spPr>
            <a:xfrm>
              <a:off x="6335851" y="2069621"/>
              <a:ext cx="87490" cy="10855"/>
            </a:xfrm>
            <a:custGeom>
              <a:rect b="b" l="l" r="r" t="t"/>
              <a:pathLst>
                <a:path extrusionOk="0" h="334" w="2692">
                  <a:moveTo>
                    <a:pt x="191" y="0"/>
                  </a:moveTo>
                  <a:cubicBezTo>
                    <a:pt x="96" y="0"/>
                    <a:pt x="1" y="95"/>
                    <a:pt x="24" y="215"/>
                  </a:cubicBezTo>
                  <a:cubicBezTo>
                    <a:pt x="24" y="262"/>
                    <a:pt x="96" y="334"/>
                    <a:pt x="191" y="334"/>
                  </a:cubicBezTo>
                  <a:lnTo>
                    <a:pt x="2501" y="334"/>
                  </a:lnTo>
                  <a:cubicBezTo>
                    <a:pt x="2620" y="334"/>
                    <a:pt x="2692" y="238"/>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87"/>
            <p:cNvSpPr/>
            <p:nvPr/>
          </p:nvSpPr>
          <p:spPr>
            <a:xfrm>
              <a:off x="6335851" y="2092046"/>
              <a:ext cx="87490" cy="10888"/>
            </a:xfrm>
            <a:custGeom>
              <a:rect b="b" l="l" r="r" t="t"/>
              <a:pathLst>
                <a:path extrusionOk="0" h="335" w="2692">
                  <a:moveTo>
                    <a:pt x="191" y="1"/>
                  </a:moveTo>
                  <a:cubicBezTo>
                    <a:pt x="96" y="1"/>
                    <a:pt x="1" y="96"/>
                    <a:pt x="24" y="215"/>
                  </a:cubicBezTo>
                  <a:cubicBezTo>
                    <a:pt x="24" y="263"/>
                    <a:pt x="96" y="334"/>
                    <a:pt x="191" y="334"/>
                  </a:cubicBezTo>
                  <a:lnTo>
                    <a:pt x="2501" y="334"/>
                  </a:lnTo>
                  <a:cubicBezTo>
                    <a:pt x="2620" y="334"/>
                    <a:pt x="2692"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87"/>
            <p:cNvSpPr/>
            <p:nvPr/>
          </p:nvSpPr>
          <p:spPr>
            <a:xfrm>
              <a:off x="6335851" y="2115283"/>
              <a:ext cx="87490" cy="10855"/>
            </a:xfrm>
            <a:custGeom>
              <a:rect b="b" l="l" r="r" t="t"/>
              <a:pathLst>
                <a:path extrusionOk="0" h="334" w="2692">
                  <a:moveTo>
                    <a:pt x="191" y="0"/>
                  </a:moveTo>
                  <a:cubicBezTo>
                    <a:pt x="96" y="0"/>
                    <a:pt x="1" y="72"/>
                    <a:pt x="24" y="215"/>
                  </a:cubicBezTo>
                  <a:cubicBezTo>
                    <a:pt x="24" y="262"/>
                    <a:pt x="96" y="334"/>
                    <a:pt x="191" y="334"/>
                  </a:cubicBezTo>
                  <a:lnTo>
                    <a:pt x="2501" y="334"/>
                  </a:lnTo>
                  <a:cubicBezTo>
                    <a:pt x="2620" y="334"/>
                    <a:pt x="2692" y="238"/>
                    <a:pt x="2644" y="119"/>
                  </a:cubicBezTo>
                  <a:cubicBezTo>
                    <a:pt x="2644" y="48"/>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87"/>
            <p:cNvSpPr/>
            <p:nvPr/>
          </p:nvSpPr>
          <p:spPr>
            <a:xfrm>
              <a:off x="6482133" y="2069621"/>
              <a:ext cx="85930" cy="10855"/>
            </a:xfrm>
            <a:custGeom>
              <a:rect b="b" l="l" r="r" t="t"/>
              <a:pathLst>
                <a:path extrusionOk="0" h="334" w="2644">
                  <a:moveTo>
                    <a:pt x="167" y="0"/>
                  </a:moveTo>
                  <a:cubicBezTo>
                    <a:pt x="96" y="0"/>
                    <a:pt x="1" y="95"/>
                    <a:pt x="24" y="215"/>
                  </a:cubicBezTo>
                  <a:cubicBezTo>
                    <a:pt x="24" y="262"/>
                    <a:pt x="96" y="334"/>
                    <a:pt x="167" y="334"/>
                  </a:cubicBezTo>
                  <a:lnTo>
                    <a:pt x="2501" y="334"/>
                  </a:lnTo>
                  <a:cubicBezTo>
                    <a:pt x="2596" y="334"/>
                    <a:pt x="2644" y="238"/>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87"/>
            <p:cNvSpPr/>
            <p:nvPr/>
          </p:nvSpPr>
          <p:spPr>
            <a:xfrm>
              <a:off x="6482133" y="2092046"/>
              <a:ext cx="85930" cy="10888"/>
            </a:xfrm>
            <a:custGeom>
              <a:rect b="b" l="l" r="r" t="t"/>
              <a:pathLst>
                <a:path extrusionOk="0" h="335" w="2644">
                  <a:moveTo>
                    <a:pt x="167" y="1"/>
                  </a:moveTo>
                  <a:cubicBezTo>
                    <a:pt x="96" y="1"/>
                    <a:pt x="1" y="96"/>
                    <a:pt x="24" y="215"/>
                  </a:cubicBezTo>
                  <a:cubicBezTo>
                    <a:pt x="24" y="263"/>
                    <a:pt x="96" y="334"/>
                    <a:pt x="167" y="334"/>
                  </a:cubicBezTo>
                  <a:lnTo>
                    <a:pt x="2501" y="334"/>
                  </a:lnTo>
                  <a:cubicBezTo>
                    <a:pt x="2596"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87"/>
            <p:cNvSpPr/>
            <p:nvPr/>
          </p:nvSpPr>
          <p:spPr>
            <a:xfrm>
              <a:off x="6482133" y="2115283"/>
              <a:ext cx="85930" cy="10855"/>
            </a:xfrm>
            <a:custGeom>
              <a:rect b="b" l="l" r="r" t="t"/>
              <a:pathLst>
                <a:path extrusionOk="0" h="334" w="2644">
                  <a:moveTo>
                    <a:pt x="167" y="0"/>
                  </a:moveTo>
                  <a:cubicBezTo>
                    <a:pt x="96" y="0"/>
                    <a:pt x="1" y="72"/>
                    <a:pt x="24" y="215"/>
                  </a:cubicBezTo>
                  <a:cubicBezTo>
                    <a:pt x="24" y="262"/>
                    <a:pt x="96" y="334"/>
                    <a:pt x="167" y="334"/>
                  </a:cubicBezTo>
                  <a:lnTo>
                    <a:pt x="2501" y="334"/>
                  </a:lnTo>
                  <a:cubicBezTo>
                    <a:pt x="2596" y="334"/>
                    <a:pt x="2644" y="238"/>
                    <a:pt x="2644" y="119"/>
                  </a:cubicBezTo>
                  <a:cubicBezTo>
                    <a:pt x="2644" y="48"/>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87"/>
            <p:cNvSpPr/>
            <p:nvPr/>
          </p:nvSpPr>
          <p:spPr>
            <a:xfrm>
              <a:off x="6558768" y="2183761"/>
              <a:ext cx="70460" cy="70265"/>
            </a:xfrm>
            <a:custGeom>
              <a:rect b="b" l="l" r="r" t="t"/>
              <a:pathLst>
                <a:path extrusionOk="0" h="2162" w="2168">
                  <a:moveTo>
                    <a:pt x="95" y="0"/>
                  </a:moveTo>
                  <a:cubicBezTo>
                    <a:pt x="32" y="0"/>
                    <a:pt x="0" y="78"/>
                    <a:pt x="0" y="156"/>
                  </a:cubicBezTo>
                  <a:lnTo>
                    <a:pt x="262" y="1608"/>
                  </a:lnTo>
                  <a:cubicBezTo>
                    <a:pt x="278" y="1701"/>
                    <a:pt x="363" y="1764"/>
                    <a:pt x="454" y="1764"/>
                  </a:cubicBezTo>
                  <a:cubicBezTo>
                    <a:pt x="503" y="1764"/>
                    <a:pt x="554" y="1745"/>
                    <a:pt x="596" y="1704"/>
                  </a:cubicBezTo>
                  <a:lnTo>
                    <a:pt x="834" y="1489"/>
                  </a:lnTo>
                  <a:lnTo>
                    <a:pt x="1453" y="2108"/>
                  </a:lnTo>
                  <a:cubicBezTo>
                    <a:pt x="1477" y="2144"/>
                    <a:pt x="1512" y="2162"/>
                    <a:pt x="1551" y="2162"/>
                  </a:cubicBezTo>
                  <a:cubicBezTo>
                    <a:pt x="1590" y="2162"/>
                    <a:pt x="1632" y="2144"/>
                    <a:pt x="1667" y="2108"/>
                  </a:cubicBezTo>
                  <a:lnTo>
                    <a:pt x="2096" y="1680"/>
                  </a:lnTo>
                  <a:cubicBezTo>
                    <a:pt x="2167" y="1608"/>
                    <a:pt x="2167" y="1513"/>
                    <a:pt x="2096" y="1465"/>
                  </a:cubicBezTo>
                  <a:lnTo>
                    <a:pt x="1477" y="846"/>
                  </a:lnTo>
                  <a:lnTo>
                    <a:pt x="1477" y="799"/>
                  </a:lnTo>
                  <a:lnTo>
                    <a:pt x="1691" y="608"/>
                  </a:lnTo>
                  <a:cubicBezTo>
                    <a:pt x="1810" y="489"/>
                    <a:pt x="1739" y="299"/>
                    <a:pt x="1596" y="275"/>
                  </a:cubicBezTo>
                  <a:lnTo>
                    <a:pt x="143" y="13"/>
                  </a:lnTo>
                  <a:cubicBezTo>
                    <a:pt x="126" y="4"/>
                    <a:pt x="110" y="0"/>
                    <a:pt x="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1" name="Google Shape;18801;p87"/>
          <p:cNvGrpSpPr/>
          <p:nvPr/>
        </p:nvGrpSpPr>
        <p:grpSpPr>
          <a:xfrm>
            <a:off x="7029336" y="1948883"/>
            <a:ext cx="358377" cy="302640"/>
            <a:chOff x="7029336" y="1948883"/>
            <a:chExt cx="358377" cy="302640"/>
          </a:xfrm>
        </p:grpSpPr>
        <p:sp>
          <p:nvSpPr>
            <p:cNvPr id="18802" name="Google Shape;18802;p87"/>
            <p:cNvSpPr/>
            <p:nvPr/>
          </p:nvSpPr>
          <p:spPr>
            <a:xfrm>
              <a:off x="7030896" y="1948883"/>
              <a:ext cx="127725" cy="37960"/>
            </a:xfrm>
            <a:custGeom>
              <a:rect b="b" l="l" r="r" t="t"/>
              <a:pathLst>
                <a:path extrusionOk="0" h="1168" w="3930">
                  <a:moveTo>
                    <a:pt x="381" y="0"/>
                  </a:moveTo>
                  <a:cubicBezTo>
                    <a:pt x="167" y="0"/>
                    <a:pt x="0" y="167"/>
                    <a:pt x="0" y="381"/>
                  </a:cubicBezTo>
                  <a:lnTo>
                    <a:pt x="0" y="953"/>
                  </a:lnTo>
                  <a:lnTo>
                    <a:pt x="1953" y="1167"/>
                  </a:lnTo>
                  <a:lnTo>
                    <a:pt x="3929" y="953"/>
                  </a:lnTo>
                  <a:lnTo>
                    <a:pt x="3929" y="381"/>
                  </a:lnTo>
                  <a:cubicBezTo>
                    <a:pt x="3882" y="143"/>
                    <a:pt x="3739" y="0"/>
                    <a:pt x="352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87"/>
            <p:cNvSpPr/>
            <p:nvPr/>
          </p:nvSpPr>
          <p:spPr>
            <a:xfrm>
              <a:off x="712374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82"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87"/>
            <p:cNvSpPr/>
            <p:nvPr/>
          </p:nvSpPr>
          <p:spPr>
            <a:xfrm>
              <a:off x="702933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87"/>
            <p:cNvSpPr/>
            <p:nvPr/>
          </p:nvSpPr>
          <p:spPr>
            <a:xfrm>
              <a:off x="7360608" y="1979823"/>
              <a:ext cx="27105" cy="271700"/>
            </a:xfrm>
            <a:custGeom>
              <a:rect b="b" l="l" r="r" t="t"/>
              <a:pathLst>
                <a:path extrusionOk="0" h="8360" w="834">
                  <a:moveTo>
                    <a:pt x="0" y="1"/>
                  </a:moveTo>
                  <a:cubicBezTo>
                    <a:pt x="71" y="1"/>
                    <a:pt x="167" y="96"/>
                    <a:pt x="167" y="167"/>
                  </a:cubicBezTo>
                  <a:lnTo>
                    <a:pt x="167" y="8193"/>
                  </a:lnTo>
                  <a:cubicBezTo>
                    <a:pt x="167" y="8264"/>
                    <a:pt x="95" y="8360"/>
                    <a:pt x="0" y="8360"/>
                  </a:cubicBezTo>
                  <a:lnTo>
                    <a:pt x="643" y="8360"/>
                  </a:lnTo>
                  <a:cubicBezTo>
                    <a:pt x="738" y="8360"/>
                    <a:pt x="834" y="8264"/>
                    <a:pt x="834" y="8193"/>
                  </a:cubicBezTo>
                  <a:lnTo>
                    <a:pt x="834" y="167"/>
                  </a:lnTo>
                  <a:cubicBezTo>
                    <a:pt x="834" y="72"/>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87"/>
            <p:cNvSpPr/>
            <p:nvPr/>
          </p:nvSpPr>
          <p:spPr>
            <a:xfrm>
              <a:off x="7029336" y="1979043"/>
              <a:ext cx="358377" cy="43388"/>
            </a:xfrm>
            <a:custGeom>
              <a:rect b="b" l="l" r="r" t="t"/>
              <a:pathLst>
                <a:path extrusionOk="0" h="1335" w="11027">
                  <a:moveTo>
                    <a:pt x="0" y="1"/>
                  </a:moveTo>
                  <a:lnTo>
                    <a:pt x="0" y="1335"/>
                  </a:lnTo>
                  <a:lnTo>
                    <a:pt x="11027" y="1335"/>
                  </a:lnTo>
                  <a:lnTo>
                    <a:pt x="11027" y="168"/>
                  </a:lnTo>
                  <a:cubicBezTo>
                    <a:pt x="11027" y="72"/>
                    <a:pt x="10931"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87"/>
            <p:cNvSpPr/>
            <p:nvPr/>
          </p:nvSpPr>
          <p:spPr>
            <a:xfrm>
              <a:off x="7360608" y="1979823"/>
              <a:ext cx="27105" cy="44167"/>
            </a:xfrm>
            <a:custGeom>
              <a:rect b="b" l="l" r="r" t="t"/>
              <a:pathLst>
                <a:path extrusionOk="0" h="1359" w="834">
                  <a:moveTo>
                    <a:pt x="0" y="1"/>
                  </a:moveTo>
                  <a:cubicBezTo>
                    <a:pt x="71" y="1"/>
                    <a:pt x="167" y="96"/>
                    <a:pt x="167" y="167"/>
                  </a:cubicBezTo>
                  <a:lnTo>
                    <a:pt x="167" y="1358"/>
                  </a:lnTo>
                  <a:lnTo>
                    <a:pt x="834" y="1358"/>
                  </a:lnTo>
                  <a:lnTo>
                    <a:pt x="834" y="167"/>
                  </a:lnTo>
                  <a:cubicBezTo>
                    <a:pt x="834" y="72"/>
                    <a:pt x="738"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87"/>
            <p:cNvSpPr/>
            <p:nvPr/>
          </p:nvSpPr>
          <p:spPr>
            <a:xfrm>
              <a:off x="7304871" y="1995326"/>
              <a:ext cx="11635" cy="11635"/>
            </a:xfrm>
            <a:custGeom>
              <a:rect b="b" l="l" r="r" t="t"/>
              <a:pathLst>
                <a:path extrusionOk="0" h="358" w="358">
                  <a:moveTo>
                    <a:pt x="191" y="0"/>
                  </a:moveTo>
                  <a:cubicBezTo>
                    <a:pt x="96" y="0"/>
                    <a:pt x="0" y="71"/>
                    <a:pt x="0" y="167"/>
                  </a:cubicBezTo>
                  <a:cubicBezTo>
                    <a:pt x="0" y="262"/>
                    <a:pt x="96"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87"/>
            <p:cNvSpPr/>
            <p:nvPr/>
          </p:nvSpPr>
          <p:spPr>
            <a:xfrm>
              <a:off x="7327328" y="1995326"/>
              <a:ext cx="11635" cy="11635"/>
            </a:xfrm>
            <a:custGeom>
              <a:rect b="b" l="l" r="r" t="t"/>
              <a:pathLst>
                <a:path extrusionOk="0" h="358" w="358">
                  <a:moveTo>
                    <a:pt x="191" y="0"/>
                  </a:moveTo>
                  <a:cubicBezTo>
                    <a:pt x="95" y="0"/>
                    <a:pt x="0" y="71"/>
                    <a:pt x="0" y="167"/>
                  </a:cubicBezTo>
                  <a:cubicBezTo>
                    <a:pt x="0" y="262"/>
                    <a:pt x="95" y="357"/>
                    <a:pt x="191" y="357"/>
                  </a:cubicBezTo>
                  <a:cubicBezTo>
                    <a:pt x="286" y="357"/>
                    <a:pt x="357" y="262"/>
                    <a:pt x="357" y="167"/>
                  </a:cubicBezTo>
                  <a:cubicBezTo>
                    <a:pt x="357"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87"/>
            <p:cNvSpPr/>
            <p:nvPr/>
          </p:nvSpPr>
          <p:spPr>
            <a:xfrm>
              <a:off x="7349753" y="1995326"/>
              <a:ext cx="11635" cy="11635"/>
            </a:xfrm>
            <a:custGeom>
              <a:rect b="b" l="l" r="r" t="t"/>
              <a:pathLst>
                <a:path extrusionOk="0" h="358" w="358">
                  <a:moveTo>
                    <a:pt x="191" y="0"/>
                  </a:moveTo>
                  <a:cubicBezTo>
                    <a:pt x="72" y="0"/>
                    <a:pt x="1" y="71"/>
                    <a:pt x="1" y="167"/>
                  </a:cubicBezTo>
                  <a:cubicBezTo>
                    <a:pt x="1" y="262"/>
                    <a:pt x="72"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87"/>
            <p:cNvSpPr/>
            <p:nvPr/>
          </p:nvSpPr>
          <p:spPr>
            <a:xfrm>
              <a:off x="7118353" y="2058766"/>
              <a:ext cx="177255" cy="167213"/>
            </a:xfrm>
            <a:custGeom>
              <a:rect b="b" l="l" r="r" t="t"/>
              <a:pathLst>
                <a:path extrusionOk="0" h="5145" w="5454">
                  <a:moveTo>
                    <a:pt x="214" y="1"/>
                  </a:moveTo>
                  <a:cubicBezTo>
                    <a:pt x="95" y="1"/>
                    <a:pt x="0" y="96"/>
                    <a:pt x="0" y="215"/>
                  </a:cubicBezTo>
                  <a:lnTo>
                    <a:pt x="0" y="3883"/>
                  </a:lnTo>
                  <a:cubicBezTo>
                    <a:pt x="0" y="4002"/>
                    <a:pt x="95" y="4097"/>
                    <a:pt x="214" y="4097"/>
                  </a:cubicBezTo>
                  <a:lnTo>
                    <a:pt x="1548" y="4097"/>
                  </a:lnTo>
                  <a:cubicBezTo>
                    <a:pt x="1619" y="4097"/>
                    <a:pt x="1667" y="4121"/>
                    <a:pt x="1715" y="4145"/>
                  </a:cubicBezTo>
                  <a:lnTo>
                    <a:pt x="2453" y="5073"/>
                  </a:lnTo>
                  <a:cubicBezTo>
                    <a:pt x="2501" y="5121"/>
                    <a:pt x="2554" y="5145"/>
                    <a:pt x="2605" y="5145"/>
                  </a:cubicBezTo>
                  <a:cubicBezTo>
                    <a:pt x="2655" y="5145"/>
                    <a:pt x="2703" y="5121"/>
                    <a:pt x="2739" y="5073"/>
                  </a:cubicBezTo>
                  <a:lnTo>
                    <a:pt x="3501" y="4145"/>
                  </a:lnTo>
                  <a:cubicBezTo>
                    <a:pt x="3525" y="4121"/>
                    <a:pt x="3572" y="4097"/>
                    <a:pt x="3644" y="4097"/>
                  </a:cubicBezTo>
                  <a:lnTo>
                    <a:pt x="5215" y="4097"/>
                  </a:lnTo>
                  <a:cubicBezTo>
                    <a:pt x="5335" y="4097"/>
                    <a:pt x="5430" y="4002"/>
                    <a:pt x="5430" y="3883"/>
                  </a:cubicBezTo>
                  <a:lnTo>
                    <a:pt x="5430" y="215"/>
                  </a:lnTo>
                  <a:cubicBezTo>
                    <a:pt x="5454" y="96"/>
                    <a:pt x="5335" y="1"/>
                    <a:pt x="5239"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87"/>
            <p:cNvSpPr/>
            <p:nvPr/>
          </p:nvSpPr>
          <p:spPr>
            <a:xfrm>
              <a:off x="7266943" y="2058766"/>
              <a:ext cx="28665" cy="133153"/>
            </a:xfrm>
            <a:custGeom>
              <a:rect b="b" l="l" r="r" t="t"/>
              <a:pathLst>
                <a:path extrusionOk="0" h="4097" w="882">
                  <a:moveTo>
                    <a:pt x="0" y="1"/>
                  </a:moveTo>
                  <a:cubicBezTo>
                    <a:pt x="120" y="1"/>
                    <a:pt x="191" y="96"/>
                    <a:pt x="191" y="215"/>
                  </a:cubicBezTo>
                  <a:lnTo>
                    <a:pt x="191" y="3883"/>
                  </a:lnTo>
                  <a:cubicBezTo>
                    <a:pt x="191" y="4002"/>
                    <a:pt x="120" y="4097"/>
                    <a:pt x="0" y="4097"/>
                  </a:cubicBezTo>
                  <a:lnTo>
                    <a:pt x="643" y="4097"/>
                  </a:lnTo>
                  <a:cubicBezTo>
                    <a:pt x="763" y="4097"/>
                    <a:pt x="858" y="4002"/>
                    <a:pt x="858" y="3883"/>
                  </a:cubicBezTo>
                  <a:lnTo>
                    <a:pt x="858" y="215"/>
                  </a:lnTo>
                  <a:cubicBezTo>
                    <a:pt x="882" y="96"/>
                    <a:pt x="763" y="1"/>
                    <a:pt x="66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87"/>
            <p:cNvSpPr/>
            <p:nvPr/>
          </p:nvSpPr>
          <p:spPr>
            <a:xfrm>
              <a:off x="7267723" y="2041736"/>
              <a:ext cx="38707" cy="38740"/>
            </a:xfrm>
            <a:custGeom>
              <a:rect b="b" l="l" r="r" t="t"/>
              <a:pathLst>
                <a:path extrusionOk="0" h="1192" w="1191">
                  <a:moveTo>
                    <a:pt x="596" y="1"/>
                  </a:moveTo>
                  <a:cubicBezTo>
                    <a:pt x="262" y="1"/>
                    <a:pt x="0" y="263"/>
                    <a:pt x="0" y="596"/>
                  </a:cubicBezTo>
                  <a:cubicBezTo>
                    <a:pt x="0" y="930"/>
                    <a:pt x="262" y="1192"/>
                    <a:pt x="596" y="1192"/>
                  </a:cubicBezTo>
                  <a:cubicBezTo>
                    <a:pt x="929" y="1192"/>
                    <a:pt x="1191" y="930"/>
                    <a:pt x="1191" y="596"/>
                  </a:cubicBezTo>
                  <a:cubicBezTo>
                    <a:pt x="1191" y="263"/>
                    <a:pt x="929"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87"/>
            <p:cNvSpPr/>
            <p:nvPr/>
          </p:nvSpPr>
          <p:spPr>
            <a:xfrm>
              <a:off x="7143866" y="2080443"/>
              <a:ext cx="42607" cy="10888"/>
            </a:xfrm>
            <a:custGeom>
              <a:rect b="b" l="l" r="r" t="t"/>
              <a:pathLst>
                <a:path extrusionOk="0" h="335" w="1311">
                  <a:moveTo>
                    <a:pt x="144" y="1"/>
                  </a:moveTo>
                  <a:cubicBezTo>
                    <a:pt x="49" y="1"/>
                    <a:pt x="1" y="96"/>
                    <a:pt x="1" y="167"/>
                  </a:cubicBezTo>
                  <a:cubicBezTo>
                    <a:pt x="1" y="263"/>
                    <a:pt x="96" y="334"/>
                    <a:pt x="168" y="334"/>
                  </a:cubicBezTo>
                  <a:lnTo>
                    <a:pt x="1168" y="334"/>
                  </a:lnTo>
                  <a:cubicBezTo>
                    <a:pt x="1239" y="334"/>
                    <a:pt x="1311" y="263"/>
                    <a:pt x="1311" y="143"/>
                  </a:cubicBezTo>
                  <a:cubicBezTo>
                    <a:pt x="1311" y="48"/>
                    <a:pt x="1216" y="1"/>
                    <a:pt x="11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87"/>
            <p:cNvSpPr/>
            <p:nvPr/>
          </p:nvSpPr>
          <p:spPr>
            <a:xfrm>
              <a:off x="7144646" y="2105208"/>
              <a:ext cx="120770" cy="10888"/>
            </a:xfrm>
            <a:custGeom>
              <a:rect b="b" l="l" r="r" t="t"/>
              <a:pathLst>
                <a:path extrusionOk="0" h="335"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87"/>
            <p:cNvSpPr/>
            <p:nvPr/>
          </p:nvSpPr>
          <p:spPr>
            <a:xfrm>
              <a:off x="7144646" y="2130753"/>
              <a:ext cx="120770" cy="10855"/>
            </a:xfrm>
            <a:custGeom>
              <a:rect b="b" l="l" r="r" t="t"/>
              <a:pathLst>
                <a:path extrusionOk="0" h="334" w="3716">
                  <a:moveTo>
                    <a:pt x="144" y="1"/>
                  </a:moveTo>
                  <a:cubicBezTo>
                    <a:pt x="72" y="1"/>
                    <a:pt x="1" y="96"/>
                    <a:pt x="1" y="167"/>
                  </a:cubicBezTo>
                  <a:cubicBezTo>
                    <a:pt x="1" y="262"/>
                    <a:pt x="96" y="334"/>
                    <a:pt x="191" y="334"/>
                  </a:cubicBezTo>
                  <a:lnTo>
                    <a:pt x="3573" y="334"/>
                  </a:lnTo>
                  <a:cubicBezTo>
                    <a:pt x="3668" y="334"/>
                    <a:pt x="3716" y="262"/>
                    <a:pt x="3716" y="143"/>
                  </a:cubicBezTo>
                  <a:cubicBezTo>
                    <a:pt x="3716" y="48"/>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87"/>
            <p:cNvSpPr/>
            <p:nvPr/>
          </p:nvSpPr>
          <p:spPr>
            <a:xfrm>
              <a:off x="7144646" y="2155518"/>
              <a:ext cx="120770" cy="10855"/>
            </a:xfrm>
            <a:custGeom>
              <a:rect b="b" l="l" r="r" t="t"/>
              <a:pathLst>
                <a:path extrusionOk="0" h="334"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8" name="Google Shape;18818;p87"/>
          <p:cNvGrpSpPr/>
          <p:nvPr/>
        </p:nvGrpSpPr>
        <p:grpSpPr>
          <a:xfrm>
            <a:off x="7779306" y="1948883"/>
            <a:ext cx="359157" cy="302640"/>
            <a:chOff x="7779306" y="1948883"/>
            <a:chExt cx="359157" cy="302640"/>
          </a:xfrm>
        </p:grpSpPr>
        <p:sp>
          <p:nvSpPr>
            <p:cNvPr id="18819" name="Google Shape;18819;p87"/>
            <p:cNvSpPr/>
            <p:nvPr/>
          </p:nvSpPr>
          <p:spPr>
            <a:xfrm>
              <a:off x="7780086" y="1948883"/>
              <a:ext cx="127725" cy="37960"/>
            </a:xfrm>
            <a:custGeom>
              <a:rect b="b" l="l" r="r" t="t"/>
              <a:pathLst>
                <a:path extrusionOk="0" h="1168" w="3930">
                  <a:moveTo>
                    <a:pt x="405" y="0"/>
                  </a:moveTo>
                  <a:cubicBezTo>
                    <a:pt x="191" y="0"/>
                    <a:pt x="0" y="167"/>
                    <a:pt x="0" y="381"/>
                  </a:cubicBezTo>
                  <a:lnTo>
                    <a:pt x="0" y="953"/>
                  </a:lnTo>
                  <a:lnTo>
                    <a:pt x="1977" y="1167"/>
                  </a:lnTo>
                  <a:lnTo>
                    <a:pt x="3930" y="953"/>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87"/>
            <p:cNvSpPr/>
            <p:nvPr/>
          </p:nvSpPr>
          <p:spPr>
            <a:xfrm>
              <a:off x="787449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58"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87"/>
            <p:cNvSpPr/>
            <p:nvPr/>
          </p:nvSpPr>
          <p:spPr>
            <a:xfrm>
              <a:off x="778008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87"/>
            <p:cNvSpPr/>
            <p:nvPr/>
          </p:nvSpPr>
          <p:spPr>
            <a:xfrm>
              <a:off x="8110578" y="1979823"/>
              <a:ext cx="27105" cy="271700"/>
            </a:xfrm>
            <a:custGeom>
              <a:rect b="b" l="l" r="r" t="t"/>
              <a:pathLst>
                <a:path extrusionOk="0" h="8360" w="834">
                  <a:moveTo>
                    <a:pt x="0" y="1"/>
                  </a:moveTo>
                  <a:cubicBezTo>
                    <a:pt x="72" y="1"/>
                    <a:pt x="167" y="96"/>
                    <a:pt x="167" y="167"/>
                  </a:cubicBezTo>
                  <a:lnTo>
                    <a:pt x="167" y="8193"/>
                  </a:lnTo>
                  <a:cubicBezTo>
                    <a:pt x="167" y="8264"/>
                    <a:pt x="72" y="8360"/>
                    <a:pt x="0" y="8360"/>
                  </a:cubicBezTo>
                  <a:lnTo>
                    <a:pt x="643" y="8360"/>
                  </a:lnTo>
                  <a:cubicBezTo>
                    <a:pt x="739" y="8360"/>
                    <a:pt x="834" y="8264"/>
                    <a:pt x="834" y="8193"/>
                  </a:cubicBezTo>
                  <a:lnTo>
                    <a:pt x="834" y="167"/>
                  </a:lnTo>
                  <a:cubicBezTo>
                    <a:pt x="834" y="72"/>
                    <a:pt x="739"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87"/>
            <p:cNvSpPr/>
            <p:nvPr/>
          </p:nvSpPr>
          <p:spPr>
            <a:xfrm>
              <a:off x="7779306" y="1979043"/>
              <a:ext cx="358377" cy="43388"/>
            </a:xfrm>
            <a:custGeom>
              <a:rect b="b" l="l" r="r" t="t"/>
              <a:pathLst>
                <a:path extrusionOk="0" h="1335" w="11027">
                  <a:moveTo>
                    <a:pt x="1" y="1"/>
                  </a:moveTo>
                  <a:lnTo>
                    <a:pt x="1" y="1335"/>
                  </a:lnTo>
                  <a:lnTo>
                    <a:pt x="11027" y="1335"/>
                  </a:lnTo>
                  <a:lnTo>
                    <a:pt x="11027" y="168"/>
                  </a:lnTo>
                  <a:cubicBezTo>
                    <a:pt x="11027" y="72"/>
                    <a:pt x="10932"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87"/>
            <p:cNvSpPr/>
            <p:nvPr/>
          </p:nvSpPr>
          <p:spPr>
            <a:xfrm>
              <a:off x="8110578" y="1979823"/>
              <a:ext cx="27105" cy="44167"/>
            </a:xfrm>
            <a:custGeom>
              <a:rect b="b" l="l" r="r" t="t"/>
              <a:pathLst>
                <a:path extrusionOk="0" h="1359" w="834">
                  <a:moveTo>
                    <a:pt x="0" y="1"/>
                  </a:moveTo>
                  <a:cubicBezTo>
                    <a:pt x="72" y="1"/>
                    <a:pt x="167" y="96"/>
                    <a:pt x="167" y="167"/>
                  </a:cubicBezTo>
                  <a:lnTo>
                    <a:pt x="167" y="1358"/>
                  </a:lnTo>
                  <a:lnTo>
                    <a:pt x="834" y="1358"/>
                  </a:lnTo>
                  <a:lnTo>
                    <a:pt x="834" y="167"/>
                  </a:lnTo>
                  <a:cubicBezTo>
                    <a:pt x="834" y="72"/>
                    <a:pt x="739"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87"/>
            <p:cNvSpPr/>
            <p:nvPr/>
          </p:nvSpPr>
          <p:spPr>
            <a:xfrm>
              <a:off x="8054841" y="1996073"/>
              <a:ext cx="11635" cy="11667"/>
            </a:xfrm>
            <a:custGeom>
              <a:rect b="b" l="l" r="r" t="t"/>
              <a:pathLst>
                <a:path extrusionOk="0" h="359" w="358">
                  <a:moveTo>
                    <a:pt x="191" y="1"/>
                  </a:moveTo>
                  <a:cubicBezTo>
                    <a:pt x="96" y="1"/>
                    <a:pt x="1" y="72"/>
                    <a:pt x="1" y="168"/>
                  </a:cubicBezTo>
                  <a:cubicBezTo>
                    <a:pt x="1"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87"/>
            <p:cNvSpPr/>
            <p:nvPr/>
          </p:nvSpPr>
          <p:spPr>
            <a:xfrm>
              <a:off x="8077298" y="1996073"/>
              <a:ext cx="11635" cy="11667"/>
            </a:xfrm>
            <a:custGeom>
              <a:rect b="b" l="l" r="r" t="t"/>
              <a:pathLst>
                <a:path extrusionOk="0" h="359" w="358">
                  <a:moveTo>
                    <a:pt x="191" y="1"/>
                  </a:moveTo>
                  <a:cubicBezTo>
                    <a:pt x="72" y="1"/>
                    <a:pt x="0" y="72"/>
                    <a:pt x="0" y="168"/>
                  </a:cubicBezTo>
                  <a:cubicBezTo>
                    <a:pt x="0" y="287"/>
                    <a:pt x="72" y="358"/>
                    <a:pt x="191" y="358"/>
                  </a:cubicBezTo>
                  <a:cubicBezTo>
                    <a:pt x="286" y="358"/>
                    <a:pt x="357" y="287"/>
                    <a:pt x="357" y="168"/>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87"/>
            <p:cNvSpPr/>
            <p:nvPr/>
          </p:nvSpPr>
          <p:spPr>
            <a:xfrm>
              <a:off x="8099723" y="1996073"/>
              <a:ext cx="11668" cy="11667"/>
            </a:xfrm>
            <a:custGeom>
              <a:rect b="b" l="l" r="r" t="t"/>
              <a:pathLst>
                <a:path extrusionOk="0" h="359" w="359">
                  <a:moveTo>
                    <a:pt x="168" y="1"/>
                  </a:moveTo>
                  <a:cubicBezTo>
                    <a:pt x="72" y="1"/>
                    <a:pt x="1" y="72"/>
                    <a:pt x="1" y="168"/>
                  </a:cubicBezTo>
                  <a:cubicBezTo>
                    <a:pt x="1" y="287"/>
                    <a:pt x="72" y="358"/>
                    <a:pt x="168" y="358"/>
                  </a:cubicBezTo>
                  <a:cubicBezTo>
                    <a:pt x="263" y="358"/>
                    <a:pt x="358" y="287"/>
                    <a:pt x="358" y="168"/>
                  </a:cubicBezTo>
                  <a:cubicBezTo>
                    <a:pt x="358" y="72"/>
                    <a:pt x="263" y="1"/>
                    <a:pt x="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87"/>
            <p:cNvSpPr/>
            <p:nvPr/>
          </p:nvSpPr>
          <p:spPr>
            <a:xfrm>
              <a:off x="7840471" y="2051031"/>
              <a:ext cx="236080" cy="73580"/>
            </a:xfrm>
            <a:custGeom>
              <a:rect b="b" l="l" r="r" t="t"/>
              <a:pathLst>
                <a:path extrusionOk="0" h="2264" w="7264">
                  <a:moveTo>
                    <a:pt x="143" y="1"/>
                  </a:moveTo>
                  <a:cubicBezTo>
                    <a:pt x="48" y="1"/>
                    <a:pt x="0" y="72"/>
                    <a:pt x="0" y="167"/>
                  </a:cubicBezTo>
                  <a:lnTo>
                    <a:pt x="0" y="2120"/>
                  </a:lnTo>
                  <a:cubicBezTo>
                    <a:pt x="0" y="2215"/>
                    <a:pt x="48" y="2263"/>
                    <a:pt x="143" y="2263"/>
                  </a:cubicBezTo>
                  <a:lnTo>
                    <a:pt x="7121" y="2263"/>
                  </a:lnTo>
                  <a:cubicBezTo>
                    <a:pt x="7192" y="2263"/>
                    <a:pt x="7263" y="2215"/>
                    <a:pt x="7263" y="2120"/>
                  </a:cubicBezTo>
                  <a:lnTo>
                    <a:pt x="7263" y="167"/>
                  </a:lnTo>
                  <a:cubicBezTo>
                    <a:pt x="7263" y="72"/>
                    <a:pt x="7192" y="1"/>
                    <a:pt x="71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87"/>
            <p:cNvSpPr/>
            <p:nvPr/>
          </p:nvSpPr>
          <p:spPr>
            <a:xfrm>
              <a:off x="7840471" y="2051031"/>
              <a:ext cx="77415" cy="73580"/>
            </a:xfrm>
            <a:custGeom>
              <a:rect b="b" l="l" r="r" t="t"/>
              <a:pathLst>
                <a:path extrusionOk="0" h="2264" w="2382">
                  <a:moveTo>
                    <a:pt x="143" y="1"/>
                  </a:moveTo>
                  <a:cubicBezTo>
                    <a:pt x="48" y="1"/>
                    <a:pt x="0" y="72"/>
                    <a:pt x="0" y="167"/>
                  </a:cubicBezTo>
                  <a:lnTo>
                    <a:pt x="0" y="2120"/>
                  </a:lnTo>
                  <a:cubicBezTo>
                    <a:pt x="0" y="2215"/>
                    <a:pt x="48" y="2263"/>
                    <a:pt x="143" y="2263"/>
                  </a:cubicBezTo>
                  <a:lnTo>
                    <a:pt x="2381" y="2263"/>
                  </a:lnTo>
                  <a:lnTo>
                    <a:pt x="2381" y="1"/>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87"/>
            <p:cNvSpPr/>
            <p:nvPr/>
          </p:nvSpPr>
          <p:spPr>
            <a:xfrm>
              <a:off x="7840471" y="2150091"/>
              <a:ext cx="236860" cy="73580"/>
            </a:xfrm>
            <a:custGeom>
              <a:rect b="b" l="l" r="r" t="t"/>
              <a:pathLst>
                <a:path extrusionOk="0" h="2264" w="7288">
                  <a:moveTo>
                    <a:pt x="167" y="1"/>
                  </a:moveTo>
                  <a:cubicBezTo>
                    <a:pt x="95" y="1"/>
                    <a:pt x="0" y="49"/>
                    <a:pt x="24" y="144"/>
                  </a:cubicBezTo>
                  <a:lnTo>
                    <a:pt x="24" y="2120"/>
                  </a:lnTo>
                  <a:cubicBezTo>
                    <a:pt x="24" y="2192"/>
                    <a:pt x="95" y="2263"/>
                    <a:pt x="167" y="2263"/>
                  </a:cubicBezTo>
                  <a:lnTo>
                    <a:pt x="7144" y="2263"/>
                  </a:lnTo>
                  <a:cubicBezTo>
                    <a:pt x="7216" y="2263"/>
                    <a:pt x="7287" y="2192"/>
                    <a:pt x="7287" y="2120"/>
                  </a:cubicBezTo>
                  <a:lnTo>
                    <a:pt x="7287" y="144"/>
                  </a:lnTo>
                  <a:cubicBezTo>
                    <a:pt x="7287" y="49"/>
                    <a:pt x="7216" y="1"/>
                    <a:pt x="714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87"/>
            <p:cNvSpPr/>
            <p:nvPr/>
          </p:nvSpPr>
          <p:spPr>
            <a:xfrm>
              <a:off x="7998356" y="2150091"/>
              <a:ext cx="77415" cy="73580"/>
            </a:xfrm>
            <a:custGeom>
              <a:rect b="b" l="l" r="r" t="t"/>
              <a:pathLst>
                <a:path extrusionOk="0" h="2264" w="2382">
                  <a:moveTo>
                    <a:pt x="0" y="1"/>
                  </a:moveTo>
                  <a:lnTo>
                    <a:pt x="0" y="2263"/>
                  </a:lnTo>
                  <a:lnTo>
                    <a:pt x="2215" y="2263"/>
                  </a:lnTo>
                  <a:cubicBezTo>
                    <a:pt x="2310" y="2263"/>
                    <a:pt x="2382" y="2192"/>
                    <a:pt x="2382" y="2120"/>
                  </a:cubicBezTo>
                  <a:lnTo>
                    <a:pt x="2382" y="144"/>
                  </a:lnTo>
                  <a:cubicBezTo>
                    <a:pt x="2382" y="49"/>
                    <a:pt x="2310" y="1"/>
                    <a:pt x="2215"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87"/>
            <p:cNvSpPr/>
            <p:nvPr/>
          </p:nvSpPr>
          <p:spPr>
            <a:xfrm>
              <a:off x="8050193" y="2051031"/>
              <a:ext cx="26357" cy="73580"/>
            </a:xfrm>
            <a:custGeom>
              <a:rect b="b" l="l" r="r" t="t"/>
              <a:pathLst>
                <a:path extrusionOk="0" h="2264" w="811">
                  <a:moveTo>
                    <a:pt x="1" y="1"/>
                  </a:moveTo>
                  <a:cubicBezTo>
                    <a:pt x="96" y="1"/>
                    <a:pt x="144" y="72"/>
                    <a:pt x="144" y="167"/>
                  </a:cubicBezTo>
                  <a:lnTo>
                    <a:pt x="144" y="2120"/>
                  </a:lnTo>
                  <a:cubicBezTo>
                    <a:pt x="144" y="2215"/>
                    <a:pt x="96" y="2263"/>
                    <a:pt x="1" y="2263"/>
                  </a:cubicBezTo>
                  <a:lnTo>
                    <a:pt x="668" y="2263"/>
                  </a:lnTo>
                  <a:cubicBezTo>
                    <a:pt x="739" y="2263"/>
                    <a:pt x="810" y="2215"/>
                    <a:pt x="810" y="2120"/>
                  </a:cubicBezTo>
                  <a:lnTo>
                    <a:pt x="810" y="167"/>
                  </a:lnTo>
                  <a:cubicBezTo>
                    <a:pt x="810" y="72"/>
                    <a:pt x="739" y="1"/>
                    <a:pt x="668" y="1"/>
                  </a:cubicBezTo>
                  <a:close/>
                </a:path>
              </a:pathLst>
            </a:custGeom>
            <a:solidFill>
              <a:srgbClr val="E4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87"/>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87"/>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87"/>
            <p:cNvSpPr/>
            <p:nvPr/>
          </p:nvSpPr>
          <p:spPr>
            <a:xfrm>
              <a:off x="8009958" y="2163253"/>
              <a:ext cx="41048" cy="46475"/>
            </a:xfrm>
            <a:custGeom>
              <a:rect b="b" l="l" r="r" t="t"/>
              <a:pathLst>
                <a:path extrusionOk="0" h="1430" w="1263">
                  <a:moveTo>
                    <a:pt x="620" y="596"/>
                  </a:moveTo>
                  <a:lnTo>
                    <a:pt x="715" y="882"/>
                  </a:lnTo>
                  <a:lnTo>
                    <a:pt x="524" y="882"/>
                  </a:lnTo>
                  <a:lnTo>
                    <a:pt x="620" y="596"/>
                  </a:lnTo>
                  <a:close/>
                  <a:moveTo>
                    <a:pt x="620" y="1"/>
                  </a:moveTo>
                  <a:cubicBezTo>
                    <a:pt x="524" y="1"/>
                    <a:pt x="477" y="72"/>
                    <a:pt x="429" y="120"/>
                  </a:cubicBezTo>
                  <a:lnTo>
                    <a:pt x="24" y="1239"/>
                  </a:lnTo>
                  <a:cubicBezTo>
                    <a:pt x="0" y="1311"/>
                    <a:pt x="24" y="1406"/>
                    <a:pt x="119" y="1430"/>
                  </a:cubicBezTo>
                  <a:lnTo>
                    <a:pt x="167" y="1430"/>
                  </a:lnTo>
                  <a:cubicBezTo>
                    <a:pt x="239" y="1430"/>
                    <a:pt x="286" y="1406"/>
                    <a:pt x="310" y="1311"/>
                  </a:cubicBezTo>
                  <a:lnTo>
                    <a:pt x="381" y="1144"/>
                  </a:lnTo>
                  <a:lnTo>
                    <a:pt x="834" y="1144"/>
                  </a:lnTo>
                  <a:lnTo>
                    <a:pt x="882" y="1311"/>
                  </a:lnTo>
                  <a:cubicBezTo>
                    <a:pt x="905" y="1382"/>
                    <a:pt x="977" y="1430"/>
                    <a:pt x="1072" y="1430"/>
                  </a:cubicBezTo>
                  <a:cubicBezTo>
                    <a:pt x="1215" y="1430"/>
                    <a:pt x="1263" y="1311"/>
                    <a:pt x="1215" y="1239"/>
                  </a:cubicBezTo>
                  <a:lnTo>
                    <a:pt x="786" y="120"/>
                  </a:lnTo>
                  <a:cubicBezTo>
                    <a:pt x="762" y="72"/>
                    <a:pt x="715" y="1"/>
                    <a:pt x="6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87"/>
            <p:cNvSpPr/>
            <p:nvPr/>
          </p:nvSpPr>
          <p:spPr>
            <a:xfrm>
              <a:off x="7856721" y="2064193"/>
              <a:ext cx="47223" cy="46475"/>
            </a:xfrm>
            <a:custGeom>
              <a:rect b="b" l="l" r="r" t="t"/>
              <a:pathLst>
                <a:path extrusionOk="0" h="1430" w="1453">
                  <a:moveTo>
                    <a:pt x="691" y="310"/>
                  </a:moveTo>
                  <a:cubicBezTo>
                    <a:pt x="881" y="310"/>
                    <a:pt x="1072" y="501"/>
                    <a:pt x="1072" y="715"/>
                  </a:cubicBezTo>
                  <a:cubicBezTo>
                    <a:pt x="1072" y="763"/>
                    <a:pt x="1072" y="786"/>
                    <a:pt x="1048" y="834"/>
                  </a:cubicBezTo>
                  <a:lnTo>
                    <a:pt x="977" y="763"/>
                  </a:lnTo>
                  <a:cubicBezTo>
                    <a:pt x="953" y="739"/>
                    <a:pt x="911" y="727"/>
                    <a:pt x="866" y="727"/>
                  </a:cubicBezTo>
                  <a:cubicBezTo>
                    <a:pt x="822" y="727"/>
                    <a:pt x="774" y="739"/>
                    <a:pt x="738" y="763"/>
                  </a:cubicBezTo>
                  <a:cubicBezTo>
                    <a:pt x="691" y="834"/>
                    <a:pt x="691" y="953"/>
                    <a:pt x="738" y="1001"/>
                  </a:cubicBezTo>
                  <a:lnTo>
                    <a:pt x="810" y="1072"/>
                  </a:lnTo>
                  <a:cubicBezTo>
                    <a:pt x="810" y="1096"/>
                    <a:pt x="738" y="1096"/>
                    <a:pt x="691" y="1096"/>
                  </a:cubicBezTo>
                  <a:cubicBezTo>
                    <a:pt x="476" y="1096"/>
                    <a:pt x="310" y="905"/>
                    <a:pt x="310" y="715"/>
                  </a:cubicBezTo>
                  <a:cubicBezTo>
                    <a:pt x="310" y="501"/>
                    <a:pt x="476" y="310"/>
                    <a:pt x="691" y="310"/>
                  </a:cubicBezTo>
                  <a:close/>
                  <a:moveTo>
                    <a:pt x="715" y="1"/>
                  </a:moveTo>
                  <a:cubicBezTo>
                    <a:pt x="334" y="1"/>
                    <a:pt x="0" y="310"/>
                    <a:pt x="0" y="715"/>
                  </a:cubicBezTo>
                  <a:cubicBezTo>
                    <a:pt x="0" y="1096"/>
                    <a:pt x="334" y="1429"/>
                    <a:pt x="715" y="1429"/>
                  </a:cubicBezTo>
                  <a:cubicBezTo>
                    <a:pt x="857" y="1429"/>
                    <a:pt x="977" y="1382"/>
                    <a:pt x="1096" y="1310"/>
                  </a:cubicBezTo>
                  <a:lnTo>
                    <a:pt x="1167" y="1358"/>
                  </a:lnTo>
                  <a:cubicBezTo>
                    <a:pt x="1191" y="1382"/>
                    <a:pt x="1262" y="1406"/>
                    <a:pt x="1286" y="1406"/>
                  </a:cubicBezTo>
                  <a:cubicBezTo>
                    <a:pt x="1310" y="1406"/>
                    <a:pt x="1358" y="1382"/>
                    <a:pt x="1405" y="1358"/>
                  </a:cubicBezTo>
                  <a:cubicBezTo>
                    <a:pt x="1453" y="1310"/>
                    <a:pt x="1453" y="1191"/>
                    <a:pt x="1405" y="1120"/>
                  </a:cubicBezTo>
                  <a:lnTo>
                    <a:pt x="1310" y="1096"/>
                  </a:lnTo>
                  <a:cubicBezTo>
                    <a:pt x="1381" y="977"/>
                    <a:pt x="1429" y="858"/>
                    <a:pt x="1429" y="715"/>
                  </a:cubicBezTo>
                  <a:cubicBezTo>
                    <a:pt x="1429" y="310"/>
                    <a:pt x="1096" y="1"/>
                    <a:pt x="7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87"/>
            <p:cNvSpPr/>
            <p:nvPr/>
          </p:nvSpPr>
          <p:spPr>
            <a:xfrm>
              <a:off x="7938751" y="2069621"/>
              <a:ext cx="118463" cy="10855"/>
            </a:xfrm>
            <a:custGeom>
              <a:rect b="b" l="l" r="r" t="t"/>
              <a:pathLst>
                <a:path extrusionOk="0" h="334" w="3645">
                  <a:moveTo>
                    <a:pt x="191" y="0"/>
                  </a:moveTo>
                  <a:cubicBezTo>
                    <a:pt x="72" y="0"/>
                    <a:pt x="0" y="95"/>
                    <a:pt x="0" y="191"/>
                  </a:cubicBezTo>
                  <a:cubicBezTo>
                    <a:pt x="48" y="262"/>
                    <a:pt x="96" y="334"/>
                    <a:pt x="191" y="334"/>
                  </a:cubicBezTo>
                  <a:lnTo>
                    <a:pt x="3454" y="334"/>
                  </a:lnTo>
                  <a:cubicBezTo>
                    <a:pt x="3549" y="334"/>
                    <a:pt x="3644" y="238"/>
                    <a:pt x="3644" y="143"/>
                  </a:cubicBezTo>
                  <a:cubicBezTo>
                    <a:pt x="3620" y="72"/>
                    <a:pt x="3549" y="0"/>
                    <a:pt x="3454"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87"/>
            <p:cNvSpPr/>
            <p:nvPr/>
          </p:nvSpPr>
          <p:spPr>
            <a:xfrm>
              <a:off x="7940311" y="2095166"/>
              <a:ext cx="37180" cy="10075"/>
            </a:xfrm>
            <a:custGeom>
              <a:rect b="b" l="l" r="r" t="t"/>
              <a:pathLst>
                <a:path extrusionOk="0" h="310" w="1144">
                  <a:moveTo>
                    <a:pt x="143" y="0"/>
                  </a:moveTo>
                  <a:cubicBezTo>
                    <a:pt x="48" y="0"/>
                    <a:pt x="0" y="72"/>
                    <a:pt x="0" y="167"/>
                  </a:cubicBezTo>
                  <a:cubicBezTo>
                    <a:pt x="0" y="262"/>
                    <a:pt x="72" y="310"/>
                    <a:pt x="167" y="310"/>
                  </a:cubicBezTo>
                  <a:lnTo>
                    <a:pt x="1000" y="310"/>
                  </a:lnTo>
                  <a:cubicBezTo>
                    <a:pt x="1096" y="310"/>
                    <a:pt x="1143" y="238"/>
                    <a:pt x="1143" y="143"/>
                  </a:cubicBezTo>
                  <a:cubicBezTo>
                    <a:pt x="1143" y="48"/>
                    <a:pt x="1072" y="0"/>
                    <a:pt x="976"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87"/>
            <p:cNvSpPr/>
            <p:nvPr/>
          </p:nvSpPr>
          <p:spPr>
            <a:xfrm>
              <a:off x="7860588" y="2170241"/>
              <a:ext cx="118430" cy="10855"/>
            </a:xfrm>
            <a:custGeom>
              <a:rect b="b" l="l" r="r" t="t"/>
              <a:pathLst>
                <a:path extrusionOk="0" h="334" w="3644">
                  <a:moveTo>
                    <a:pt x="191" y="0"/>
                  </a:moveTo>
                  <a:cubicBezTo>
                    <a:pt x="72" y="0"/>
                    <a:pt x="0" y="95"/>
                    <a:pt x="0" y="191"/>
                  </a:cubicBezTo>
                  <a:cubicBezTo>
                    <a:pt x="24" y="262"/>
                    <a:pt x="95" y="333"/>
                    <a:pt x="191" y="333"/>
                  </a:cubicBezTo>
                  <a:lnTo>
                    <a:pt x="3453" y="333"/>
                  </a:lnTo>
                  <a:cubicBezTo>
                    <a:pt x="3572" y="333"/>
                    <a:pt x="3644" y="262"/>
                    <a:pt x="3644" y="143"/>
                  </a:cubicBezTo>
                  <a:cubicBezTo>
                    <a:pt x="3596" y="72"/>
                    <a:pt x="3549" y="0"/>
                    <a:pt x="345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87"/>
            <p:cNvSpPr/>
            <p:nvPr/>
          </p:nvSpPr>
          <p:spPr>
            <a:xfrm>
              <a:off x="7940311" y="2195753"/>
              <a:ext cx="37180" cy="10108"/>
            </a:xfrm>
            <a:custGeom>
              <a:rect b="b" l="l" r="r" t="t"/>
              <a:pathLst>
                <a:path extrusionOk="0" h="311" w="1144">
                  <a:moveTo>
                    <a:pt x="143" y="1"/>
                  </a:moveTo>
                  <a:cubicBezTo>
                    <a:pt x="48" y="1"/>
                    <a:pt x="0" y="72"/>
                    <a:pt x="0" y="168"/>
                  </a:cubicBezTo>
                  <a:cubicBezTo>
                    <a:pt x="0" y="263"/>
                    <a:pt x="72" y="311"/>
                    <a:pt x="167" y="311"/>
                  </a:cubicBezTo>
                  <a:lnTo>
                    <a:pt x="1000" y="311"/>
                  </a:lnTo>
                  <a:cubicBezTo>
                    <a:pt x="1096" y="311"/>
                    <a:pt x="1143" y="239"/>
                    <a:pt x="1143" y="144"/>
                  </a:cubicBezTo>
                  <a:cubicBezTo>
                    <a:pt x="1143" y="49"/>
                    <a:pt x="1072" y="1"/>
                    <a:pt x="97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1" name="Google Shape;18841;p87"/>
          <p:cNvGrpSpPr/>
          <p:nvPr/>
        </p:nvGrpSpPr>
        <p:grpSpPr>
          <a:xfrm>
            <a:off x="7865236" y="2482143"/>
            <a:ext cx="185770" cy="356817"/>
            <a:chOff x="7865236" y="2482143"/>
            <a:chExt cx="185770" cy="356817"/>
          </a:xfrm>
        </p:grpSpPr>
        <p:sp>
          <p:nvSpPr>
            <p:cNvPr id="18842" name="Google Shape;18842;p87"/>
            <p:cNvSpPr/>
            <p:nvPr/>
          </p:nvSpPr>
          <p:spPr>
            <a:xfrm>
              <a:off x="7865236" y="2518511"/>
              <a:ext cx="185770" cy="292597"/>
            </a:xfrm>
            <a:custGeom>
              <a:rect b="b" l="l" r="r" t="t"/>
              <a:pathLst>
                <a:path extrusionOk="0" h="9003" w="5716">
                  <a:moveTo>
                    <a:pt x="0" y="1"/>
                  </a:moveTo>
                  <a:lnTo>
                    <a:pt x="0" y="8693"/>
                  </a:lnTo>
                  <a:lnTo>
                    <a:pt x="2858" y="9002"/>
                  </a:lnTo>
                  <a:lnTo>
                    <a:pt x="5716" y="8693"/>
                  </a:lnTo>
                  <a:lnTo>
                    <a:pt x="5716" y="24"/>
                  </a:lnTo>
                  <a:lnTo>
                    <a:pt x="2858"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87"/>
            <p:cNvSpPr/>
            <p:nvPr/>
          </p:nvSpPr>
          <p:spPr>
            <a:xfrm>
              <a:off x="8030076" y="2510776"/>
              <a:ext cx="20930" cy="294125"/>
            </a:xfrm>
            <a:custGeom>
              <a:rect b="b" l="l" r="r" t="t"/>
              <a:pathLst>
                <a:path extrusionOk="0" h="9050" w="644">
                  <a:moveTo>
                    <a:pt x="1" y="0"/>
                  </a:moveTo>
                  <a:lnTo>
                    <a:pt x="1" y="9050"/>
                  </a:lnTo>
                  <a:lnTo>
                    <a:pt x="644" y="8931"/>
                  </a:lnTo>
                  <a:lnTo>
                    <a:pt x="644" y="239"/>
                  </a:lnTo>
                  <a:lnTo>
                    <a:pt x="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87"/>
            <p:cNvSpPr/>
            <p:nvPr/>
          </p:nvSpPr>
          <p:spPr>
            <a:xfrm>
              <a:off x="7865236" y="2482143"/>
              <a:ext cx="185770" cy="37180"/>
            </a:xfrm>
            <a:custGeom>
              <a:rect b="b" l="l" r="r" t="t"/>
              <a:pathLst>
                <a:path extrusionOk="0" h="1144" w="5716">
                  <a:moveTo>
                    <a:pt x="357" y="0"/>
                  </a:moveTo>
                  <a:cubicBezTo>
                    <a:pt x="167" y="0"/>
                    <a:pt x="0" y="143"/>
                    <a:pt x="0" y="357"/>
                  </a:cubicBezTo>
                  <a:lnTo>
                    <a:pt x="0" y="1143"/>
                  </a:lnTo>
                  <a:lnTo>
                    <a:pt x="5716" y="1143"/>
                  </a:lnTo>
                  <a:lnTo>
                    <a:pt x="5716" y="357"/>
                  </a:lnTo>
                  <a:cubicBezTo>
                    <a:pt x="5716" y="143"/>
                    <a:pt x="5573" y="0"/>
                    <a:pt x="53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87"/>
            <p:cNvSpPr/>
            <p:nvPr/>
          </p:nvSpPr>
          <p:spPr>
            <a:xfrm>
              <a:off x="7865236" y="2801001"/>
              <a:ext cx="185770" cy="37960"/>
            </a:xfrm>
            <a:custGeom>
              <a:rect b="b" l="l" r="r" t="t"/>
              <a:pathLst>
                <a:path extrusionOk="0" h="1168" w="5716">
                  <a:moveTo>
                    <a:pt x="0" y="1"/>
                  </a:moveTo>
                  <a:lnTo>
                    <a:pt x="0" y="810"/>
                  </a:lnTo>
                  <a:cubicBezTo>
                    <a:pt x="0" y="1001"/>
                    <a:pt x="167" y="1168"/>
                    <a:pt x="357" y="1168"/>
                  </a:cubicBezTo>
                  <a:lnTo>
                    <a:pt x="5358" y="1168"/>
                  </a:lnTo>
                  <a:cubicBezTo>
                    <a:pt x="5573" y="1168"/>
                    <a:pt x="5716" y="1001"/>
                    <a:pt x="5716" y="810"/>
                  </a:cubicBezTo>
                  <a:lnTo>
                    <a:pt x="5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87"/>
            <p:cNvSpPr/>
            <p:nvPr/>
          </p:nvSpPr>
          <p:spPr>
            <a:xfrm>
              <a:off x="8018473" y="2482143"/>
              <a:ext cx="32532" cy="37180"/>
            </a:xfrm>
            <a:custGeom>
              <a:rect b="b" l="l" r="r" t="t"/>
              <a:pathLst>
                <a:path extrusionOk="0" h="1144" w="1001">
                  <a:moveTo>
                    <a:pt x="0" y="0"/>
                  </a:moveTo>
                  <a:cubicBezTo>
                    <a:pt x="215" y="0"/>
                    <a:pt x="358" y="143"/>
                    <a:pt x="358" y="357"/>
                  </a:cubicBezTo>
                  <a:lnTo>
                    <a:pt x="358" y="1143"/>
                  </a:lnTo>
                  <a:lnTo>
                    <a:pt x="1001" y="1143"/>
                  </a:lnTo>
                  <a:lnTo>
                    <a:pt x="1001" y="357"/>
                  </a:lnTo>
                  <a:cubicBezTo>
                    <a:pt x="1001" y="143"/>
                    <a:pt x="858" y="0"/>
                    <a:pt x="6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87"/>
            <p:cNvSpPr/>
            <p:nvPr/>
          </p:nvSpPr>
          <p:spPr>
            <a:xfrm>
              <a:off x="8018473" y="2801001"/>
              <a:ext cx="32532" cy="37960"/>
            </a:xfrm>
            <a:custGeom>
              <a:rect b="b" l="l" r="r" t="t"/>
              <a:pathLst>
                <a:path extrusionOk="0" h="1168" w="1001">
                  <a:moveTo>
                    <a:pt x="358" y="1"/>
                  </a:moveTo>
                  <a:lnTo>
                    <a:pt x="358" y="810"/>
                  </a:lnTo>
                  <a:cubicBezTo>
                    <a:pt x="358" y="1001"/>
                    <a:pt x="215" y="1168"/>
                    <a:pt x="0" y="1168"/>
                  </a:cubicBezTo>
                  <a:lnTo>
                    <a:pt x="643" y="1168"/>
                  </a:lnTo>
                  <a:cubicBezTo>
                    <a:pt x="858" y="1168"/>
                    <a:pt x="1001" y="1001"/>
                    <a:pt x="1001" y="810"/>
                  </a:cubicBezTo>
                  <a:lnTo>
                    <a:pt x="100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87"/>
            <p:cNvSpPr/>
            <p:nvPr/>
          </p:nvSpPr>
          <p:spPr>
            <a:xfrm>
              <a:off x="7897736" y="2554878"/>
              <a:ext cx="122298" cy="178815"/>
            </a:xfrm>
            <a:custGeom>
              <a:rect b="b" l="l" r="r" t="t"/>
              <a:pathLst>
                <a:path extrusionOk="0" h="5502" w="3763">
                  <a:moveTo>
                    <a:pt x="167" y="1"/>
                  </a:moveTo>
                  <a:cubicBezTo>
                    <a:pt x="72" y="1"/>
                    <a:pt x="0" y="96"/>
                    <a:pt x="0" y="191"/>
                  </a:cubicBezTo>
                  <a:lnTo>
                    <a:pt x="0" y="5311"/>
                  </a:lnTo>
                  <a:cubicBezTo>
                    <a:pt x="0" y="5407"/>
                    <a:pt x="72" y="5502"/>
                    <a:pt x="167" y="5502"/>
                  </a:cubicBezTo>
                  <a:lnTo>
                    <a:pt x="3596" y="5502"/>
                  </a:lnTo>
                  <a:cubicBezTo>
                    <a:pt x="3692" y="5502"/>
                    <a:pt x="3763" y="5407"/>
                    <a:pt x="3763" y="5311"/>
                  </a:cubicBezTo>
                  <a:lnTo>
                    <a:pt x="3763" y="191"/>
                  </a:lnTo>
                  <a:cubicBezTo>
                    <a:pt x="3763" y="96"/>
                    <a:pt x="3668" y="1"/>
                    <a:pt x="35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87"/>
            <p:cNvSpPr/>
            <p:nvPr/>
          </p:nvSpPr>
          <p:spPr>
            <a:xfrm>
              <a:off x="7992148" y="2554098"/>
              <a:ext cx="27885" cy="178067"/>
            </a:xfrm>
            <a:custGeom>
              <a:rect b="b" l="l" r="r" t="t"/>
              <a:pathLst>
                <a:path extrusionOk="0" h="5479" w="858">
                  <a:moveTo>
                    <a:pt x="1" y="1"/>
                  </a:moveTo>
                  <a:cubicBezTo>
                    <a:pt x="96" y="1"/>
                    <a:pt x="191" y="96"/>
                    <a:pt x="191" y="192"/>
                  </a:cubicBezTo>
                  <a:lnTo>
                    <a:pt x="191" y="5312"/>
                  </a:lnTo>
                  <a:cubicBezTo>
                    <a:pt x="191" y="5407"/>
                    <a:pt x="96" y="5478"/>
                    <a:pt x="1" y="5478"/>
                  </a:cubicBezTo>
                  <a:lnTo>
                    <a:pt x="667" y="5478"/>
                  </a:lnTo>
                  <a:cubicBezTo>
                    <a:pt x="739" y="5478"/>
                    <a:pt x="834" y="5407"/>
                    <a:pt x="834" y="5312"/>
                  </a:cubicBezTo>
                  <a:lnTo>
                    <a:pt x="834" y="192"/>
                  </a:lnTo>
                  <a:cubicBezTo>
                    <a:pt x="858" y="96"/>
                    <a:pt x="787" y="1"/>
                    <a:pt x="6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87"/>
            <p:cNvSpPr/>
            <p:nvPr/>
          </p:nvSpPr>
          <p:spPr>
            <a:xfrm>
              <a:off x="7932543" y="2712016"/>
              <a:ext cx="54990" cy="59800"/>
            </a:xfrm>
            <a:custGeom>
              <a:rect b="b" l="l" r="r" t="t"/>
              <a:pathLst>
                <a:path extrusionOk="0" h="1840" w="1692">
                  <a:moveTo>
                    <a:pt x="430" y="0"/>
                  </a:moveTo>
                  <a:cubicBezTo>
                    <a:pt x="406" y="0"/>
                    <a:pt x="382" y="24"/>
                    <a:pt x="382" y="72"/>
                  </a:cubicBezTo>
                  <a:lnTo>
                    <a:pt x="382" y="619"/>
                  </a:lnTo>
                  <a:lnTo>
                    <a:pt x="49" y="619"/>
                  </a:lnTo>
                  <a:cubicBezTo>
                    <a:pt x="25" y="619"/>
                    <a:pt x="1" y="691"/>
                    <a:pt x="25" y="715"/>
                  </a:cubicBezTo>
                  <a:lnTo>
                    <a:pt x="763" y="1786"/>
                  </a:lnTo>
                  <a:cubicBezTo>
                    <a:pt x="775" y="1822"/>
                    <a:pt x="805" y="1840"/>
                    <a:pt x="834" y="1840"/>
                  </a:cubicBezTo>
                  <a:cubicBezTo>
                    <a:pt x="864" y="1840"/>
                    <a:pt x="894" y="1822"/>
                    <a:pt x="906" y="1786"/>
                  </a:cubicBezTo>
                  <a:lnTo>
                    <a:pt x="1668" y="715"/>
                  </a:lnTo>
                  <a:cubicBezTo>
                    <a:pt x="1692" y="691"/>
                    <a:pt x="1668" y="619"/>
                    <a:pt x="1620" y="619"/>
                  </a:cubicBezTo>
                  <a:lnTo>
                    <a:pt x="1311" y="619"/>
                  </a:lnTo>
                  <a:lnTo>
                    <a:pt x="1311" y="72"/>
                  </a:lnTo>
                  <a:cubicBezTo>
                    <a:pt x="1311" y="24"/>
                    <a:pt x="1263" y="0"/>
                    <a:pt x="12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87"/>
            <p:cNvSpPr/>
            <p:nvPr/>
          </p:nvSpPr>
          <p:spPr>
            <a:xfrm>
              <a:off x="7923281" y="2583511"/>
              <a:ext cx="34060" cy="9328"/>
            </a:xfrm>
            <a:custGeom>
              <a:rect b="b" l="l" r="r" t="t"/>
              <a:pathLst>
                <a:path extrusionOk="0" h="287" w="1048">
                  <a:moveTo>
                    <a:pt x="167" y="1"/>
                  </a:moveTo>
                  <a:cubicBezTo>
                    <a:pt x="72" y="1"/>
                    <a:pt x="0" y="49"/>
                    <a:pt x="0" y="144"/>
                  </a:cubicBezTo>
                  <a:cubicBezTo>
                    <a:pt x="0" y="239"/>
                    <a:pt x="72" y="287"/>
                    <a:pt x="167" y="287"/>
                  </a:cubicBezTo>
                  <a:lnTo>
                    <a:pt x="905" y="287"/>
                  </a:lnTo>
                  <a:cubicBezTo>
                    <a:pt x="1000" y="287"/>
                    <a:pt x="1048" y="239"/>
                    <a:pt x="1048" y="144"/>
                  </a:cubicBezTo>
                  <a:cubicBezTo>
                    <a:pt x="1048" y="49"/>
                    <a:pt x="1000"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87"/>
            <p:cNvSpPr/>
            <p:nvPr/>
          </p:nvSpPr>
          <p:spPr>
            <a:xfrm>
              <a:off x="7922501" y="260596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87"/>
            <p:cNvSpPr/>
            <p:nvPr/>
          </p:nvSpPr>
          <p:spPr>
            <a:xfrm>
              <a:off x="7922501" y="2627646"/>
              <a:ext cx="72020" cy="10075"/>
            </a:xfrm>
            <a:custGeom>
              <a:rect b="b" l="l" r="r" t="t"/>
              <a:pathLst>
                <a:path extrusionOk="0" h="310" w="2216">
                  <a:moveTo>
                    <a:pt x="143" y="0"/>
                  </a:moveTo>
                  <a:cubicBezTo>
                    <a:pt x="72" y="0"/>
                    <a:pt x="0" y="72"/>
                    <a:pt x="0" y="167"/>
                  </a:cubicBezTo>
                  <a:cubicBezTo>
                    <a:pt x="0" y="239"/>
                    <a:pt x="72" y="310"/>
                    <a:pt x="143" y="310"/>
                  </a:cubicBezTo>
                  <a:lnTo>
                    <a:pt x="2025" y="310"/>
                  </a:lnTo>
                  <a:cubicBezTo>
                    <a:pt x="2120" y="310"/>
                    <a:pt x="2215" y="215"/>
                    <a:pt x="2167" y="167"/>
                  </a:cubicBezTo>
                  <a:cubicBezTo>
                    <a:pt x="2167" y="72"/>
                    <a:pt x="2120" y="0"/>
                    <a:pt x="202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87"/>
            <p:cNvSpPr/>
            <p:nvPr/>
          </p:nvSpPr>
          <p:spPr>
            <a:xfrm>
              <a:off x="7922501" y="2650071"/>
              <a:ext cx="72020" cy="9328"/>
            </a:xfrm>
            <a:custGeom>
              <a:rect b="b" l="l" r="r" t="t"/>
              <a:pathLst>
                <a:path extrusionOk="0" h="287" w="2216">
                  <a:moveTo>
                    <a:pt x="143" y="1"/>
                  </a:moveTo>
                  <a:cubicBezTo>
                    <a:pt x="72" y="1"/>
                    <a:pt x="0" y="49"/>
                    <a:pt x="0" y="144"/>
                  </a:cubicBezTo>
                  <a:cubicBezTo>
                    <a:pt x="0" y="239"/>
                    <a:pt x="72" y="287"/>
                    <a:pt x="143" y="287"/>
                  </a:cubicBezTo>
                  <a:lnTo>
                    <a:pt x="2025" y="287"/>
                  </a:lnTo>
                  <a:cubicBezTo>
                    <a:pt x="2120" y="287"/>
                    <a:pt x="2215" y="215"/>
                    <a:pt x="2167" y="144"/>
                  </a:cubicBezTo>
                  <a:cubicBezTo>
                    <a:pt x="2167" y="49"/>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87"/>
            <p:cNvSpPr/>
            <p:nvPr/>
          </p:nvSpPr>
          <p:spPr>
            <a:xfrm>
              <a:off x="7922501" y="267252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6" name="Google Shape;18856;p87"/>
          <p:cNvGrpSpPr/>
          <p:nvPr/>
        </p:nvGrpSpPr>
        <p:grpSpPr>
          <a:xfrm>
            <a:off x="7029336" y="2511556"/>
            <a:ext cx="359157" cy="296465"/>
            <a:chOff x="7029336" y="2511556"/>
            <a:chExt cx="359157" cy="296465"/>
          </a:xfrm>
        </p:grpSpPr>
        <p:sp>
          <p:nvSpPr>
            <p:cNvPr id="18857" name="Google Shape;18857;p87"/>
            <p:cNvSpPr/>
            <p:nvPr/>
          </p:nvSpPr>
          <p:spPr>
            <a:xfrm>
              <a:off x="7163236" y="2743736"/>
              <a:ext cx="92138" cy="59638"/>
            </a:xfrm>
            <a:custGeom>
              <a:rect b="b" l="l" r="r" t="t"/>
              <a:pathLst>
                <a:path extrusionOk="0" h="1835" w="2835">
                  <a:moveTo>
                    <a:pt x="1405" y="1"/>
                  </a:moveTo>
                  <a:lnTo>
                    <a:pt x="215" y="215"/>
                  </a:lnTo>
                  <a:lnTo>
                    <a:pt x="0" y="1834"/>
                  </a:lnTo>
                  <a:lnTo>
                    <a:pt x="2834" y="1834"/>
                  </a:lnTo>
                  <a:lnTo>
                    <a:pt x="2596" y="215"/>
                  </a:lnTo>
                  <a:lnTo>
                    <a:pt x="1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87"/>
            <p:cNvSpPr/>
            <p:nvPr/>
          </p:nvSpPr>
          <p:spPr>
            <a:xfrm>
              <a:off x="7225928" y="2743736"/>
              <a:ext cx="27885" cy="59638"/>
            </a:xfrm>
            <a:custGeom>
              <a:rect b="b" l="l" r="r" t="t"/>
              <a:pathLst>
                <a:path extrusionOk="0" h="1835" w="858">
                  <a:moveTo>
                    <a:pt x="262" y="1"/>
                  </a:moveTo>
                  <a:lnTo>
                    <a:pt x="0" y="215"/>
                  </a:lnTo>
                  <a:lnTo>
                    <a:pt x="215" y="1834"/>
                  </a:lnTo>
                  <a:lnTo>
                    <a:pt x="858" y="1834"/>
                  </a:lnTo>
                  <a:lnTo>
                    <a:pt x="667" y="215"/>
                  </a:lnTo>
                  <a:lnTo>
                    <a:pt x="262"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87"/>
            <p:cNvSpPr/>
            <p:nvPr/>
          </p:nvSpPr>
          <p:spPr>
            <a:xfrm>
              <a:off x="7029336" y="2618351"/>
              <a:ext cx="358377" cy="100653"/>
            </a:xfrm>
            <a:custGeom>
              <a:rect b="b" l="l" r="r" t="t"/>
              <a:pathLst>
                <a:path extrusionOk="0" h="3097" w="11027">
                  <a:moveTo>
                    <a:pt x="5764" y="1"/>
                  </a:moveTo>
                  <a:lnTo>
                    <a:pt x="0" y="334"/>
                  </a:lnTo>
                  <a:lnTo>
                    <a:pt x="0" y="2882"/>
                  </a:lnTo>
                  <a:lnTo>
                    <a:pt x="6025" y="3096"/>
                  </a:lnTo>
                  <a:lnTo>
                    <a:pt x="11027" y="2882"/>
                  </a:lnTo>
                  <a:lnTo>
                    <a:pt x="11027" y="334"/>
                  </a:lnTo>
                  <a:lnTo>
                    <a:pt x="576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87"/>
            <p:cNvSpPr/>
            <p:nvPr/>
          </p:nvSpPr>
          <p:spPr>
            <a:xfrm>
              <a:off x="7366003" y="2618351"/>
              <a:ext cx="21710" cy="101433"/>
            </a:xfrm>
            <a:custGeom>
              <a:rect b="b" l="l" r="r" t="t"/>
              <a:pathLst>
                <a:path extrusionOk="0" h="3121" w="668">
                  <a:moveTo>
                    <a:pt x="1" y="1"/>
                  </a:moveTo>
                  <a:lnTo>
                    <a:pt x="1" y="3120"/>
                  </a:lnTo>
                  <a:lnTo>
                    <a:pt x="668" y="2882"/>
                  </a:lnTo>
                  <a:lnTo>
                    <a:pt x="668" y="334"/>
                  </a:lnTo>
                  <a:lnTo>
                    <a:pt x="1"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87"/>
            <p:cNvSpPr/>
            <p:nvPr/>
          </p:nvSpPr>
          <p:spPr>
            <a:xfrm>
              <a:off x="7136131" y="2513083"/>
              <a:ext cx="251582" cy="116122"/>
            </a:xfrm>
            <a:custGeom>
              <a:rect b="b" l="l" r="r" t="t"/>
              <a:pathLst>
                <a:path extrusionOk="0" h="3573" w="7741">
                  <a:moveTo>
                    <a:pt x="1" y="1"/>
                  </a:moveTo>
                  <a:lnTo>
                    <a:pt x="144" y="3573"/>
                  </a:lnTo>
                  <a:lnTo>
                    <a:pt x="7741" y="3573"/>
                  </a:lnTo>
                  <a:lnTo>
                    <a:pt x="7741" y="406"/>
                  </a:lnTo>
                  <a:cubicBezTo>
                    <a:pt x="7741" y="168"/>
                    <a:pt x="7526" y="1"/>
                    <a:pt x="7288"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87"/>
            <p:cNvSpPr/>
            <p:nvPr/>
          </p:nvSpPr>
          <p:spPr>
            <a:xfrm>
              <a:off x="7352093" y="2511556"/>
              <a:ext cx="35620" cy="117650"/>
            </a:xfrm>
            <a:custGeom>
              <a:rect b="b" l="l" r="r" t="t"/>
              <a:pathLst>
                <a:path extrusionOk="0" h="3620" w="1096">
                  <a:moveTo>
                    <a:pt x="0" y="0"/>
                  </a:moveTo>
                  <a:cubicBezTo>
                    <a:pt x="214" y="0"/>
                    <a:pt x="429" y="215"/>
                    <a:pt x="429" y="453"/>
                  </a:cubicBezTo>
                  <a:lnTo>
                    <a:pt x="429" y="3620"/>
                  </a:lnTo>
                  <a:lnTo>
                    <a:pt x="1096" y="3620"/>
                  </a:lnTo>
                  <a:lnTo>
                    <a:pt x="1096" y="453"/>
                  </a:lnTo>
                  <a:cubicBezTo>
                    <a:pt x="1096" y="215"/>
                    <a:pt x="881" y="0"/>
                    <a:pt x="643"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87"/>
            <p:cNvSpPr/>
            <p:nvPr/>
          </p:nvSpPr>
          <p:spPr>
            <a:xfrm>
              <a:off x="7029336" y="2513083"/>
              <a:ext cx="111475" cy="116903"/>
            </a:xfrm>
            <a:custGeom>
              <a:rect b="b" l="l" r="r" t="t"/>
              <a:pathLst>
                <a:path extrusionOk="0" h="3597" w="3430">
                  <a:moveTo>
                    <a:pt x="453" y="1"/>
                  </a:moveTo>
                  <a:cubicBezTo>
                    <a:pt x="215" y="1"/>
                    <a:pt x="0" y="191"/>
                    <a:pt x="0" y="429"/>
                  </a:cubicBezTo>
                  <a:lnTo>
                    <a:pt x="0" y="3597"/>
                  </a:lnTo>
                  <a:lnTo>
                    <a:pt x="3430" y="3597"/>
                  </a:lnTo>
                  <a:lnTo>
                    <a:pt x="3430" y="1"/>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87"/>
            <p:cNvSpPr/>
            <p:nvPr/>
          </p:nvSpPr>
          <p:spPr>
            <a:xfrm>
              <a:off x="7030896" y="2712016"/>
              <a:ext cx="357598" cy="38708"/>
            </a:xfrm>
            <a:custGeom>
              <a:rect b="b" l="l" r="r" t="t"/>
              <a:pathLst>
                <a:path extrusionOk="0" h="1191" w="11003">
                  <a:moveTo>
                    <a:pt x="0" y="0"/>
                  </a:moveTo>
                  <a:lnTo>
                    <a:pt x="0" y="738"/>
                  </a:lnTo>
                  <a:cubicBezTo>
                    <a:pt x="0" y="977"/>
                    <a:pt x="191" y="1191"/>
                    <a:pt x="429" y="1191"/>
                  </a:cubicBezTo>
                  <a:lnTo>
                    <a:pt x="10550" y="1191"/>
                  </a:lnTo>
                  <a:cubicBezTo>
                    <a:pt x="10788" y="1191"/>
                    <a:pt x="11002" y="977"/>
                    <a:pt x="11002" y="738"/>
                  </a:cubicBezTo>
                  <a:lnTo>
                    <a:pt x="1100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87"/>
            <p:cNvSpPr/>
            <p:nvPr/>
          </p:nvSpPr>
          <p:spPr>
            <a:xfrm>
              <a:off x="7352093" y="2712016"/>
              <a:ext cx="35620" cy="38708"/>
            </a:xfrm>
            <a:custGeom>
              <a:rect b="b" l="l" r="r" t="t"/>
              <a:pathLst>
                <a:path extrusionOk="0" h="1191" w="1096">
                  <a:moveTo>
                    <a:pt x="429" y="0"/>
                  </a:moveTo>
                  <a:lnTo>
                    <a:pt x="429" y="738"/>
                  </a:lnTo>
                  <a:cubicBezTo>
                    <a:pt x="429" y="977"/>
                    <a:pt x="214" y="1191"/>
                    <a:pt x="0" y="1191"/>
                  </a:cubicBezTo>
                  <a:lnTo>
                    <a:pt x="643" y="1191"/>
                  </a:lnTo>
                  <a:cubicBezTo>
                    <a:pt x="881" y="1191"/>
                    <a:pt x="1096" y="977"/>
                    <a:pt x="1096" y="738"/>
                  </a:cubicBezTo>
                  <a:lnTo>
                    <a:pt x="1096"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87"/>
            <p:cNvSpPr/>
            <p:nvPr/>
          </p:nvSpPr>
          <p:spPr>
            <a:xfrm>
              <a:off x="7070351" y="2657838"/>
              <a:ext cx="49563" cy="25545"/>
            </a:xfrm>
            <a:custGeom>
              <a:rect b="b" l="l" r="r" t="t"/>
              <a:pathLst>
                <a:path extrusionOk="0" h="786" w="1525">
                  <a:moveTo>
                    <a:pt x="382" y="0"/>
                  </a:moveTo>
                  <a:cubicBezTo>
                    <a:pt x="167" y="0"/>
                    <a:pt x="1" y="191"/>
                    <a:pt x="1" y="381"/>
                  </a:cubicBezTo>
                  <a:cubicBezTo>
                    <a:pt x="1" y="619"/>
                    <a:pt x="167" y="786"/>
                    <a:pt x="382" y="786"/>
                  </a:cubicBezTo>
                  <a:lnTo>
                    <a:pt x="1120" y="786"/>
                  </a:lnTo>
                  <a:cubicBezTo>
                    <a:pt x="1334" y="786"/>
                    <a:pt x="1525" y="595"/>
                    <a:pt x="1525" y="381"/>
                  </a:cubicBezTo>
                  <a:cubicBezTo>
                    <a:pt x="1525" y="143"/>
                    <a:pt x="1334" y="0"/>
                    <a:pt x="11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87"/>
            <p:cNvSpPr/>
            <p:nvPr/>
          </p:nvSpPr>
          <p:spPr>
            <a:xfrm>
              <a:off x="7145426" y="2657838"/>
              <a:ext cx="49563" cy="25545"/>
            </a:xfrm>
            <a:custGeom>
              <a:rect b="b" l="l" r="r" t="t"/>
              <a:pathLst>
                <a:path extrusionOk="0" h="786" w="1525">
                  <a:moveTo>
                    <a:pt x="405" y="0"/>
                  </a:moveTo>
                  <a:cubicBezTo>
                    <a:pt x="191" y="0"/>
                    <a:pt x="1" y="191"/>
                    <a:pt x="1" y="381"/>
                  </a:cubicBezTo>
                  <a:cubicBezTo>
                    <a:pt x="1" y="619"/>
                    <a:pt x="191" y="786"/>
                    <a:pt x="405" y="786"/>
                  </a:cubicBezTo>
                  <a:lnTo>
                    <a:pt x="1144" y="786"/>
                  </a:lnTo>
                  <a:cubicBezTo>
                    <a:pt x="1382" y="786"/>
                    <a:pt x="1525" y="595"/>
                    <a:pt x="1525" y="381"/>
                  </a:cubicBezTo>
                  <a:cubicBezTo>
                    <a:pt x="1525" y="191"/>
                    <a:pt x="1358" y="0"/>
                    <a:pt x="11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87"/>
            <p:cNvSpPr/>
            <p:nvPr/>
          </p:nvSpPr>
          <p:spPr>
            <a:xfrm>
              <a:off x="7222061" y="2657838"/>
              <a:ext cx="49563" cy="25545"/>
            </a:xfrm>
            <a:custGeom>
              <a:rect b="b" l="l" r="r" t="t"/>
              <a:pathLst>
                <a:path extrusionOk="0" h="786" w="1525">
                  <a:moveTo>
                    <a:pt x="381" y="0"/>
                  </a:moveTo>
                  <a:cubicBezTo>
                    <a:pt x="191" y="0"/>
                    <a:pt x="0" y="191"/>
                    <a:pt x="0" y="381"/>
                  </a:cubicBezTo>
                  <a:cubicBezTo>
                    <a:pt x="0" y="619"/>
                    <a:pt x="191" y="786"/>
                    <a:pt x="381" y="786"/>
                  </a:cubicBezTo>
                  <a:lnTo>
                    <a:pt x="1143" y="786"/>
                  </a:lnTo>
                  <a:cubicBezTo>
                    <a:pt x="1334" y="786"/>
                    <a:pt x="1524" y="595"/>
                    <a:pt x="1524" y="381"/>
                  </a:cubicBezTo>
                  <a:cubicBezTo>
                    <a:pt x="1524" y="191"/>
                    <a:pt x="1334" y="0"/>
                    <a:pt x="11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87"/>
            <p:cNvSpPr/>
            <p:nvPr/>
          </p:nvSpPr>
          <p:spPr>
            <a:xfrm>
              <a:off x="7297916" y="2657838"/>
              <a:ext cx="48782" cy="25545"/>
            </a:xfrm>
            <a:custGeom>
              <a:rect b="b" l="l" r="r" t="t"/>
              <a:pathLst>
                <a:path extrusionOk="0" h="786" w="1501">
                  <a:moveTo>
                    <a:pt x="381" y="0"/>
                  </a:moveTo>
                  <a:cubicBezTo>
                    <a:pt x="167" y="0"/>
                    <a:pt x="0" y="191"/>
                    <a:pt x="0" y="381"/>
                  </a:cubicBezTo>
                  <a:cubicBezTo>
                    <a:pt x="0" y="619"/>
                    <a:pt x="167" y="786"/>
                    <a:pt x="381" y="786"/>
                  </a:cubicBezTo>
                  <a:lnTo>
                    <a:pt x="1119" y="786"/>
                  </a:lnTo>
                  <a:cubicBezTo>
                    <a:pt x="1334" y="786"/>
                    <a:pt x="1500" y="595"/>
                    <a:pt x="1500" y="381"/>
                  </a:cubicBezTo>
                  <a:cubicBezTo>
                    <a:pt x="1500" y="143"/>
                    <a:pt x="1334" y="0"/>
                    <a:pt x="111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87"/>
            <p:cNvSpPr/>
            <p:nvPr/>
          </p:nvSpPr>
          <p:spPr>
            <a:xfrm>
              <a:off x="7318813" y="2676396"/>
              <a:ext cx="50310" cy="50147"/>
            </a:xfrm>
            <a:custGeom>
              <a:rect b="b" l="l" r="r" t="t"/>
              <a:pathLst>
                <a:path extrusionOk="0" h="1543" w="1548">
                  <a:moveTo>
                    <a:pt x="119" y="1"/>
                  </a:moveTo>
                  <a:cubicBezTo>
                    <a:pt x="48" y="1"/>
                    <a:pt x="0" y="24"/>
                    <a:pt x="24" y="72"/>
                  </a:cubicBezTo>
                  <a:lnTo>
                    <a:pt x="214" y="1120"/>
                  </a:lnTo>
                  <a:cubicBezTo>
                    <a:pt x="229" y="1194"/>
                    <a:pt x="281" y="1232"/>
                    <a:pt x="342" y="1232"/>
                  </a:cubicBezTo>
                  <a:cubicBezTo>
                    <a:pt x="378" y="1232"/>
                    <a:pt x="417" y="1218"/>
                    <a:pt x="453" y="1191"/>
                  </a:cubicBezTo>
                  <a:lnTo>
                    <a:pt x="595" y="1072"/>
                  </a:lnTo>
                  <a:lnTo>
                    <a:pt x="1048" y="1525"/>
                  </a:lnTo>
                  <a:cubicBezTo>
                    <a:pt x="1060" y="1537"/>
                    <a:pt x="1084" y="1543"/>
                    <a:pt x="1110" y="1543"/>
                  </a:cubicBezTo>
                  <a:cubicBezTo>
                    <a:pt x="1137" y="1543"/>
                    <a:pt x="1167" y="1537"/>
                    <a:pt x="1191" y="1525"/>
                  </a:cubicBezTo>
                  <a:lnTo>
                    <a:pt x="1524" y="1191"/>
                  </a:lnTo>
                  <a:cubicBezTo>
                    <a:pt x="1548" y="1144"/>
                    <a:pt x="1548" y="1096"/>
                    <a:pt x="1524" y="1025"/>
                  </a:cubicBezTo>
                  <a:lnTo>
                    <a:pt x="1072" y="596"/>
                  </a:lnTo>
                  <a:lnTo>
                    <a:pt x="1072" y="572"/>
                  </a:lnTo>
                  <a:lnTo>
                    <a:pt x="1215" y="406"/>
                  </a:lnTo>
                  <a:cubicBezTo>
                    <a:pt x="1310" y="334"/>
                    <a:pt x="1262" y="215"/>
                    <a:pt x="1167" y="167"/>
                  </a:cubicBez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87"/>
            <p:cNvSpPr/>
            <p:nvPr/>
          </p:nvSpPr>
          <p:spPr>
            <a:xfrm>
              <a:off x="7135383" y="2797133"/>
              <a:ext cx="147063" cy="10888"/>
            </a:xfrm>
            <a:custGeom>
              <a:rect b="b" l="l" r="r" t="t"/>
              <a:pathLst>
                <a:path extrusionOk="0" h="335" w="4525">
                  <a:moveTo>
                    <a:pt x="167" y="1"/>
                  </a:moveTo>
                  <a:cubicBezTo>
                    <a:pt x="48" y="1"/>
                    <a:pt x="0" y="96"/>
                    <a:pt x="0" y="191"/>
                  </a:cubicBezTo>
                  <a:cubicBezTo>
                    <a:pt x="24" y="263"/>
                    <a:pt x="71" y="334"/>
                    <a:pt x="167" y="334"/>
                  </a:cubicBezTo>
                  <a:lnTo>
                    <a:pt x="4334" y="334"/>
                  </a:lnTo>
                  <a:cubicBezTo>
                    <a:pt x="4453" y="334"/>
                    <a:pt x="4525" y="263"/>
                    <a:pt x="4525" y="144"/>
                  </a:cubicBezTo>
                  <a:cubicBezTo>
                    <a:pt x="4477" y="48"/>
                    <a:pt x="4430" y="1"/>
                    <a:pt x="43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87"/>
            <p:cNvSpPr/>
            <p:nvPr/>
          </p:nvSpPr>
          <p:spPr>
            <a:xfrm>
              <a:off x="7062616" y="2544836"/>
              <a:ext cx="51902" cy="51870"/>
            </a:xfrm>
            <a:custGeom>
              <a:rect b="b" l="l" r="r" t="t"/>
              <a:pathLst>
                <a:path extrusionOk="0" h="1596" w="1597">
                  <a:moveTo>
                    <a:pt x="763" y="334"/>
                  </a:moveTo>
                  <a:cubicBezTo>
                    <a:pt x="1001" y="334"/>
                    <a:pt x="1215" y="524"/>
                    <a:pt x="1215" y="762"/>
                  </a:cubicBezTo>
                  <a:cubicBezTo>
                    <a:pt x="1215" y="834"/>
                    <a:pt x="1215" y="858"/>
                    <a:pt x="1191" y="929"/>
                  </a:cubicBezTo>
                  <a:lnTo>
                    <a:pt x="977" y="715"/>
                  </a:lnTo>
                  <a:cubicBezTo>
                    <a:pt x="941" y="679"/>
                    <a:pt x="893" y="661"/>
                    <a:pt x="846" y="661"/>
                  </a:cubicBezTo>
                  <a:cubicBezTo>
                    <a:pt x="798" y="661"/>
                    <a:pt x="751" y="679"/>
                    <a:pt x="715" y="715"/>
                  </a:cubicBezTo>
                  <a:cubicBezTo>
                    <a:pt x="643" y="762"/>
                    <a:pt x="643" y="881"/>
                    <a:pt x="715" y="977"/>
                  </a:cubicBezTo>
                  <a:lnTo>
                    <a:pt x="929" y="1191"/>
                  </a:lnTo>
                  <a:cubicBezTo>
                    <a:pt x="882" y="1215"/>
                    <a:pt x="834" y="1215"/>
                    <a:pt x="763" y="1215"/>
                  </a:cubicBezTo>
                  <a:cubicBezTo>
                    <a:pt x="524" y="1215"/>
                    <a:pt x="334" y="1000"/>
                    <a:pt x="334" y="762"/>
                  </a:cubicBezTo>
                  <a:cubicBezTo>
                    <a:pt x="334" y="524"/>
                    <a:pt x="524" y="334"/>
                    <a:pt x="763" y="334"/>
                  </a:cubicBezTo>
                  <a:close/>
                  <a:moveTo>
                    <a:pt x="786" y="0"/>
                  </a:moveTo>
                  <a:cubicBezTo>
                    <a:pt x="358" y="0"/>
                    <a:pt x="0" y="357"/>
                    <a:pt x="0" y="810"/>
                  </a:cubicBezTo>
                  <a:cubicBezTo>
                    <a:pt x="0" y="1239"/>
                    <a:pt x="358" y="1596"/>
                    <a:pt x="786" y="1596"/>
                  </a:cubicBezTo>
                  <a:cubicBezTo>
                    <a:pt x="953" y="1596"/>
                    <a:pt x="1096" y="1548"/>
                    <a:pt x="1215" y="1477"/>
                  </a:cubicBezTo>
                  <a:lnTo>
                    <a:pt x="1286" y="1548"/>
                  </a:lnTo>
                  <a:cubicBezTo>
                    <a:pt x="1310" y="1572"/>
                    <a:pt x="1358" y="1596"/>
                    <a:pt x="1382" y="1596"/>
                  </a:cubicBezTo>
                  <a:cubicBezTo>
                    <a:pt x="1429" y="1596"/>
                    <a:pt x="1477" y="1572"/>
                    <a:pt x="1501" y="1548"/>
                  </a:cubicBezTo>
                  <a:cubicBezTo>
                    <a:pt x="1596" y="1453"/>
                    <a:pt x="1596" y="1334"/>
                    <a:pt x="1548" y="1286"/>
                  </a:cubicBezTo>
                  <a:lnTo>
                    <a:pt x="1477" y="1215"/>
                  </a:lnTo>
                  <a:cubicBezTo>
                    <a:pt x="1548" y="1096"/>
                    <a:pt x="1596" y="953"/>
                    <a:pt x="1596" y="810"/>
                  </a:cubicBezTo>
                  <a:cubicBezTo>
                    <a:pt x="1596" y="357"/>
                    <a:pt x="1239" y="0"/>
                    <a:pt x="78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87"/>
            <p:cNvSpPr/>
            <p:nvPr/>
          </p:nvSpPr>
          <p:spPr>
            <a:xfrm>
              <a:off x="7178706" y="2541716"/>
              <a:ext cx="173420" cy="10888"/>
            </a:xfrm>
            <a:custGeom>
              <a:rect b="b" l="l" r="r" t="t"/>
              <a:pathLst>
                <a:path extrusionOk="0" h="335" w="5336">
                  <a:moveTo>
                    <a:pt x="167" y="1"/>
                  </a:moveTo>
                  <a:cubicBezTo>
                    <a:pt x="96" y="1"/>
                    <a:pt x="1" y="96"/>
                    <a:pt x="24" y="215"/>
                  </a:cubicBezTo>
                  <a:cubicBezTo>
                    <a:pt x="24" y="263"/>
                    <a:pt x="96" y="334"/>
                    <a:pt x="167" y="334"/>
                  </a:cubicBezTo>
                  <a:lnTo>
                    <a:pt x="5145" y="334"/>
                  </a:lnTo>
                  <a:cubicBezTo>
                    <a:pt x="5264" y="334"/>
                    <a:pt x="5335" y="239"/>
                    <a:pt x="5287" y="120"/>
                  </a:cubicBezTo>
                  <a:cubicBezTo>
                    <a:pt x="5287" y="72"/>
                    <a:pt x="5240" y="1"/>
                    <a:pt x="51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87"/>
            <p:cNvSpPr/>
            <p:nvPr/>
          </p:nvSpPr>
          <p:spPr>
            <a:xfrm>
              <a:off x="7178706" y="2565733"/>
              <a:ext cx="173420" cy="10855"/>
            </a:xfrm>
            <a:custGeom>
              <a:rect b="b" l="l" r="r" t="t"/>
              <a:pathLst>
                <a:path extrusionOk="0" h="334" w="5336">
                  <a:moveTo>
                    <a:pt x="167" y="0"/>
                  </a:moveTo>
                  <a:cubicBezTo>
                    <a:pt x="96" y="0"/>
                    <a:pt x="1" y="95"/>
                    <a:pt x="24" y="215"/>
                  </a:cubicBezTo>
                  <a:cubicBezTo>
                    <a:pt x="24" y="286"/>
                    <a:pt x="96" y="334"/>
                    <a:pt x="167" y="334"/>
                  </a:cubicBezTo>
                  <a:lnTo>
                    <a:pt x="5145" y="334"/>
                  </a:lnTo>
                  <a:cubicBezTo>
                    <a:pt x="5264" y="334"/>
                    <a:pt x="5335" y="238"/>
                    <a:pt x="5287" y="119"/>
                  </a:cubicBezTo>
                  <a:cubicBezTo>
                    <a:pt x="5287" y="72"/>
                    <a:pt x="5240" y="0"/>
                    <a:pt x="514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87"/>
            <p:cNvSpPr/>
            <p:nvPr/>
          </p:nvSpPr>
          <p:spPr>
            <a:xfrm>
              <a:off x="7178706" y="2588938"/>
              <a:ext cx="58857" cy="10888"/>
            </a:xfrm>
            <a:custGeom>
              <a:rect b="b" l="l" r="r" t="t"/>
              <a:pathLst>
                <a:path extrusionOk="0" h="335" w="1811">
                  <a:moveTo>
                    <a:pt x="167" y="1"/>
                  </a:moveTo>
                  <a:cubicBezTo>
                    <a:pt x="96" y="1"/>
                    <a:pt x="1" y="96"/>
                    <a:pt x="24" y="215"/>
                  </a:cubicBezTo>
                  <a:cubicBezTo>
                    <a:pt x="24" y="286"/>
                    <a:pt x="96" y="334"/>
                    <a:pt x="167" y="334"/>
                  </a:cubicBezTo>
                  <a:lnTo>
                    <a:pt x="1644" y="334"/>
                  </a:lnTo>
                  <a:cubicBezTo>
                    <a:pt x="1715" y="334"/>
                    <a:pt x="1811" y="239"/>
                    <a:pt x="1787" y="120"/>
                  </a:cubicBezTo>
                  <a:cubicBezTo>
                    <a:pt x="1787" y="72"/>
                    <a:pt x="1715" y="1"/>
                    <a:pt x="1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6" name="Google Shape;18876;p87"/>
          <p:cNvGrpSpPr/>
          <p:nvPr/>
        </p:nvGrpSpPr>
        <p:grpSpPr>
          <a:xfrm>
            <a:off x="6290188" y="2481363"/>
            <a:ext cx="335173" cy="357597"/>
            <a:chOff x="6290188" y="2481363"/>
            <a:chExt cx="335173" cy="357597"/>
          </a:xfrm>
        </p:grpSpPr>
        <p:sp>
          <p:nvSpPr>
            <p:cNvPr id="18877" name="Google Shape;18877;p87"/>
            <p:cNvSpPr/>
            <p:nvPr/>
          </p:nvSpPr>
          <p:spPr>
            <a:xfrm>
              <a:off x="6293276" y="2681043"/>
              <a:ext cx="332085" cy="157917"/>
            </a:xfrm>
            <a:custGeom>
              <a:rect b="b" l="l" r="r" t="t"/>
              <a:pathLst>
                <a:path extrusionOk="0" h="4859" w="10218">
                  <a:moveTo>
                    <a:pt x="9908" y="1"/>
                  </a:moveTo>
                  <a:lnTo>
                    <a:pt x="310" y="48"/>
                  </a:lnTo>
                  <a:cubicBezTo>
                    <a:pt x="144" y="48"/>
                    <a:pt x="1" y="167"/>
                    <a:pt x="1" y="358"/>
                  </a:cubicBezTo>
                  <a:lnTo>
                    <a:pt x="1" y="4549"/>
                  </a:lnTo>
                  <a:cubicBezTo>
                    <a:pt x="1" y="4692"/>
                    <a:pt x="120" y="4859"/>
                    <a:pt x="310" y="4859"/>
                  </a:cubicBezTo>
                  <a:lnTo>
                    <a:pt x="9908" y="4859"/>
                  </a:lnTo>
                  <a:cubicBezTo>
                    <a:pt x="10098" y="4859"/>
                    <a:pt x="10217" y="4740"/>
                    <a:pt x="10217" y="4525"/>
                  </a:cubicBezTo>
                  <a:lnTo>
                    <a:pt x="10217" y="286"/>
                  </a:lnTo>
                  <a:cubicBezTo>
                    <a:pt x="10217" y="143"/>
                    <a:pt x="10098" y="1"/>
                    <a:pt x="990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87"/>
            <p:cNvSpPr/>
            <p:nvPr/>
          </p:nvSpPr>
          <p:spPr>
            <a:xfrm>
              <a:off x="6594356" y="2681043"/>
              <a:ext cx="31005" cy="157138"/>
            </a:xfrm>
            <a:custGeom>
              <a:rect b="b" l="l" r="r" t="t"/>
              <a:pathLst>
                <a:path extrusionOk="0" h="4835" w="954">
                  <a:moveTo>
                    <a:pt x="25" y="1"/>
                  </a:moveTo>
                  <a:cubicBezTo>
                    <a:pt x="167" y="24"/>
                    <a:pt x="286" y="143"/>
                    <a:pt x="286" y="310"/>
                  </a:cubicBezTo>
                  <a:lnTo>
                    <a:pt x="286" y="4525"/>
                  </a:lnTo>
                  <a:cubicBezTo>
                    <a:pt x="286" y="4716"/>
                    <a:pt x="144" y="4835"/>
                    <a:pt x="1" y="4835"/>
                  </a:cubicBezTo>
                  <a:lnTo>
                    <a:pt x="644" y="4835"/>
                  </a:lnTo>
                  <a:cubicBezTo>
                    <a:pt x="834" y="4835"/>
                    <a:pt x="953" y="4668"/>
                    <a:pt x="953" y="4525"/>
                  </a:cubicBezTo>
                  <a:lnTo>
                    <a:pt x="953" y="310"/>
                  </a:lnTo>
                  <a:cubicBezTo>
                    <a:pt x="953" y="143"/>
                    <a:pt x="834" y="1"/>
                    <a:pt x="644"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79" name="Google Shape;18879;p87"/>
            <p:cNvGrpSpPr/>
            <p:nvPr/>
          </p:nvGrpSpPr>
          <p:grpSpPr>
            <a:xfrm>
              <a:off x="6290188" y="2481363"/>
              <a:ext cx="308847" cy="332052"/>
              <a:chOff x="6290188" y="2481363"/>
              <a:chExt cx="308847" cy="332052"/>
            </a:xfrm>
          </p:grpSpPr>
          <p:sp>
            <p:nvSpPr>
              <p:cNvPr id="18880" name="Google Shape;18880;p87"/>
              <p:cNvSpPr/>
              <p:nvPr/>
            </p:nvSpPr>
            <p:spPr>
              <a:xfrm>
                <a:off x="6404751" y="2571908"/>
                <a:ext cx="113035" cy="122817"/>
              </a:xfrm>
              <a:custGeom>
                <a:rect b="b" l="l" r="r" t="t"/>
                <a:pathLst>
                  <a:path extrusionOk="0" h="3779" w="3478">
                    <a:moveTo>
                      <a:pt x="524" y="1"/>
                    </a:moveTo>
                    <a:cubicBezTo>
                      <a:pt x="476" y="1"/>
                      <a:pt x="381" y="48"/>
                      <a:pt x="381" y="120"/>
                    </a:cubicBezTo>
                    <a:cubicBezTo>
                      <a:pt x="357" y="239"/>
                      <a:pt x="453" y="358"/>
                      <a:pt x="524" y="358"/>
                    </a:cubicBezTo>
                    <a:lnTo>
                      <a:pt x="2667" y="358"/>
                    </a:lnTo>
                    <a:cubicBezTo>
                      <a:pt x="2882" y="358"/>
                      <a:pt x="3072" y="501"/>
                      <a:pt x="3096" y="715"/>
                    </a:cubicBezTo>
                    <a:cubicBezTo>
                      <a:pt x="3120" y="953"/>
                      <a:pt x="2953" y="1191"/>
                      <a:pt x="2667" y="1191"/>
                    </a:cubicBezTo>
                    <a:lnTo>
                      <a:pt x="738" y="1191"/>
                    </a:lnTo>
                    <a:cubicBezTo>
                      <a:pt x="334" y="1191"/>
                      <a:pt x="0" y="1525"/>
                      <a:pt x="24" y="1930"/>
                    </a:cubicBezTo>
                    <a:cubicBezTo>
                      <a:pt x="48" y="2287"/>
                      <a:pt x="357" y="2596"/>
                      <a:pt x="738" y="2596"/>
                    </a:cubicBezTo>
                    <a:lnTo>
                      <a:pt x="1691" y="2596"/>
                    </a:lnTo>
                    <a:cubicBezTo>
                      <a:pt x="1786" y="2596"/>
                      <a:pt x="1881" y="2668"/>
                      <a:pt x="1881" y="2763"/>
                    </a:cubicBezTo>
                    <a:lnTo>
                      <a:pt x="1881" y="3621"/>
                    </a:lnTo>
                    <a:cubicBezTo>
                      <a:pt x="1881" y="3668"/>
                      <a:pt x="1905" y="3716"/>
                      <a:pt x="1929" y="3740"/>
                    </a:cubicBezTo>
                    <a:cubicBezTo>
                      <a:pt x="1970" y="3767"/>
                      <a:pt x="2013" y="3778"/>
                      <a:pt x="2053" y="3778"/>
                    </a:cubicBezTo>
                    <a:cubicBezTo>
                      <a:pt x="2154" y="3778"/>
                      <a:pt x="2239" y="3706"/>
                      <a:pt x="2239" y="3621"/>
                    </a:cubicBezTo>
                    <a:lnTo>
                      <a:pt x="2239" y="2668"/>
                    </a:lnTo>
                    <a:cubicBezTo>
                      <a:pt x="2239" y="2477"/>
                      <a:pt x="2048" y="2287"/>
                      <a:pt x="1834" y="2287"/>
                    </a:cubicBezTo>
                    <a:lnTo>
                      <a:pt x="691" y="2287"/>
                    </a:lnTo>
                    <a:cubicBezTo>
                      <a:pt x="596" y="2287"/>
                      <a:pt x="500" y="2239"/>
                      <a:pt x="453" y="2168"/>
                    </a:cubicBezTo>
                    <a:cubicBezTo>
                      <a:pt x="238" y="1882"/>
                      <a:pt x="453" y="1549"/>
                      <a:pt x="738" y="1549"/>
                    </a:cubicBezTo>
                    <a:lnTo>
                      <a:pt x="2715" y="1549"/>
                    </a:lnTo>
                    <a:cubicBezTo>
                      <a:pt x="3072" y="1549"/>
                      <a:pt x="3429" y="1239"/>
                      <a:pt x="3453" y="882"/>
                    </a:cubicBezTo>
                    <a:cubicBezTo>
                      <a:pt x="3477" y="358"/>
                      <a:pt x="3120" y="1"/>
                      <a:pt x="2667"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87"/>
              <p:cNvSpPr/>
              <p:nvPr/>
            </p:nvSpPr>
            <p:spPr>
              <a:xfrm>
                <a:off x="6326556" y="2528586"/>
                <a:ext cx="106080" cy="72378"/>
              </a:xfrm>
              <a:custGeom>
                <a:rect b="b" l="l" r="r" t="t"/>
                <a:pathLst>
                  <a:path extrusionOk="0" h="2227" w="3264">
                    <a:moveTo>
                      <a:pt x="1" y="0"/>
                    </a:moveTo>
                    <a:lnTo>
                      <a:pt x="1" y="1786"/>
                    </a:lnTo>
                    <a:cubicBezTo>
                      <a:pt x="1" y="1834"/>
                      <a:pt x="25" y="1858"/>
                      <a:pt x="49" y="1858"/>
                    </a:cubicBezTo>
                    <a:lnTo>
                      <a:pt x="310" y="1977"/>
                    </a:lnTo>
                    <a:cubicBezTo>
                      <a:pt x="727" y="2143"/>
                      <a:pt x="1168" y="2227"/>
                      <a:pt x="1608" y="2227"/>
                    </a:cubicBezTo>
                    <a:cubicBezTo>
                      <a:pt x="2049" y="2227"/>
                      <a:pt x="2489" y="2143"/>
                      <a:pt x="2906" y="1977"/>
                    </a:cubicBezTo>
                    <a:lnTo>
                      <a:pt x="3168" y="1858"/>
                    </a:lnTo>
                    <a:cubicBezTo>
                      <a:pt x="3216" y="1834"/>
                      <a:pt x="3240" y="1810"/>
                      <a:pt x="3240"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87"/>
              <p:cNvSpPr/>
              <p:nvPr/>
            </p:nvSpPr>
            <p:spPr>
              <a:xfrm>
                <a:off x="6290188" y="2481363"/>
                <a:ext cx="177288" cy="82258"/>
              </a:xfrm>
              <a:custGeom>
                <a:rect b="b" l="l" r="r" t="t"/>
                <a:pathLst>
                  <a:path extrusionOk="0" h="2531" w="5455">
                    <a:moveTo>
                      <a:pt x="2748" y="0"/>
                    </a:moveTo>
                    <a:cubicBezTo>
                      <a:pt x="2668" y="0"/>
                      <a:pt x="2584" y="24"/>
                      <a:pt x="2501" y="72"/>
                    </a:cubicBezTo>
                    <a:lnTo>
                      <a:pt x="120" y="1144"/>
                    </a:lnTo>
                    <a:cubicBezTo>
                      <a:pt x="1" y="1167"/>
                      <a:pt x="1" y="1334"/>
                      <a:pt x="120" y="1382"/>
                    </a:cubicBezTo>
                    <a:lnTo>
                      <a:pt x="2549" y="2477"/>
                    </a:lnTo>
                    <a:cubicBezTo>
                      <a:pt x="2620" y="2513"/>
                      <a:pt x="2692" y="2531"/>
                      <a:pt x="2760" y="2531"/>
                    </a:cubicBezTo>
                    <a:cubicBezTo>
                      <a:pt x="2829" y="2531"/>
                      <a:pt x="2894" y="2513"/>
                      <a:pt x="2954" y="2477"/>
                    </a:cubicBezTo>
                    <a:lnTo>
                      <a:pt x="5359" y="1382"/>
                    </a:lnTo>
                    <a:cubicBezTo>
                      <a:pt x="5454" y="1358"/>
                      <a:pt x="5454" y="1215"/>
                      <a:pt x="5359" y="1144"/>
                    </a:cubicBezTo>
                    <a:lnTo>
                      <a:pt x="2977" y="72"/>
                    </a:lnTo>
                    <a:cubicBezTo>
                      <a:pt x="2906" y="24"/>
                      <a:pt x="2829" y="0"/>
                      <a:pt x="274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87"/>
              <p:cNvSpPr/>
              <p:nvPr/>
            </p:nvSpPr>
            <p:spPr>
              <a:xfrm>
                <a:off x="6353661" y="2511556"/>
                <a:ext cx="113815" cy="52845"/>
              </a:xfrm>
              <a:custGeom>
                <a:rect b="b" l="l" r="r" t="t"/>
                <a:pathLst>
                  <a:path extrusionOk="0" h="1626" w="3502">
                    <a:moveTo>
                      <a:pt x="0" y="1310"/>
                    </a:moveTo>
                    <a:lnTo>
                      <a:pt x="0" y="1310"/>
                    </a:lnTo>
                    <a:cubicBezTo>
                      <a:pt x="16" y="1319"/>
                      <a:pt x="32" y="1326"/>
                      <a:pt x="48" y="1331"/>
                    </a:cubicBezTo>
                    <a:lnTo>
                      <a:pt x="48" y="1331"/>
                    </a:lnTo>
                    <a:lnTo>
                      <a:pt x="0" y="1310"/>
                    </a:lnTo>
                    <a:close/>
                    <a:moveTo>
                      <a:pt x="2906" y="0"/>
                    </a:moveTo>
                    <a:lnTo>
                      <a:pt x="405" y="1262"/>
                    </a:lnTo>
                    <a:cubicBezTo>
                      <a:pt x="306" y="1296"/>
                      <a:pt x="206" y="1340"/>
                      <a:pt x="115" y="1340"/>
                    </a:cubicBezTo>
                    <a:cubicBezTo>
                      <a:pt x="92" y="1340"/>
                      <a:pt x="70" y="1337"/>
                      <a:pt x="48" y="1331"/>
                    </a:cubicBezTo>
                    <a:lnTo>
                      <a:pt x="48" y="1331"/>
                    </a:lnTo>
                    <a:lnTo>
                      <a:pt x="596" y="1572"/>
                    </a:lnTo>
                    <a:cubicBezTo>
                      <a:pt x="655" y="1608"/>
                      <a:pt x="721" y="1626"/>
                      <a:pt x="789" y="1626"/>
                    </a:cubicBezTo>
                    <a:cubicBezTo>
                      <a:pt x="858" y="1626"/>
                      <a:pt x="929" y="1608"/>
                      <a:pt x="1001" y="1572"/>
                    </a:cubicBezTo>
                    <a:lnTo>
                      <a:pt x="3406" y="476"/>
                    </a:lnTo>
                    <a:cubicBezTo>
                      <a:pt x="3501" y="381"/>
                      <a:pt x="3501" y="238"/>
                      <a:pt x="3382" y="215"/>
                    </a:cubicBezTo>
                    <a:lnTo>
                      <a:pt x="2906"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87"/>
              <p:cNvSpPr/>
              <p:nvPr/>
            </p:nvSpPr>
            <p:spPr>
              <a:xfrm>
                <a:off x="6320381" y="2705028"/>
                <a:ext cx="22457"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87"/>
              <p:cNvSpPr/>
              <p:nvPr/>
            </p:nvSpPr>
            <p:spPr>
              <a:xfrm>
                <a:off x="6362956" y="2705028"/>
                <a:ext cx="22457" cy="22490"/>
              </a:xfrm>
              <a:custGeom>
                <a:rect b="b" l="l" r="r" t="t"/>
                <a:pathLst>
                  <a:path extrusionOk="0" h="692" w="691">
                    <a:moveTo>
                      <a:pt x="191" y="1"/>
                    </a:moveTo>
                    <a:cubicBezTo>
                      <a:pt x="95" y="1"/>
                      <a:pt x="0" y="96"/>
                      <a:pt x="0" y="191"/>
                    </a:cubicBezTo>
                    <a:lnTo>
                      <a:pt x="0" y="501"/>
                    </a:lnTo>
                    <a:cubicBezTo>
                      <a:pt x="0" y="596"/>
                      <a:pt x="95"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87"/>
              <p:cNvSpPr/>
              <p:nvPr/>
            </p:nvSpPr>
            <p:spPr>
              <a:xfrm>
                <a:off x="640549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2" y="644"/>
                      <a:pt x="692" y="501"/>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87"/>
              <p:cNvSpPr/>
              <p:nvPr/>
            </p:nvSpPr>
            <p:spPr>
              <a:xfrm>
                <a:off x="6448073"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87"/>
              <p:cNvSpPr/>
              <p:nvPr/>
            </p:nvSpPr>
            <p:spPr>
              <a:xfrm>
                <a:off x="649064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87"/>
              <p:cNvSpPr/>
              <p:nvPr/>
            </p:nvSpPr>
            <p:spPr>
              <a:xfrm>
                <a:off x="6533223" y="2705028"/>
                <a:ext cx="22458"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620" y="691"/>
                      <a:pt x="691" y="644"/>
                      <a:pt x="691" y="501"/>
                    </a:cubicBezTo>
                    <a:lnTo>
                      <a:pt x="691" y="191"/>
                    </a:lnTo>
                    <a:cubicBezTo>
                      <a:pt x="691" y="96"/>
                      <a:pt x="596" y="1"/>
                      <a:pt x="5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87"/>
              <p:cNvSpPr/>
              <p:nvPr/>
            </p:nvSpPr>
            <p:spPr>
              <a:xfrm>
                <a:off x="6576546"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25" y="691"/>
                    </a:lnTo>
                    <a:cubicBezTo>
                      <a:pt x="596" y="691"/>
                      <a:pt x="692" y="644"/>
                      <a:pt x="692" y="501"/>
                    </a:cubicBezTo>
                    <a:lnTo>
                      <a:pt x="692" y="191"/>
                    </a:lnTo>
                    <a:cubicBezTo>
                      <a:pt x="692" y="96"/>
                      <a:pt x="596" y="1"/>
                      <a:pt x="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87"/>
              <p:cNvSpPr/>
              <p:nvPr/>
            </p:nvSpPr>
            <p:spPr>
              <a:xfrm>
                <a:off x="6320381" y="2747603"/>
                <a:ext cx="22457"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87"/>
              <p:cNvSpPr/>
              <p:nvPr/>
            </p:nvSpPr>
            <p:spPr>
              <a:xfrm>
                <a:off x="6362956" y="2747603"/>
                <a:ext cx="22457" cy="22490"/>
              </a:xfrm>
              <a:custGeom>
                <a:rect b="b" l="l" r="r" t="t"/>
                <a:pathLst>
                  <a:path extrusionOk="0" h="692" w="691">
                    <a:moveTo>
                      <a:pt x="191" y="1"/>
                    </a:moveTo>
                    <a:cubicBezTo>
                      <a:pt x="95" y="1"/>
                      <a:pt x="0" y="96"/>
                      <a:pt x="0" y="191"/>
                    </a:cubicBezTo>
                    <a:lnTo>
                      <a:pt x="0" y="525"/>
                    </a:lnTo>
                    <a:cubicBezTo>
                      <a:pt x="0" y="596"/>
                      <a:pt x="95"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87"/>
              <p:cNvSpPr/>
              <p:nvPr/>
            </p:nvSpPr>
            <p:spPr>
              <a:xfrm>
                <a:off x="640549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2" y="644"/>
                      <a:pt x="692" y="525"/>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87"/>
              <p:cNvSpPr/>
              <p:nvPr/>
            </p:nvSpPr>
            <p:spPr>
              <a:xfrm>
                <a:off x="6448073"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87"/>
              <p:cNvSpPr/>
              <p:nvPr/>
            </p:nvSpPr>
            <p:spPr>
              <a:xfrm>
                <a:off x="649064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87"/>
              <p:cNvSpPr/>
              <p:nvPr/>
            </p:nvSpPr>
            <p:spPr>
              <a:xfrm>
                <a:off x="6533223" y="2747603"/>
                <a:ext cx="22458"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620" y="691"/>
                      <a:pt x="691"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87"/>
              <p:cNvSpPr/>
              <p:nvPr/>
            </p:nvSpPr>
            <p:spPr>
              <a:xfrm>
                <a:off x="6576546"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25" y="691"/>
                    </a:lnTo>
                    <a:cubicBezTo>
                      <a:pt x="596" y="691"/>
                      <a:pt x="692" y="644"/>
                      <a:pt x="692" y="525"/>
                    </a:cubicBezTo>
                    <a:lnTo>
                      <a:pt x="692" y="191"/>
                    </a:lnTo>
                    <a:cubicBezTo>
                      <a:pt x="692" y="96"/>
                      <a:pt x="596" y="1"/>
                      <a:pt x="525"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87"/>
              <p:cNvSpPr/>
              <p:nvPr/>
            </p:nvSpPr>
            <p:spPr>
              <a:xfrm>
                <a:off x="6320381" y="2790958"/>
                <a:ext cx="22457"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87"/>
              <p:cNvSpPr/>
              <p:nvPr/>
            </p:nvSpPr>
            <p:spPr>
              <a:xfrm>
                <a:off x="6362956" y="2790958"/>
                <a:ext cx="22457" cy="22458"/>
              </a:xfrm>
              <a:custGeom>
                <a:rect b="b" l="l" r="r" t="t"/>
                <a:pathLst>
                  <a:path extrusionOk="0" h="691" w="691">
                    <a:moveTo>
                      <a:pt x="191" y="0"/>
                    </a:moveTo>
                    <a:cubicBezTo>
                      <a:pt x="95" y="0"/>
                      <a:pt x="0" y="95"/>
                      <a:pt x="0" y="191"/>
                    </a:cubicBezTo>
                    <a:lnTo>
                      <a:pt x="0" y="524"/>
                    </a:lnTo>
                    <a:cubicBezTo>
                      <a:pt x="0" y="619"/>
                      <a:pt x="95"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87"/>
              <p:cNvSpPr/>
              <p:nvPr/>
            </p:nvSpPr>
            <p:spPr>
              <a:xfrm>
                <a:off x="6406278" y="2790958"/>
                <a:ext cx="106860" cy="22458"/>
              </a:xfrm>
              <a:custGeom>
                <a:rect b="b" l="l" r="r" t="t"/>
                <a:pathLst>
                  <a:path extrusionOk="0" h="691" w="3288">
                    <a:moveTo>
                      <a:pt x="191" y="0"/>
                    </a:moveTo>
                    <a:cubicBezTo>
                      <a:pt x="96" y="0"/>
                      <a:pt x="1" y="95"/>
                      <a:pt x="1" y="191"/>
                    </a:cubicBezTo>
                    <a:lnTo>
                      <a:pt x="1" y="524"/>
                    </a:lnTo>
                    <a:cubicBezTo>
                      <a:pt x="1" y="619"/>
                      <a:pt x="96" y="691"/>
                      <a:pt x="191" y="691"/>
                    </a:cubicBezTo>
                    <a:lnTo>
                      <a:pt x="3097" y="691"/>
                    </a:lnTo>
                    <a:cubicBezTo>
                      <a:pt x="3192" y="691"/>
                      <a:pt x="3263" y="643"/>
                      <a:pt x="3287" y="524"/>
                    </a:cubicBezTo>
                    <a:lnTo>
                      <a:pt x="3287" y="191"/>
                    </a:lnTo>
                    <a:cubicBezTo>
                      <a:pt x="3287" y="95"/>
                      <a:pt x="3192" y="0"/>
                      <a:pt x="309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87"/>
              <p:cNvSpPr/>
              <p:nvPr/>
            </p:nvSpPr>
            <p:spPr>
              <a:xfrm>
                <a:off x="6533223" y="2790958"/>
                <a:ext cx="22458"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620" y="691"/>
                      <a:pt x="691"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87"/>
              <p:cNvSpPr/>
              <p:nvPr/>
            </p:nvSpPr>
            <p:spPr>
              <a:xfrm>
                <a:off x="6576546" y="2790958"/>
                <a:ext cx="22490" cy="22458"/>
              </a:xfrm>
              <a:custGeom>
                <a:rect b="b" l="l" r="r" t="t"/>
                <a:pathLst>
                  <a:path extrusionOk="0" h="691" w="692">
                    <a:moveTo>
                      <a:pt x="191" y="0"/>
                    </a:moveTo>
                    <a:cubicBezTo>
                      <a:pt x="96" y="0"/>
                      <a:pt x="1" y="95"/>
                      <a:pt x="1" y="191"/>
                    </a:cubicBezTo>
                    <a:lnTo>
                      <a:pt x="1" y="524"/>
                    </a:lnTo>
                    <a:cubicBezTo>
                      <a:pt x="1" y="619"/>
                      <a:pt x="96" y="691"/>
                      <a:pt x="191" y="691"/>
                    </a:cubicBezTo>
                    <a:lnTo>
                      <a:pt x="525" y="691"/>
                    </a:lnTo>
                    <a:cubicBezTo>
                      <a:pt x="596" y="691"/>
                      <a:pt x="692" y="643"/>
                      <a:pt x="692" y="524"/>
                    </a:cubicBezTo>
                    <a:lnTo>
                      <a:pt x="692" y="191"/>
                    </a:lnTo>
                    <a:cubicBezTo>
                      <a:pt x="692" y="95"/>
                      <a:pt x="596" y="0"/>
                      <a:pt x="52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903" name="Google Shape;18903;p87"/>
          <p:cNvGrpSpPr/>
          <p:nvPr/>
        </p:nvGrpSpPr>
        <p:grpSpPr>
          <a:xfrm>
            <a:off x="5578146" y="2480583"/>
            <a:ext cx="250803" cy="358378"/>
            <a:chOff x="5578146" y="2480583"/>
            <a:chExt cx="250803" cy="358378"/>
          </a:xfrm>
        </p:grpSpPr>
        <p:sp>
          <p:nvSpPr>
            <p:cNvPr id="18904" name="Google Shape;18904;p87"/>
            <p:cNvSpPr/>
            <p:nvPr/>
          </p:nvSpPr>
          <p:spPr>
            <a:xfrm>
              <a:off x="5697323" y="2625306"/>
              <a:ext cx="107607" cy="123890"/>
            </a:xfrm>
            <a:custGeom>
              <a:rect b="b" l="l" r="r" t="t"/>
              <a:pathLst>
                <a:path extrusionOk="0" h="3812" w="3311">
                  <a:moveTo>
                    <a:pt x="191" y="1"/>
                  </a:moveTo>
                  <a:cubicBezTo>
                    <a:pt x="96" y="1"/>
                    <a:pt x="1" y="168"/>
                    <a:pt x="1" y="168"/>
                  </a:cubicBezTo>
                  <a:lnTo>
                    <a:pt x="1" y="1596"/>
                  </a:lnTo>
                  <a:cubicBezTo>
                    <a:pt x="1" y="1739"/>
                    <a:pt x="120" y="1858"/>
                    <a:pt x="263" y="1858"/>
                  </a:cubicBezTo>
                  <a:lnTo>
                    <a:pt x="2668" y="1858"/>
                  </a:lnTo>
                  <a:cubicBezTo>
                    <a:pt x="2882" y="1858"/>
                    <a:pt x="3049" y="2097"/>
                    <a:pt x="2858" y="2311"/>
                  </a:cubicBezTo>
                  <a:cubicBezTo>
                    <a:pt x="2835" y="2335"/>
                    <a:pt x="2811" y="2382"/>
                    <a:pt x="2739" y="2382"/>
                  </a:cubicBezTo>
                  <a:lnTo>
                    <a:pt x="286" y="2382"/>
                  </a:lnTo>
                  <a:cubicBezTo>
                    <a:pt x="144" y="2382"/>
                    <a:pt x="25" y="2501"/>
                    <a:pt x="25" y="2644"/>
                  </a:cubicBezTo>
                  <a:lnTo>
                    <a:pt x="25" y="3621"/>
                  </a:lnTo>
                  <a:cubicBezTo>
                    <a:pt x="25" y="3621"/>
                    <a:pt x="120" y="3811"/>
                    <a:pt x="215" y="3811"/>
                  </a:cubicBezTo>
                  <a:cubicBezTo>
                    <a:pt x="286" y="3811"/>
                    <a:pt x="358" y="3740"/>
                    <a:pt x="334" y="3597"/>
                  </a:cubicBezTo>
                  <a:lnTo>
                    <a:pt x="334" y="2787"/>
                  </a:lnTo>
                  <a:cubicBezTo>
                    <a:pt x="358" y="2740"/>
                    <a:pt x="382" y="2692"/>
                    <a:pt x="453" y="2692"/>
                  </a:cubicBezTo>
                  <a:lnTo>
                    <a:pt x="2716" y="2692"/>
                  </a:lnTo>
                  <a:cubicBezTo>
                    <a:pt x="3049" y="2692"/>
                    <a:pt x="3311" y="2430"/>
                    <a:pt x="3311" y="2097"/>
                  </a:cubicBezTo>
                  <a:cubicBezTo>
                    <a:pt x="3311" y="1787"/>
                    <a:pt x="3049" y="1549"/>
                    <a:pt x="2716" y="1549"/>
                  </a:cubicBezTo>
                  <a:lnTo>
                    <a:pt x="453" y="1549"/>
                  </a:lnTo>
                  <a:cubicBezTo>
                    <a:pt x="382" y="1501"/>
                    <a:pt x="334" y="1477"/>
                    <a:pt x="334" y="1430"/>
                  </a:cubicBezTo>
                  <a:lnTo>
                    <a:pt x="334"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87"/>
            <p:cNvSpPr/>
            <p:nvPr/>
          </p:nvSpPr>
          <p:spPr>
            <a:xfrm>
              <a:off x="5578146" y="2495306"/>
              <a:ext cx="250803" cy="150183"/>
            </a:xfrm>
            <a:custGeom>
              <a:rect b="b" l="l" r="r" t="t"/>
              <a:pathLst>
                <a:path extrusionOk="0" h="4621" w="7717">
                  <a:moveTo>
                    <a:pt x="405" y="0"/>
                  </a:moveTo>
                  <a:cubicBezTo>
                    <a:pt x="191" y="0"/>
                    <a:pt x="0" y="191"/>
                    <a:pt x="0" y="381"/>
                  </a:cubicBezTo>
                  <a:lnTo>
                    <a:pt x="0" y="4215"/>
                  </a:lnTo>
                  <a:cubicBezTo>
                    <a:pt x="0" y="4430"/>
                    <a:pt x="191" y="4620"/>
                    <a:pt x="405" y="4620"/>
                  </a:cubicBezTo>
                  <a:lnTo>
                    <a:pt x="7335" y="4620"/>
                  </a:lnTo>
                  <a:cubicBezTo>
                    <a:pt x="7526" y="4620"/>
                    <a:pt x="7716" y="4430"/>
                    <a:pt x="7716" y="4215"/>
                  </a:cubicBezTo>
                  <a:lnTo>
                    <a:pt x="7716" y="381"/>
                  </a:lnTo>
                  <a:cubicBezTo>
                    <a:pt x="7716" y="191"/>
                    <a:pt x="7549" y="0"/>
                    <a:pt x="7335"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87"/>
            <p:cNvSpPr/>
            <p:nvPr/>
          </p:nvSpPr>
          <p:spPr>
            <a:xfrm>
              <a:off x="5804898" y="2495306"/>
              <a:ext cx="24050" cy="150183"/>
            </a:xfrm>
            <a:custGeom>
              <a:rect b="b" l="l" r="r" t="t"/>
              <a:pathLst>
                <a:path extrusionOk="0" h="4621" w="740">
                  <a:moveTo>
                    <a:pt x="1" y="0"/>
                  </a:moveTo>
                  <a:cubicBezTo>
                    <a:pt x="144" y="0"/>
                    <a:pt x="263" y="119"/>
                    <a:pt x="263" y="262"/>
                  </a:cubicBezTo>
                  <a:lnTo>
                    <a:pt x="263" y="4358"/>
                  </a:lnTo>
                  <a:cubicBezTo>
                    <a:pt x="263" y="4501"/>
                    <a:pt x="144" y="4620"/>
                    <a:pt x="1" y="4620"/>
                  </a:cubicBezTo>
                  <a:lnTo>
                    <a:pt x="477" y="4620"/>
                  </a:lnTo>
                  <a:cubicBezTo>
                    <a:pt x="620" y="4620"/>
                    <a:pt x="739" y="4501"/>
                    <a:pt x="739" y="4358"/>
                  </a:cubicBezTo>
                  <a:lnTo>
                    <a:pt x="739" y="262"/>
                  </a:lnTo>
                  <a:cubicBezTo>
                    <a:pt x="739" y="119"/>
                    <a:pt x="620" y="0"/>
                    <a:pt x="47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87"/>
            <p:cNvSpPr/>
            <p:nvPr/>
          </p:nvSpPr>
          <p:spPr>
            <a:xfrm>
              <a:off x="5597483" y="2482143"/>
              <a:ext cx="212875" cy="148622"/>
            </a:xfrm>
            <a:custGeom>
              <a:rect b="b" l="l" r="r" t="t"/>
              <a:pathLst>
                <a:path extrusionOk="0" h="4573" w="6550">
                  <a:moveTo>
                    <a:pt x="334" y="0"/>
                  </a:moveTo>
                  <a:cubicBezTo>
                    <a:pt x="167" y="0"/>
                    <a:pt x="1" y="143"/>
                    <a:pt x="1" y="310"/>
                  </a:cubicBezTo>
                  <a:lnTo>
                    <a:pt x="1" y="4073"/>
                  </a:lnTo>
                  <a:cubicBezTo>
                    <a:pt x="1" y="4239"/>
                    <a:pt x="167" y="4406"/>
                    <a:pt x="334" y="4406"/>
                  </a:cubicBezTo>
                  <a:lnTo>
                    <a:pt x="2692" y="4406"/>
                  </a:lnTo>
                  <a:lnTo>
                    <a:pt x="2811" y="4239"/>
                  </a:lnTo>
                  <a:cubicBezTo>
                    <a:pt x="2930" y="4239"/>
                    <a:pt x="3025" y="4311"/>
                    <a:pt x="3097" y="4358"/>
                  </a:cubicBezTo>
                  <a:cubicBezTo>
                    <a:pt x="3144" y="4406"/>
                    <a:pt x="3168" y="4573"/>
                    <a:pt x="3192" y="4573"/>
                  </a:cubicBezTo>
                  <a:lnTo>
                    <a:pt x="3263" y="4573"/>
                  </a:lnTo>
                  <a:cubicBezTo>
                    <a:pt x="3287" y="4573"/>
                    <a:pt x="3311" y="4549"/>
                    <a:pt x="3335" y="4549"/>
                  </a:cubicBezTo>
                  <a:cubicBezTo>
                    <a:pt x="3406" y="4454"/>
                    <a:pt x="3525" y="4430"/>
                    <a:pt x="3644" y="4430"/>
                  </a:cubicBezTo>
                  <a:lnTo>
                    <a:pt x="6169" y="4430"/>
                  </a:lnTo>
                  <a:cubicBezTo>
                    <a:pt x="6335" y="4430"/>
                    <a:pt x="6502" y="4287"/>
                    <a:pt x="6502" y="4096"/>
                  </a:cubicBezTo>
                  <a:lnTo>
                    <a:pt x="6502" y="357"/>
                  </a:lnTo>
                  <a:cubicBezTo>
                    <a:pt x="6550" y="143"/>
                    <a:pt x="6407" y="0"/>
                    <a:pt x="6240" y="0"/>
                  </a:cubicBezTo>
                  <a:lnTo>
                    <a:pt x="3692" y="0"/>
                  </a:lnTo>
                  <a:cubicBezTo>
                    <a:pt x="3454" y="0"/>
                    <a:pt x="3287" y="167"/>
                    <a:pt x="3287" y="405"/>
                  </a:cubicBezTo>
                  <a:cubicBezTo>
                    <a:pt x="3287" y="167"/>
                    <a:pt x="3097" y="0"/>
                    <a:pt x="28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87"/>
            <p:cNvSpPr/>
            <p:nvPr/>
          </p:nvSpPr>
          <p:spPr>
            <a:xfrm>
              <a:off x="5782473" y="2482143"/>
              <a:ext cx="27885" cy="143195"/>
            </a:xfrm>
            <a:custGeom>
              <a:rect b="b" l="l" r="r" t="t"/>
              <a:pathLst>
                <a:path extrusionOk="0" h="4406" w="858">
                  <a:moveTo>
                    <a:pt x="0" y="0"/>
                  </a:moveTo>
                  <a:cubicBezTo>
                    <a:pt x="191" y="0"/>
                    <a:pt x="334" y="143"/>
                    <a:pt x="334" y="310"/>
                  </a:cubicBezTo>
                  <a:lnTo>
                    <a:pt x="334" y="4073"/>
                  </a:lnTo>
                  <a:cubicBezTo>
                    <a:pt x="334" y="4239"/>
                    <a:pt x="191" y="4406"/>
                    <a:pt x="0" y="4406"/>
                  </a:cubicBezTo>
                  <a:lnTo>
                    <a:pt x="548" y="4406"/>
                  </a:lnTo>
                  <a:cubicBezTo>
                    <a:pt x="715" y="4406"/>
                    <a:pt x="858" y="4239"/>
                    <a:pt x="858" y="4073"/>
                  </a:cubicBezTo>
                  <a:lnTo>
                    <a:pt x="858" y="310"/>
                  </a:lnTo>
                  <a:cubicBezTo>
                    <a:pt x="858" y="143"/>
                    <a:pt x="715" y="0"/>
                    <a:pt x="54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87"/>
            <p:cNvSpPr/>
            <p:nvPr/>
          </p:nvSpPr>
          <p:spPr>
            <a:xfrm>
              <a:off x="5672558" y="2480583"/>
              <a:ext cx="31005" cy="150183"/>
            </a:xfrm>
            <a:custGeom>
              <a:rect b="b" l="l" r="r" t="t"/>
              <a:pathLst>
                <a:path extrusionOk="0" h="4621" w="954">
                  <a:moveTo>
                    <a:pt x="1" y="1"/>
                  </a:moveTo>
                  <a:cubicBezTo>
                    <a:pt x="191" y="1"/>
                    <a:pt x="405" y="191"/>
                    <a:pt x="405" y="429"/>
                  </a:cubicBezTo>
                  <a:lnTo>
                    <a:pt x="405" y="4430"/>
                  </a:lnTo>
                  <a:lnTo>
                    <a:pt x="525" y="4430"/>
                  </a:lnTo>
                  <a:cubicBezTo>
                    <a:pt x="644" y="4430"/>
                    <a:pt x="739" y="4502"/>
                    <a:pt x="834" y="4549"/>
                  </a:cubicBezTo>
                  <a:cubicBezTo>
                    <a:pt x="882" y="4621"/>
                    <a:pt x="906" y="4621"/>
                    <a:pt x="953" y="4621"/>
                  </a:cubicBezTo>
                  <a:lnTo>
                    <a:pt x="953" y="429"/>
                  </a:lnTo>
                  <a:cubicBezTo>
                    <a:pt x="953" y="191"/>
                    <a:pt x="763" y="1"/>
                    <a:pt x="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87"/>
            <p:cNvSpPr/>
            <p:nvPr/>
          </p:nvSpPr>
          <p:spPr>
            <a:xfrm>
              <a:off x="5721308" y="2533981"/>
              <a:ext cx="62725" cy="7767"/>
            </a:xfrm>
            <a:custGeom>
              <a:rect b="b" l="l" r="r" t="t"/>
              <a:pathLst>
                <a:path extrusionOk="0" h="239" w="1930">
                  <a:moveTo>
                    <a:pt x="144" y="1"/>
                  </a:moveTo>
                  <a:cubicBezTo>
                    <a:pt x="72" y="1"/>
                    <a:pt x="1" y="48"/>
                    <a:pt x="49" y="144"/>
                  </a:cubicBezTo>
                  <a:cubicBezTo>
                    <a:pt x="72" y="215"/>
                    <a:pt x="96" y="239"/>
                    <a:pt x="144" y="239"/>
                  </a:cubicBezTo>
                  <a:lnTo>
                    <a:pt x="1835" y="239"/>
                  </a:lnTo>
                  <a:cubicBezTo>
                    <a:pt x="1882" y="239"/>
                    <a:pt x="1930" y="144"/>
                    <a:pt x="1930" y="96"/>
                  </a:cubicBezTo>
                  <a:cubicBezTo>
                    <a:pt x="1906" y="25"/>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87"/>
            <p:cNvSpPr/>
            <p:nvPr/>
          </p:nvSpPr>
          <p:spPr>
            <a:xfrm>
              <a:off x="5721308" y="2511556"/>
              <a:ext cx="62725" cy="7767"/>
            </a:xfrm>
            <a:custGeom>
              <a:rect b="b" l="l" r="r" t="t"/>
              <a:pathLst>
                <a:path extrusionOk="0" h="239" w="1930">
                  <a:moveTo>
                    <a:pt x="144" y="0"/>
                  </a:moveTo>
                  <a:cubicBezTo>
                    <a:pt x="72" y="0"/>
                    <a:pt x="1" y="72"/>
                    <a:pt x="49" y="143"/>
                  </a:cubicBezTo>
                  <a:cubicBezTo>
                    <a:pt x="72" y="215"/>
                    <a:pt x="96" y="238"/>
                    <a:pt x="144" y="238"/>
                  </a:cubicBezTo>
                  <a:lnTo>
                    <a:pt x="1835" y="238"/>
                  </a:lnTo>
                  <a:cubicBezTo>
                    <a:pt x="1882" y="238"/>
                    <a:pt x="1930" y="191"/>
                    <a:pt x="1930" y="95"/>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87"/>
            <p:cNvSpPr/>
            <p:nvPr/>
          </p:nvSpPr>
          <p:spPr>
            <a:xfrm>
              <a:off x="5721308" y="2554878"/>
              <a:ext cx="62725" cy="7767"/>
            </a:xfrm>
            <a:custGeom>
              <a:rect b="b" l="l" r="r" t="t"/>
              <a:pathLst>
                <a:path extrusionOk="0" h="239" w="1930">
                  <a:moveTo>
                    <a:pt x="144" y="1"/>
                  </a:moveTo>
                  <a:cubicBezTo>
                    <a:pt x="72" y="1"/>
                    <a:pt x="1" y="72"/>
                    <a:pt x="49" y="168"/>
                  </a:cubicBezTo>
                  <a:cubicBezTo>
                    <a:pt x="72" y="215"/>
                    <a:pt x="96" y="239"/>
                    <a:pt x="144" y="239"/>
                  </a:cubicBezTo>
                  <a:lnTo>
                    <a:pt x="1835" y="239"/>
                  </a:lnTo>
                  <a:cubicBezTo>
                    <a:pt x="1882" y="239"/>
                    <a:pt x="1930" y="191"/>
                    <a:pt x="1930" y="96"/>
                  </a:cubicBezTo>
                  <a:cubicBezTo>
                    <a:pt x="1906" y="48"/>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87"/>
            <p:cNvSpPr/>
            <p:nvPr/>
          </p:nvSpPr>
          <p:spPr>
            <a:xfrm>
              <a:off x="5721308" y="2577336"/>
              <a:ext cx="62725" cy="7767"/>
            </a:xfrm>
            <a:custGeom>
              <a:rect b="b" l="l" r="r" t="t"/>
              <a:pathLst>
                <a:path extrusionOk="0" h="239" w="1930">
                  <a:moveTo>
                    <a:pt x="144" y="0"/>
                  </a:moveTo>
                  <a:cubicBezTo>
                    <a:pt x="72" y="0"/>
                    <a:pt x="1" y="72"/>
                    <a:pt x="49" y="143"/>
                  </a:cubicBezTo>
                  <a:cubicBezTo>
                    <a:pt x="72" y="215"/>
                    <a:pt x="96" y="239"/>
                    <a:pt x="144" y="239"/>
                  </a:cubicBezTo>
                  <a:lnTo>
                    <a:pt x="1835" y="239"/>
                  </a:lnTo>
                  <a:cubicBezTo>
                    <a:pt x="1882" y="239"/>
                    <a:pt x="1930" y="143"/>
                    <a:pt x="1930" y="96"/>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87"/>
            <p:cNvSpPr/>
            <p:nvPr/>
          </p:nvSpPr>
          <p:spPr>
            <a:xfrm>
              <a:off x="5613733" y="2533981"/>
              <a:ext cx="64285" cy="7767"/>
            </a:xfrm>
            <a:custGeom>
              <a:rect b="b" l="l" r="r" t="t"/>
              <a:pathLst>
                <a:path extrusionOk="0" h="239" w="1978">
                  <a:moveTo>
                    <a:pt x="167" y="1"/>
                  </a:moveTo>
                  <a:cubicBezTo>
                    <a:pt x="72" y="1"/>
                    <a:pt x="1" y="48"/>
                    <a:pt x="48" y="144"/>
                  </a:cubicBezTo>
                  <a:cubicBezTo>
                    <a:pt x="72" y="215"/>
                    <a:pt x="96" y="239"/>
                    <a:pt x="167" y="239"/>
                  </a:cubicBezTo>
                  <a:lnTo>
                    <a:pt x="1834" y="239"/>
                  </a:lnTo>
                  <a:cubicBezTo>
                    <a:pt x="1930" y="239"/>
                    <a:pt x="1977" y="144"/>
                    <a:pt x="1954" y="96"/>
                  </a:cubicBezTo>
                  <a:cubicBezTo>
                    <a:pt x="1906" y="25"/>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87"/>
            <p:cNvSpPr/>
            <p:nvPr/>
          </p:nvSpPr>
          <p:spPr>
            <a:xfrm>
              <a:off x="5613733" y="2511556"/>
              <a:ext cx="64285" cy="7767"/>
            </a:xfrm>
            <a:custGeom>
              <a:rect b="b" l="l" r="r" t="t"/>
              <a:pathLst>
                <a:path extrusionOk="0" h="239" w="1978">
                  <a:moveTo>
                    <a:pt x="167" y="0"/>
                  </a:moveTo>
                  <a:cubicBezTo>
                    <a:pt x="72" y="0"/>
                    <a:pt x="1" y="72"/>
                    <a:pt x="48" y="143"/>
                  </a:cubicBezTo>
                  <a:cubicBezTo>
                    <a:pt x="72" y="215"/>
                    <a:pt x="96" y="238"/>
                    <a:pt x="167" y="238"/>
                  </a:cubicBezTo>
                  <a:lnTo>
                    <a:pt x="1834" y="238"/>
                  </a:lnTo>
                  <a:cubicBezTo>
                    <a:pt x="1930" y="238"/>
                    <a:pt x="1977" y="191"/>
                    <a:pt x="1954" y="95"/>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87"/>
            <p:cNvSpPr/>
            <p:nvPr/>
          </p:nvSpPr>
          <p:spPr>
            <a:xfrm>
              <a:off x="5613733" y="2554878"/>
              <a:ext cx="64285" cy="7767"/>
            </a:xfrm>
            <a:custGeom>
              <a:rect b="b" l="l" r="r" t="t"/>
              <a:pathLst>
                <a:path extrusionOk="0" h="239" w="1978">
                  <a:moveTo>
                    <a:pt x="167" y="1"/>
                  </a:moveTo>
                  <a:cubicBezTo>
                    <a:pt x="72" y="1"/>
                    <a:pt x="1" y="72"/>
                    <a:pt x="48" y="168"/>
                  </a:cubicBezTo>
                  <a:cubicBezTo>
                    <a:pt x="72" y="215"/>
                    <a:pt x="96" y="239"/>
                    <a:pt x="167" y="239"/>
                  </a:cubicBezTo>
                  <a:lnTo>
                    <a:pt x="1834" y="239"/>
                  </a:lnTo>
                  <a:cubicBezTo>
                    <a:pt x="1930" y="239"/>
                    <a:pt x="1977" y="191"/>
                    <a:pt x="1954" y="96"/>
                  </a:cubicBezTo>
                  <a:cubicBezTo>
                    <a:pt x="1906" y="48"/>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87"/>
            <p:cNvSpPr/>
            <p:nvPr/>
          </p:nvSpPr>
          <p:spPr>
            <a:xfrm>
              <a:off x="5613733" y="2577336"/>
              <a:ext cx="64285" cy="7767"/>
            </a:xfrm>
            <a:custGeom>
              <a:rect b="b" l="l" r="r" t="t"/>
              <a:pathLst>
                <a:path extrusionOk="0" h="239" w="1978">
                  <a:moveTo>
                    <a:pt x="167" y="0"/>
                  </a:moveTo>
                  <a:cubicBezTo>
                    <a:pt x="72" y="0"/>
                    <a:pt x="1" y="72"/>
                    <a:pt x="48" y="143"/>
                  </a:cubicBezTo>
                  <a:cubicBezTo>
                    <a:pt x="72" y="215"/>
                    <a:pt x="96" y="239"/>
                    <a:pt x="167" y="239"/>
                  </a:cubicBezTo>
                  <a:lnTo>
                    <a:pt x="1834" y="239"/>
                  </a:lnTo>
                  <a:cubicBezTo>
                    <a:pt x="1930" y="239"/>
                    <a:pt x="1977" y="143"/>
                    <a:pt x="1954" y="96"/>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87"/>
            <p:cNvSpPr/>
            <p:nvPr/>
          </p:nvSpPr>
          <p:spPr>
            <a:xfrm>
              <a:off x="5674118" y="2742956"/>
              <a:ext cx="58857" cy="72410"/>
            </a:xfrm>
            <a:custGeom>
              <a:rect b="b" l="l" r="r" t="t"/>
              <a:pathLst>
                <a:path extrusionOk="0" h="2228" w="1811">
                  <a:moveTo>
                    <a:pt x="905" y="1"/>
                  </a:moveTo>
                  <a:cubicBezTo>
                    <a:pt x="548" y="1"/>
                    <a:pt x="238" y="263"/>
                    <a:pt x="191" y="620"/>
                  </a:cubicBezTo>
                  <a:lnTo>
                    <a:pt x="0" y="1930"/>
                  </a:lnTo>
                  <a:lnTo>
                    <a:pt x="0" y="2192"/>
                  </a:lnTo>
                  <a:cubicBezTo>
                    <a:pt x="36" y="2215"/>
                    <a:pt x="483" y="2227"/>
                    <a:pt x="920" y="2227"/>
                  </a:cubicBezTo>
                  <a:cubicBezTo>
                    <a:pt x="1358" y="2227"/>
                    <a:pt x="1786" y="2215"/>
                    <a:pt x="1786" y="2192"/>
                  </a:cubicBezTo>
                  <a:cubicBezTo>
                    <a:pt x="1786" y="2120"/>
                    <a:pt x="1810" y="2025"/>
                    <a:pt x="1786" y="1930"/>
                  </a:cubicBezTo>
                  <a:lnTo>
                    <a:pt x="1596" y="620"/>
                  </a:lnTo>
                  <a:cubicBezTo>
                    <a:pt x="1548" y="263"/>
                    <a:pt x="1239"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87"/>
            <p:cNvSpPr/>
            <p:nvPr/>
          </p:nvSpPr>
          <p:spPr>
            <a:xfrm>
              <a:off x="5676426" y="2798693"/>
              <a:ext cx="55770" cy="40267"/>
            </a:xfrm>
            <a:custGeom>
              <a:rect b="b" l="l" r="r" t="t"/>
              <a:pathLst>
                <a:path extrusionOk="0" h="1239" w="1716">
                  <a:moveTo>
                    <a:pt x="858" y="0"/>
                  </a:moveTo>
                  <a:cubicBezTo>
                    <a:pt x="501" y="0"/>
                    <a:pt x="167" y="191"/>
                    <a:pt x="1" y="477"/>
                  </a:cubicBezTo>
                  <a:cubicBezTo>
                    <a:pt x="48" y="905"/>
                    <a:pt x="406" y="1239"/>
                    <a:pt x="858" y="1239"/>
                  </a:cubicBezTo>
                  <a:cubicBezTo>
                    <a:pt x="1311" y="1239"/>
                    <a:pt x="1668" y="905"/>
                    <a:pt x="1715" y="477"/>
                  </a:cubicBezTo>
                  <a:cubicBezTo>
                    <a:pt x="1525" y="191"/>
                    <a:pt x="1215" y="0"/>
                    <a:pt x="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87"/>
            <p:cNvSpPr/>
            <p:nvPr/>
          </p:nvSpPr>
          <p:spPr>
            <a:xfrm>
              <a:off x="5698103" y="2758328"/>
              <a:ext cx="11635" cy="15340"/>
            </a:xfrm>
            <a:custGeom>
              <a:rect b="b" l="l" r="r" t="t"/>
              <a:pathLst>
                <a:path extrusionOk="0" h="472" w="358">
                  <a:moveTo>
                    <a:pt x="158" y="0"/>
                  </a:moveTo>
                  <a:cubicBezTo>
                    <a:pt x="145" y="0"/>
                    <a:pt x="132" y="1"/>
                    <a:pt x="120" y="4"/>
                  </a:cubicBezTo>
                  <a:cubicBezTo>
                    <a:pt x="72" y="4"/>
                    <a:pt x="1" y="99"/>
                    <a:pt x="1" y="147"/>
                  </a:cubicBezTo>
                  <a:lnTo>
                    <a:pt x="1" y="314"/>
                  </a:lnTo>
                  <a:cubicBezTo>
                    <a:pt x="1" y="361"/>
                    <a:pt x="48" y="456"/>
                    <a:pt x="120" y="456"/>
                  </a:cubicBezTo>
                  <a:cubicBezTo>
                    <a:pt x="145" y="467"/>
                    <a:pt x="170" y="471"/>
                    <a:pt x="195" y="471"/>
                  </a:cubicBezTo>
                  <a:cubicBezTo>
                    <a:pt x="284" y="471"/>
                    <a:pt x="358" y="407"/>
                    <a:pt x="358" y="314"/>
                  </a:cubicBezTo>
                  <a:lnTo>
                    <a:pt x="358" y="147"/>
                  </a:lnTo>
                  <a:cubicBezTo>
                    <a:pt x="358" y="83"/>
                    <a:pt x="263" y="0"/>
                    <a:pt x="1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1" name="Google Shape;18921;p87"/>
          <p:cNvGrpSpPr/>
          <p:nvPr/>
        </p:nvGrpSpPr>
        <p:grpSpPr>
          <a:xfrm>
            <a:off x="4767011" y="2513083"/>
            <a:ext cx="358378" cy="294938"/>
            <a:chOff x="4767011" y="2513083"/>
            <a:chExt cx="358378" cy="294938"/>
          </a:xfrm>
        </p:grpSpPr>
        <p:sp>
          <p:nvSpPr>
            <p:cNvPr id="18922" name="Google Shape;18922;p87"/>
            <p:cNvSpPr/>
            <p:nvPr/>
          </p:nvSpPr>
          <p:spPr>
            <a:xfrm>
              <a:off x="4900131" y="2743736"/>
              <a:ext cx="92138" cy="59638"/>
            </a:xfrm>
            <a:custGeom>
              <a:rect b="b" l="l" r="r" t="t"/>
              <a:pathLst>
                <a:path extrusionOk="0" h="1835" w="2835">
                  <a:moveTo>
                    <a:pt x="1406" y="1"/>
                  </a:moveTo>
                  <a:lnTo>
                    <a:pt x="215" y="215"/>
                  </a:lnTo>
                  <a:lnTo>
                    <a:pt x="1" y="1834"/>
                  </a:lnTo>
                  <a:lnTo>
                    <a:pt x="2835" y="1834"/>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87"/>
            <p:cNvSpPr/>
            <p:nvPr/>
          </p:nvSpPr>
          <p:spPr>
            <a:xfrm>
              <a:off x="4964383" y="2743736"/>
              <a:ext cx="27885" cy="59638"/>
            </a:xfrm>
            <a:custGeom>
              <a:rect b="b" l="l" r="r" t="t"/>
              <a:pathLst>
                <a:path extrusionOk="0" h="1835" w="858">
                  <a:moveTo>
                    <a:pt x="405" y="1"/>
                  </a:moveTo>
                  <a:lnTo>
                    <a:pt x="0" y="215"/>
                  </a:lnTo>
                  <a:lnTo>
                    <a:pt x="191" y="1834"/>
                  </a:lnTo>
                  <a:lnTo>
                    <a:pt x="858"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87"/>
            <p:cNvSpPr/>
            <p:nvPr/>
          </p:nvSpPr>
          <p:spPr>
            <a:xfrm>
              <a:off x="4872278" y="2797133"/>
              <a:ext cx="147875" cy="10888"/>
            </a:xfrm>
            <a:custGeom>
              <a:rect b="b" l="l" r="r" t="t"/>
              <a:pathLst>
                <a:path extrusionOk="0" h="335" w="4550">
                  <a:moveTo>
                    <a:pt x="167" y="1"/>
                  </a:moveTo>
                  <a:cubicBezTo>
                    <a:pt x="48" y="1"/>
                    <a:pt x="0" y="96"/>
                    <a:pt x="0" y="191"/>
                  </a:cubicBezTo>
                  <a:cubicBezTo>
                    <a:pt x="24" y="263"/>
                    <a:pt x="96" y="334"/>
                    <a:pt x="167" y="334"/>
                  </a:cubicBezTo>
                  <a:lnTo>
                    <a:pt x="4382" y="334"/>
                  </a:lnTo>
                  <a:cubicBezTo>
                    <a:pt x="4454" y="334"/>
                    <a:pt x="4549" y="263"/>
                    <a:pt x="4549" y="144"/>
                  </a:cubicBezTo>
                  <a:cubicBezTo>
                    <a:pt x="4525" y="48"/>
                    <a:pt x="4454"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87"/>
            <p:cNvSpPr/>
            <p:nvPr/>
          </p:nvSpPr>
          <p:spPr>
            <a:xfrm>
              <a:off x="4767011" y="2513083"/>
              <a:ext cx="357597" cy="206700"/>
            </a:xfrm>
            <a:custGeom>
              <a:rect b="b" l="l" r="r" t="t"/>
              <a:pathLst>
                <a:path extrusionOk="0" h="6360" w="11003">
                  <a:moveTo>
                    <a:pt x="429" y="1"/>
                  </a:moveTo>
                  <a:cubicBezTo>
                    <a:pt x="191" y="1"/>
                    <a:pt x="1" y="191"/>
                    <a:pt x="1" y="429"/>
                  </a:cubicBezTo>
                  <a:lnTo>
                    <a:pt x="1" y="6121"/>
                  </a:lnTo>
                  <a:lnTo>
                    <a:pt x="5549" y="6359"/>
                  </a:lnTo>
                  <a:lnTo>
                    <a:pt x="11003" y="6121"/>
                  </a:lnTo>
                  <a:lnTo>
                    <a:pt x="11003" y="429"/>
                  </a:lnTo>
                  <a:cubicBezTo>
                    <a:pt x="11003" y="191"/>
                    <a:pt x="10789" y="1"/>
                    <a:pt x="1055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87"/>
            <p:cNvSpPr/>
            <p:nvPr/>
          </p:nvSpPr>
          <p:spPr>
            <a:xfrm>
              <a:off x="5088988" y="2513083"/>
              <a:ext cx="35620" cy="206700"/>
            </a:xfrm>
            <a:custGeom>
              <a:rect b="b" l="l" r="r" t="t"/>
              <a:pathLst>
                <a:path extrusionOk="0" h="6360" w="1096">
                  <a:moveTo>
                    <a:pt x="1" y="1"/>
                  </a:moveTo>
                  <a:cubicBezTo>
                    <a:pt x="239" y="1"/>
                    <a:pt x="453" y="168"/>
                    <a:pt x="453" y="406"/>
                  </a:cubicBezTo>
                  <a:lnTo>
                    <a:pt x="453" y="6359"/>
                  </a:lnTo>
                  <a:lnTo>
                    <a:pt x="1096" y="6121"/>
                  </a:lnTo>
                  <a:lnTo>
                    <a:pt x="1096" y="429"/>
                  </a:lnTo>
                  <a:cubicBezTo>
                    <a:pt x="1096" y="191"/>
                    <a:pt x="882"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87"/>
            <p:cNvSpPr/>
            <p:nvPr/>
          </p:nvSpPr>
          <p:spPr>
            <a:xfrm>
              <a:off x="4803378" y="2565733"/>
              <a:ext cx="281775" cy="147063"/>
            </a:xfrm>
            <a:custGeom>
              <a:rect b="b" l="l" r="r" t="t"/>
              <a:pathLst>
                <a:path extrusionOk="0" h="4525" w="8670">
                  <a:moveTo>
                    <a:pt x="1" y="0"/>
                  </a:moveTo>
                  <a:lnTo>
                    <a:pt x="1" y="4525"/>
                  </a:lnTo>
                  <a:lnTo>
                    <a:pt x="8669" y="4525"/>
                  </a:lnTo>
                  <a:lnTo>
                    <a:pt x="8669" y="262"/>
                  </a:lnTo>
                  <a:cubicBezTo>
                    <a:pt x="8669" y="119"/>
                    <a:pt x="8550" y="0"/>
                    <a:pt x="840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87"/>
            <p:cNvSpPr/>
            <p:nvPr/>
          </p:nvSpPr>
          <p:spPr>
            <a:xfrm>
              <a:off x="5054148" y="2564953"/>
              <a:ext cx="31005" cy="147095"/>
            </a:xfrm>
            <a:custGeom>
              <a:rect b="b" l="l" r="r" t="t"/>
              <a:pathLst>
                <a:path extrusionOk="0" h="4526" w="954">
                  <a:moveTo>
                    <a:pt x="1" y="0"/>
                  </a:moveTo>
                  <a:cubicBezTo>
                    <a:pt x="144" y="0"/>
                    <a:pt x="263" y="119"/>
                    <a:pt x="263" y="262"/>
                  </a:cubicBezTo>
                  <a:lnTo>
                    <a:pt x="263" y="4525"/>
                  </a:lnTo>
                  <a:lnTo>
                    <a:pt x="930" y="4525"/>
                  </a:lnTo>
                  <a:lnTo>
                    <a:pt x="930" y="262"/>
                  </a:lnTo>
                  <a:cubicBezTo>
                    <a:pt x="953" y="119"/>
                    <a:pt x="811" y="0"/>
                    <a:pt x="6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87"/>
            <p:cNvSpPr/>
            <p:nvPr/>
          </p:nvSpPr>
          <p:spPr>
            <a:xfrm>
              <a:off x="4802631" y="2541716"/>
              <a:ext cx="74328" cy="24050"/>
            </a:xfrm>
            <a:custGeom>
              <a:rect b="b" l="l" r="r" t="t"/>
              <a:pathLst>
                <a:path extrusionOk="0" h="740" w="2287">
                  <a:moveTo>
                    <a:pt x="286" y="1"/>
                  </a:moveTo>
                  <a:cubicBezTo>
                    <a:pt x="143" y="1"/>
                    <a:pt x="0" y="120"/>
                    <a:pt x="0" y="311"/>
                  </a:cubicBezTo>
                  <a:lnTo>
                    <a:pt x="0" y="739"/>
                  </a:lnTo>
                  <a:lnTo>
                    <a:pt x="2286" y="739"/>
                  </a:lnTo>
                  <a:lnTo>
                    <a:pt x="2286" y="311"/>
                  </a:lnTo>
                  <a:cubicBezTo>
                    <a:pt x="2286" y="120"/>
                    <a:pt x="2167" y="1"/>
                    <a:pt x="202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87"/>
            <p:cNvSpPr/>
            <p:nvPr/>
          </p:nvSpPr>
          <p:spPr>
            <a:xfrm>
              <a:off x="4803378" y="2604408"/>
              <a:ext cx="66625" cy="72020"/>
            </a:xfrm>
            <a:custGeom>
              <a:rect b="b" l="l" r="r" t="t"/>
              <a:pathLst>
                <a:path extrusionOk="0" h="2216" w="2050">
                  <a:moveTo>
                    <a:pt x="1" y="1"/>
                  </a:moveTo>
                  <a:lnTo>
                    <a:pt x="1" y="2216"/>
                  </a:lnTo>
                  <a:lnTo>
                    <a:pt x="1192" y="2216"/>
                  </a:lnTo>
                  <a:cubicBezTo>
                    <a:pt x="1668" y="2216"/>
                    <a:pt x="2049" y="1835"/>
                    <a:pt x="2049" y="1358"/>
                  </a:cubicBezTo>
                  <a:lnTo>
                    <a:pt x="2049" y="882"/>
                  </a:lnTo>
                  <a:cubicBezTo>
                    <a:pt x="2049" y="406"/>
                    <a:pt x="1668" y="1"/>
                    <a:pt x="119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87"/>
            <p:cNvSpPr/>
            <p:nvPr/>
          </p:nvSpPr>
          <p:spPr>
            <a:xfrm>
              <a:off x="4829703" y="2618351"/>
              <a:ext cx="11635" cy="11635"/>
            </a:xfrm>
            <a:custGeom>
              <a:rect b="b" l="l" r="r" t="t"/>
              <a:pathLst>
                <a:path extrusionOk="0" h="358" w="358">
                  <a:moveTo>
                    <a:pt x="167" y="1"/>
                  </a:moveTo>
                  <a:cubicBezTo>
                    <a:pt x="72" y="1"/>
                    <a:pt x="1" y="72"/>
                    <a:pt x="1" y="167"/>
                  </a:cubicBezTo>
                  <a:cubicBezTo>
                    <a:pt x="1" y="263"/>
                    <a:pt x="72" y="358"/>
                    <a:pt x="167" y="358"/>
                  </a:cubicBezTo>
                  <a:cubicBezTo>
                    <a:pt x="263" y="358"/>
                    <a:pt x="358" y="263"/>
                    <a:pt x="358" y="167"/>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87"/>
            <p:cNvSpPr/>
            <p:nvPr/>
          </p:nvSpPr>
          <p:spPr>
            <a:xfrm>
              <a:off x="4829703" y="2636941"/>
              <a:ext cx="10888" cy="21840"/>
            </a:xfrm>
            <a:custGeom>
              <a:rect b="b" l="l" r="r" t="t"/>
              <a:pathLst>
                <a:path extrusionOk="0" h="672" w="335">
                  <a:moveTo>
                    <a:pt x="144" y="0"/>
                  </a:moveTo>
                  <a:cubicBezTo>
                    <a:pt x="48" y="0"/>
                    <a:pt x="1" y="72"/>
                    <a:pt x="1" y="167"/>
                  </a:cubicBezTo>
                  <a:lnTo>
                    <a:pt x="1" y="524"/>
                  </a:lnTo>
                  <a:cubicBezTo>
                    <a:pt x="1" y="607"/>
                    <a:pt x="73" y="672"/>
                    <a:pt x="123" y="672"/>
                  </a:cubicBezTo>
                  <a:cubicBezTo>
                    <a:pt x="130" y="672"/>
                    <a:pt x="137" y="670"/>
                    <a:pt x="144" y="667"/>
                  </a:cubicBezTo>
                  <a:cubicBezTo>
                    <a:pt x="263" y="667"/>
                    <a:pt x="334" y="619"/>
                    <a:pt x="334" y="524"/>
                  </a:cubicBezTo>
                  <a:lnTo>
                    <a:pt x="334" y="143"/>
                  </a:lnTo>
                  <a:cubicBezTo>
                    <a:pt x="334" y="48"/>
                    <a:pt x="239" y="0"/>
                    <a:pt x="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87"/>
            <p:cNvSpPr/>
            <p:nvPr/>
          </p:nvSpPr>
          <p:spPr>
            <a:xfrm>
              <a:off x="4903251" y="2599793"/>
              <a:ext cx="50310" cy="10855"/>
            </a:xfrm>
            <a:custGeom>
              <a:rect b="b" l="l" r="r" t="t"/>
              <a:pathLst>
                <a:path extrusionOk="0" h="334" w="1548">
                  <a:moveTo>
                    <a:pt x="143" y="0"/>
                  </a:moveTo>
                  <a:cubicBezTo>
                    <a:pt x="48" y="0"/>
                    <a:pt x="0" y="95"/>
                    <a:pt x="0" y="191"/>
                  </a:cubicBezTo>
                  <a:cubicBezTo>
                    <a:pt x="0" y="262"/>
                    <a:pt x="95" y="333"/>
                    <a:pt x="167" y="333"/>
                  </a:cubicBezTo>
                  <a:lnTo>
                    <a:pt x="1405" y="333"/>
                  </a:lnTo>
                  <a:cubicBezTo>
                    <a:pt x="1477" y="333"/>
                    <a:pt x="1548" y="238"/>
                    <a:pt x="1548" y="143"/>
                  </a:cubicBezTo>
                  <a:cubicBezTo>
                    <a:pt x="1548" y="48"/>
                    <a:pt x="1453" y="0"/>
                    <a:pt x="13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87"/>
            <p:cNvSpPr/>
            <p:nvPr/>
          </p:nvSpPr>
          <p:spPr>
            <a:xfrm>
              <a:off x="4900911" y="2623778"/>
              <a:ext cx="146315" cy="10855"/>
            </a:xfrm>
            <a:custGeom>
              <a:rect b="b" l="l" r="r" t="t"/>
              <a:pathLst>
                <a:path extrusionOk="0" h="334" w="4502">
                  <a:moveTo>
                    <a:pt x="191" y="0"/>
                  </a:moveTo>
                  <a:cubicBezTo>
                    <a:pt x="72" y="0"/>
                    <a:pt x="1" y="96"/>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87"/>
            <p:cNvSpPr/>
            <p:nvPr/>
          </p:nvSpPr>
          <p:spPr>
            <a:xfrm>
              <a:off x="4900911" y="2646983"/>
              <a:ext cx="146315" cy="10888"/>
            </a:xfrm>
            <a:custGeom>
              <a:rect b="b" l="l" r="r" t="t"/>
              <a:pathLst>
                <a:path extrusionOk="0" h="335" w="4502">
                  <a:moveTo>
                    <a:pt x="191" y="1"/>
                  </a:moveTo>
                  <a:cubicBezTo>
                    <a:pt x="72" y="1"/>
                    <a:pt x="1" y="96"/>
                    <a:pt x="1" y="191"/>
                  </a:cubicBezTo>
                  <a:cubicBezTo>
                    <a:pt x="48" y="286"/>
                    <a:pt x="96" y="334"/>
                    <a:pt x="191" y="334"/>
                  </a:cubicBezTo>
                  <a:lnTo>
                    <a:pt x="4335" y="334"/>
                  </a:lnTo>
                  <a:cubicBezTo>
                    <a:pt x="4454" y="334"/>
                    <a:pt x="4502" y="239"/>
                    <a:pt x="4502" y="144"/>
                  </a:cubicBezTo>
                  <a:cubicBezTo>
                    <a:pt x="4478" y="72"/>
                    <a:pt x="4406" y="1"/>
                    <a:pt x="433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87"/>
            <p:cNvSpPr/>
            <p:nvPr/>
          </p:nvSpPr>
          <p:spPr>
            <a:xfrm>
              <a:off x="4900911" y="2670221"/>
              <a:ext cx="146315" cy="10855"/>
            </a:xfrm>
            <a:custGeom>
              <a:rect b="b" l="l" r="r" t="t"/>
              <a:pathLst>
                <a:path extrusionOk="0" h="334" w="4502">
                  <a:moveTo>
                    <a:pt x="191" y="0"/>
                  </a:moveTo>
                  <a:cubicBezTo>
                    <a:pt x="72" y="0"/>
                    <a:pt x="1" y="95"/>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87"/>
            <p:cNvSpPr/>
            <p:nvPr/>
          </p:nvSpPr>
          <p:spPr>
            <a:xfrm>
              <a:off x="4767791" y="2712016"/>
              <a:ext cx="357597" cy="38708"/>
            </a:xfrm>
            <a:custGeom>
              <a:rect b="b" l="l" r="r" t="t"/>
              <a:pathLst>
                <a:path extrusionOk="0" h="1191" w="11003">
                  <a:moveTo>
                    <a:pt x="1" y="0"/>
                  </a:moveTo>
                  <a:lnTo>
                    <a:pt x="1" y="738"/>
                  </a:lnTo>
                  <a:cubicBezTo>
                    <a:pt x="1" y="977"/>
                    <a:pt x="215" y="1191"/>
                    <a:pt x="453" y="1191"/>
                  </a:cubicBezTo>
                  <a:lnTo>
                    <a:pt x="10574" y="1191"/>
                  </a:lnTo>
                  <a:cubicBezTo>
                    <a:pt x="10812" y="1191"/>
                    <a:pt x="11003" y="977"/>
                    <a:pt x="11003" y="738"/>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87"/>
            <p:cNvSpPr/>
            <p:nvPr/>
          </p:nvSpPr>
          <p:spPr>
            <a:xfrm>
              <a:off x="5088988" y="2712016"/>
              <a:ext cx="35620" cy="38708"/>
            </a:xfrm>
            <a:custGeom>
              <a:rect b="b" l="l" r="r" t="t"/>
              <a:pathLst>
                <a:path extrusionOk="0" h="1191" w="1096">
                  <a:moveTo>
                    <a:pt x="453" y="0"/>
                  </a:moveTo>
                  <a:lnTo>
                    <a:pt x="453" y="738"/>
                  </a:lnTo>
                  <a:cubicBezTo>
                    <a:pt x="453" y="977"/>
                    <a:pt x="239" y="1191"/>
                    <a:pt x="1" y="1191"/>
                  </a:cubicBezTo>
                  <a:lnTo>
                    <a:pt x="644" y="1191"/>
                  </a:lnTo>
                  <a:cubicBezTo>
                    <a:pt x="882"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9" name="Google Shape;18939;p87"/>
          <p:cNvGrpSpPr/>
          <p:nvPr/>
        </p:nvGrpSpPr>
        <p:grpSpPr>
          <a:xfrm>
            <a:off x="4024776" y="2544056"/>
            <a:ext cx="361465" cy="232992"/>
            <a:chOff x="4024776" y="2544056"/>
            <a:chExt cx="361465" cy="232992"/>
          </a:xfrm>
        </p:grpSpPr>
        <p:sp>
          <p:nvSpPr>
            <p:cNvPr id="18940" name="Google Shape;18940;p87"/>
            <p:cNvSpPr/>
            <p:nvPr/>
          </p:nvSpPr>
          <p:spPr>
            <a:xfrm>
              <a:off x="4150161" y="2656278"/>
              <a:ext cx="110728" cy="86710"/>
            </a:xfrm>
            <a:custGeom>
              <a:rect b="b" l="l" r="r" t="t"/>
              <a:pathLst>
                <a:path extrusionOk="0" h="2668" w="3407">
                  <a:moveTo>
                    <a:pt x="453" y="0"/>
                  </a:moveTo>
                  <a:lnTo>
                    <a:pt x="1" y="2668"/>
                  </a:lnTo>
                  <a:lnTo>
                    <a:pt x="3406" y="2668"/>
                  </a:lnTo>
                  <a:lnTo>
                    <a:pt x="2977"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87"/>
            <p:cNvSpPr/>
            <p:nvPr/>
          </p:nvSpPr>
          <p:spPr>
            <a:xfrm>
              <a:off x="4225236" y="2656278"/>
              <a:ext cx="35653" cy="86710"/>
            </a:xfrm>
            <a:custGeom>
              <a:rect b="b" l="l" r="r" t="t"/>
              <a:pathLst>
                <a:path extrusionOk="0" h="2668" w="1097">
                  <a:moveTo>
                    <a:pt x="1" y="0"/>
                  </a:moveTo>
                  <a:lnTo>
                    <a:pt x="429" y="2668"/>
                  </a:lnTo>
                  <a:lnTo>
                    <a:pt x="1096" y="2668"/>
                  </a:lnTo>
                  <a:lnTo>
                    <a:pt x="644"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87"/>
            <p:cNvSpPr/>
            <p:nvPr/>
          </p:nvSpPr>
          <p:spPr>
            <a:xfrm>
              <a:off x="4120748" y="2736781"/>
              <a:ext cx="170300" cy="40267"/>
            </a:xfrm>
            <a:custGeom>
              <a:rect b="b" l="l" r="r" t="t"/>
              <a:pathLst>
                <a:path extrusionOk="0" h="1239" w="5240">
                  <a:moveTo>
                    <a:pt x="167" y="0"/>
                  </a:moveTo>
                  <a:cubicBezTo>
                    <a:pt x="72" y="0"/>
                    <a:pt x="1" y="95"/>
                    <a:pt x="1" y="191"/>
                  </a:cubicBezTo>
                  <a:lnTo>
                    <a:pt x="1" y="381"/>
                  </a:lnTo>
                  <a:cubicBezTo>
                    <a:pt x="1" y="858"/>
                    <a:pt x="382" y="1239"/>
                    <a:pt x="858" y="1239"/>
                  </a:cubicBezTo>
                  <a:lnTo>
                    <a:pt x="4359" y="1239"/>
                  </a:lnTo>
                  <a:cubicBezTo>
                    <a:pt x="4835" y="1239"/>
                    <a:pt x="5240" y="858"/>
                    <a:pt x="5240" y="381"/>
                  </a:cubicBezTo>
                  <a:lnTo>
                    <a:pt x="5240" y="191"/>
                  </a:lnTo>
                  <a:cubicBezTo>
                    <a:pt x="5240" y="95"/>
                    <a:pt x="5145" y="0"/>
                    <a:pt x="504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87"/>
            <p:cNvSpPr/>
            <p:nvPr/>
          </p:nvSpPr>
          <p:spPr>
            <a:xfrm>
              <a:off x="4024776" y="2544056"/>
              <a:ext cx="361465" cy="117683"/>
            </a:xfrm>
            <a:custGeom>
              <a:rect b="b" l="l" r="r" t="t"/>
              <a:pathLst>
                <a:path extrusionOk="0" h="3621" w="11122">
                  <a:moveTo>
                    <a:pt x="1882" y="0"/>
                  </a:moveTo>
                  <a:cubicBezTo>
                    <a:pt x="834" y="0"/>
                    <a:pt x="1" y="882"/>
                    <a:pt x="48" y="1929"/>
                  </a:cubicBezTo>
                  <a:cubicBezTo>
                    <a:pt x="120" y="2882"/>
                    <a:pt x="953" y="3620"/>
                    <a:pt x="1906" y="3620"/>
                  </a:cubicBezTo>
                  <a:lnTo>
                    <a:pt x="9264" y="3620"/>
                  </a:lnTo>
                  <a:cubicBezTo>
                    <a:pt x="10288" y="3620"/>
                    <a:pt x="11122" y="2763"/>
                    <a:pt x="11074" y="1691"/>
                  </a:cubicBezTo>
                  <a:cubicBezTo>
                    <a:pt x="11003" y="739"/>
                    <a:pt x="10169" y="0"/>
                    <a:pt x="921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87"/>
            <p:cNvSpPr/>
            <p:nvPr/>
          </p:nvSpPr>
          <p:spPr>
            <a:xfrm>
              <a:off x="4241486" y="2736781"/>
              <a:ext cx="49563" cy="38708"/>
            </a:xfrm>
            <a:custGeom>
              <a:rect b="b" l="l" r="r" t="t"/>
              <a:pathLst>
                <a:path extrusionOk="0" h="1191" w="1525">
                  <a:moveTo>
                    <a:pt x="691" y="0"/>
                  </a:moveTo>
                  <a:cubicBezTo>
                    <a:pt x="763" y="0"/>
                    <a:pt x="858" y="95"/>
                    <a:pt x="858" y="191"/>
                  </a:cubicBezTo>
                  <a:lnTo>
                    <a:pt x="858" y="334"/>
                  </a:lnTo>
                  <a:cubicBezTo>
                    <a:pt x="858" y="810"/>
                    <a:pt x="477" y="1191"/>
                    <a:pt x="1" y="1191"/>
                  </a:cubicBezTo>
                  <a:lnTo>
                    <a:pt x="644" y="1191"/>
                  </a:lnTo>
                  <a:cubicBezTo>
                    <a:pt x="1120" y="1191"/>
                    <a:pt x="1525" y="810"/>
                    <a:pt x="1525" y="334"/>
                  </a:cubicBezTo>
                  <a:lnTo>
                    <a:pt x="1525" y="191"/>
                  </a:lnTo>
                  <a:cubicBezTo>
                    <a:pt x="1525" y="95"/>
                    <a:pt x="1430" y="0"/>
                    <a:pt x="13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87"/>
            <p:cNvSpPr/>
            <p:nvPr/>
          </p:nvSpPr>
          <p:spPr>
            <a:xfrm>
              <a:off x="4303398" y="2544056"/>
              <a:ext cx="82843" cy="117683"/>
            </a:xfrm>
            <a:custGeom>
              <a:rect b="b" l="l" r="r" t="t"/>
              <a:pathLst>
                <a:path extrusionOk="0" h="3621" w="2549">
                  <a:moveTo>
                    <a:pt x="1" y="0"/>
                  </a:moveTo>
                  <a:cubicBezTo>
                    <a:pt x="1001" y="0"/>
                    <a:pt x="1811" y="786"/>
                    <a:pt x="1811" y="1810"/>
                  </a:cubicBezTo>
                  <a:cubicBezTo>
                    <a:pt x="1811" y="2811"/>
                    <a:pt x="1001" y="3620"/>
                    <a:pt x="1" y="3620"/>
                  </a:cubicBezTo>
                  <a:lnTo>
                    <a:pt x="644" y="3620"/>
                  </a:lnTo>
                  <a:cubicBezTo>
                    <a:pt x="1715" y="3620"/>
                    <a:pt x="2549" y="2763"/>
                    <a:pt x="2501" y="1691"/>
                  </a:cubicBezTo>
                  <a:cubicBezTo>
                    <a:pt x="2430" y="739"/>
                    <a:pt x="1644" y="0"/>
                    <a:pt x="64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87"/>
            <p:cNvSpPr/>
            <p:nvPr/>
          </p:nvSpPr>
          <p:spPr>
            <a:xfrm>
              <a:off x="4168751" y="2565733"/>
              <a:ext cx="73547" cy="73547"/>
            </a:xfrm>
            <a:custGeom>
              <a:rect b="b" l="l" r="r" t="t"/>
              <a:pathLst>
                <a:path extrusionOk="0" h="2263" w="2263">
                  <a:moveTo>
                    <a:pt x="1143" y="0"/>
                  </a:moveTo>
                  <a:cubicBezTo>
                    <a:pt x="500" y="0"/>
                    <a:pt x="0" y="524"/>
                    <a:pt x="0" y="1143"/>
                  </a:cubicBezTo>
                  <a:cubicBezTo>
                    <a:pt x="0" y="1762"/>
                    <a:pt x="500" y="2263"/>
                    <a:pt x="1143" y="2263"/>
                  </a:cubicBezTo>
                  <a:cubicBezTo>
                    <a:pt x="1762" y="2263"/>
                    <a:pt x="2262" y="1762"/>
                    <a:pt x="2262" y="1143"/>
                  </a:cubicBezTo>
                  <a:cubicBezTo>
                    <a:pt x="2262" y="524"/>
                    <a:pt x="1762" y="0"/>
                    <a:pt x="11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87"/>
            <p:cNvSpPr/>
            <p:nvPr/>
          </p:nvSpPr>
          <p:spPr>
            <a:xfrm>
              <a:off x="4191176" y="2588158"/>
              <a:ext cx="28665" cy="29445"/>
            </a:xfrm>
            <a:custGeom>
              <a:rect b="b" l="l" r="r" t="t"/>
              <a:pathLst>
                <a:path extrusionOk="0" h="906" w="882">
                  <a:moveTo>
                    <a:pt x="453" y="1"/>
                  </a:moveTo>
                  <a:cubicBezTo>
                    <a:pt x="191" y="1"/>
                    <a:pt x="1" y="191"/>
                    <a:pt x="1" y="453"/>
                  </a:cubicBezTo>
                  <a:cubicBezTo>
                    <a:pt x="1" y="691"/>
                    <a:pt x="191" y="906"/>
                    <a:pt x="453" y="906"/>
                  </a:cubicBezTo>
                  <a:cubicBezTo>
                    <a:pt x="691" y="906"/>
                    <a:pt x="882" y="691"/>
                    <a:pt x="882" y="453"/>
                  </a:cubicBezTo>
                  <a:cubicBezTo>
                    <a:pt x="882" y="191"/>
                    <a:pt x="691" y="1"/>
                    <a:pt x="453" y="1"/>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87"/>
            <p:cNvSpPr/>
            <p:nvPr/>
          </p:nvSpPr>
          <p:spPr>
            <a:xfrm>
              <a:off x="4076646" y="2599013"/>
              <a:ext cx="41828" cy="10855"/>
            </a:xfrm>
            <a:custGeom>
              <a:rect b="b" l="l" r="r" t="t"/>
              <a:pathLst>
                <a:path extrusionOk="0" h="334" w="1287">
                  <a:moveTo>
                    <a:pt x="143" y="0"/>
                  </a:moveTo>
                  <a:cubicBezTo>
                    <a:pt x="72" y="0"/>
                    <a:pt x="0" y="72"/>
                    <a:pt x="0" y="167"/>
                  </a:cubicBezTo>
                  <a:cubicBezTo>
                    <a:pt x="0" y="262"/>
                    <a:pt x="95" y="334"/>
                    <a:pt x="191" y="334"/>
                  </a:cubicBezTo>
                  <a:lnTo>
                    <a:pt x="1119" y="334"/>
                  </a:lnTo>
                  <a:cubicBezTo>
                    <a:pt x="1239" y="334"/>
                    <a:pt x="1286" y="238"/>
                    <a:pt x="1262" y="143"/>
                  </a:cubicBezTo>
                  <a:cubicBezTo>
                    <a:pt x="1239"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87"/>
            <p:cNvSpPr/>
            <p:nvPr/>
          </p:nvSpPr>
          <p:spPr>
            <a:xfrm>
              <a:off x="4292576" y="2599013"/>
              <a:ext cx="41047" cy="10855"/>
            </a:xfrm>
            <a:custGeom>
              <a:rect b="b" l="l" r="r" t="t"/>
              <a:pathLst>
                <a:path extrusionOk="0" h="334" w="1263">
                  <a:moveTo>
                    <a:pt x="143" y="0"/>
                  </a:moveTo>
                  <a:cubicBezTo>
                    <a:pt x="48" y="0"/>
                    <a:pt x="0" y="72"/>
                    <a:pt x="0" y="167"/>
                  </a:cubicBezTo>
                  <a:cubicBezTo>
                    <a:pt x="0" y="262"/>
                    <a:pt x="96" y="334"/>
                    <a:pt x="191" y="334"/>
                  </a:cubicBezTo>
                  <a:lnTo>
                    <a:pt x="1096" y="334"/>
                  </a:lnTo>
                  <a:cubicBezTo>
                    <a:pt x="1191" y="334"/>
                    <a:pt x="1263" y="238"/>
                    <a:pt x="1263" y="143"/>
                  </a:cubicBezTo>
                  <a:cubicBezTo>
                    <a:pt x="1263"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0" name="Google Shape;18950;p87"/>
          <p:cNvGrpSpPr/>
          <p:nvPr/>
        </p:nvGrpSpPr>
        <p:grpSpPr>
          <a:xfrm>
            <a:off x="3270158" y="2513083"/>
            <a:ext cx="359158" cy="294938"/>
            <a:chOff x="3270158" y="2513083"/>
            <a:chExt cx="359158" cy="294938"/>
          </a:xfrm>
        </p:grpSpPr>
        <p:sp>
          <p:nvSpPr>
            <p:cNvPr id="18951" name="Google Shape;18951;p87"/>
            <p:cNvSpPr/>
            <p:nvPr/>
          </p:nvSpPr>
          <p:spPr>
            <a:xfrm>
              <a:off x="3403278" y="2743736"/>
              <a:ext cx="92138" cy="59638"/>
            </a:xfrm>
            <a:custGeom>
              <a:rect b="b" l="l" r="r" t="t"/>
              <a:pathLst>
                <a:path extrusionOk="0" h="1835" w="2835">
                  <a:moveTo>
                    <a:pt x="1406" y="1"/>
                  </a:moveTo>
                  <a:lnTo>
                    <a:pt x="215" y="215"/>
                  </a:lnTo>
                  <a:lnTo>
                    <a:pt x="1" y="1834"/>
                  </a:lnTo>
                  <a:lnTo>
                    <a:pt x="2834" y="1834"/>
                  </a:lnTo>
                  <a:lnTo>
                    <a:pt x="2596"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87"/>
            <p:cNvSpPr/>
            <p:nvPr/>
          </p:nvSpPr>
          <p:spPr>
            <a:xfrm>
              <a:off x="3467531" y="2743736"/>
              <a:ext cx="27885" cy="59638"/>
            </a:xfrm>
            <a:custGeom>
              <a:rect b="b" l="l" r="r" t="t"/>
              <a:pathLst>
                <a:path extrusionOk="0" h="1835" w="858">
                  <a:moveTo>
                    <a:pt x="405" y="1"/>
                  </a:moveTo>
                  <a:lnTo>
                    <a:pt x="0" y="215"/>
                  </a:lnTo>
                  <a:lnTo>
                    <a:pt x="214" y="1834"/>
                  </a:lnTo>
                  <a:lnTo>
                    <a:pt x="857"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87"/>
            <p:cNvSpPr/>
            <p:nvPr/>
          </p:nvSpPr>
          <p:spPr>
            <a:xfrm>
              <a:off x="3375426" y="2797133"/>
              <a:ext cx="147843" cy="10888"/>
            </a:xfrm>
            <a:custGeom>
              <a:rect b="b" l="l" r="r" t="t"/>
              <a:pathLst>
                <a:path extrusionOk="0" h="335" w="4549">
                  <a:moveTo>
                    <a:pt x="191" y="1"/>
                  </a:moveTo>
                  <a:cubicBezTo>
                    <a:pt x="48" y="1"/>
                    <a:pt x="0" y="96"/>
                    <a:pt x="0" y="191"/>
                  </a:cubicBezTo>
                  <a:cubicBezTo>
                    <a:pt x="24" y="263"/>
                    <a:pt x="96" y="334"/>
                    <a:pt x="191" y="334"/>
                  </a:cubicBezTo>
                  <a:lnTo>
                    <a:pt x="4382" y="334"/>
                  </a:lnTo>
                  <a:cubicBezTo>
                    <a:pt x="4477" y="334"/>
                    <a:pt x="4549" y="263"/>
                    <a:pt x="4549" y="144"/>
                  </a:cubicBezTo>
                  <a:cubicBezTo>
                    <a:pt x="4525" y="48"/>
                    <a:pt x="4477"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87"/>
            <p:cNvSpPr/>
            <p:nvPr/>
          </p:nvSpPr>
          <p:spPr>
            <a:xfrm>
              <a:off x="3270158" y="2513083"/>
              <a:ext cx="357598" cy="206700"/>
            </a:xfrm>
            <a:custGeom>
              <a:rect b="b" l="l" r="r" t="t"/>
              <a:pathLst>
                <a:path extrusionOk="0" h="6360" w="11003">
                  <a:moveTo>
                    <a:pt x="453" y="1"/>
                  </a:moveTo>
                  <a:cubicBezTo>
                    <a:pt x="215" y="1"/>
                    <a:pt x="0" y="191"/>
                    <a:pt x="0" y="429"/>
                  </a:cubicBezTo>
                  <a:lnTo>
                    <a:pt x="0" y="6121"/>
                  </a:lnTo>
                  <a:lnTo>
                    <a:pt x="5573" y="6359"/>
                  </a:lnTo>
                  <a:lnTo>
                    <a:pt x="11003" y="6121"/>
                  </a:lnTo>
                  <a:lnTo>
                    <a:pt x="11003" y="429"/>
                  </a:lnTo>
                  <a:cubicBezTo>
                    <a:pt x="11003" y="191"/>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87"/>
            <p:cNvSpPr/>
            <p:nvPr/>
          </p:nvSpPr>
          <p:spPr>
            <a:xfrm>
              <a:off x="3592136" y="2513083"/>
              <a:ext cx="35620" cy="206700"/>
            </a:xfrm>
            <a:custGeom>
              <a:rect b="b" l="l" r="r" t="t"/>
              <a:pathLst>
                <a:path extrusionOk="0" h="6360" w="1096">
                  <a:moveTo>
                    <a:pt x="0" y="1"/>
                  </a:moveTo>
                  <a:cubicBezTo>
                    <a:pt x="238" y="1"/>
                    <a:pt x="453" y="168"/>
                    <a:pt x="453" y="406"/>
                  </a:cubicBezTo>
                  <a:lnTo>
                    <a:pt x="453" y="6359"/>
                  </a:lnTo>
                  <a:lnTo>
                    <a:pt x="1096" y="6121"/>
                  </a:lnTo>
                  <a:lnTo>
                    <a:pt x="1096" y="429"/>
                  </a:lnTo>
                  <a:cubicBezTo>
                    <a:pt x="1096" y="191"/>
                    <a:pt x="905"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87"/>
            <p:cNvSpPr/>
            <p:nvPr/>
          </p:nvSpPr>
          <p:spPr>
            <a:xfrm>
              <a:off x="3312733" y="2656278"/>
              <a:ext cx="128505" cy="56517"/>
            </a:xfrm>
            <a:custGeom>
              <a:rect b="b" l="l" r="r" t="t"/>
              <a:pathLst>
                <a:path extrusionOk="0" h="1739" w="3954">
                  <a:moveTo>
                    <a:pt x="1453" y="0"/>
                  </a:moveTo>
                  <a:lnTo>
                    <a:pt x="1453" y="620"/>
                  </a:lnTo>
                  <a:cubicBezTo>
                    <a:pt x="1453" y="667"/>
                    <a:pt x="1429" y="739"/>
                    <a:pt x="1358" y="739"/>
                  </a:cubicBezTo>
                  <a:lnTo>
                    <a:pt x="405" y="1120"/>
                  </a:lnTo>
                  <a:cubicBezTo>
                    <a:pt x="286" y="1191"/>
                    <a:pt x="167" y="1263"/>
                    <a:pt x="119" y="1429"/>
                  </a:cubicBezTo>
                  <a:cubicBezTo>
                    <a:pt x="96" y="1501"/>
                    <a:pt x="24" y="1620"/>
                    <a:pt x="0" y="1739"/>
                  </a:cubicBezTo>
                  <a:lnTo>
                    <a:pt x="3953" y="1739"/>
                  </a:lnTo>
                  <a:cubicBezTo>
                    <a:pt x="3930" y="1620"/>
                    <a:pt x="3906" y="1548"/>
                    <a:pt x="3834" y="1406"/>
                  </a:cubicBezTo>
                  <a:cubicBezTo>
                    <a:pt x="3787" y="1286"/>
                    <a:pt x="3668" y="1167"/>
                    <a:pt x="3549" y="1120"/>
                  </a:cubicBezTo>
                  <a:lnTo>
                    <a:pt x="2596" y="739"/>
                  </a:lnTo>
                  <a:cubicBezTo>
                    <a:pt x="2525" y="691"/>
                    <a:pt x="2501" y="667"/>
                    <a:pt x="2501" y="620"/>
                  </a:cubicBezTo>
                  <a:lnTo>
                    <a:pt x="2501"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87"/>
            <p:cNvSpPr/>
            <p:nvPr/>
          </p:nvSpPr>
          <p:spPr>
            <a:xfrm>
              <a:off x="3328983" y="2547923"/>
              <a:ext cx="100653" cy="99872"/>
            </a:xfrm>
            <a:custGeom>
              <a:rect b="b" l="l" r="r" t="t"/>
              <a:pathLst>
                <a:path extrusionOk="0" h="3073" w="3097">
                  <a:moveTo>
                    <a:pt x="1548" y="0"/>
                  </a:moveTo>
                  <a:cubicBezTo>
                    <a:pt x="691" y="0"/>
                    <a:pt x="0" y="691"/>
                    <a:pt x="0" y="1548"/>
                  </a:cubicBezTo>
                  <a:cubicBezTo>
                    <a:pt x="0" y="2382"/>
                    <a:pt x="691" y="3073"/>
                    <a:pt x="1548" y="3073"/>
                  </a:cubicBezTo>
                  <a:cubicBezTo>
                    <a:pt x="2406" y="3073"/>
                    <a:pt x="3096" y="2382"/>
                    <a:pt x="3096" y="1548"/>
                  </a:cubicBezTo>
                  <a:cubicBezTo>
                    <a:pt x="3096" y="691"/>
                    <a:pt x="2406" y="0"/>
                    <a:pt x="154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87"/>
            <p:cNvSpPr/>
            <p:nvPr/>
          </p:nvSpPr>
          <p:spPr>
            <a:xfrm>
              <a:off x="3328203" y="2579091"/>
              <a:ext cx="102213" cy="95615"/>
            </a:xfrm>
            <a:custGeom>
              <a:rect b="b" l="l" r="r" t="t"/>
              <a:pathLst>
                <a:path extrusionOk="0" h="2942" w="3145">
                  <a:moveTo>
                    <a:pt x="2253" y="1"/>
                  </a:moveTo>
                  <a:cubicBezTo>
                    <a:pt x="2110" y="1"/>
                    <a:pt x="1912" y="262"/>
                    <a:pt x="1787" y="304"/>
                  </a:cubicBezTo>
                  <a:cubicBezTo>
                    <a:pt x="1644" y="351"/>
                    <a:pt x="1572" y="351"/>
                    <a:pt x="1358" y="351"/>
                  </a:cubicBezTo>
                  <a:cubicBezTo>
                    <a:pt x="1211" y="309"/>
                    <a:pt x="1026" y="26"/>
                    <a:pt x="887" y="26"/>
                  </a:cubicBezTo>
                  <a:cubicBezTo>
                    <a:pt x="868" y="26"/>
                    <a:pt x="851" y="31"/>
                    <a:pt x="834" y="42"/>
                  </a:cubicBezTo>
                  <a:cubicBezTo>
                    <a:pt x="763" y="65"/>
                    <a:pt x="739" y="137"/>
                    <a:pt x="715" y="185"/>
                  </a:cubicBezTo>
                  <a:cubicBezTo>
                    <a:pt x="572" y="542"/>
                    <a:pt x="1" y="2090"/>
                    <a:pt x="1072" y="2780"/>
                  </a:cubicBezTo>
                  <a:cubicBezTo>
                    <a:pt x="1215" y="2887"/>
                    <a:pt x="1394" y="2941"/>
                    <a:pt x="1572" y="2941"/>
                  </a:cubicBezTo>
                  <a:cubicBezTo>
                    <a:pt x="1751" y="2941"/>
                    <a:pt x="1930" y="2887"/>
                    <a:pt x="2072" y="2780"/>
                  </a:cubicBezTo>
                  <a:cubicBezTo>
                    <a:pt x="3144" y="2090"/>
                    <a:pt x="2596" y="542"/>
                    <a:pt x="2430" y="185"/>
                  </a:cubicBezTo>
                  <a:cubicBezTo>
                    <a:pt x="2406" y="89"/>
                    <a:pt x="2382" y="42"/>
                    <a:pt x="2311" y="18"/>
                  </a:cubicBezTo>
                  <a:cubicBezTo>
                    <a:pt x="2293" y="6"/>
                    <a:pt x="2274" y="1"/>
                    <a:pt x="225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87"/>
            <p:cNvSpPr/>
            <p:nvPr/>
          </p:nvSpPr>
          <p:spPr>
            <a:xfrm>
              <a:off x="3373866" y="2664013"/>
              <a:ext cx="68153" cy="48783"/>
            </a:xfrm>
            <a:custGeom>
              <a:rect b="b" l="l" r="r" t="t"/>
              <a:pathLst>
                <a:path extrusionOk="0" h="1501" w="2097">
                  <a:moveTo>
                    <a:pt x="644" y="1"/>
                  </a:moveTo>
                  <a:lnTo>
                    <a:pt x="1" y="191"/>
                  </a:lnTo>
                  <a:lnTo>
                    <a:pt x="1" y="525"/>
                  </a:lnTo>
                  <a:cubicBezTo>
                    <a:pt x="1" y="596"/>
                    <a:pt x="24" y="644"/>
                    <a:pt x="72" y="644"/>
                  </a:cubicBezTo>
                  <a:lnTo>
                    <a:pt x="1025" y="1025"/>
                  </a:lnTo>
                  <a:cubicBezTo>
                    <a:pt x="1191" y="1096"/>
                    <a:pt x="1263" y="1191"/>
                    <a:pt x="1334" y="1334"/>
                  </a:cubicBezTo>
                  <a:cubicBezTo>
                    <a:pt x="1358" y="1382"/>
                    <a:pt x="1382" y="1453"/>
                    <a:pt x="1382" y="1501"/>
                  </a:cubicBezTo>
                  <a:lnTo>
                    <a:pt x="2096" y="1501"/>
                  </a:lnTo>
                  <a:cubicBezTo>
                    <a:pt x="2072" y="1429"/>
                    <a:pt x="2049" y="1310"/>
                    <a:pt x="1977" y="1215"/>
                  </a:cubicBezTo>
                  <a:cubicBezTo>
                    <a:pt x="1930" y="1096"/>
                    <a:pt x="1811" y="977"/>
                    <a:pt x="1691" y="906"/>
                  </a:cubicBezTo>
                  <a:lnTo>
                    <a:pt x="739" y="525"/>
                  </a:lnTo>
                  <a:cubicBezTo>
                    <a:pt x="667" y="501"/>
                    <a:pt x="644" y="453"/>
                    <a:pt x="644" y="405"/>
                  </a:cubicBezTo>
                  <a:lnTo>
                    <a:pt x="644"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87"/>
            <p:cNvSpPr/>
            <p:nvPr/>
          </p:nvSpPr>
          <p:spPr>
            <a:xfrm>
              <a:off x="3368438" y="2547923"/>
              <a:ext cx="61197" cy="92917"/>
            </a:xfrm>
            <a:custGeom>
              <a:rect b="b" l="l" r="r" t="t"/>
              <a:pathLst>
                <a:path extrusionOk="0" h="2859" w="1883">
                  <a:moveTo>
                    <a:pt x="334" y="0"/>
                  </a:moveTo>
                  <a:cubicBezTo>
                    <a:pt x="215" y="0"/>
                    <a:pt x="96" y="0"/>
                    <a:pt x="1" y="24"/>
                  </a:cubicBezTo>
                  <a:cubicBezTo>
                    <a:pt x="692" y="167"/>
                    <a:pt x="1239" y="786"/>
                    <a:pt x="1239" y="1548"/>
                  </a:cubicBezTo>
                  <a:cubicBezTo>
                    <a:pt x="1239" y="1691"/>
                    <a:pt x="1192" y="1810"/>
                    <a:pt x="1168" y="1929"/>
                  </a:cubicBezTo>
                  <a:lnTo>
                    <a:pt x="1168" y="2858"/>
                  </a:lnTo>
                  <a:cubicBezTo>
                    <a:pt x="1596" y="2572"/>
                    <a:pt x="1882" y="2096"/>
                    <a:pt x="1882" y="1548"/>
                  </a:cubicBezTo>
                  <a:cubicBezTo>
                    <a:pt x="1882" y="667"/>
                    <a:pt x="1192" y="0"/>
                    <a:pt x="334"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87"/>
            <p:cNvSpPr/>
            <p:nvPr/>
          </p:nvSpPr>
          <p:spPr>
            <a:xfrm>
              <a:off x="3367691" y="2578993"/>
              <a:ext cx="61945" cy="94055"/>
            </a:xfrm>
            <a:custGeom>
              <a:rect b="b" l="l" r="r" t="t"/>
              <a:pathLst>
                <a:path extrusionOk="0" h="2894" w="1906">
                  <a:moveTo>
                    <a:pt x="1037" y="0"/>
                  </a:moveTo>
                  <a:cubicBezTo>
                    <a:pt x="919" y="0"/>
                    <a:pt x="757" y="202"/>
                    <a:pt x="595" y="283"/>
                  </a:cubicBezTo>
                  <a:cubicBezTo>
                    <a:pt x="786" y="783"/>
                    <a:pt x="1167" y="2140"/>
                    <a:pt x="191" y="2760"/>
                  </a:cubicBezTo>
                  <a:lnTo>
                    <a:pt x="0" y="2855"/>
                  </a:lnTo>
                  <a:cubicBezTo>
                    <a:pt x="94" y="2880"/>
                    <a:pt x="197" y="2894"/>
                    <a:pt x="302" y="2894"/>
                  </a:cubicBezTo>
                  <a:cubicBezTo>
                    <a:pt x="489" y="2894"/>
                    <a:pt x="681" y="2851"/>
                    <a:pt x="834" y="2760"/>
                  </a:cubicBezTo>
                  <a:cubicBezTo>
                    <a:pt x="1905" y="2069"/>
                    <a:pt x="1381" y="521"/>
                    <a:pt x="1215" y="164"/>
                  </a:cubicBezTo>
                  <a:cubicBezTo>
                    <a:pt x="1191" y="116"/>
                    <a:pt x="1167" y="45"/>
                    <a:pt x="1096" y="21"/>
                  </a:cubicBezTo>
                  <a:cubicBezTo>
                    <a:pt x="1078" y="7"/>
                    <a:pt x="1058" y="0"/>
                    <a:pt x="1037"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87"/>
            <p:cNvSpPr/>
            <p:nvPr/>
          </p:nvSpPr>
          <p:spPr>
            <a:xfrm>
              <a:off x="3472926" y="254714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87"/>
            <p:cNvSpPr/>
            <p:nvPr/>
          </p:nvSpPr>
          <p:spPr>
            <a:xfrm>
              <a:off x="3472926" y="2596673"/>
              <a:ext cx="11668" cy="11635"/>
            </a:xfrm>
            <a:custGeom>
              <a:rect b="b" l="l" r="r" t="t"/>
              <a:pathLst>
                <a:path extrusionOk="0" h="358" w="359">
                  <a:moveTo>
                    <a:pt x="191" y="1"/>
                  </a:moveTo>
                  <a:cubicBezTo>
                    <a:pt x="96" y="1"/>
                    <a:pt x="1" y="96"/>
                    <a:pt x="1" y="191"/>
                  </a:cubicBezTo>
                  <a:cubicBezTo>
                    <a:pt x="1" y="287"/>
                    <a:pt x="96" y="358"/>
                    <a:pt x="191" y="358"/>
                  </a:cubicBezTo>
                  <a:cubicBezTo>
                    <a:pt x="287" y="358"/>
                    <a:pt x="358" y="287"/>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87"/>
            <p:cNvSpPr/>
            <p:nvPr/>
          </p:nvSpPr>
          <p:spPr>
            <a:xfrm>
              <a:off x="3472926" y="264698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87"/>
            <p:cNvSpPr/>
            <p:nvPr/>
          </p:nvSpPr>
          <p:spPr>
            <a:xfrm>
              <a:off x="3494603" y="2548703"/>
              <a:ext cx="106080" cy="10855"/>
            </a:xfrm>
            <a:custGeom>
              <a:rect b="b" l="l" r="r" t="t"/>
              <a:pathLst>
                <a:path extrusionOk="0" h="334" w="3264">
                  <a:moveTo>
                    <a:pt x="167" y="0"/>
                  </a:moveTo>
                  <a:cubicBezTo>
                    <a:pt x="48" y="0"/>
                    <a:pt x="1" y="96"/>
                    <a:pt x="1" y="167"/>
                  </a:cubicBezTo>
                  <a:cubicBezTo>
                    <a:pt x="24" y="262"/>
                    <a:pt x="96" y="334"/>
                    <a:pt x="167" y="334"/>
                  </a:cubicBezTo>
                  <a:lnTo>
                    <a:pt x="3097" y="334"/>
                  </a:lnTo>
                  <a:cubicBezTo>
                    <a:pt x="3192" y="334"/>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87"/>
            <p:cNvSpPr/>
            <p:nvPr/>
          </p:nvSpPr>
          <p:spPr>
            <a:xfrm>
              <a:off x="3495383" y="2569601"/>
              <a:ext cx="56518" cy="10855"/>
            </a:xfrm>
            <a:custGeom>
              <a:rect b="b" l="l" r="r" t="t"/>
              <a:pathLst>
                <a:path extrusionOk="0" h="334" w="1739">
                  <a:moveTo>
                    <a:pt x="143" y="0"/>
                  </a:moveTo>
                  <a:cubicBezTo>
                    <a:pt x="72" y="0"/>
                    <a:pt x="0" y="96"/>
                    <a:pt x="0" y="191"/>
                  </a:cubicBezTo>
                  <a:cubicBezTo>
                    <a:pt x="0" y="286"/>
                    <a:pt x="96" y="334"/>
                    <a:pt x="191" y="334"/>
                  </a:cubicBezTo>
                  <a:lnTo>
                    <a:pt x="1572" y="334"/>
                  </a:lnTo>
                  <a:cubicBezTo>
                    <a:pt x="1668" y="334"/>
                    <a:pt x="1739" y="238"/>
                    <a:pt x="1739" y="143"/>
                  </a:cubicBezTo>
                  <a:cubicBezTo>
                    <a:pt x="1739" y="72"/>
                    <a:pt x="1644" y="0"/>
                    <a:pt x="1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87"/>
            <p:cNvSpPr/>
            <p:nvPr/>
          </p:nvSpPr>
          <p:spPr>
            <a:xfrm>
              <a:off x="3494603" y="2596673"/>
              <a:ext cx="106080" cy="10888"/>
            </a:xfrm>
            <a:custGeom>
              <a:rect b="b" l="l" r="r" t="t"/>
              <a:pathLst>
                <a:path extrusionOk="0" h="335" w="3264">
                  <a:moveTo>
                    <a:pt x="167" y="1"/>
                  </a:moveTo>
                  <a:cubicBezTo>
                    <a:pt x="48" y="1"/>
                    <a:pt x="1" y="96"/>
                    <a:pt x="1" y="191"/>
                  </a:cubicBezTo>
                  <a:cubicBezTo>
                    <a:pt x="24" y="287"/>
                    <a:pt x="96" y="334"/>
                    <a:pt x="167" y="334"/>
                  </a:cubicBezTo>
                  <a:lnTo>
                    <a:pt x="3097" y="334"/>
                  </a:lnTo>
                  <a:cubicBezTo>
                    <a:pt x="3192" y="334"/>
                    <a:pt x="3263" y="287"/>
                    <a:pt x="3263" y="144"/>
                  </a:cubicBezTo>
                  <a:cubicBezTo>
                    <a:pt x="3239" y="72"/>
                    <a:pt x="3192"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87"/>
            <p:cNvSpPr/>
            <p:nvPr/>
          </p:nvSpPr>
          <p:spPr>
            <a:xfrm>
              <a:off x="3495383" y="2618351"/>
              <a:ext cx="56518" cy="10855"/>
            </a:xfrm>
            <a:custGeom>
              <a:rect b="b" l="l" r="r" t="t"/>
              <a:pathLst>
                <a:path extrusionOk="0" h="334" w="1739">
                  <a:moveTo>
                    <a:pt x="143" y="1"/>
                  </a:moveTo>
                  <a:cubicBezTo>
                    <a:pt x="72" y="1"/>
                    <a:pt x="0" y="72"/>
                    <a:pt x="0" y="167"/>
                  </a:cubicBezTo>
                  <a:cubicBezTo>
                    <a:pt x="0" y="263"/>
                    <a:pt x="96" y="334"/>
                    <a:pt x="191" y="334"/>
                  </a:cubicBezTo>
                  <a:lnTo>
                    <a:pt x="1572" y="334"/>
                  </a:lnTo>
                  <a:cubicBezTo>
                    <a:pt x="1668" y="334"/>
                    <a:pt x="1739" y="263"/>
                    <a:pt x="1739" y="143"/>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87"/>
            <p:cNvSpPr/>
            <p:nvPr/>
          </p:nvSpPr>
          <p:spPr>
            <a:xfrm>
              <a:off x="3494603" y="2645456"/>
              <a:ext cx="106080" cy="10855"/>
            </a:xfrm>
            <a:custGeom>
              <a:rect b="b" l="l" r="r" t="t"/>
              <a:pathLst>
                <a:path extrusionOk="0" h="334" w="3264">
                  <a:moveTo>
                    <a:pt x="167" y="0"/>
                  </a:moveTo>
                  <a:cubicBezTo>
                    <a:pt x="48" y="0"/>
                    <a:pt x="1" y="95"/>
                    <a:pt x="1" y="167"/>
                  </a:cubicBezTo>
                  <a:cubicBezTo>
                    <a:pt x="24" y="262"/>
                    <a:pt x="96" y="333"/>
                    <a:pt x="167" y="333"/>
                  </a:cubicBezTo>
                  <a:lnTo>
                    <a:pt x="3097" y="333"/>
                  </a:lnTo>
                  <a:cubicBezTo>
                    <a:pt x="3192" y="333"/>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87"/>
            <p:cNvSpPr/>
            <p:nvPr/>
          </p:nvSpPr>
          <p:spPr>
            <a:xfrm>
              <a:off x="3495383" y="2667881"/>
              <a:ext cx="56518" cy="10108"/>
            </a:xfrm>
            <a:custGeom>
              <a:rect b="b" l="l" r="r" t="t"/>
              <a:pathLst>
                <a:path extrusionOk="0" h="311" w="1739">
                  <a:moveTo>
                    <a:pt x="143" y="1"/>
                  </a:moveTo>
                  <a:cubicBezTo>
                    <a:pt x="72" y="1"/>
                    <a:pt x="0" y="72"/>
                    <a:pt x="0" y="167"/>
                  </a:cubicBezTo>
                  <a:cubicBezTo>
                    <a:pt x="0" y="263"/>
                    <a:pt x="96" y="310"/>
                    <a:pt x="191" y="310"/>
                  </a:cubicBezTo>
                  <a:lnTo>
                    <a:pt x="1572" y="310"/>
                  </a:lnTo>
                  <a:cubicBezTo>
                    <a:pt x="1668" y="310"/>
                    <a:pt x="1739" y="239"/>
                    <a:pt x="1739" y="144"/>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87"/>
            <p:cNvSpPr/>
            <p:nvPr/>
          </p:nvSpPr>
          <p:spPr>
            <a:xfrm>
              <a:off x="3270938" y="2712016"/>
              <a:ext cx="358378" cy="38708"/>
            </a:xfrm>
            <a:custGeom>
              <a:rect b="b" l="l" r="r" t="t"/>
              <a:pathLst>
                <a:path extrusionOk="0" h="1191" w="11027">
                  <a:moveTo>
                    <a:pt x="0" y="0"/>
                  </a:moveTo>
                  <a:lnTo>
                    <a:pt x="0" y="738"/>
                  </a:lnTo>
                  <a:cubicBezTo>
                    <a:pt x="0" y="977"/>
                    <a:pt x="215" y="1191"/>
                    <a:pt x="453" y="1191"/>
                  </a:cubicBezTo>
                  <a:lnTo>
                    <a:pt x="10574" y="1191"/>
                  </a:lnTo>
                  <a:cubicBezTo>
                    <a:pt x="10812" y="1191"/>
                    <a:pt x="11026" y="977"/>
                    <a:pt x="11026" y="738"/>
                  </a:cubicBezTo>
                  <a:lnTo>
                    <a:pt x="11026"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87"/>
            <p:cNvSpPr/>
            <p:nvPr/>
          </p:nvSpPr>
          <p:spPr>
            <a:xfrm>
              <a:off x="3592136" y="2712016"/>
              <a:ext cx="35620" cy="38708"/>
            </a:xfrm>
            <a:custGeom>
              <a:rect b="b" l="l" r="r" t="t"/>
              <a:pathLst>
                <a:path extrusionOk="0" h="1191" w="1096">
                  <a:moveTo>
                    <a:pt x="453" y="0"/>
                  </a:moveTo>
                  <a:lnTo>
                    <a:pt x="453" y="738"/>
                  </a:lnTo>
                  <a:cubicBezTo>
                    <a:pt x="453" y="977"/>
                    <a:pt x="238" y="1191"/>
                    <a:pt x="0" y="1191"/>
                  </a:cubicBezTo>
                  <a:lnTo>
                    <a:pt x="667" y="1191"/>
                  </a:lnTo>
                  <a:cubicBezTo>
                    <a:pt x="905"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3" name="Google Shape;18973;p87"/>
          <p:cNvGrpSpPr/>
          <p:nvPr/>
        </p:nvGrpSpPr>
        <p:grpSpPr>
          <a:xfrm>
            <a:off x="2541086" y="2482923"/>
            <a:ext cx="358378" cy="355258"/>
            <a:chOff x="2541086" y="2482923"/>
            <a:chExt cx="358378" cy="355258"/>
          </a:xfrm>
        </p:grpSpPr>
        <p:sp>
          <p:nvSpPr>
            <p:cNvPr id="18974" name="Google Shape;18974;p87"/>
            <p:cNvSpPr/>
            <p:nvPr/>
          </p:nvSpPr>
          <p:spPr>
            <a:xfrm>
              <a:off x="2577453" y="2777016"/>
              <a:ext cx="285642" cy="61165"/>
            </a:xfrm>
            <a:custGeom>
              <a:rect b="b" l="l" r="r" t="t"/>
              <a:pathLst>
                <a:path extrusionOk="0" h="1882" w="8789">
                  <a:moveTo>
                    <a:pt x="382" y="1"/>
                  </a:moveTo>
                  <a:cubicBezTo>
                    <a:pt x="167" y="1"/>
                    <a:pt x="1" y="167"/>
                    <a:pt x="1" y="382"/>
                  </a:cubicBezTo>
                  <a:lnTo>
                    <a:pt x="1" y="1668"/>
                  </a:lnTo>
                  <a:cubicBezTo>
                    <a:pt x="1" y="1787"/>
                    <a:pt x="96" y="1882"/>
                    <a:pt x="215" y="1882"/>
                  </a:cubicBezTo>
                  <a:lnTo>
                    <a:pt x="8574" y="1882"/>
                  </a:lnTo>
                  <a:cubicBezTo>
                    <a:pt x="8693" y="1882"/>
                    <a:pt x="8788" y="1787"/>
                    <a:pt x="8788" y="1668"/>
                  </a:cubicBezTo>
                  <a:lnTo>
                    <a:pt x="8788" y="382"/>
                  </a:lnTo>
                  <a:cubicBezTo>
                    <a:pt x="8788" y="167"/>
                    <a:pt x="8598" y="1"/>
                    <a:pt x="8383"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87"/>
            <p:cNvSpPr/>
            <p:nvPr/>
          </p:nvSpPr>
          <p:spPr>
            <a:xfrm>
              <a:off x="2563511" y="2482923"/>
              <a:ext cx="312715" cy="209755"/>
            </a:xfrm>
            <a:custGeom>
              <a:rect b="b" l="l" r="r" t="t"/>
              <a:pathLst>
                <a:path extrusionOk="0" h="6454" w="9622">
                  <a:moveTo>
                    <a:pt x="430" y="0"/>
                  </a:moveTo>
                  <a:cubicBezTo>
                    <a:pt x="191" y="0"/>
                    <a:pt x="1" y="167"/>
                    <a:pt x="1" y="405"/>
                  </a:cubicBezTo>
                  <a:lnTo>
                    <a:pt x="1" y="6239"/>
                  </a:lnTo>
                  <a:lnTo>
                    <a:pt x="4811" y="6454"/>
                  </a:lnTo>
                  <a:lnTo>
                    <a:pt x="9598" y="6239"/>
                  </a:lnTo>
                  <a:lnTo>
                    <a:pt x="9598" y="405"/>
                  </a:lnTo>
                  <a:cubicBezTo>
                    <a:pt x="9622" y="167"/>
                    <a:pt x="9455" y="0"/>
                    <a:pt x="9217"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87"/>
            <p:cNvSpPr/>
            <p:nvPr/>
          </p:nvSpPr>
          <p:spPr>
            <a:xfrm>
              <a:off x="2586748" y="2504568"/>
              <a:ext cx="265492" cy="187330"/>
            </a:xfrm>
            <a:custGeom>
              <a:rect b="b" l="l" r="r" t="t"/>
              <a:pathLst>
                <a:path extrusionOk="0" h="5764" w="8169">
                  <a:moveTo>
                    <a:pt x="191" y="1"/>
                  </a:moveTo>
                  <a:cubicBezTo>
                    <a:pt x="96" y="1"/>
                    <a:pt x="0" y="96"/>
                    <a:pt x="0" y="191"/>
                  </a:cubicBezTo>
                  <a:lnTo>
                    <a:pt x="0" y="5550"/>
                  </a:lnTo>
                  <a:lnTo>
                    <a:pt x="4096" y="5764"/>
                  </a:lnTo>
                  <a:lnTo>
                    <a:pt x="8169" y="5550"/>
                  </a:lnTo>
                  <a:lnTo>
                    <a:pt x="8169" y="191"/>
                  </a:lnTo>
                  <a:cubicBezTo>
                    <a:pt x="8169"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87"/>
            <p:cNvSpPr/>
            <p:nvPr/>
          </p:nvSpPr>
          <p:spPr>
            <a:xfrm>
              <a:off x="2825883" y="2504568"/>
              <a:ext cx="27138" cy="180375"/>
            </a:xfrm>
            <a:custGeom>
              <a:rect b="b" l="l" r="r" t="t"/>
              <a:pathLst>
                <a:path extrusionOk="0" h="5550" w="835">
                  <a:moveTo>
                    <a:pt x="1" y="1"/>
                  </a:moveTo>
                  <a:cubicBezTo>
                    <a:pt x="96" y="1"/>
                    <a:pt x="191" y="96"/>
                    <a:pt x="191" y="191"/>
                  </a:cubicBezTo>
                  <a:lnTo>
                    <a:pt x="191" y="5550"/>
                  </a:lnTo>
                  <a:lnTo>
                    <a:pt x="834" y="5550"/>
                  </a:lnTo>
                  <a:lnTo>
                    <a:pt x="834" y="191"/>
                  </a:lnTo>
                  <a:cubicBezTo>
                    <a:pt x="834" y="96"/>
                    <a:pt x="739"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87"/>
            <p:cNvSpPr/>
            <p:nvPr/>
          </p:nvSpPr>
          <p:spPr>
            <a:xfrm>
              <a:off x="2841386" y="2482923"/>
              <a:ext cx="34840" cy="209755"/>
            </a:xfrm>
            <a:custGeom>
              <a:rect b="b" l="l" r="r" t="t"/>
              <a:pathLst>
                <a:path extrusionOk="0" h="6454" w="1072">
                  <a:moveTo>
                    <a:pt x="0" y="0"/>
                  </a:moveTo>
                  <a:cubicBezTo>
                    <a:pt x="238" y="0"/>
                    <a:pt x="429" y="167"/>
                    <a:pt x="429" y="405"/>
                  </a:cubicBezTo>
                  <a:lnTo>
                    <a:pt x="429" y="6239"/>
                  </a:lnTo>
                  <a:lnTo>
                    <a:pt x="786" y="6454"/>
                  </a:lnTo>
                  <a:lnTo>
                    <a:pt x="1072" y="6239"/>
                  </a:lnTo>
                  <a:lnTo>
                    <a:pt x="1072" y="405"/>
                  </a:lnTo>
                  <a:cubicBezTo>
                    <a:pt x="1072" y="167"/>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87"/>
            <p:cNvSpPr/>
            <p:nvPr/>
          </p:nvSpPr>
          <p:spPr>
            <a:xfrm>
              <a:off x="2659483" y="2631513"/>
              <a:ext cx="120022" cy="60385"/>
            </a:xfrm>
            <a:custGeom>
              <a:rect b="b" l="l" r="r" t="t"/>
              <a:pathLst>
                <a:path extrusionOk="0" h="1858" w="3693">
                  <a:moveTo>
                    <a:pt x="1382" y="0"/>
                  </a:moveTo>
                  <a:lnTo>
                    <a:pt x="1382" y="596"/>
                  </a:lnTo>
                  <a:cubicBezTo>
                    <a:pt x="1382" y="667"/>
                    <a:pt x="1334" y="691"/>
                    <a:pt x="1287" y="715"/>
                  </a:cubicBezTo>
                  <a:lnTo>
                    <a:pt x="382" y="1072"/>
                  </a:lnTo>
                  <a:cubicBezTo>
                    <a:pt x="263" y="1144"/>
                    <a:pt x="144" y="1239"/>
                    <a:pt x="120" y="1358"/>
                  </a:cubicBezTo>
                  <a:cubicBezTo>
                    <a:pt x="96" y="1429"/>
                    <a:pt x="25" y="1548"/>
                    <a:pt x="1" y="1644"/>
                  </a:cubicBezTo>
                  <a:lnTo>
                    <a:pt x="1811" y="1858"/>
                  </a:lnTo>
                  <a:lnTo>
                    <a:pt x="3692" y="1644"/>
                  </a:lnTo>
                  <a:cubicBezTo>
                    <a:pt x="3668" y="1548"/>
                    <a:pt x="3644" y="1429"/>
                    <a:pt x="3573" y="1358"/>
                  </a:cubicBezTo>
                  <a:cubicBezTo>
                    <a:pt x="3525" y="1239"/>
                    <a:pt x="3430" y="1144"/>
                    <a:pt x="3311" y="1072"/>
                  </a:cubicBezTo>
                  <a:lnTo>
                    <a:pt x="2406" y="715"/>
                  </a:lnTo>
                  <a:cubicBezTo>
                    <a:pt x="2358" y="691"/>
                    <a:pt x="2335" y="667"/>
                    <a:pt x="2335" y="596"/>
                  </a:cubicBezTo>
                  <a:lnTo>
                    <a:pt x="2335"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87"/>
            <p:cNvSpPr/>
            <p:nvPr/>
          </p:nvSpPr>
          <p:spPr>
            <a:xfrm>
              <a:off x="2673426" y="2530113"/>
              <a:ext cx="94445" cy="94478"/>
            </a:xfrm>
            <a:custGeom>
              <a:rect b="b" l="l" r="r" t="t"/>
              <a:pathLst>
                <a:path extrusionOk="0" h="2907" w="2906">
                  <a:moveTo>
                    <a:pt x="1453" y="1"/>
                  </a:moveTo>
                  <a:cubicBezTo>
                    <a:pt x="643" y="1"/>
                    <a:pt x="1" y="644"/>
                    <a:pt x="1" y="1453"/>
                  </a:cubicBezTo>
                  <a:cubicBezTo>
                    <a:pt x="1" y="2263"/>
                    <a:pt x="643" y="2906"/>
                    <a:pt x="1453" y="2906"/>
                  </a:cubicBezTo>
                  <a:cubicBezTo>
                    <a:pt x="2263" y="2906"/>
                    <a:pt x="2906" y="2263"/>
                    <a:pt x="2906" y="1453"/>
                  </a:cubicBezTo>
                  <a:cubicBezTo>
                    <a:pt x="2906" y="644"/>
                    <a:pt x="2263" y="1"/>
                    <a:pt x="1453"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87"/>
            <p:cNvSpPr/>
            <p:nvPr/>
          </p:nvSpPr>
          <p:spPr>
            <a:xfrm>
              <a:off x="2673426" y="2559201"/>
              <a:ext cx="96785" cy="86483"/>
            </a:xfrm>
            <a:custGeom>
              <a:rect b="b" l="l" r="r" t="t"/>
              <a:pathLst>
                <a:path extrusionOk="0" h="2661" w="2978">
                  <a:moveTo>
                    <a:pt x="800" y="1"/>
                  </a:moveTo>
                  <a:cubicBezTo>
                    <a:pt x="787" y="1"/>
                    <a:pt x="774" y="4"/>
                    <a:pt x="763" y="11"/>
                  </a:cubicBezTo>
                  <a:cubicBezTo>
                    <a:pt x="715" y="35"/>
                    <a:pt x="667" y="82"/>
                    <a:pt x="643" y="106"/>
                  </a:cubicBezTo>
                  <a:cubicBezTo>
                    <a:pt x="501" y="439"/>
                    <a:pt x="1" y="1892"/>
                    <a:pt x="1001" y="2535"/>
                  </a:cubicBezTo>
                  <a:cubicBezTo>
                    <a:pt x="1156" y="2618"/>
                    <a:pt x="1322" y="2660"/>
                    <a:pt x="1486" y="2660"/>
                  </a:cubicBezTo>
                  <a:cubicBezTo>
                    <a:pt x="1650" y="2660"/>
                    <a:pt x="1810" y="2618"/>
                    <a:pt x="1953" y="2535"/>
                  </a:cubicBezTo>
                  <a:cubicBezTo>
                    <a:pt x="2977" y="1892"/>
                    <a:pt x="2430" y="439"/>
                    <a:pt x="2311" y="106"/>
                  </a:cubicBezTo>
                  <a:cubicBezTo>
                    <a:pt x="2263" y="106"/>
                    <a:pt x="2215" y="58"/>
                    <a:pt x="2168" y="35"/>
                  </a:cubicBezTo>
                  <a:cubicBezTo>
                    <a:pt x="2150" y="23"/>
                    <a:pt x="2131" y="17"/>
                    <a:pt x="2111" y="17"/>
                  </a:cubicBezTo>
                  <a:cubicBezTo>
                    <a:pt x="1972" y="17"/>
                    <a:pt x="1793" y="276"/>
                    <a:pt x="1668" y="296"/>
                  </a:cubicBezTo>
                  <a:cubicBezTo>
                    <a:pt x="1584" y="308"/>
                    <a:pt x="1531" y="314"/>
                    <a:pt x="1474" y="314"/>
                  </a:cubicBezTo>
                  <a:cubicBezTo>
                    <a:pt x="1417" y="314"/>
                    <a:pt x="1358" y="308"/>
                    <a:pt x="1263" y="296"/>
                  </a:cubicBezTo>
                  <a:cubicBezTo>
                    <a:pt x="1134" y="275"/>
                    <a:pt x="927" y="1"/>
                    <a:pt x="80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87"/>
            <p:cNvSpPr/>
            <p:nvPr/>
          </p:nvSpPr>
          <p:spPr>
            <a:xfrm>
              <a:off x="2709793" y="2560501"/>
              <a:ext cx="58858" cy="88238"/>
            </a:xfrm>
            <a:custGeom>
              <a:rect b="b" l="l" r="r" t="t"/>
              <a:pathLst>
                <a:path extrusionOk="0" h="2715" w="1811">
                  <a:moveTo>
                    <a:pt x="990" y="0"/>
                  </a:moveTo>
                  <a:cubicBezTo>
                    <a:pt x="856" y="0"/>
                    <a:pt x="693" y="239"/>
                    <a:pt x="549" y="280"/>
                  </a:cubicBezTo>
                  <a:cubicBezTo>
                    <a:pt x="715" y="757"/>
                    <a:pt x="1049" y="2019"/>
                    <a:pt x="144" y="2590"/>
                  </a:cubicBezTo>
                  <a:cubicBezTo>
                    <a:pt x="96" y="2614"/>
                    <a:pt x="72" y="2638"/>
                    <a:pt x="1" y="2638"/>
                  </a:cubicBezTo>
                  <a:cubicBezTo>
                    <a:pt x="114" y="2689"/>
                    <a:pt x="236" y="2714"/>
                    <a:pt x="358" y="2714"/>
                  </a:cubicBezTo>
                  <a:cubicBezTo>
                    <a:pt x="517" y="2714"/>
                    <a:pt x="675" y="2671"/>
                    <a:pt x="810" y="2590"/>
                  </a:cubicBezTo>
                  <a:cubicBezTo>
                    <a:pt x="1811" y="1923"/>
                    <a:pt x="1287" y="471"/>
                    <a:pt x="1168" y="137"/>
                  </a:cubicBezTo>
                  <a:cubicBezTo>
                    <a:pt x="1120" y="90"/>
                    <a:pt x="1096" y="42"/>
                    <a:pt x="1049" y="18"/>
                  </a:cubicBezTo>
                  <a:cubicBezTo>
                    <a:pt x="1030" y="6"/>
                    <a:pt x="1010" y="0"/>
                    <a:pt x="99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87"/>
            <p:cNvSpPr/>
            <p:nvPr/>
          </p:nvSpPr>
          <p:spPr>
            <a:xfrm>
              <a:off x="2712913" y="2753811"/>
              <a:ext cx="123858" cy="84370"/>
            </a:xfrm>
            <a:custGeom>
              <a:rect b="b" l="l" r="r" t="t"/>
              <a:pathLst>
                <a:path extrusionOk="0" h="2596" w="3811">
                  <a:moveTo>
                    <a:pt x="691" y="0"/>
                  </a:moveTo>
                  <a:cubicBezTo>
                    <a:pt x="453" y="0"/>
                    <a:pt x="238" y="214"/>
                    <a:pt x="238" y="453"/>
                  </a:cubicBezTo>
                  <a:lnTo>
                    <a:pt x="0" y="2596"/>
                  </a:lnTo>
                  <a:lnTo>
                    <a:pt x="3810" y="2596"/>
                  </a:lnTo>
                  <a:lnTo>
                    <a:pt x="3810" y="453"/>
                  </a:lnTo>
                  <a:cubicBezTo>
                    <a:pt x="3810" y="214"/>
                    <a:pt x="3596" y="0"/>
                    <a:pt x="33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87"/>
            <p:cNvSpPr/>
            <p:nvPr/>
          </p:nvSpPr>
          <p:spPr>
            <a:xfrm>
              <a:off x="2740766" y="2779323"/>
              <a:ext cx="76635" cy="10888"/>
            </a:xfrm>
            <a:custGeom>
              <a:rect b="b" l="l" r="r" t="t"/>
              <a:pathLst>
                <a:path extrusionOk="0" h="335" w="2358">
                  <a:moveTo>
                    <a:pt x="191" y="1"/>
                  </a:moveTo>
                  <a:cubicBezTo>
                    <a:pt x="48" y="1"/>
                    <a:pt x="0" y="96"/>
                    <a:pt x="0" y="191"/>
                  </a:cubicBezTo>
                  <a:cubicBezTo>
                    <a:pt x="24" y="287"/>
                    <a:pt x="96"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87"/>
            <p:cNvSpPr/>
            <p:nvPr/>
          </p:nvSpPr>
          <p:spPr>
            <a:xfrm>
              <a:off x="2740766" y="2804868"/>
              <a:ext cx="76635" cy="10888"/>
            </a:xfrm>
            <a:custGeom>
              <a:rect b="b" l="l" r="r" t="t"/>
              <a:pathLst>
                <a:path extrusionOk="0" h="335" w="2358">
                  <a:moveTo>
                    <a:pt x="191" y="1"/>
                  </a:moveTo>
                  <a:cubicBezTo>
                    <a:pt x="48" y="1"/>
                    <a:pt x="0" y="96"/>
                    <a:pt x="0" y="191"/>
                  </a:cubicBezTo>
                  <a:cubicBezTo>
                    <a:pt x="24" y="263"/>
                    <a:pt x="96"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87"/>
            <p:cNvSpPr/>
            <p:nvPr/>
          </p:nvSpPr>
          <p:spPr>
            <a:xfrm>
              <a:off x="2603778" y="2753811"/>
              <a:ext cx="116122" cy="84370"/>
            </a:xfrm>
            <a:custGeom>
              <a:rect b="b" l="l" r="r" t="t"/>
              <a:pathLst>
                <a:path extrusionOk="0" h="2596" w="3573">
                  <a:moveTo>
                    <a:pt x="429" y="0"/>
                  </a:moveTo>
                  <a:cubicBezTo>
                    <a:pt x="191" y="0"/>
                    <a:pt x="0" y="214"/>
                    <a:pt x="0" y="453"/>
                  </a:cubicBezTo>
                  <a:lnTo>
                    <a:pt x="0" y="2596"/>
                  </a:lnTo>
                  <a:lnTo>
                    <a:pt x="3572" y="2596"/>
                  </a:lnTo>
                  <a:lnTo>
                    <a:pt x="3572" y="453"/>
                  </a:lnTo>
                  <a:cubicBezTo>
                    <a:pt x="3572" y="214"/>
                    <a:pt x="3358" y="0"/>
                    <a:pt x="3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87"/>
            <p:cNvSpPr/>
            <p:nvPr/>
          </p:nvSpPr>
          <p:spPr>
            <a:xfrm>
              <a:off x="2624676" y="2779323"/>
              <a:ext cx="76635" cy="10888"/>
            </a:xfrm>
            <a:custGeom>
              <a:rect b="b" l="l" r="r" t="t"/>
              <a:pathLst>
                <a:path extrusionOk="0" h="335" w="2358">
                  <a:moveTo>
                    <a:pt x="191" y="1"/>
                  </a:moveTo>
                  <a:cubicBezTo>
                    <a:pt x="48" y="1"/>
                    <a:pt x="0" y="96"/>
                    <a:pt x="0" y="191"/>
                  </a:cubicBezTo>
                  <a:cubicBezTo>
                    <a:pt x="24" y="287"/>
                    <a:pt x="95"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87"/>
            <p:cNvSpPr/>
            <p:nvPr/>
          </p:nvSpPr>
          <p:spPr>
            <a:xfrm>
              <a:off x="2624676" y="2804868"/>
              <a:ext cx="76635" cy="10888"/>
            </a:xfrm>
            <a:custGeom>
              <a:rect b="b" l="l" r="r" t="t"/>
              <a:pathLst>
                <a:path extrusionOk="0" h="335" w="2358">
                  <a:moveTo>
                    <a:pt x="191" y="1"/>
                  </a:moveTo>
                  <a:cubicBezTo>
                    <a:pt x="48" y="1"/>
                    <a:pt x="0" y="96"/>
                    <a:pt x="0" y="191"/>
                  </a:cubicBezTo>
                  <a:cubicBezTo>
                    <a:pt x="24" y="263"/>
                    <a:pt x="95"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87"/>
            <p:cNvSpPr/>
            <p:nvPr/>
          </p:nvSpPr>
          <p:spPr>
            <a:xfrm>
              <a:off x="2541086" y="2684911"/>
              <a:ext cx="358378" cy="25578"/>
            </a:xfrm>
            <a:custGeom>
              <a:rect b="b" l="l" r="r" t="t"/>
              <a:pathLst>
                <a:path extrusionOk="0" h="787" w="11027">
                  <a:moveTo>
                    <a:pt x="167" y="1"/>
                  </a:moveTo>
                  <a:cubicBezTo>
                    <a:pt x="72" y="1"/>
                    <a:pt x="0" y="72"/>
                    <a:pt x="0" y="144"/>
                  </a:cubicBezTo>
                  <a:lnTo>
                    <a:pt x="0" y="453"/>
                  </a:lnTo>
                  <a:cubicBezTo>
                    <a:pt x="0" y="620"/>
                    <a:pt x="167" y="786"/>
                    <a:pt x="334" y="786"/>
                  </a:cubicBezTo>
                  <a:lnTo>
                    <a:pt x="4525" y="786"/>
                  </a:lnTo>
                  <a:lnTo>
                    <a:pt x="5525" y="572"/>
                  </a:lnTo>
                  <a:lnTo>
                    <a:pt x="6502" y="786"/>
                  </a:lnTo>
                  <a:lnTo>
                    <a:pt x="10693" y="786"/>
                  </a:lnTo>
                  <a:cubicBezTo>
                    <a:pt x="10883" y="786"/>
                    <a:pt x="11003" y="620"/>
                    <a:pt x="11026" y="453"/>
                  </a:cubicBezTo>
                  <a:lnTo>
                    <a:pt x="11026" y="144"/>
                  </a:lnTo>
                  <a:cubicBezTo>
                    <a:pt x="11026" y="72"/>
                    <a:pt x="10955" y="1"/>
                    <a:pt x="10883" y="1"/>
                  </a:cubicBezTo>
                  <a:lnTo>
                    <a:pt x="6502" y="1"/>
                  </a:lnTo>
                  <a:lnTo>
                    <a:pt x="5525"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87"/>
            <p:cNvSpPr/>
            <p:nvPr/>
          </p:nvSpPr>
          <p:spPr>
            <a:xfrm>
              <a:off x="2866931" y="2684911"/>
              <a:ext cx="31753" cy="25578"/>
            </a:xfrm>
            <a:custGeom>
              <a:rect b="b" l="l" r="r" t="t"/>
              <a:pathLst>
                <a:path extrusionOk="0" h="787" w="977">
                  <a:moveTo>
                    <a:pt x="167" y="1"/>
                  </a:moveTo>
                  <a:cubicBezTo>
                    <a:pt x="262" y="1"/>
                    <a:pt x="310" y="72"/>
                    <a:pt x="310" y="144"/>
                  </a:cubicBezTo>
                  <a:lnTo>
                    <a:pt x="310" y="453"/>
                  </a:lnTo>
                  <a:cubicBezTo>
                    <a:pt x="310" y="620"/>
                    <a:pt x="167" y="786"/>
                    <a:pt x="0" y="786"/>
                  </a:cubicBezTo>
                  <a:lnTo>
                    <a:pt x="643" y="786"/>
                  </a:lnTo>
                  <a:cubicBezTo>
                    <a:pt x="834" y="786"/>
                    <a:pt x="977" y="620"/>
                    <a:pt x="977" y="453"/>
                  </a:cubicBezTo>
                  <a:lnTo>
                    <a:pt x="977" y="144"/>
                  </a:lnTo>
                  <a:cubicBezTo>
                    <a:pt x="977" y="72"/>
                    <a:pt x="905"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87"/>
            <p:cNvSpPr/>
            <p:nvPr/>
          </p:nvSpPr>
          <p:spPr>
            <a:xfrm>
              <a:off x="2688896" y="2684911"/>
              <a:ext cx="62725" cy="24017"/>
            </a:xfrm>
            <a:custGeom>
              <a:rect b="b" l="l" r="r" t="t"/>
              <a:pathLst>
                <a:path extrusionOk="0" h="739" w="1930">
                  <a:moveTo>
                    <a:pt x="1" y="1"/>
                  </a:moveTo>
                  <a:lnTo>
                    <a:pt x="1" y="739"/>
                  </a:lnTo>
                  <a:lnTo>
                    <a:pt x="1930" y="739"/>
                  </a:lnTo>
                  <a:lnTo>
                    <a:pt x="1930"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87"/>
            <p:cNvSpPr/>
            <p:nvPr/>
          </p:nvSpPr>
          <p:spPr>
            <a:xfrm>
              <a:off x="2729911" y="2684911"/>
              <a:ext cx="21710" cy="24017"/>
            </a:xfrm>
            <a:custGeom>
              <a:rect b="b" l="l" r="r" t="t"/>
              <a:pathLst>
                <a:path extrusionOk="0" h="739" w="668">
                  <a:moveTo>
                    <a:pt x="1" y="1"/>
                  </a:moveTo>
                  <a:lnTo>
                    <a:pt x="1" y="739"/>
                  </a:lnTo>
                  <a:lnTo>
                    <a:pt x="668" y="739"/>
                  </a:lnTo>
                  <a:lnTo>
                    <a:pt x="668"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3" name="Google Shape;18993;p87"/>
          <p:cNvGrpSpPr/>
          <p:nvPr/>
        </p:nvGrpSpPr>
        <p:grpSpPr>
          <a:xfrm>
            <a:off x="1768658" y="2481753"/>
            <a:ext cx="341347" cy="357208"/>
            <a:chOff x="1768658" y="2481753"/>
            <a:chExt cx="341347" cy="357208"/>
          </a:xfrm>
        </p:grpSpPr>
        <p:sp>
          <p:nvSpPr>
            <p:cNvPr id="18994" name="Google Shape;18994;p87"/>
            <p:cNvSpPr/>
            <p:nvPr/>
          </p:nvSpPr>
          <p:spPr>
            <a:xfrm>
              <a:off x="1789556" y="2507688"/>
              <a:ext cx="301113" cy="315022"/>
            </a:xfrm>
            <a:custGeom>
              <a:rect b="b" l="l" r="r" t="t"/>
              <a:pathLst>
                <a:path extrusionOk="0" h="9693" w="9265">
                  <a:moveTo>
                    <a:pt x="4597" y="0"/>
                  </a:moveTo>
                  <a:lnTo>
                    <a:pt x="0" y="3739"/>
                  </a:lnTo>
                  <a:lnTo>
                    <a:pt x="0" y="9645"/>
                  </a:lnTo>
                  <a:lnTo>
                    <a:pt x="9264" y="9693"/>
                  </a:lnTo>
                  <a:lnTo>
                    <a:pt x="9264" y="3739"/>
                  </a:lnTo>
                  <a:lnTo>
                    <a:pt x="4597"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87"/>
            <p:cNvSpPr/>
            <p:nvPr/>
          </p:nvSpPr>
          <p:spPr>
            <a:xfrm>
              <a:off x="2068178" y="2627646"/>
              <a:ext cx="21710" cy="193505"/>
            </a:xfrm>
            <a:custGeom>
              <a:rect b="b" l="l" r="r" t="t"/>
              <a:pathLst>
                <a:path extrusionOk="0" h="5954" w="668">
                  <a:moveTo>
                    <a:pt x="1" y="0"/>
                  </a:moveTo>
                  <a:lnTo>
                    <a:pt x="1" y="5954"/>
                  </a:lnTo>
                  <a:lnTo>
                    <a:pt x="667" y="5954"/>
                  </a:lnTo>
                  <a:lnTo>
                    <a:pt x="667"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87"/>
            <p:cNvSpPr/>
            <p:nvPr/>
          </p:nvSpPr>
          <p:spPr>
            <a:xfrm>
              <a:off x="1768658" y="2481753"/>
              <a:ext cx="341347" cy="177840"/>
            </a:xfrm>
            <a:custGeom>
              <a:rect b="b" l="l" r="r" t="t"/>
              <a:pathLst>
                <a:path extrusionOk="0" h="5472" w="10503">
                  <a:moveTo>
                    <a:pt x="5251" y="0"/>
                  </a:moveTo>
                  <a:cubicBezTo>
                    <a:pt x="5222" y="0"/>
                    <a:pt x="5192" y="12"/>
                    <a:pt x="5168" y="36"/>
                  </a:cubicBezTo>
                  <a:lnTo>
                    <a:pt x="48" y="4132"/>
                  </a:lnTo>
                  <a:cubicBezTo>
                    <a:pt x="24" y="4180"/>
                    <a:pt x="0" y="4204"/>
                    <a:pt x="0" y="4227"/>
                  </a:cubicBezTo>
                  <a:lnTo>
                    <a:pt x="0" y="5370"/>
                  </a:lnTo>
                  <a:cubicBezTo>
                    <a:pt x="0" y="5421"/>
                    <a:pt x="60" y="5472"/>
                    <a:pt x="128" y="5472"/>
                  </a:cubicBezTo>
                  <a:cubicBezTo>
                    <a:pt x="157" y="5472"/>
                    <a:pt x="187" y="5463"/>
                    <a:pt x="215" y="5442"/>
                  </a:cubicBezTo>
                  <a:lnTo>
                    <a:pt x="5168" y="1465"/>
                  </a:lnTo>
                  <a:cubicBezTo>
                    <a:pt x="5192" y="1453"/>
                    <a:pt x="5222" y="1447"/>
                    <a:pt x="5251" y="1447"/>
                  </a:cubicBezTo>
                  <a:cubicBezTo>
                    <a:pt x="5281" y="1447"/>
                    <a:pt x="5311" y="1453"/>
                    <a:pt x="5335" y="1465"/>
                  </a:cubicBezTo>
                  <a:lnTo>
                    <a:pt x="10288" y="5442"/>
                  </a:lnTo>
                  <a:cubicBezTo>
                    <a:pt x="10316" y="5463"/>
                    <a:pt x="10346" y="5472"/>
                    <a:pt x="10374" y="5472"/>
                  </a:cubicBezTo>
                  <a:cubicBezTo>
                    <a:pt x="10443" y="5472"/>
                    <a:pt x="10503" y="5421"/>
                    <a:pt x="10503" y="5370"/>
                  </a:cubicBezTo>
                  <a:lnTo>
                    <a:pt x="10503" y="4227"/>
                  </a:lnTo>
                  <a:cubicBezTo>
                    <a:pt x="10479" y="4204"/>
                    <a:pt x="10479" y="4180"/>
                    <a:pt x="10455" y="4132"/>
                  </a:cubicBezTo>
                  <a:lnTo>
                    <a:pt x="5335" y="36"/>
                  </a:lnTo>
                  <a:cubicBezTo>
                    <a:pt x="5311" y="12"/>
                    <a:pt x="5281" y="0"/>
                    <a:pt x="525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87"/>
            <p:cNvSpPr/>
            <p:nvPr/>
          </p:nvSpPr>
          <p:spPr>
            <a:xfrm>
              <a:off x="1923456" y="2481753"/>
              <a:ext cx="186550" cy="179042"/>
            </a:xfrm>
            <a:custGeom>
              <a:rect b="b" l="l" r="r" t="t"/>
              <a:pathLst>
                <a:path extrusionOk="0" h="5509" w="5740">
                  <a:moveTo>
                    <a:pt x="488" y="0"/>
                  </a:moveTo>
                  <a:cubicBezTo>
                    <a:pt x="459" y="0"/>
                    <a:pt x="429" y="12"/>
                    <a:pt x="405" y="36"/>
                  </a:cubicBezTo>
                  <a:lnTo>
                    <a:pt x="0" y="369"/>
                  </a:lnTo>
                  <a:lnTo>
                    <a:pt x="4549" y="4013"/>
                  </a:lnTo>
                  <a:cubicBezTo>
                    <a:pt x="4882" y="4275"/>
                    <a:pt x="5049" y="4680"/>
                    <a:pt x="5049" y="5085"/>
                  </a:cubicBezTo>
                  <a:lnTo>
                    <a:pt x="5525" y="5490"/>
                  </a:lnTo>
                  <a:cubicBezTo>
                    <a:pt x="5551" y="5502"/>
                    <a:pt x="5578" y="5508"/>
                    <a:pt x="5604" y="5508"/>
                  </a:cubicBezTo>
                  <a:cubicBezTo>
                    <a:pt x="5676" y="5508"/>
                    <a:pt x="5740" y="5464"/>
                    <a:pt x="5740" y="5394"/>
                  </a:cubicBezTo>
                  <a:lnTo>
                    <a:pt x="5740" y="4251"/>
                  </a:lnTo>
                  <a:cubicBezTo>
                    <a:pt x="5716" y="4204"/>
                    <a:pt x="5716" y="4180"/>
                    <a:pt x="5692" y="4132"/>
                  </a:cubicBezTo>
                  <a:lnTo>
                    <a:pt x="572" y="36"/>
                  </a:lnTo>
                  <a:cubicBezTo>
                    <a:pt x="548" y="12"/>
                    <a:pt x="518" y="0"/>
                    <a:pt x="48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87"/>
            <p:cNvSpPr/>
            <p:nvPr/>
          </p:nvSpPr>
          <p:spPr>
            <a:xfrm>
              <a:off x="1770218" y="2809516"/>
              <a:ext cx="338228" cy="29445"/>
            </a:xfrm>
            <a:custGeom>
              <a:rect b="b" l="l" r="r" t="t"/>
              <a:pathLst>
                <a:path extrusionOk="0" h="906" w="10407">
                  <a:moveTo>
                    <a:pt x="119" y="1"/>
                  </a:moveTo>
                  <a:cubicBezTo>
                    <a:pt x="71" y="1"/>
                    <a:pt x="0" y="72"/>
                    <a:pt x="0" y="120"/>
                  </a:cubicBezTo>
                  <a:lnTo>
                    <a:pt x="0" y="858"/>
                  </a:lnTo>
                  <a:cubicBezTo>
                    <a:pt x="0" y="906"/>
                    <a:pt x="0" y="906"/>
                    <a:pt x="48" y="906"/>
                  </a:cubicBezTo>
                  <a:lnTo>
                    <a:pt x="10359" y="906"/>
                  </a:lnTo>
                  <a:cubicBezTo>
                    <a:pt x="10407" y="906"/>
                    <a:pt x="10407" y="906"/>
                    <a:pt x="10407" y="858"/>
                  </a:cubicBezTo>
                  <a:lnTo>
                    <a:pt x="10407" y="120"/>
                  </a:lnTo>
                  <a:cubicBezTo>
                    <a:pt x="10407" y="72"/>
                    <a:pt x="10335" y="1"/>
                    <a:pt x="10288"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87"/>
            <p:cNvSpPr/>
            <p:nvPr/>
          </p:nvSpPr>
          <p:spPr>
            <a:xfrm>
              <a:off x="2069738" y="2809516"/>
              <a:ext cx="38708" cy="29445"/>
            </a:xfrm>
            <a:custGeom>
              <a:rect b="b" l="l" r="r" t="t"/>
              <a:pathLst>
                <a:path extrusionOk="0" h="906" w="1191">
                  <a:moveTo>
                    <a:pt x="0" y="1"/>
                  </a:moveTo>
                  <a:cubicBezTo>
                    <a:pt x="286" y="1"/>
                    <a:pt x="524" y="239"/>
                    <a:pt x="524" y="548"/>
                  </a:cubicBezTo>
                  <a:lnTo>
                    <a:pt x="524" y="739"/>
                  </a:lnTo>
                  <a:cubicBezTo>
                    <a:pt x="524" y="810"/>
                    <a:pt x="476" y="906"/>
                    <a:pt x="405" y="906"/>
                  </a:cubicBezTo>
                  <a:lnTo>
                    <a:pt x="1072" y="906"/>
                  </a:lnTo>
                  <a:cubicBezTo>
                    <a:pt x="1119" y="906"/>
                    <a:pt x="1191" y="834"/>
                    <a:pt x="1191" y="787"/>
                  </a:cubicBezTo>
                  <a:lnTo>
                    <a:pt x="1191" y="548"/>
                  </a:lnTo>
                  <a:cubicBezTo>
                    <a:pt x="1191" y="239"/>
                    <a:pt x="953" y="1"/>
                    <a:pt x="64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87"/>
            <p:cNvSpPr/>
            <p:nvPr/>
          </p:nvSpPr>
          <p:spPr>
            <a:xfrm>
              <a:off x="1918808" y="2623778"/>
              <a:ext cx="40267" cy="17842"/>
            </a:xfrm>
            <a:custGeom>
              <a:rect b="b" l="l" r="r" t="t"/>
              <a:pathLst>
                <a:path extrusionOk="0" h="549" w="1239">
                  <a:moveTo>
                    <a:pt x="620" y="0"/>
                  </a:moveTo>
                  <a:cubicBezTo>
                    <a:pt x="405" y="0"/>
                    <a:pt x="191" y="96"/>
                    <a:pt x="48" y="238"/>
                  </a:cubicBezTo>
                  <a:cubicBezTo>
                    <a:pt x="0" y="310"/>
                    <a:pt x="0" y="429"/>
                    <a:pt x="48" y="477"/>
                  </a:cubicBezTo>
                  <a:cubicBezTo>
                    <a:pt x="84" y="512"/>
                    <a:pt x="131" y="530"/>
                    <a:pt x="176" y="530"/>
                  </a:cubicBezTo>
                  <a:cubicBezTo>
                    <a:pt x="221" y="530"/>
                    <a:pt x="262" y="512"/>
                    <a:pt x="286" y="477"/>
                  </a:cubicBezTo>
                  <a:cubicBezTo>
                    <a:pt x="381" y="429"/>
                    <a:pt x="500" y="358"/>
                    <a:pt x="620" y="358"/>
                  </a:cubicBezTo>
                  <a:cubicBezTo>
                    <a:pt x="739" y="358"/>
                    <a:pt x="858" y="405"/>
                    <a:pt x="953" y="477"/>
                  </a:cubicBezTo>
                  <a:cubicBezTo>
                    <a:pt x="977" y="500"/>
                    <a:pt x="1024" y="548"/>
                    <a:pt x="1072" y="548"/>
                  </a:cubicBezTo>
                  <a:cubicBezTo>
                    <a:pt x="1096" y="548"/>
                    <a:pt x="1143" y="548"/>
                    <a:pt x="1191" y="477"/>
                  </a:cubicBezTo>
                  <a:cubicBezTo>
                    <a:pt x="1239" y="429"/>
                    <a:pt x="1239" y="310"/>
                    <a:pt x="1191" y="238"/>
                  </a:cubicBezTo>
                  <a:cubicBezTo>
                    <a:pt x="1024" y="96"/>
                    <a:pt x="834" y="0"/>
                    <a:pt x="6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87"/>
            <p:cNvSpPr/>
            <p:nvPr/>
          </p:nvSpPr>
          <p:spPr>
            <a:xfrm>
              <a:off x="1904086" y="2603661"/>
              <a:ext cx="69713" cy="23238"/>
            </a:xfrm>
            <a:custGeom>
              <a:rect b="b" l="l" r="r" t="t"/>
              <a:pathLst>
                <a:path extrusionOk="0" h="715" w="2145">
                  <a:moveTo>
                    <a:pt x="1073" y="0"/>
                  </a:moveTo>
                  <a:cubicBezTo>
                    <a:pt x="692" y="0"/>
                    <a:pt x="334" y="143"/>
                    <a:pt x="49" y="429"/>
                  </a:cubicBezTo>
                  <a:cubicBezTo>
                    <a:pt x="1" y="476"/>
                    <a:pt x="1" y="595"/>
                    <a:pt x="49" y="667"/>
                  </a:cubicBezTo>
                  <a:cubicBezTo>
                    <a:pt x="84" y="691"/>
                    <a:pt x="132" y="703"/>
                    <a:pt x="177" y="703"/>
                  </a:cubicBezTo>
                  <a:cubicBezTo>
                    <a:pt x="221" y="703"/>
                    <a:pt x="263" y="691"/>
                    <a:pt x="287" y="667"/>
                  </a:cubicBezTo>
                  <a:cubicBezTo>
                    <a:pt x="501" y="453"/>
                    <a:pt x="763" y="334"/>
                    <a:pt x="1073" y="334"/>
                  </a:cubicBezTo>
                  <a:cubicBezTo>
                    <a:pt x="1358" y="334"/>
                    <a:pt x="1644" y="453"/>
                    <a:pt x="1835" y="667"/>
                  </a:cubicBezTo>
                  <a:cubicBezTo>
                    <a:pt x="1882" y="691"/>
                    <a:pt x="1930" y="715"/>
                    <a:pt x="1954" y="715"/>
                  </a:cubicBezTo>
                  <a:cubicBezTo>
                    <a:pt x="2025" y="715"/>
                    <a:pt x="2049" y="691"/>
                    <a:pt x="2073" y="667"/>
                  </a:cubicBezTo>
                  <a:cubicBezTo>
                    <a:pt x="2144" y="595"/>
                    <a:pt x="2144" y="476"/>
                    <a:pt x="2073" y="429"/>
                  </a:cubicBezTo>
                  <a:cubicBezTo>
                    <a:pt x="1811" y="143"/>
                    <a:pt x="1454"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87"/>
            <p:cNvSpPr/>
            <p:nvPr/>
          </p:nvSpPr>
          <p:spPr>
            <a:xfrm>
              <a:off x="1888616" y="2581203"/>
              <a:ext cx="100653" cy="30225"/>
            </a:xfrm>
            <a:custGeom>
              <a:rect b="b" l="l" r="r" t="t"/>
              <a:pathLst>
                <a:path extrusionOk="0" h="930" w="3097">
                  <a:moveTo>
                    <a:pt x="1549" y="0"/>
                  </a:moveTo>
                  <a:cubicBezTo>
                    <a:pt x="977" y="0"/>
                    <a:pt x="453" y="239"/>
                    <a:pt x="48" y="620"/>
                  </a:cubicBezTo>
                  <a:cubicBezTo>
                    <a:pt x="1" y="691"/>
                    <a:pt x="1" y="810"/>
                    <a:pt x="48" y="882"/>
                  </a:cubicBezTo>
                  <a:cubicBezTo>
                    <a:pt x="84" y="905"/>
                    <a:pt x="132" y="917"/>
                    <a:pt x="176" y="917"/>
                  </a:cubicBezTo>
                  <a:cubicBezTo>
                    <a:pt x="221" y="917"/>
                    <a:pt x="263" y="905"/>
                    <a:pt x="286" y="882"/>
                  </a:cubicBezTo>
                  <a:cubicBezTo>
                    <a:pt x="620" y="548"/>
                    <a:pt x="1072" y="358"/>
                    <a:pt x="1549" y="358"/>
                  </a:cubicBezTo>
                  <a:cubicBezTo>
                    <a:pt x="2025" y="358"/>
                    <a:pt x="2477" y="548"/>
                    <a:pt x="2787" y="882"/>
                  </a:cubicBezTo>
                  <a:cubicBezTo>
                    <a:pt x="2835" y="905"/>
                    <a:pt x="2882" y="929"/>
                    <a:pt x="2906" y="929"/>
                  </a:cubicBezTo>
                  <a:cubicBezTo>
                    <a:pt x="2977" y="929"/>
                    <a:pt x="3001" y="905"/>
                    <a:pt x="3025" y="882"/>
                  </a:cubicBezTo>
                  <a:cubicBezTo>
                    <a:pt x="3097" y="810"/>
                    <a:pt x="3097" y="691"/>
                    <a:pt x="3025" y="620"/>
                  </a:cubicBezTo>
                  <a:cubicBezTo>
                    <a:pt x="2644" y="215"/>
                    <a:pt x="2120"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87"/>
            <p:cNvSpPr/>
            <p:nvPr/>
          </p:nvSpPr>
          <p:spPr>
            <a:xfrm>
              <a:off x="1886308" y="2703501"/>
              <a:ext cx="106047" cy="72378"/>
            </a:xfrm>
            <a:custGeom>
              <a:rect b="b" l="l" r="r" t="t"/>
              <a:pathLst>
                <a:path extrusionOk="0" h="2227" w="3263">
                  <a:moveTo>
                    <a:pt x="0" y="0"/>
                  </a:moveTo>
                  <a:lnTo>
                    <a:pt x="0" y="1786"/>
                  </a:lnTo>
                  <a:cubicBezTo>
                    <a:pt x="0" y="1834"/>
                    <a:pt x="48" y="1882"/>
                    <a:pt x="72" y="1882"/>
                  </a:cubicBezTo>
                  <a:lnTo>
                    <a:pt x="334" y="1977"/>
                  </a:lnTo>
                  <a:cubicBezTo>
                    <a:pt x="750" y="2143"/>
                    <a:pt x="1191" y="2227"/>
                    <a:pt x="1631" y="2227"/>
                  </a:cubicBezTo>
                  <a:cubicBezTo>
                    <a:pt x="2072" y="2227"/>
                    <a:pt x="2513" y="2143"/>
                    <a:pt x="2929" y="1977"/>
                  </a:cubicBezTo>
                  <a:lnTo>
                    <a:pt x="3191" y="1882"/>
                  </a:lnTo>
                  <a:cubicBezTo>
                    <a:pt x="3215" y="1834"/>
                    <a:pt x="3263" y="1810"/>
                    <a:pt x="3263"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87"/>
            <p:cNvSpPr/>
            <p:nvPr/>
          </p:nvSpPr>
          <p:spPr>
            <a:xfrm>
              <a:off x="1851468" y="2657448"/>
              <a:ext cx="175728" cy="81283"/>
            </a:xfrm>
            <a:custGeom>
              <a:rect b="b" l="l" r="r" t="t"/>
              <a:pathLst>
                <a:path extrusionOk="0" h="2501" w="5407">
                  <a:moveTo>
                    <a:pt x="2698" y="0"/>
                  </a:moveTo>
                  <a:cubicBezTo>
                    <a:pt x="2620" y="0"/>
                    <a:pt x="2549" y="12"/>
                    <a:pt x="2501" y="36"/>
                  </a:cubicBezTo>
                  <a:lnTo>
                    <a:pt x="120" y="1108"/>
                  </a:lnTo>
                  <a:cubicBezTo>
                    <a:pt x="1" y="1155"/>
                    <a:pt x="1" y="1298"/>
                    <a:pt x="120" y="1346"/>
                  </a:cubicBezTo>
                  <a:lnTo>
                    <a:pt x="2501" y="2465"/>
                  </a:lnTo>
                  <a:cubicBezTo>
                    <a:pt x="2584" y="2489"/>
                    <a:pt x="2662" y="2501"/>
                    <a:pt x="2733" y="2501"/>
                  </a:cubicBezTo>
                  <a:cubicBezTo>
                    <a:pt x="2805" y="2501"/>
                    <a:pt x="2870" y="2489"/>
                    <a:pt x="2930" y="2465"/>
                  </a:cubicBezTo>
                  <a:lnTo>
                    <a:pt x="5311" y="1346"/>
                  </a:lnTo>
                  <a:cubicBezTo>
                    <a:pt x="5406" y="1322"/>
                    <a:pt x="5406" y="1179"/>
                    <a:pt x="5311" y="1108"/>
                  </a:cubicBezTo>
                  <a:lnTo>
                    <a:pt x="2930" y="36"/>
                  </a:lnTo>
                  <a:cubicBezTo>
                    <a:pt x="2858" y="12"/>
                    <a:pt x="2775" y="0"/>
                    <a:pt x="269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87"/>
            <p:cNvSpPr/>
            <p:nvPr/>
          </p:nvSpPr>
          <p:spPr>
            <a:xfrm>
              <a:off x="1912601" y="2687251"/>
              <a:ext cx="114595" cy="52260"/>
            </a:xfrm>
            <a:custGeom>
              <a:rect b="b" l="l" r="r" t="t"/>
              <a:pathLst>
                <a:path extrusionOk="0" h="1608" w="3526">
                  <a:moveTo>
                    <a:pt x="1" y="1286"/>
                  </a:moveTo>
                  <a:lnTo>
                    <a:pt x="1" y="1286"/>
                  </a:lnTo>
                  <a:cubicBezTo>
                    <a:pt x="12" y="1293"/>
                    <a:pt x="24" y="1298"/>
                    <a:pt x="36" y="1303"/>
                  </a:cubicBezTo>
                  <a:lnTo>
                    <a:pt x="36" y="1303"/>
                  </a:lnTo>
                  <a:lnTo>
                    <a:pt x="1" y="1286"/>
                  </a:lnTo>
                  <a:close/>
                  <a:moveTo>
                    <a:pt x="2930" y="0"/>
                  </a:moveTo>
                  <a:lnTo>
                    <a:pt x="430" y="1238"/>
                  </a:lnTo>
                  <a:cubicBezTo>
                    <a:pt x="313" y="1272"/>
                    <a:pt x="209" y="1316"/>
                    <a:pt x="116" y="1316"/>
                  </a:cubicBezTo>
                  <a:cubicBezTo>
                    <a:pt x="88" y="1316"/>
                    <a:pt x="61" y="1312"/>
                    <a:pt x="36" y="1303"/>
                  </a:cubicBezTo>
                  <a:lnTo>
                    <a:pt x="36" y="1303"/>
                  </a:lnTo>
                  <a:lnTo>
                    <a:pt x="596" y="1572"/>
                  </a:lnTo>
                  <a:cubicBezTo>
                    <a:pt x="656" y="1596"/>
                    <a:pt x="721" y="1608"/>
                    <a:pt x="793" y="1608"/>
                  </a:cubicBezTo>
                  <a:cubicBezTo>
                    <a:pt x="864" y="1608"/>
                    <a:pt x="942" y="1596"/>
                    <a:pt x="1025" y="1572"/>
                  </a:cubicBezTo>
                  <a:lnTo>
                    <a:pt x="3406" y="453"/>
                  </a:lnTo>
                  <a:cubicBezTo>
                    <a:pt x="3525" y="405"/>
                    <a:pt x="3525" y="262"/>
                    <a:pt x="3406" y="191"/>
                  </a:cubicBezTo>
                  <a:lnTo>
                    <a:pt x="2930"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6" name="Google Shape;19006;p87"/>
          <p:cNvGrpSpPr/>
          <p:nvPr/>
        </p:nvGrpSpPr>
        <p:grpSpPr>
          <a:xfrm>
            <a:off x="1005526" y="2482143"/>
            <a:ext cx="358377" cy="356817"/>
            <a:chOff x="1005526" y="2482143"/>
            <a:chExt cx="358377" cy="356817"/>
          </a:xfrm>
        </p:grpSpPr>
        <p:sp>
          <p:nvSpPr>
            <p:cNvPr id="19007" name="Google Shape;19007;p87"/>
            <p:cNvSpPr/>
            <p:nvPr/>
          </p:nvSpPr>
          <p:spPr>
            <a:xfrm>
              <a:off x="1015568" y="2675616"/>
              <a:ext cx="339040" cy="163345"/>
            </a:xfrm>
            <a:custGeom>
              <a:rect b="b" l="l" r="r" t="t"/>
              <a:pathLst>
                <a:path extrusionOk="0" h="5026" w="10432">
                  <a:moveTo>
                    <a:pt x="5216" y="1"/>
                  </a:moveTo>
                  <a:lnTo>
                    <a:pt x="1" y="1334"/>
                  </a:lnTo>
                  <a:lnTo>
                    <a:pt x="1" y="2263"/>
                  </a:lnTo>
                  <a:lnTo>
                    <a:pt x="215" y="3049"/>
                  </a:lnTo>
                  <a:lnTo>
                    <a:pt x="1" y="3859"/>
                  </a:lnTo>
                  <a:lnTo>
                    <a:pt x="1" y="4764"/>
                  </a:lnTo>
                  <a:cubicBezTo>
                    <a:pt x="1" y="4907"/>
                    <a:pt x="120" y="5026"/>
                    <a:pt x="287" y="5026"/>
                  </a:cubicBezTo>
                  <a:lnTo>
                    <a:pt x="2692" y="5026"/>
                  </a:lnTo>
                  <a:lnTo>
                    <a:pt x="4930" y="4811"/>
                  </a:lnTo>
                  <a:lnTo>
                    <a:pt x="7098" y="5026"/>
                  </a:lnTo>
                  <a:lnTo>
                    <a:pt x="10170" y="5026"/>
                  </a:lnTo>
                  <a:cubicBezTo>
                    <a:pt x="10313" y="5026"/>
                    <a:pt x="10432" y="4907"/>
                    <a:pt x="10432" y="4764"/>
                  </a:cubicBezTo>
                  <a:lnTo>
                    <a:pt x="10432" y="3859"/>
                  </a:lnTo>
                  <a:lnTo>
                    <a:pt x="10217" y="3121"/>
                  </a:lnTo>
                  <a:lnTo>
                    <a:pt x="10432" y="2263"/>
                  </a:lnTo>
                  <a:lnTo>
                    <a:pt x="10432" y="1334"/>
                  </a:lnTo>
                  <a:lnTo>
                    <a:pt x="521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87"/>
            <p:cNvSpPr/>
            <p:nvPr/>
          </p:nvSpPr>
          <p:spPr>
            <a:xfrm>
              <a:off x="1324617" y="2712016"/>
              <a:ext cx="29413" cy="126945"/>
            </a:xfrm>
            <a:custGeom>
              <a:rect b="b" l="l" r="r" t="t"/>
              <a:pathLst>
                <a:path extrusionOk="0" h="3906" w="905">
                  <a:moveTo>
                    <a:pt x="595" y="0"/>
                  </a:moveTo>
                  <a:lnTo>
                    <a:pt x="262" y="214"/>
                  </a:lnTo>
                  <a:lnTo>
                    <a:pt x="262" y="3644"/>
                  </a:lnTo>
                  <a:cubicBezTo>
                    <a:pt x="262" y="3787"/>
                    <a:pt x="143" y="3906"/>
                    <a:pt x="0" y="3906"/>
                  </a:cubicBezTo>
                  <a:lnTo>
                    <a:pt x="643" y="3906"/>
                  </a:lnTo>
                  <a:cubicBezTo>
                    <a:pt x="786" y="3906"/>
                    <a:pt x="905" y="3787"/>
                    <a:pt x="905" y="3644"/>
                  </a:cubicBezTo>
                  <a:lnTo>
                    <a:pt x="905" y="2739"/>
                  </a:lnTo>
                  <a:lnTo>
                    <a:pt x="714" y="1929"/>
                  </a:lnTo>
                  <a:lnTo>
                    <a:pt x="905" y="1143"/>
                  </a:lnTo>
                  <a:lnTo>
                    <a:pt x="905" y="214"/>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87"/>
            <p:cNvSpPr/>
            <p:nvPr/>
          </p:nvSpPr>
          <p:spPr>
            <a:xfrm>
              <a:off x="1320516" y="2748383"/>
              <a:ext cx="34092" cy="51870"/>
            </a:xfrm>
            <a:custGeom>
              <a:rect b="b" l="l" r="r" t="t"/>
              <a:pathLst>
                <a:path extrusionOk="0" h="1596" w="1049">
                  <a:moveTo>
                    <a:pt x="263" y="0"/>
                  </a:moveTo>
                  <a:cubicBezTo>
                    <a:pt x="120" y="0"/>
                    <a:pt x="1" y="119"/>
                    <a:pt x="1" y="286"/>
                  </a:cubicBezTo>
                  <a:lnTo>
                    <a:pt x="1" y="1358"/>
                  </a:lnTo>
                  <a:cubicBezTo>
                    <a:pt x="1" y="1477"/>
                    <a:pt x="120" y="1596"/>
                    <a:pt x="263" y="1596"/>
                  </a:cubicBezTo>
                  <a:lnTo>
                    <a:pt x="1049" y="1596"/>
                  </a:lnTo>
                  <a:lnTo>
                    <a:pt x="104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87"/>
            <p:cNvSpPr/>
            <p:nvPr/>
          </p:nvSpPr>
          <p:spPr>
            <a:xfrm>
              <a:off x="1332151" y="2749163"/>
              <a:ext cx="20898" cy="51090"/>
            </a:xfrm>
            <a:custGeom>
              <a:rect b="b" l="l" r="r" t="t"/>
              <a:pathLst>
                <a:path extrusionOk="0" h="1572" w="643">
                  <a:moveTo>
                    <a:pt x="0" y="0"/>
                  </a:moveTo>
                  <a:lnTo>
                    <a:pt x="0" y="1572"/>
                  </a:lnTo>
                  <a:lnTo>
                    <a:pt x="643" y="1572"/>
                  </a:lnTo>
                  <a:lnTo>
                    <a:pt x="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87"/>
            <p:cNvSpPr/>
            <p:nvPr/>
          </p:nvSpPr>
          <p:spPr>
            <a:xfrm>
              <a:off x="1130131" y="2488318"/>
              <a:ext cx="52650" cy="31005"/>
            </a:xfrm>
            <a:custGeom>
              <a:rect b="b" l="l" r="r" t="t"/>
              <a:pathLst>
                <a:path extrusionOk="0" h="954" w="1620">
                  <a:moveTo>
                    <a:pt x="239" y="1"/>
                  </a:moveTo>
                  <a:cubicBezTo>
                    <a:pt x="119" y="1"/>
                    <a:pt x="0" y="120"/>
                    <a:pt x="0" y="239"/>
                  </a:cubicBezTo>
                  <a:lnTo>
                    <a:pt x="0" y="715"/>
                  </a:lnTo>
                  <a:cubicBezTo>
                    <a:pt x="0" y="834"/>
                    <a:pt x="96" y="953"/>
                    <a:pt x="239" y="953"/>
                  </a:cubicBezTo>
                  <a:lnTo>
                    <a:pt x="1620" y="953"/>
                  </a:lnTo>
                  <a:lnTo>
                    <a:pt x="1620"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87"/>
            <p:cNvSpPr/>
            <p:nvPr/>
          </p:nvSpPr>
          <p:spPr>
            <a:xfrm>
              <a:off x="1178101" y="2482923"/>
              <a:ext cx="10888" cy="82063"/>
            </a:xfrm>
            <a:custGeom>
              <a:rect b="b" l="l" r="r" t="t"/>
              <a:pathLst>
                <a:path extrusionOk="0" h="2525" w="335">
                  <a:moveTo>
                    <a:pt x="144" y="0"/>
                  </a:moveTo>
                  <a:cubicBezTo>
                    <a:pt x="72" y="24"/>
                    <a:pt x="1" y="72"/>
                    <a:pt x="1" y="167"/>
                  </a:cubicBezTo>
                  <a:lnTo>
                    <a:pt x="1" y="2358"/>
                  </a:lnTo>
                  <a:cubicBezTo>
                    <a:pt x="1" y="2429"/>
                    <a:pt x="72" y="2501"/>
                    <a:pt x="144" y="2524"/>
                  </a:cubicBezTo>
                  <a:cubicBezTo>
                    <a:pt x="239" y="2524"/>
                    <a:pt x="334" y="2429"/>
                    <a:pt x="334" y="2358"/>
                  </a:cubicBezTo>
                  <a:lnTo>
                    <a:pt x="334" y="167"/>
                  </a:lnTo>
                  <a:cubicBezTo>
                    <a:pt x="334" y="48"/>
                    <a:pt x="239" y="0"/>
                    <a:pt x="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87"/>
            <p:cNvSpPr/>
            <p:nvPr/>
          </p:nvSpPr>
          <p:spPr>
            <a:xfrm>
              <a:off x="1065131" y="2550426"/>
              <a:ext cx="239948" cy="143033"/>
            </a:xfrm>
            <a:custGeom>
              <a:rect b="b" l="l" r="r" t="t"/>
              <a:pathLst>
                <a:path extrusionOk="0" h="4401" w="7383">
                  <a:moveTo>
                    <a:pt x="3656" y="1"/>
                  </a:moveTo>
                  <a:cubicBezTo>
                    <a:pt x="3572" y="1"/>
                    <a:pt x="3489" y="31"/>
                    <a:pt x="3429" y="90"/>
                  </a:cubicBezTo>
                  <a:lnTo>
                    <a:pt x="0" y="3662"/>
                  </a:lnTo>
                  <a:lnTo>
                    <a:pt x="0" y="4401"/>
                  </a:lnTo>
                  <a:lnTo>
                    <a:pt x="7382" y="4401"/>
                  </a:lnTo>
                  <a:lnTo>
                    <a:pt x="7382" y="3662"/>
                  </a:lnTo>
                  <a:lnTo>
                    <a:pt x="3882" y="90"/>
                  </a:lnTo>
                  <a:cubicBezTo>
                    <a:pt x="3822" y="31"/>
                    <a:pt x="3739" y="1"/>
                    <a:pt x="3656"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87"/>
            <p:cNvSpPr/>
            <p:nvPr/>
          </p:nvSpPr>
          <p:spPr>
            <a:xfrm>
              <a:off x="1005526" y="2664013"/>
              <a:ext cx="358377" cy="54990"/>
            </a:xfrm>
            <a:custGeom>
              <a:rect b="b" l="l" r="r" t="t"/>
              <a:pathLst>
                <a:path extrusionOk="0" h="1692" w="11027">
                  <a:moveTo>
                    <a:pt x="834" y="1"/>
                  </a:moveTo>
                  <a:cubicBezTo>
                    <a:pt x="739" y="1"/>
                    <a:pt x="643" y="48"/>
                    <a:pt x="596" y="144"/>
                  </a:cubicBezTo>
                  <a:lnTo>
                    <a:pt x="24" y="1501"/>
                  </a:lnTo>
                  <a:cubicBezTo>
                    <a:pt x="0" y="1596"/>
                    <a:pt x="48" y="1691"/>
                    <a:pt x="143" y="1691"/>
                  </a:cubicBezTo>
                  <a:lnTo>
                    <a:pt x="10884" y="1691"/>
                  </a:lnTo>
                  <a:cubicBezTo>
                    <a:pt x="10979" y="1691"/>
                    <a:pt x="11026" y="1596"/>
                    <a:pt x="11003" y="1501"/>
                  </a:cubicBezTo>
                  <a:lnTo>
                    <a:pt x="10431" y="144"/>
                  </a:lnTo>
                  <a:cubicBezTo>
                    <a:pt x="10407" y="48"/>
                    <a:pt x="10312" y="1"/>
                    <a:pt x="10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87"/>
            <p:cNvSpPr/>
            <p:nvPr/>
          </p:nvSpPr>
          <p:spPr>
            <a:xfrm>
              <a:off x="1314341" y="2663233"/>
              <a:ext cx="49563" cy="55770"/>
            </a:xfrm>
            <a:custGeom>
              <a:rect b="b" l="l" r="r" t="t"/>
              <a:pathLst>
                <a:path extrusionOk="0" h="1716" w="1525">
                  <a:moveTo>
                    <a:pt x="0" y="1"/>
                  </a:moveTo>
                  <a:cubicBezTo>
                    <a:pt x="96" y="1"/>
                    <a:pt x="191" y="72"/>
                    <a:pt x="262" y="168"/>
                  </a:cubicBezTo>
                  <a:lnTo>
                    <a:pt x="810" y="1525"/>
                  </a:lnTo>
                  <a:cubicBezTo>
                    <a:pt x="858" y="1620"/>
                    <a:pt x="786" y="1715"/>
                    <a:pt x="691" y="1715"/>
                  </a:cubicBezTo>
                  <a:lnTo>
                    <a:pt x="1382" y="1715"/>
                  </a:lnTo>
                  <a:cubicBezTo>
                    <a:pt x="1477" y="1715"/>
                    <a:pt x="1524" y="1620"/>
                    <a:pt x="1501" y="1525"/>
                  </a:cubicBezTo>
                  <a:lnTo>
                    <a:pt x="929" y="168"/>
                  </a:lnTo>
                  <a:cubicBezTo>
                    <a:pt x="905" y="72"/>
                    <a:pt x="810" y="1"/>
                    <a:pt x="691"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87"/>
            <p:cNvSpPr/>
            <p:nvPr/>
          </p:nvSpPr>
          <p:spPr>
            <a:xfrm>
              <a:off x="1104586" y="2578116"/>
              <a:ext cx="164905" cy="260845"/>
            </a:xfrm>
            <a:custGeom>
              <a:rect b="b" l="l" r="r" t="t"/>
              <a:pathLst>
                <a:path extrusionOk="0" h="8026" w="5074">
                  <a:moveTo>
                    <a:pt x="2501" y="0"/>
                  </a:moveTo>
                  <a:lnTo>
                    <a:pt x="1" y="2620"/>
                  </a:lnTo>
                  <a:lnTo>
                    <a:pt x="1" y="8026"/>
                  </a:lnTo>
                  <a:lnTo>
                    <a:pt x="1310" y="8026"/>
                  </a:lnTo>
                  <a:lnTo>
                    <a:pt x="2501" y="7811"/>
                  </a:lnTo>
                  <a:lnTo>
                    <a:pt x="3692" y="8026"/>
                  </a:lnTo>
                  <a:lnTo>
                    <a:pt x="5073" y="8026"/>
                  </a:lnTo>
                  <a:lnTo>
                    <a:pt x="5073" y="2620"/>
                  </a:lnTo>
                  <a:lnTo>
                    <a:pt x="2501" y="0"/>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87"/>
            <p:cNvSpPr/>
            <p:nvPr/>
          </p:nvSpPr>
          <p:spPr>
            <a:xfrm>
              <a:off x="1173475" y="2577175"/>
              <a:ext cx="95851" cy="261765"/>
            </a:xfrm>
            <a:custGeom>
              <a:rect b="b" l="l" r="r" t="t"/>
              <a:pathLst>
                <a:path extrusionOk="0" h="8002" w="2835">
                  <a:moveTo>
                    <a:pt x="334" y="0"/>
                  </a:moveTo>
                  <a:lnTo>
                    <a:pt x="1" y="357"/>
                  </a:lnTo>
                  <a:lnTo>
                    <a:pt x="1739" y="2143"/>
                  </a:lnTo>
                  <a:cubicBezTo>
                    <a:pt x="2025" y="2429"/>
                    <a:pt x="2192" y="2834"/>
                    <a:pt x="2192" y="3263"/>
                  </a:cubicBezTo>
                  <a:lnTo>
                    <a:pt x="2192" y="8002"/>
                  </a:lnTo>
                  <a:lnTo>
                    <a:pt x="2835" y="8002"/>
                  </a:lnTo>
                  <a:lnTo>
                    <a:pt x="2835" y="2596"/>
                  </a:lnTo>
                  <a:lnTo>
                    <a:pt x="33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87"/>
            <p:cNvSpPr/>
            <p:nvPr/>
          </p:nvSpPr>
          <p:spPr>
            <a:xfrm>
              <a:off x="1153336" y="2637688"/>
              <a:ext cx="61977" cy="61978"/>
            </a:xfrm>
            <a:custGeom>
              <a:rect b="b" l="l" r="r" t="t"/>
              <a:pathLst>
                <a:path extrusionOk="0" h="1907" w="1907">
                  <a:moveTo>
                    <a:pt x="953" y="1"/>
                  </a:moveTo>
                  <a:cubicBezTo>
                    <a:pt x="430" y="1"/>
                    <a:pt x="1" y="430"/>
                    <a:pt x="1" y="954"/>
                  </a:cubicBezTo>
                  <a:cubicBezTo>
                    <a:pt x="1" y="1477"/>
                    <a:pt x="430" y="1906"/>
                    <a:pt x="953" y="1906"/>
                  </a:cubicBezTo>
                  <a:cubicBezTo>
                    <a:pt x="1477" y="1906"/>
                    <a:pt x="1906" y="1477"/>
                    <a:pt x="1906" y="954"/>
                  </a:cubicBezTo>
                  <a:cubicBezTo>
                    <a:pt x="1906" y="430"/>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87"/>
            <p:cNvSpPr/>
            <p:nvPr/>
          </p:nvSpPr>
          <p:spPr>
            <a:xfrm>
              <a:off x="1173486" y="2638468"/>
              <a:ext cx="41827" cy="59638"/>
            </a:xfrm>
            <a:custGeom>
              <a:rect b="b" l="l" r="r" t="t"/>
              <a:pathLst>
                <a:path extrusionOk="0" h="1835" w="1287">
                  <a:moveTo>
                    <a:pt x="333" y="1"/>
                  </a:moveTo>
                  <a:cubicBezTo>
                    <a:pt x="214" y="1"/>
                    <a:pt x="95" y="25"/>
                    <a:pt x="0" y="48"/>
                  </a:cubicBezTo>
                  <a:cubicBezTo>
                    <a:pt x="357" y="215"/>
                    <a:pt x="595" y="548"/>
                    <a:pt x="595" y="930"/>
                  </a:cubicBezTo>
                  <a:cubicBezTo>
                    <a:pt x="595" y="1311"/>
                    <a:pt x="357" y="1668"/>
                    <a:pt x="0" y="1787"/>
                  </a:cubicBezTo>
                  <a:cubicBezTo>
                    <a:pt x="119" y="1811"/>
                    <a:pt x="214" y="1834"/>
                    <a:pt x="333" y="1834"/>
                  </a:cubicBezTo>
                  <a:cubicBezTo>
                    <a:pt x="834" y="1834"/>
                    <a:pt x="1286" y="1430"/>
                    <a:pt x="1286" y="882"/>
                  </a:cubicBezTo>
                  <a:cubicBezTo>
                    <a:pt x="1262" y="429"/>
                    <a:pt x="834" y="1"/>
                    <a:pt x="33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87"/>
            <p:cNvSpPr/>
            <p:nvPr/>
          </p:nvSpPr>
          <p:spPr>
            <a:xfrm>
              <a:off x="1145601" y="2735221"/>
              <a:ext cx="78975" cy="103740"/>
            </a:xfrm>
            <a:custGeom>
              <a:rect b="b" l="l" r="r" t="t"/>
              <a:pathLst>
                <a:path extrusionOk="0" h="3192" w="2430">
                  <a:moveTo>
                    <a:pt x="286" y="1"/>
                  </a:moveTo>
                  <a:cubicBezTo>
                    <a:pt x="144" y="1"/>
                    <a:pt x="1" y="120"/>
                    <a:pt x="1" y="310"/>
                  </a:cubicBezTo>
                  <a:lnTo>
                    <a:pt x="1" y="3192"/>
                  </a:lnTo>
                  <a:lnTo>
                    <a:pt x="2406" y="3192"/>
                  </a:lnTo>
                  <a:lnTo>
                    <a:pt x="2430" y="310"/>
                  </a:lnTo>
                  <a:cubicBezTo>
                    <a:pt x="2430" y="143"/>
                    <a:pt x="2311" y="1"/>
                    <a:pt x="2144" y="1"/>
                  </a:cubicBezTo>
                  <a:lnTo>
                    <a:pt x="1406" y="1"/>
                  </a:lnTo>
                  <a:lnTo>
                    <a:pt x="1215" y="215"/>
                  </a:lnTo>
                  <a:lnTo>
                    <a:pt x="104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87"/>
            <p:cNvSpPr/>
            <p:nvPr/>
          </p:nvSpPr>
          <p:spPr>
            <a:xfrm>
              <a:off x="1192823" y="2735221"/>
              <a:ext cx="30973" cy="102960"/>
            </a:xfrm>
            <a:custGeom>
              <a:rect b="b" l="l" r="r" t="t"/>
              <a:pathLst>
                <a:path extrusionOk="0" h="3168" w="953">
                  <a:moveTo>
                    <a:pt x="0" y="1"/>
                  </a:moveTo>
                  <a:cubicBezTo>
                    <a:pt x="191" y="1"/>
                    <a:pt x="310" y="143"/>
                    <a:pt x="310" y="310"/>
                  </a:cubicBezTo>
                  <a:lnTo>
                    <a:pt x="310" y="3168"/>
                  </a:lnTo>
                  <a:lnTo>
                    <a:pt x="953" y="3168"/>
                  </a:lnTo>
                  <a:lnTo>
                    <a:pt x="953" y="263"/>
                  </a:lnTo>
                  <a:cubicBezTo>
                    <a:pt x="953" y="143"/>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87"/>
            <p:cNvSpPr/>
            <p:nvPr/>
          </p:nvSpPr>
          <p:spPr>
            <a:xfrm>
              <a:off x="1014821" y="2748383"/>
              <a:ext cx="34060" cy="51870"/>
            </a:xfrm>
            <a:custGeom>
              <a:rect b="b" l="l" r="r" t="t"/>
              <a:pathLst>
                <a:path extrusionOk="0" h="1596" w="1048">
                  <a:moveTo>
                    <a:pt x="0" y="0"/>
                  </a:moveTo>
                  <a:lnTo>
                    <a:pt x="0" y="1596"/>
                  </a:lnTo>
                  <a:lnTo>
                    <a:pt x="786" y="1596"/>
                  </a:lnTo>
                  <a:cubicBezTo>
                    <a:pt x="929" y="1596"/>
                    <a:pt x="1048" y="1477"/>
                    <a:pt x="1048" y="1358"/>
                  </a:cubicBezTo>
                  <a:lnTo>
                    <a:pt x="1048" y="286"/>
                  </a:lnTo>
                  <a:cubicBezTo>
                    <a:pt x="1048" y="119"/>
                    <a:pt x="929" y="0"/>
                    <a:pt x="7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87"/>
            <p:cNvSpPr/>
            <p:nvPr/>
          </p:nvSpPr>
          <p:spPr>
            <a:xfrm>
              <a:off x="1282588" y="2554878"/>
              <a:ext cx="42608" cy="17842"/>
            </a:xfrm>
            <a:custGeom>
              <a:rect b="b" l="l" r="r" t="t"/>
              <a:pathLst>
                <a:path extrusionOk="0" h="549" w="1311">
                  <a:moveTo>
                    <a:pt x="668" y="1"/>
                  </a:moveTo>
                  <a:cubicBezTo>
                    <a:pt x="453" y="1"/>
                    <a:pt x="215" y="96"/>
                    <a:pt x="72" y="239"/>
                  </a:cubicBezTo>
                  <a:cubicBezTo>
                    <a:pt x="1" y="310"/>
                    <a:pt x="1" y="429"/>
                    <a:pt x="72" y="501"/>
                  </a:cubicBezTo>
                  <a:cubicBezTo>
                    <a:pt x="96" y="525"/>
                    <a:pt x="168" y="549"/>
                    <a:pt x="191" y="549"/>
                  </a:cubicBezTo>
                  <a:cubicBezTo>
                    <a:pt x="239" y="549"/>
                    <a:pt x="287" y="549"/>
                    <a:pt x="310" y="501"/>
                  </a:cubicBezTo>
                  <a:cubicBezTo>
                    <a:pt x="382" y="406"/>
                    <a:pt x="501" y="334"/>
                    <a:pt x="668" y="334"/>
                  </a:cubicBezTo>
                  <a:cubicBezTo>
                    <a:pt x="787" y="334"/>
                    <a:pt x="930" y="406"/>
                    <a:pt x="1025" y="501"/>
                  </a:cubicBezTo>
                  <a:cubicBezTo>
                    <a:pt x="1049" y="525"/>
                    <a:pt x="1090" y="537"/>
                    <a:pt x="1135" y="537"/>
                  </a:cubicBezTo>
                  <a:cubicBezTo>
                    <a:pt x="1180" y="537"/>
                    <a:pt x="1227" y="525"/>
                    <a:pt x="1263" y="501"/>
                  </a:cubicBezTo>
                  <a:cubicBezTo>
                    <a:pt x="1311" y="429"/>
                    <a:pt x="1311" y="310"/>
                    <a:pt x="1263" y="239"/>
                  </a:cubicBezTo>
                  <a:cubicBezTo>
                    <a:pt x="1096" y="96"/>
                    <a:pt x="858"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87"/>
            <p:cNvSpPr/>
            <p:nvPr/>
          </p:nvSpPr>
          <p:spPr>
            <a:xfrm>
              <a:off x="1265558" y="2530893"/>
              <a:ext cx="77448" cy="25578"/>
            </a:xfrm>
            <a:custGeom>
              <a:rect b="b" l="l" r="r" t="t"/>
              <a:pathLst>
                <a:path extrusionOk="0" h="787" w="2383">
                  <a:moveTo>
                    <a:pt x="1192" y="1"/>
                  </a:moveTo>
                  <a:cubicBezTo>
                    <a:pt x="739" y="1"/>
                    <a:pt x="358" y="191"/>
                    <a:pt x="49" y="477"/>
                  </a:cubicBezTo>
                  <a:cubicBezTo>
                    <a:pt x="1" y="548"/>
                    <a:pt x="1" y="667"/>
                    <a:pt x="49" y="715"/>
                  </a:cubicBezTo>
                  <a:cubicBezTo>
                    <a:pt x="84" y="751"/>
                    <a:pt x="132" y="769"/>
                    <a:pt x="177" y="769"/>
                  </a:cubicBezTo>
                  <a:cubicBezTo>
                    <a:pt x="221" y="769"/>
                    <a:pt x="263" y="751"/>
                    <a:pt x="287" y="715"/>
                  </a:cubicBezTo>
                  <a:cubicBezTo>
                    <a:pt x="525" y="477"/>
                    <a:pt x="834" y="358"/>
                    <a:pt x="1192" y="358"/>
                  </a:cubicBezTo>
                  <a:cubicBezTo>
                    <a:pt x="1549" y="358"/>
                    <a:pt x="1835" y="477"/>
                    <a:pt x="2073" y="715"/>
                  </a:cubicBezTo>
                  <a:cubicBezTo>
                    <a:pt x="2097" y="739"/>
                    <a:pt x="2168" y="786"/>
                    <a:pt x="2192" y="786"/>
                  </a:cubicBezTo>
                  <a:cubicBezTo>
                    <a:pt x="2263" y="786"/>
                    <a:pt x="2287" y="763"/>
                    <a:pt x="2311" y="715"/>
                  </a:cubicBezTo>
                  <a:cubicBezTo>
                    <a:pt x="2382" y="667"/>
                    <a:pt x="2382" y="548"/>
                    <a:pt x="2311" y="477"/>
                  </a:cubicBezTo>
                  <a:cubicBezTo>
                    <a:pt x="2025" y="191"/>
                    <a:pt x="1597" y="1"/>
                    <a:pt x="1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87"/>
            <p:cNvSpPr/>
            <p:nvPr/>
          </p:nvSpPr>
          <p:spPr>
            <a:xfrm>
              <a:off x="1250088" y="2506908"/>
              <a:ext cx="109948" cy="31753"/>
            </a:xfrm>
            <a:custGeom>
              <a:rect b="b" l="l" r="r" t="t"/>
              <a:pathLst>
                <a:path extrusionOk="0" h="977" w="3383">
                  <a:moveTo>
                    <a:pt x="1691" y="0"/>
                  </a:moveTo>
                  <a:cubicBezTo>
                    <a:pt x="1072" y="0"/>
                    <a:pt x="501" y="238"/>
                    <a:pt x="48" y="691"/>
                  </a:cubicBezTo>
                  <a:cubicBezTo>
                    <a:pt x="1" y="739"/>
                    <a:pt x="1" y="858"/>
                    <a:pt x="48" y="929"/>
                  </a:cubicBezTo>
                  <a:cubicBezTo>
                    <a:pt x="84" y="953"/>
                    <a:pt x="132" y="965"/>
                    <a:pt x="176" y="965"/>
                  </a:cubicBezTo>
                  <a:cubicBezTo>
                    <a:pt x="221" y="965"/>
                    <a:pt x="263" y="953"/>
                    <a:pt x="286" y="929"/>
                  </a:cubicBezTo>
                  <a:cubicBezTo>
                    <a:pt x="644" y="524"/>
                    <a:pt x="1168" y="334"/>
                    <a:pt x="1691" y="334"/>
                  </a:cubicBezTo>
                  <a:cubicBezTo>
                    <a:pt x="2192" y="334"/>
                    <a:pt x="2692" y="524"/>
                    <a:pt x="3097" y="929"/>
                  </a:cubicBezTo>
                  <a:cubicBezTo>
                    <a:pt x="3120" y="953"/>
                    <a:pt x="3192" y="977"/>
                    <a:pt x="3216" y="977"/>
                  </a:cubicBezTo>
                  <a:cubicBezTo>
                    <a:pt x="3239" y="977"/>
                    <a:pt x="3287" y="953"/>
                    <a:pt x="3335" y="929"/>
                  </a:cubicBezTo>
                  <a:cubicBezTo>
                    <a:pt x="3382" y="858"/>
                    <a:pt x="3382" y="739"/>
                    <a:pt x="3335" y="691"/>
                  </a:cubicBezTo>
                  <a:cubicBezTo>
                    <a:pt x="2906" y="238"/>
                    <a:pt x="2311" y="0"/>
                    <a:pt x="1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87"/>
            <p:cNvSpPr/>
            <p:nvPr/>
          </p:nvSpPr>
          <p:spPr>
            <a:xfrm>
              <a:off x="1006306" y="2482143"/>
              <a:ext cx="33" cy="33"/>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87"/>
            <p:cNvSpPr/>
            <p:nvPr/>
          </p:nvSpPr>
          <p:spPr>
            <a:xfrm>
              <a:off x="1178101" y="2650851"/>
              <a:ext cx="15535" cy="27917"/>
            </a:xfrm>
            <a:custGeom>
              <a:rect b="b" l="l" r="r" t="t"/>
              <a:pathLst>
                <a:path extrusionOk="0" h="859" w="478">
                  <a:moveTo>
                    <a:pt x="191" y="1"/>
                  </a:moveTo>
                  <a:cubicBezTo>
                    <a:pt x="96" y="1"/>
                    <a:pt x="1" y="72"/>
                    <a:pt x="1" y="144"/>
                  </a:cubicBezTo>
                  <a:lnTo>
                    <a:pt x="1" y="549"/>
                  </a:lnTo>
                  <a:cubicBezTo>
                    <a:pt x="1" y="572"/>
                    <a:pt x="25" y="620"/>
                    <a:pt x="72" y="668"/>
                  </a:cubicBezTo>
                  <a:lnTo>
                    <a:pt x="191" y="810"/>
                  </a:lnTo>
                  <a:cubicBezTo>
                    <a:pt x="215" y="834"/>
                    <a:pt x="239" y="858"/>
                    <a:pt x="311" y="858"/>
                  </a:cubicBezTo>
                  <a:cubicBezTo>
                    <a:pt x="334" y="858"/>
                    <a:pt x="406" y="834"/>
                    <a:pt x="430" y="810"/>
                  </a:cubicBezTo>
                  <a:cubicBezTo>
                    <a:pt x="477" y="763"/>
                    <a:pt x="477" y="644"/>
                    <a:pt x="430" y="572"/>
                  </a:cubicBezTo>
                  <a:lnTo>
                    <a:pt x="334" y="477"/>
                  </a:lnTo>
                  <a:lnTo>
                    <a:pt x="334" y="191"/>
                  </a:lnTo>
                  <a:cubicBezTo>
                    <a:pt x="334"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87"/>
            <p:cNvSpPr/>
            <p:nvPr/>
          </p:nvSpPr>
          <p:spPr>
            <a:xfrm>
              <a:off x="1180441" y="2735221"/>
              <a:ext cx="10855" cy="103740"/>
            </a:xfrm>
            <a:custGeom>
              <a:rect b="b" l="l" r="r" t="t"/>
              <a:pathLst>
                <a:path extrusionOk="0" h="3192" w="334">
                  <a:moveTo>
                    <a:pt x="0" y="1"/>
                  </a:moveTo>
                  <a:lnTo>
                    <a:pt x="0" y="3192"/>
                  </a:lnTo>
                  <a:lnTo>
                    <a:pt x="334" y="3192"/>
                  </a:lnTo>
                  <a:lnTo>
                    <a:pt x="334"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9" name="Google Shape;19029;p87"/>
          <p:cNvGrpSpPr/>
          <p:nvPr/>
        </p:nvGrpSpPr>
        <p:grpSpPr>
          <a:xfrm>
            <a:off x="1005526" y="3060286"/>
            <a:ext cx="358377" cy="302640"/>
            <a:chOff x="1005526" y="3060286"/>
            <a:chExt cx="358377" cy="302640"/>
          </a:xfrm>
        </p:grpSpPr>
        <p:sp>
          <p:nvSpPr>
            <p:cNvPr id="19030" name="Google Shape;19030;p87"/>
            <p:cNvSpPr/>
            <p:nvPr/>
          </p:nvSpPr>
          <p:spPr>
            <a:xfrm>
              <a:off x="1006306" y="3060286"/>
              <a:ext cx="127725" cy="37960"/>
            </a:xfrm>
            <a:custGeom>
              <a:rect b="b" l="l" r="r" t="t"/>
              <a:pathLst>
                <a:path extrusionOk="0" h="1168" w="3930">
                  <a:moveTo>
                    <a:pt x="381" y="1"/>
                  </a:moveTo>
                  <a:cubicBezTo>
                    <a:pt x="167" y="1"/>
                    <a:pt x="0" y="191"/>
                    <a:pt x="0" y="382"/>
                  </a:cubicBezTo>
                  <a:lnTo>
                    <a:pt x="0" y="953"/>
                  </a:lnTo>
                  <a:lnTo>
                    <a:pt x="1953" y="1167"/>
                  </a:lnTo>
                  <a:lnTo>
                    <a:pt x="3929" y="953"/>
                  </a:lnTo>
                  <a:lnTo>
                    <a:pt x="3929" y="382"/>
                  </a:lnTo>
                  <a:cubicBezTo>
                    <a:pt x="3929" y="143"/>
                    <a:pt x="3739" y="1"/>
                    <a:pt x="3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87"/>
            <p:cNvSpPr/>
            <p:nvPr/>
          </p:nvSpPr>
          <p:spPr>
            <a:xfrm>
              <a:off x="1099938" y="3060286"/>
              <a:ext cx="34092" cy="37960"/>
            </a:xfrm>
            <a:custGeom>
              <a:rect b="b" l="l" r="r" t="t"/>
              <a:pathLst>
                <a:path extrusionOk="0" h="1168" w="1049">
                  <a:moveTo>
                    <a:pt x="1" y="1"/>
                  </a:moveTo>
                  <a:cubicBezTo>
                    <a:pt x="215" y="1"/>
                    <a:pt x="382" y="191"/>
                    <a:pt x="382" y="382"/>
                  </a:cubicBezTo>
                  <a:lnTo>
                    <a:pt x="382" y="953"/>
                  </a:lnTo>
                  <a:lnTo>
                    <a:pt x="691" y="1167"/>
                  </a:lnTo>
                  <a:lnTo>
                    <a:pt x="1048" y="953"/>
                  </a:lnTo>
                  <a:lnTo>
                    <a:pt x="1048" y="382"/>
                  </a:lnTo>
                  <a:cubicBezTo>
                    <a:pt x="1048" y="143"/>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87"/>
            <p:cNvSpPr/>
            <p:nvPr/>
          </p:nvSpPr>
          <p:spPr>
            <a:xfrm>
              <a:off x="1006306" y="3091258"/>
              <a:ext cx="357598" cy="271668"/>
            </a:xfrm>
            <a:custGeom>
              <a:rect b="b" l="l" r="r" t="t"/>
              <a:pathLst>
                <a:path extrusionOk="0" h="8359" w="11003">
                  <a:moveTo>
                    <a:pt x="119" y="0"/>
                  </a:moveTo>
                  <a:cubicBezTo>
                    <a:pt x="48" y="0"/>
                    <a:pt x="0" y="72"/>
                    <a:pt x="0" y="119"/>
                  </a:cubicBezTo>
                  <a:lnTo>
                    <a:pt x="0" y="8073"/>
                  </a:lnTo>
                  <a:cubicBezTo>
                    <a:pt x="0" y="8240"/>
                    <a:pt x="143" y="8359"/>
                    <a:pt x="286" y="8359"/>
                  </a:cubicBezTo>
                  <a:lnTo>
                    <a:pt x="1048" y="8359"/>
                  </a:lnTo>
                  <a:lnTo>
                    <a:pt x="3668" y="8168"/>
                  </a:lnTo>
                  <a:lnTo>
                    <a:pt x="6692" y="8359"/>
                  </a:lnTo>
                  <a:lnTo>
                    <a:pt x="10693" y="8359"/>
                  </a:lnTo>
                  <a:cubicBezTo>
                    <a:pt x="10860" y="8359"/>
                    <a:pt x="10979" y="8216"/>
                    <a:pt x="11002" y="8073"/>
                  </a:cubicBezTo>
                  <a:lnTo>
                    <a:pt x="11002" y="310"/>
                  </a:lnTo>
                  <a:cubicBezTo>
                    <a:pt x="11002" y="119"/>
                    <a:pt x="10860" y="0"/>
                    <a:pt x="1071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87"/>
            <p:cNvSpPr/>
            <p:nvPr/>
          </p:nvSpPr>
          <p:spPr>
            <a:xfrm>
              <a:off x="1332151" y="3091258"/>
              <a:ext cx="30973" cy="271668"/>
            </a:xfrm>
            <a:custGeom>
              <a:rect b="b" l="l" r="r" t="t"/>
              <a:pathLst>
                <a:path extrusionOk="0" h="8359" w="953">
                  <a:moveTo>
                    <a:pt x="0" y="0"/>
                  </a:moveTo>
                  <a:cubicBezTo>
                    <a:pt x="143" y="0"/>
                    <a:pt x="310" y="119"/>
                    <a:pt x="310" y="310"/>
                  </a:cubicBezTo>
                  <a:lnTo>
                    <a:pt x="310" y="8073"/>
                  </a:lnTo>
                  <a:cubicBezTo>
                    <a:pt x="310" y="8216"/>
                    <a:pt x="191" y="8359"/>
                    <a:pt x="0" y="8359"/>
                  </a:cubicBezTo>
                  <a:lnTo>
                    <a:pt x="667" y="8359"/>
                  </a:lnTo>
                  <a:cubicBezTo>
                    <a:pt x="810" y="8359"/>
                    <a:pt x="953" y="8240"/>
                    <a:pt x="953" y="8073"/>
                  </a:cubicBezTo>
                  <a:lnTo>
                    <a:pt x="953" y="310"/>
                  </a:lnTo>
                  <a:cubicBezTo>
                    <a:pt x="953" y="143"/>
                    <a:pt x="834"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87"/>
            <p:cNvSpPr/>
            <p:nvPr/>
          </p:nvSpPr>
          <p:spPr>
            <a:xfrm>
              <a:off x="1005526" y="3091258"/>
              <a:ext cx="357598" cy="43355"/>
            </a:xfrm>
            <a:custGeom>
              <a:rect b="b" l="l" r="r" t="t"/>
              <a:pathLst>
                <a:path extrusionOk="0" h="1334" w="11003">
                  <a:moveTo>
                    <a:pt x="0" y="0"/>
                  </a:moveTo>
                  <a:lnTo>
                    <a:pt x="0" y="1334"/>
                  </a:lnTo>
                  <a:lnTo>
                    <a:pt x="11003" y="1334"/>
                  </a:lnTo>
                  <a:lnTo>
                    <a:pt x="11003" y="191"/>
                  </a:lnTo>
                  <a:cubicBezTo>
                    <a:pt x="11003" y="95"/>
                    <a:pt x="10907" y="0"/>
                    <a:pt x="1083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87"/>
            <p:cNvSpPr/>
            <p:nvPr/>
          </p:nvSpPr>
          <p:spPr>
            <a:xfrm>
              <a:off x="1336018" y="3091258"/>
              <a:ext cx="27105" cy="44915"/>
            </a:xfrm>
            <a:custGeom>
              <a:rect b="b" l="l" r="r" t="t"/>
              <a:pathLst>
                <a:path extrusionOk="0" h="1382" w="834">
                  <a:moveTo>
                    <a:pt x="0" y="0"/>
                  </a:moveTo>
                  <a:cubicBezTo>
                    <a:pt x="95" y="0"/>
                    <a:pt x="191" y="95"/>
                    <a:pt x="191" y="191"/>
                  </a:cubicBezTo>
                  <a:lnTo>
                    <a:pt x="191" y="1381"/>
                  </a:lnTo>
                  <a:lnTo>
                    <a:pt x="834" y="1381"/>
                  </a:lnTo>
                  <a:lnTo>
                    <a:pt x="834" y="191"/>
                  </a:lnTo>
                  <a:cubicBezTo>
                    <a:pt x="834" y="95"/>
                    <a:pt x="738" y="0"/>
                    <a:pt x="66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87"/>
            <p:cNvSpPr/>
            <p:nvPr/>
          </p:nvSpPr>
          <p:spPr>
            <a:xfrm>
              <a:off x="1281061" y="3107508"/>
              <a:ext cx="11635" cy="11635"/>
            </a:xfrm>
            <a:custGeom>
              <a:rect b="b" l="l" r="r" t="t"/>
              <a:pathLst>
                <a:path extrusionOk="0" h="358" w="358">
                  <a:moveTo>
                    <a:pt x="167" y="0"/>
                  </a:moveTo>
                  <a:cubicBezTo>
                    <a:pt x="72" y="0"/>
                    <a:pt x="0" y="96"/>
                    <a:pt x="0" y="191"/>
                  </a:cubicBezTo>
                  <a:cubicBezTo>
                    <a:pt x="0" y="286"/>
                    <a:pt x="72" y="357"/>
                    <a:pt x="167" y="357"/>
                  </a:cubicBezTo>
                  <a:cubicBezTo>
                    <a:pt x="262" y="357"/>
                    <a:pt x="357" y="286"/>
                    <a:pt x="357" y="191"/>
                  </a:cubicBezTo>
                  <a:cubicBezTo>
                    <a:pt x="357"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87"/>
            <p:cNvSpPr/>
            <p:nvPr/>
          </p:nvSpPr>
          <p:spPr>
            <a:xfrm>
              <a:off x="1302738" y="3107508"/>
              <a:ext cx="11635" cy="11635"/>
            </a:xfrm>
            <a:custGeom>
              <a:rect b="b" l="l" r="r" t="t"/>
              <a:pathLst>
                <a:path extrusionOk="0" h="358" w="358">
                  <a:moveTo>
                    <a:pt x="191" y="0"/>
                  </a:moveTo>
                  <a:cubicBezTo>
                    <a:pt x="95" y="0"/>
                    <a:pt x="0" y="96"/>
                    <a:pt x="0" y="191"/>
                  </a:cubicBezTo>
                  <a:cubicBezTo>
                    <a:pt x="0" y="286"/>
                    <a:pt x="95" y="357"/>
                    <a:pt x="191" y="357"/>
                  </a:cubicBezTo>
                  <a:cubicBezTo>
                    <a:pt x="286" y="357"/>
                    <a:pt x="357" y="286"/>
                    <a:pt x="357" y="191"/>
                  </a:cubicBezTo>
                  <a:cubicBezTo>
                    <a:pt x="357"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87"/>
            <p:cNvSpPr/>
            <p:nvPr/>
          </p:nvSpPr>
          <p:spPr>
            <a:xfrm>
              <a:off x="1325163" y="3107508"/>
              <a:ext cx="11635" cy="11635"/>
            </a:xfrm>
            <a:custGeom>
              <a:rect b="b" l="l" r="r" t="t"/>
              <a:pathLst>
                <a:path extrusionOk="0" h="358" w="358">
                  <a:moveTo>
                    <a:pt x="191" y="0"/>
                  </a:moveTo>
                  <a:cubicBezTo>
                    <a:pt x="96" y="0"/>
                    <a:pt x="1" y="96"/>
                    <a:pt x="1" y="191"/>
                  </a:cubicBezTo>
                  <a:cubicBezTo>
                    <a:pt x="1" y="286"/>
                    <a:pt x="96" y="357"/>
                    <a:pt x="191" y="357"/>
                  </a:cubicBezTo>
                  <a:cubicBezTo>
                    <a:pt x="286" y="357"/>
                    <a:pt x="358" y="286"/>
                    <a:pt x="358" y="191"/>
                  </a:cubicBezTo>
                  <a:cubicBezTo>
                    <a:pt x="358"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87"/>
            <p:cNvSpPr/>
            <p:nvPr/>
          </p:nvSpPr>
          <p:spPr>
            <a:xfrm>
              <a:off x="1040333" y="3187978"/>
              <a:ext cx="183463" cy="174948"/>
            </a:xfrm>
            <a:custGeom>
              <a:rect b="b" l="l" r="r" t="t"/>
              <a:pathLst>
                <a:path extrusionOk="0" h="5383" w="5645">
                  <a:moveTo>
                    <a:pt x="263" y="1"/>
                  </a:moveTo>
                  <a:cubicBezTo>
                    <a:pt x="120" y="1"/>
                    <a:pt x="1" y="120"/>
                    <a:pt x="1" y="263"/>
                  </a:cubicBezTo>
                  <a:lnTo>
                    <a:pt x="1" y="5383"/>
                  </a:lnTo>
                  <a:lnTo>
                    <a:pt x="5645" y="5383"/>
                  </a:lnTo>
                  <a:lnTo>
                    <a:pt x="5645" y="263"/>
                  </a:lnTo>
                  <a:cubicBezTo>
                    <a:pt x="5645" y="120"/>
                    <a:pt x="5526" y="1"/>
                    <a:pt x="538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87"/>
            <p:cNvSpPr/>
            <p:nvPr/>
          </p:nvSpPr>
          <p:spPr>
            <a:xfrm>
              <a:off x="1193603" y="3187978"/>
              <a:ext cx="30192" cy="174948"/>
            </a:xfrm>
            <a:custGeom>
              <a:rect b="b" l="l" r="r" t="t"/>
              <a:pathLst>
                <a:path extrusionOk="0" h="5383" w="929">
                  <a:moveTo>
                    <a:pt x="0" y="1"/>
                  </a:moveTo>
                  <a:cubicBezTo>
                    <a:pt x="167" y="1"/>
                    <a:pt x="286" y="120"/>
                    <a:pt x="286" y="263"/>
                  </a:cubicBezTo>
                  <a:lnTo>
                    <a:pt x="286" y="5383"/>
                  </a:lnTo>
                  <a:lnTo>
                    <a:pt x="929" y="5383"/>
                  </a:lnTo>
                  <a:lnTo>
                    <a:pt x="929" y="263"/>
                  </a:lnTo>
                  <a:cubicBezTo>
                    <a:pt x="929" y="120"/>
                    <a:pt x="810"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87"/>
            <p:cNvSpPr/>
            <p:nvPr/>
          </p:nvSpPr>
          <p:spPr>
            <a:xfrm>
              <a:off x="1250868" y="3188758"/>
              <a:ext cx="27105" cy="52683"/>
            </a:xfrm>
            <a:custGeom>
              <a:rect b="b" l="l" r="r" t="t"/>
              <a:pathLst>
                <a:path extrusionOk="0" h="1621" w="834">
                  <a:moveTo>
                    <a:pt x="417" y="1"/>
                  </a:moveTo>
                  <a:cubicBezTo>
                    <a:pt x="382" y="1"/>
                    <a:pt x="346" y="25"/>
                    <a:pt x="334" y="72"/>
                  </a:cubicBezTo>
                  <a:lnTo>
                    <a:pt x="0" y="1263"/>
                  </a:lnTo>
                  <a:lnTo>
                    <a:pt x="0" y="1358"/>
                  </a:lnTo>
                  <a:lnTo>
                    <a:pt x="0" y="1525"/>
                  </a:lnTo>
                  <a:lnTo>
                    <a:pt x="429" y="1620"/>
                  </a:lnTo>
                  <a:lnTo>
                    <a:pt x="834" y="1525"/>
                  </a:lnTo>
                  <a:lnTo>
                    <a:pt x="834" y="1358"/>
                  </a:lnTo>
                  <a:lnTo>
                    <a:pt x="834" y="1263"/>
                  </a:lnTo>
                  <a:lnTo>
                    <a:pt x="501" y="72"/>
                  </a:lnTo>
                  <a:cubicBezTo>
                    <a:pt x="489" y="25"/>
                    <a:pt x="453" y="1"/>
                    <a:pt x="417"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87"/>
            <p:cNvSpPr/>
            <p:nvPr/>
          </p:nvSpPr>
          <p:spPr>
            <a:xfrm>
              <a:off x="1250868" y="3238288"/>
              <a:ext cx="27105" cy="124638"/>
            </a:xfrm>
            <a:custGeom>
              <a:rect b="b" l="l" r="r" t="t"/>
              <a:pathLst>
                <a:path extrusionOk="0" h="3835" w="834">
                  <a:moveTo>
                    <a:pt x="0" y="1"/>
                  </a:moveTo>
                  <a:lnTo>
                    <a:pt x="0" y="3835"/>
                  </a:lnTo>
                  <a:lnTo>
                    <a:pt x="834" y="3835"/>
                  </a:lnTo>
                  <a:lnTo>
                    <a:pt x="834"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87"/>
            <p:cNvSpPr/>
            <p:nvPr/>
          </p:nvSpPr>
          <p:spPr>
            <a:xfrm>
              <a:off x="1304266" y="3253791"/>
              <a:ext cx="27138" cy="108388"/>
            </a:xfrm>
            <a:custGeom>
              <a:rect b="b" l="l" r="r" t="t"/>
              <a:pathLst>
                <a:path extrusionOk="0" h="3335" w="835">
                  <a:moveTo>
                    <a:pt x="406" y="0"/>
                  </a:moveTo>
                  <a:lnTo>
                    <a:pt x="1" y="24"/>
                  </a:lnTo>
                  <a:lnTo>
                    <a:pt x="1" y="3334"/>
                  </a:lnTo>
                  <a:lnTo>
                    <a:pt x="834" y="3334"/>
                  </a:lnTo>
                  <a:lnTo>
                    <a:pt x="834" y="24"/>
                  </a:lnTo>
                  <a:lnTo>
                    <a:pt x="429"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87"/>
            <p:cNvSpPr/>
            <p:nvPr/>
          </p:nvSpPr>
          <p:spPr>
            <a:xfrm>
              <a:off x="1304266" y="3188758"/>
              <a:ext cx="27138" cy="67372"/>
            </a:xfrm>
            <a:custGeom>
              <a:rect b="b" l="l" r="r" t="t"/>
              <a:pathLst>
                <a:path extrusionOk="0" h="2073" w="835">
                  <a:moveTo>
                    <a:pt x="406" y="1"/>
                  </a:moveTo>
                  <a:cubicBezTo>
                    <a:pt x="358" y="1"/>
                    <a:pt x="310" y="48"/>
                    <a:pt x="286" y="96"/>
                  </a:cubicBezTo>
                  <a:lnTo>
                    <a:pt x="1" y="1477"/>
                  </a:lnTo>
                  <a:lnTo>
                    <a:pt x="1" y="1549"/>
                  </a:lnTo>
                  <a:lnTo>
                    <a:pt x="1" y="2073"/>
                  </a:lnTo>
                  <a:lnTo>
                    <a:pt x="834" y="2073"/>
                  </a:lnTo>
                  <a:lnTo>
                    <a:pt x="834" y="1549"/>
                  </a:lnTo>
                  <a:lnTo>
                    <a:pt x="834" y="1477"/>
                  </a:lnTo>
                  <a:lnTo>
                    <a:pt x="525" y="96"/>
                  </a:lnTo>
                  <a:cubicBezTo>
                    <a:pt x="525" y="48"/>
                    <a:pt x="477" y="1"/>
                    <a:pt x="406"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87"/>
            <p:cNvSpPr/>
            <p:nvPr/>
          </p:nvSpPr>
          <p:spPr>
            <a:xfrm>
              <a:off x="1072086" y="3222038"/>
              <a:ext cx="63505" cy="10888"/>
            </a:xfrm>
            <a:custGeom>
              <a:rect b="b" l="l" r="r" t="t"/>
              <a:pathLst>
                <a:path extrusionOk="0" h="335" w="1954">
                  <a:moveTo>
                    <a:pt x="143" y="1"/>
                  </a:moveTo>
                  <a:cubicBezTo>
                    <a:pt x="48" y="1"/>
                    <a:pt x="0" y="96"/>
                    <a:pt x="0" y="167"/>
                  </a:cubicBezTo>
                  <a:cubicBezTo>
                    <a:pt x="0" y="263"/>
                    <a:pt x="96" y="334"/>
                    <a:pt x="167" y="334"/>
                  </a:cubicBezTo>
                  <a:lnTo>
                    <a:pt x="1786" y="334"/>
                  </a:lnTo>
                  <a:cubicBezTo>
                    <a:pt x="1882" y="334"/>
                    <a:pt x="1953" y="239"/>
                    <a:pt x="1929" y="144"/>
                  </a:cubicBezTo>
                  <a:cubicBezTo>
                    <a:pt x="1929" y="48"/>
                    <a:pt x="1834" y="1"/>
                    <a:pt x="1763"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87"/>
            <p:cNvSpPr/>
            <p:nvPr/>
          </p:nvSpPr>
          <p:spPr>
            <a:xfrm>
              <a:off x="1071306" y="3246803"/>
              <a:ext cx="124638" cy="10888"/>
            </a:xfrm>
            <a:custGeom>
              <a:rect b="b" l="l" r="r" t="t"/>
              <a:pathLst>
                <a:path extrusionOk="0" h="335" w="3835">
                  <a:moveTo>
                    <a:pt x="167" y="1"/>
                  </a:moveTo>
                  <a:cubicBezTo>
                    <a:pt x="48" y="1"/>
                    <a:pt x="1" y="96"/>
                    <a:pt x="1" y="191"/>
                  </a:cubicBezTo>
                  <a:cubicBezTo>
                    <a:pt x="24" y="287"/>
                    <a:pt x="72" y="334"/>
                    <a:pt x="167" y="334"/>
                  </a:cubicBezTo>
                  <a:lnTo>
                    <a:pt x="3644" y="334"/>
                  </a:lnTo>
                  <a:cubicBezTo>
                    <a:pt x="3763" y="334"/>
                    <a:pt x="3835" y="239"/>
                    <a:pt x="3835" y="168"/>
                  </a:cubicBezTo>
                  <a:cubicBezTo>
                    <a:pt x="3811" y="72"/>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87"/>
            <p:cNvSpPr/>
            <p:nvPr/>
          </p:nvSpPr>
          <p:spPr>
            <a:xfrm>
              <a:off x="1071306" y="3272348"/>
              <a:ext cx="124638" cy="10888"/>
            </a:xfrm>
            <a:custGeom>
              <a:rect b="b" l="l" r="r" t="t"/>
              <a:pathLst>
                <a:path extrusionOk="0" h="335" w="3835">
                  <a:moveTo>
                    <a:pt x="167" y="1"/>
                  </a:moveTo>
                  <a:cubicBezTo>
                    <a:pt x="48" y="1"/>
                    <a:pt x="1" y="96"/>
                    <a:pt x="1" y="167"/>
                  </a:cubicBezTo>
                  <a:cubicBezTo>
                    <a:pt x="24" y="263"/>
                    <a:pt x="72" y="334"/>
                    <a:pt x="167" y="334"/>
                  </a:cubicBezTo>
                  <a:lnTo>
                    <a:pt x="3644" y="334"/>
                  </a:lnTo>
                  <a:cubicBezTo>
                    <a:pt x="3763" y="334"/>
                    <a:pt x="3835" y="239"/>
                    <a:pt x="3835" y="144"/>
                  </a:cubicBezTo>
                  <a:cubicBezTo>
                    <a:pt x="3811" y="48"/>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87"/>
            <p:cNvSpPr/>
            <p:nvPr/>
          </p:nvSpPr>
          <p:spPr>
            <a:xfrm>
              <a:off x="1071306" y="3298673"/>
              <a:ext cx="124638" cy="10075"/>
            </a:xfrm>
            <a:custGeom>
              <a:rect b="b" l="l" r="r" t="t"/>
              <a:pathLst>
                <a:path extrusionOk="0" h="310" w="3835">
                  <a:moveTo>
                    <a:pt x="167" y="0"/>
                  </a:moveTo>
                  <a:cubicBezTo>
                    <a:pt x="48" y="0"/>
                    <a:pt x="1" y="72"/>
                    <a:pt x="1" y="167"/>
                  </a:cubicBezTo>
                  <a:cubicBezTo>
                    <a:pt x="24" y="262"/>
                    <a:pt x="72" y="310"/>
                    <a:pt x="167" y="310"/>
                  </a:cubicBezTo>
                  <a:lnTo>
                    <a:pt x="3644" y="310"/>
                  </a:lnTo>
                  <a:cubicBezTo>
                    <a:pt x="3763" y="310"/>
                    <a:pt x="3835" y="239"/>
                    <a:pt x="3835" y="143"/>
                  </a:cubicBezTo>
                  <a:cubicBezTo>
                    <a:pt x="3811" y="48"/>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87"/>
            <p:cNvSpPr/>
            <p:nvPr/>
          </p:nvSpPr>
          <p:spPr>
            <a:xfrm>
              <a:off x="1071306" y="3323438"/>
              <a:ext cx="124638" cy="10855"/>
            </a:xfrm>
            <a:custGeom>
              <a:rect b="b" l="l" r="r" t="t"/>
              <a:pathLst>
                <a:path extrusionOk="0" h="334" w="3835">
                  <a:moveTo>
                    <a:pt x="167" y="0"/>
                  </a:moveTo>
                  <a:cubicBezTo>
                    <a:pt x="48" y="0"/>
                    <a:pt x="1" y="96"/>
                    <a:pt x="1" y="191"/>
                  </a:cubicBezTo>
                  <a:cubicBezTo>
                    <a:pt x="24" y="262"/>
                    <a:pt x="72" y="334"/>
                    <a:pt x="167" y="334"/>
                  </a:cubicBezTo>
                  <a:lnTo>
                    <a:pt x="3644" y="334"/>
                  </a:lnTo>
                  <a:cubicBezTo>
                    <a:pt x="3763" y="334"/>
                    <a:pt x="3835" y="239"/>
                    <a:pt x="3835" y="143"/>
                  </a:cubicBezTo>
                  <a:cubicBezTo>
                    <a:pt x="3811" y="72"/>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0" name="Google Shape;19050;p87"/>
          <p:cNvGrpSpPr/>
          <p:nvPr/>
        </p:nvGrpSpPr>
        <p:grpSpPr>
          <a:xfrm>
            <a:off x="1846041" y="3033213"/>
            <a:ext cx="185803" cy="356818"/>
            <a:chOff x="1846041" y="3033213"/>
            <a:chExt cx="185803" cy="356818"/>
          </a:xfrm>
        </p:grpSpPr>
        <p:sp>
          <p:nvSpPr>
            <p:cNvPr id="19051" name="Google Shape;19051;p87"/>
            <p:cNvSpPr/>
            <p:nvPr/>
          </p:nvSpPr>
          <p:spPr>
            <a:xfrm>
              <a:off x="1846041" y="3069581"/>
              <a:ext cx="185803" cy="292598"/>
            </a:xfrm>
            <a:custGeom>
              <a:rect b="b" l="l" r="r" t="t"/>
              <a:pathLst>
                <a:path extrusionOk="0" h="9003" w="5717">
                  <a:moveTo>
                    <a:pt x="1" y="0"/>
                  </a:moveTo>
                  <a:lnTo>
                    <a:pt x="1" y="8716"/>
                  </a:lnTo>
                  <a:lnTo>
                    <a:pt x="2859" y="9002"/>
                  </a:lnTo>
                  <a:lnTo>
                    <a:pt x="5716" y="8716"/>
                  </a:lnTo>
                  <a:lnTo>
                    <a:pt x="5716" y="48"/>
                  </a:lnTo>
                  <a:lnTo>
                    <a:pt x="285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87"/>
            <p:cNvSpPr/>
            <p:nvPr/>
          </p:nvSpPr>
          <p:spPr>
            <a:xfrm>
              <a:off x="2010133" y="3062626"/>
              <a:ext cx="21710" cy="294125"/>
            </a:xfrm>
            <a:custGeom>
              <a:rect b="b" l="l" r="r" t="t"/>
              <a:pathLst>
                <a:path extrusionOk="0" h="9050" w="668">
                  <a:moveTo>
                    <a:pt x="0" y="0"/>
                  </a:moveTo>
                  <a:lnTo>
                    <a:pt x="0" y="9049"/>
                  </a:lnTo>
                  <a:lnTo>
                    <a:pt x="667" y="8930"/>
                  </a:lnTo>
                  <a:lnTo>
                    <a:pt x="667" y="238"/>
                  </a:lnTo>
                  <a:lnTo>
                    <a:pt x="0"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87"/>
            <p:cNvSpPr/>
            <p:nvPr/>
          </p:nvSpPr>
          <p:spPr>
            <a:xfrm>
              <a:off x="1846821" y="3033213"/>
              <a:ext cx="185022" cy="37928"/>
            </a:xfrm>
            <a:custGeom>
              <a:rect b="b" l="l" r="r" t="t"/>
              <a:pathLst>
                <a:path extrusionOk="0" h="1167" w="5693">
                  <a:moveTo>
                    <a:pt x="358" y="0"/>
                  </a:moveTo>
                  <a:cubicBezTo>
                    <a:pt x="144" y="0"/>
                    <a:pt x="1" y="143"/>
                    <a:pt x="1" y="357"/>
                  </a:cubicBezTo>
                  <a:lnTo>
                    <a:pt x="1" y="1167"/>
                  </a:lnTo>
                  <a:lnTo>
                    <a:pt x="5692" y="1167"/>
                  </a:lnTo>
                  <a:lnTo>
                    <a:pt x="5692" y="357"/>
                  </a:lnTo>
                  <a:cubicBezTo>
                    <a:pt x="5692" y="143"/>
                    <a:pt x="5549" y="0"/>
                    <a:pt x="5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87"/>
            <p:cNvSpPr/>
            <p:nvPr/>
          </p:nvSpPr>
          <p:spPr>
            <a:xfrm>
              <a:off x="1846041" y="3352851"/>
              <a:ext cx="185803" cy="37180"/>
            </a:xfrm>
            <a:custGeom>
              <a:rect b="b" l="l" r="r" t="t"/>
              <a:pathLst>
                <a:path extrusionOk="0" h="1144" w="5717">
                  <a:moveTo>
                    <a:pt x="1" y="0"/>
                  </a:moveTo>
                  <a:lnTo>
                    <a:pt x="1" y="786"/>
                  </a:lnTo>
                  <a:cubicBezTo>
                    <a:pt x="1" y="1001"/>
                    <a:pt x="144" y="1144"/>
                    <a:pt x="358" y="1144"/>
                  </a:cubicBezTo>
                  <a:lnTo>
                    <a:pt x="5359" y="1144"/>
                  </a:lnTo>
                  <a:cubicBezTo>
                    <a:pt x="5550"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87"/>
            <p:cNvSpPr/>
            <p:nvPr/>
          </p:nvSpPr>
          <p:spPr>
            <a:xfrm>
              <a:off x="1998531" y="3033213"/>
              <a:ext cx="33313" cy="37928"/>
            </a:xfrm>
            <a:custGeom>
              <a:rect b="b" l="l" r="r" t="t"/>
              <a:pathLst>
                <a:path extrusionOk="0" h="1167" w="1025">
                  <a:moveTo>
                    <a:pt x="0" y="0"/>
                  </a:moveTo>
                  <a:cubicBezTo>
                    <a:pt x="215" y="0"/>
                    <a:pt x="357" y="143"/>
                    <a:pt x="357" y="357"/>
                  </a:cubicBezTo>
                  <a:lnTo>
                    <a:pt x="357" y="1167"/>
                  </a:lnTo>
                  <a:lnTo>
                    <a:pt x="1024" y="1167"/>
                  </a:lnTo>
                  <a:lnTo>
                    <a:pt x="1024" y="357"/>
                  </a:lnTo>
                  <a:cubicBezTo>
                    <a:pt x="1024" y="143"/>
                    <a:pt x="881"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87"/>
            <p:cNvSpPr/>
            <p:nvPr/>
          </p:nvSpPr>
          <p:spPr>
            <a:xfrm>
              <a:off x="1998531" y="3352851"/>
              <a:ext cx="33313" cy="37180"/>
            </a:xfrm>
            <a:custGeom>
              <a:rect b="b" l="l" r="r" t="t"/>
              <a:pathLst>
                <a:path extrusionOk="0" h="1144" w="1025">
                  <a:moveTo>
                    <a:pt x="357" y="0"/>
                  </a:moveTo>
                  <a:lnTo>
                    <a:pt x="357" y="786"/>
                  </a:lnTo>
                  <a:cubicBezTo>
                    <a:pt x="357" y="1001"/>
                    <a:pt x="215" y="1144"/>
                    <a:pt x="0" y="1144"/>
                  </a:cubicBezTo>
                  <a:lnTo>
                    <a:pt x="667" y="1144"/>
                  </a:lnTo>
                  <a:cubicBezTo>
                    <a:pt x="858"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87"/>
            <p:cNvSpPr/>
            <p:nvPr/>
          </p:nvSpPr>
          <p:spPr>
            <a:xfrm>
              <a:off x="1931191" y="3165521"/>
              <a:ext cx="72767" cy="96817"/>
            </a:xfrm>
            <a:custGeom>
              <a:rect b="b" l="l" r="r" t="t"/>
              <a:pathLst>
                <a:path extrusionOk="0" h="2979" w="2239">
                  <a:moveTo>
                    <a:pt x="1243" y="0"/>
                  </a:moveTo>
                  <a:cubicBezTo>
                    <a:pt x="690" y="0"/>
                    <a:pt x="215" y="445"/>
                    <a:pt x="215" y="1025"/>
                  </a:cubicBezTo>
                  <a:lnTo>
                    <a:pt x="0" y="1883"/>
                  </a:lnTo>
                  <a:lnTo>
                    <a:pt x="239" y="2978"/>
                  </a:lnTo>
                  <a:lnTo>
                    <a:pt x="2025" y="2978"/>
                  </a:lnTo>
                  <a:cubicBezTo>
                    <a:pt x="2144" y="2978"/>
                    <a:pt x="2239" y="2907"/>
                    <a:pt x="2239" y="2788"/>
                  </a:cubicBezTo>
                  <a:lnTo>
                    <a:pt x="2239" y="1025"/>
                  </a:lnTo>
                  <a:cubicBezTo>
                    <a:pt x="2239" y="478"/>
                    <a:pt x="1810" y="49"/>
                    <a:pt x="1286" y="1"/>
                  </a:cubicBezTo>
                  <a:cubicBezTo>
                    <a:pt x="1272" y="1"/>
                    <a:pt x="1258" y="0"/>
                    <a:pt x="12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87"/>
            <p:cNvSpPr/>
            <p:nvPr/>
          </p:nvSpPr>
          <p:spPr>
            <a:xfrm>
              <a:off x="1958263" y="3289963"/>
              <a:ext cx="19403" cy="29640"/>
            </a:xfrm>
            <a:custGeom>
              <a:rect b="b" l="l" r="r" t="t"/>
              <a:pathLst>
                <a:path extrusionOk="0" h="912" w="597">
                  <a:moveTo>
                    <a:pt x="165" y="1"/>
                  </a:moveTo>
                  <a:cubicBezTo>
                    <a:pt x="126" y="1"/>
                    <a:pt x="84" y="18"/>
                    <a:pt x="49" y="54"/>
                  </a:cubicBezTo>
                  <a:cubicBezTo>
                    <a:pt x="1" y="102"/>
                    <a:pt x="1" y="197"/>
                    <a:pt x="49" y="268"/>
                  </a:cubicBezTo>
                  <a:lnTo>
                    <a:pt x="263" y="459"/>
                  </a:lnTo>
                  <a:lnTo>
                    <a:pt x="49" y="673"/>
                  </a:lnTo>
                  <a:cubicBezTo>
                    <a:pt x="1" y="745"/>
                    <a:pt x="1" y="816"/>
                    <a:pt x="49" y="888"/>
                  </a:cubicBezTo>
                  <a:cubicBezTo>
                    <a:pt x="96" y="911"/>
                    <a:pt x="120" y="911"/>
                    <a:pt x="144" y="911"/>
                  </a:cubicBezTo>
                  <a:cubicBezTo>
                    <a:pt x="168" y="911"/>
                    <a:pt x="215" y="911"/>
                    <a:pt x="263" y="816"/>
                  </a:cubicBezTo>
                  <a:lnTo>
                    <a:pt x="572" y="530"/>
                  </a:lnTo>
                  <a:cubicBezTo>
                    <a:pt x="596" y="507"/>
                    <a:pt x="596" y="459"/>
                    <a:pt x="596" y="435"/>
                  </a:cubicBezTo>
                  <a:cubicBezTo>
                    <a:pt x="596" y="411"/>
                    <a:pt x="596" y="387"/>
                    <a:pt x="572" y="340"/>
                  </a:cubicBezTo>
                  <a:lnTo>
                    <a:pt x="263" y="54"/>
                  </a:lnTo>
                  <a:cubicBezTo>
                    <a:pt x="239" y="18"/>
                    <a:pt x="203" y="1"/>
                    <a:pt x="1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87"/>
            <p:cNvSpPr/>
            <p:nvPr/>
          </p:nvSpPr>
          <p:spPr>
            <a:xfrm>
              <a:off x="1901778" y="3292076"/>
              <a:ext cx="19370" cy="28307"/>
            </a:xfrm>
            <a:custGeom>
              <a:rect b="b" l="l" r="r" t="t"/>
              <a:pathLst>
                <a:path extrusionOk="0" h="871" w="596">
                  <a:moveTo>
                    <a:pt x="441" y="1"/>
                  </a:moveTo>
                  <a:cubicBezTo>
                    <a:pt x="405" y="1"/>
                    <a:pt x="370" y="13"/>
                    <a:pt x="334" y="37"/>
                  </a:cubicBezTo>
                  <a:lnTo>
                    <a:pt x="48" y="346"/>
                  </a:lnTo>
                  <a:cubicBezTo>
                    <a:pt x="0" y="370"/>
                    <a:pt x="0" y="394"/>
                    <a:pt x="0" y="442"/>
                  </a:cubicBezTo>
                  <a:cubicBezTo>
                    <a:pt x="0" y="465"/>
                    <a:pt x="0" y="489"/>
                    <a:pt x="48" y="513"/>
                  </a:cubicBezTo>
                  <a:lnTo>
                    <a:pt x="334" y="823"/>
                  </a:lnTo>
                  <a:cubicBezTo>
                    <a:pt x="358" y="846"/>
                    <a:pt x="405" y="846"/>
                    <a:pt x="429" y="846"/>
                  </a:cubicBezTo>
                  <a:cubicBezTo>
                    <a:pt x="453" y="846"/>
                    <a:pt x="477" y="846"/>
                    <a:pt x="548" y="870"/>
                  </a:cubicBezTo>
                  <a:cubicBezTo>
                    <a:pt x="596" y="823"/>
                    <a:pt x="596" y="727"/>
                    <a:pt x="548" y="656"/>
                  </a:cubicBezTo>
                  <a:lnTo>
                    <a:pt x="334" y="465"/>
                  </a:lnTo>
                  <a:lnTo>
                    <a:pt x="548" y="251"/>
                  </a:lnTo>
                  <a:cubicBezTo>
                    <a:pt x="596" y="203"/>
                    <a:pt x="596" y="108"/>
                    <a:pt x="548" y="37"/>
                  </a:cubicBezTo>
                  <a:cubicBezTo>
                    <a:pt x="512" y="13"/>
                    <a:pt x="477" y="1"/>
                    <a:pt x="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87"/>
            <p:cNvSpPr/>
            <p:nvPr/>
          </p:nvSpPr>
          <p:spPr>
            <a:xfrm>
              <a:off x="1874673" y="3106728"/>
              <a:ext cx="37213" cy="10855"/>
            </a:xfrm>
            <a:custGeom>
              <a:rect b="b" l="l" r="r" t="t"/>
              <a:pathLst>
                <a:path extrusionOk="0" h="334" w="1145">
                  <a:moveTo>
                    <a:pt x="168" y="0"/>
                  </a:moveTo>
                  <a:cubicBezTo>
                    <a:pt x="72" y="0"/>
                    <a:pt x="1" y="96"/>
                    <a:pt x="1" y="191"/>
                  </a:cubicBezTo>
                  <a:cubicBezTo>
                    <a:pt x="1" y="262"/>
                    <a:pt x="96" y="334"/>
                    <a:pt x="191" y="334"/>
                  </a:cubicBezTo>
                  <a:lnTo>
                    <a:pt x="1001" y="334"/>
                  </a:lnTo>
                  <a:cubicBezTo>
                    <a:pt x="1073" y="334"/>
                    <a:pt x="1144" y="239"/>
                    <a:pt x="1144" y="143"/>
                  </a:cubicBezTo>
                  <a:cubicBezTo>
                    <a:pt x="1120" y="48"/>
                    <a:pt x="1049" y="0"/>
                    <a:pt x="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87"/>
            <p:cNvSpPr/>
            <p:nvPr/>
          </p:nvSpPr>
          <p:spPr>
            <a:xfrm>
              <a:off x="1876233" y="3129186"/>
              <a:ext cx="120770" cy="10855"/>
            </a:xfrm>
            <a:custGeom>
              <a:rect b="b" l="l" r="r" t="t"/>
              <a:pathLst>
                <a:path extrusionOk="0" h="334" w="3716">
                  <a:moveTo>
                    <a:pt x="143" y="0"/>
                  </a:moveTo>
                  <a:cubicBezTo>
                    <a:pt x="48" y="0"/>
                    <a:pt x="1" y="95"/>
                    <a:pt x="1" y="167"/>
                  </a:cubicBezTo>
                  <a:cubicBezTo>
                    <a:pt x="1" y="262"/>
                    <a:pt x="72" y="333"/>
                    <a:pt x="167" y="333"/>
                  </a:cubicBezTo>
                  <a:lnTo>
                    <a:pt x="3573" y="333"/>
                  </a:lnTo>
                  <a:cubicBezTo>
                    <a:pt x="3644" y="333"/>
                    <a:pt x="3716" y="238"/>
                    <a:pt x="3716" y="143"/>
                  </a:cubicBezTo>
                  <a:cubicBezTo>
                    <a:pt x="3716" y="48"/>
                    <a:pt x="3620" y="0"/>
                    <a:pt x="3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87"/>
            <p:cNvSpPr/>
            <p:nvPr/>
          </p:nvSpPr>
          <p:spPr>
            <a:xfrm>
              <a:off x="1873926" y="3166691"/>
              <a:ext cx="65813" cy="95647"/>
            </a:xfrm>
            <a:custGeom>
              <a:rect b="b" l="l" r="r" t="t"/>
              <a:pathLst>
                <a:path extrusionOk="0" h="2943" w="2025">
                  <a:moveTo>
                    <a:pt x="1062" y="1"/>
                  </a:moveTo>
                  <a:cubicBezTo>
                    <a:pt x="1011" y="1"/>
                    <a:pt x="958" y="5"/>
                    <a:pt x="905" y="13"/>
                  </a:cubicBezTo>
                  <a:cubicBezTo>
                    <a:pt x="381" y="61"/>
                    <a:pt x="0" y="513"/>
                    <a:pt x="0" y="1013"/>
                  </a:cubicBezTo>
                  <a:lnTo>
                    <a:pt x="0" y="2752"/>
                  </a:lnTo>
                  <a:cubicBezTo>
                    <a:pt x="0" y="2871"/>
                    <a:pt x="95" y="2942"/>
                    <a:pt x="214" y="2942"/>
                  </a:cubicBezTo>
                  <a:lnTo>
                    <a:pt x="2001" y="2942"/>
                  </a:lnTo>
                  <a:lnTo>
                    <a:pt x="2024" y="1013"/>
                  </a:lnTo>
                  <a:cubicBezTo>
                    <a:pt x="2024" y="447"/>
                    <a:pt x="1607" y="1"/>
                    <a:pt x="10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87"/>
            <p:cNvSpPr/>
            <p:nvPr/>
          </p:nvSpPr>
          <p:spPr>
            <a:xfrm>
              <a:off x="1870806" y="3231333"/>
              <a:ext cx="67372" cy="31005"/>
            </a:xfrm>
            <a:custGeom>
              <a:rect b="b" l="l" r="r" t="t"/>
              <a:pathLst>
                <a:path extrusionOk="0" h="954" w="2073">
                  <a:moveTo>
                    <a:pt x="1049" y="1"/>
                  </a:moveTo>
                  <a:cubicBezTo>
                    <a:pt x="572" y="1"/>
                    <a:pt x="168" y="334"/>
                    <a:pt x="49" y="786"/>
                  </a:cubicBezTo>
                  <a:cubicBezTo>
                    <a:pt x="1" y="882"/>
                    <a:pt x="72" y="953"/>
                    <a:pt x="168" y="953"/>
                  </a:cubicBezTo>
                  <a:lnTo>
                    <a:pt x="2073" y="953"/>
                  </a:lnTo>
                  <a:cubicBezTo>
                    <a:pt x="2025" y="429"/>
                    <a:pt x="1596" y="1"/>
                    <a:pt x="104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87"/>
            <p:cNvSpPr/>
            <p:nvPr/>
          </p:nvSpPr>
          <p:spPr>
            <a:xfrm>
              <a:off x="1939706" y="3231333"/>
              <a:ext cx="66592" cy="31005"/>
            </a:xfrm>
            <a:custGeom>
              <a:rect b="b" l="l" r="r" t="t"/>
              <a:pathLst>
                <a:path extrusionOk="0" h="954" w="2049">
                  <a:moveTo>
                    <a:pt x="1024" y="1"/>
                  </a:moveTo>
                  <a:cubicBezTo>
                    <a:pt x="477" y="1"/>
                    <a:pt x="24" y="429"/>
                    <a:pt x="0" y="953"/>
                  </a:cubicBezTo>
                  <a:lnTo>
                    <a:pt x="1906" y="953"/>
                  </a:lnTo>
                  <a:cubicBezTo>
                    <a:pt x="2001" y="953"/>
                    <a:pt x="2048" y="882"/>
                    <a:pt x="2025" y="786"/>
                  </a:cubicBezTo>
                  <a:cubicBezTo>
                    <a:pt x="1906" y="334"/>
                    <a:pt x="1501" y="1"/>
                    <a:pt x="102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5" name="Google Shape;19065;p87"/>
          <p:cNvGrpSpPr/>
          <p:nvPr/>
        </p:nvGrpSpPr>
        <p:grpSpPr>
          <a:xfrm>
            <a:off x="2541086" y="3044491"/>
            <a:ext cx="373848" cy="333938"/>
            <a:chOff x="2541086" y="3044491"/>
            <a:chExt cx="373848" cy="333938"/>
          </a:xfrm>
        </p:grpSpPr>
        <p:sp>
          <p:nvSpPr>
            <p:cNvPr id="19066" name="Google Shape;19066;p87"/>
            <p:cNvSpPr/>
            <p:nvPr/>
          </p:nvSpPr>
          <p:spPr>
            <a:xfrm>
              <a:off x="2563511" y="3151611"/>
              <a:ext cx="312715" cy="209788"/>
            </a:xfrm>
            <a:custGeom>
              <a:rect b="b" l="l" r="r" t="t"/>
              <a:pathLst>
                <a:path extrusionOk="0" h="6455" w="9622">
                  <a:moveTo>
                    <a:pt x="430" y="1"/>
                  </a:moveTo>
                  <a:cubicBezTo>
                    <a:pt x="191" y="1"/>
                    <a:pt x="1" y="167"/>
                    <a:pt x="1" y="406"/>
                  </a:cubicBezTo>
                  <a:lnTo>
                    <a:pt x="1" y="6240"/>
                  </a:lnTo>
                  <a:lnTo>
                    <a:pt x="4740" y="6454"/>
                  </a:lnTo>
                  <a:lnTo>
                    <a:pt x="9622" y="6240"/>
                  </a:lnTo>
                  <a:lnTo>
                    <a:pt x="9622" y="406"/>
                  </a:lnTo>
                  <a:cubicBezTo>
                    <a:pt x="9622" y="167"/>
                    <a:pt x="9455" y="1"/>
                    <a:pt x="9217"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87"/>
            <p:cNvSpPr/>
            <p:nvPr/>
          </p:nvSpPr>
          <p:spPr>
            <a:xfrm>
              <a:off x="2586748" y="3173288"/>
              <a:ext cx="265492" cy="187330"/>
            </a:xfrm>
            <a:custGeom>
              <a:rect b="b" l="l" r="r" t="t"/>
              <a:pathLst>
                <a:path extrusionOk="0" h="5764" w="8169">
                  <a:moveTo>
                    <a:pt x="191" y="0"/>
                  </a:moveTo>
                  <a:cubicBezTo>
                    <a:pt x="96" y="0"/>
                    <a:pt x="0" y="96"/>
                    <a:pt x="0" y="191"/>
                  </a:cubicBezTo>
                  <a:lnTo>
                    <a:pt x="0" y="5549"/>
                  </a:lnTo>
                  <a:lnTo>
                    <a:pt x="4096" y="5764"/>
                  </a:lnTo>
                  <a:lnTo>
                    <a:pt x="8169" y="5549"/>
                  </a:lnTo>
                  <a:lnTo>
                    <a:pt x="8169" y="191"/>
                  </a:lnTo>
                  <a:cubicBezTo>
                    <a:pt x="8169" y="96"/>
                    <a:pt x="8073" y="0"/>
                    <a:pt x="79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87"/>
            <p:cNvSpPr/>
            <p:nvPr/>
          </p:nvSpPr>
          <p:spPr>
            <a:xfrm>
              <a:off x="2825883" y="3173288"/>
              <a:ext cx="27917" cy="187330"/>
            </a:xfrm>
            <a:custGeom>
              <a:rect b="b" l="l" r="r" t="t"/>
              <a:pathLst>
                <a:path extrusionOk="0" h="5764" w="859">
                  <a:moveTo>
                    <a:pt x="1" y="0"/>
                  </a:moveTo>
                  <a:cubicBezTo>
                    <a:pt x="96" y="0"/>
                    <a:pt x="191" y="96"/>
                    <a:pt x="191" y="191"/>
                  </a:cubicBezTo>
                  <a:lnTo>
                    <a:pt x="191" y="5549"/>
                  </a:lnTo>
                  <a:lnTo>
                    <a:pt x="477" y="5764"/>
                  </a:lnTo>
                  <a:lnTo>
                    <a:pt x="834" y="5549"/>
                  </a:lnTo>
                  <a:lnTo>
                    <a:pt x="834" y="191"/>
                  </a:lnTo>
                  <a:cubicBezTo>
                    <a:pt x="858" y="96"/>
                    <a:pt x="787" y="0"/>
                    <a:pt x="66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87"/>
            <p:cNvSpPr/>
            <p:nvPr/>
          </p:nvSpPr>
          <p:spPr>
            <a:xfrm>
              <a:off x="2841386" y="3150083"/>
              <a:ext cx="35620" cy="210535"/>
            </a:xfrm>
            <a:custGeom>
              <a:rect b="b" l="l" r="r" t="t"/>
              <a:pathLst>
                <a:path extrusionOk="0" h="6478" w="1096">
                  <a:moveTo>
                    <a:pt x="0" y="0"/>
                  </a:moveTo>
                  <a:cubicBezTo>
                    <a:pt x="238" y="0"/>
                    <a:pt x="429" y="191"/>
                    <a:pt x="429" y="429"/>
                  </a:cubicBezTo>
                  <a:lnTo>
                    <a:pt x="429" y="6263"/>
                  </a:lnTo>
                  <a:lnTo>
                    <a:pt x="786" y="6478"/>
                  </a:lnTo>
                  <a:lnTo>
                    <a:pt x="1096" y="6263"/>
                  </a:lnTo>
                  <a:lnTo>
                    <a:pt x="1096" y="429"/>
                  </a:lnTo>
                  <a:lnTo>
                    <a:pt x="1072" y="429"/>
                  </a:lnTo>
                  <a:cubicBezTo>
                    <a:pt x="1072" y="191"/>
                    <a:pt x="881" y="0"/>
                    <a:pt x="6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87"/>
            <p:cNvSpPr/>
            <p:nvPr/>
          </p:nvSpPr>
          <p:spPr>
            <a:xfrm>
              <a:off x="2647101" y="3044653"/>
              <a:ext cx="267833" cy="246902"/>
            </a:xfrm>
            <a:custGeom>
              <a:rect b="b" l="l" r="r" t="t"/>
              <a:pathLst>
                <a:path extrusionOk="0" h="7597" w="8241">
                  <a:moveTo>
                    <a:pt x="4079" y="0"/>
                  </a:moveTo>
                  <a:cubicBezTo>
                    <a:pt x="2672" y="0"/>
                    <a:pt x="1322" y="827"/>
                    <a:pt x="715" y="2196"/>
                  </a:cubicBezTo>
                  <a:cubicBezTo>
                    <a:pt x="1" y="3816"/>
                    <a:pt x="525" y="5697"/>
                    <a:pt x="1930" y="6673"/>
                  </a:cubicBezTo>
                  <a:cubicBezTo>
                    <a:pt x="2049" y="6769"/>
                    <a:pt x="2144" y="6911"/>
                    <a:pt x="2168" y="7054"/>
                  </a:cubicBezTo>
                  <a:lnTo>
                    <a:pt x="2192" y="7483"/>
                  </a:lnTo>
                  <a:cubicBezTo>
                    <a:pt x="2192" y="7553"/>
                    <a:pt x="2256" y="7597"/>
                    <a:pt x="2327" y="7597"/>
                  </a:cubicBezTo>
                  <a:cubicBezTo>
                    <a:pt x="2353" y="7597"/>
                    <a:pt x="2381" y="7591"/>
                    <a:pt x="2406" y="7578"/>
                  </a:cubicBezTo>
                  <a:lnTo>
                    <a:pt x="2763" y="7316"/>
                  </a:lnTo>
                  <a:cubicBezTo>
                    <a:pt x="2853" y="7263"/>
                    <a:pt x="2982" y="7236"/>
                    <a:pt x="3102" y="7236"/>
                  </a:cubicBezTo>
                  <a:cubicBezTo>
                    <a:pt x="3141" y="7236"/>
                    <a:pt x="3180" y="7239"/>
                    <a:pt x="3216" y="7245"/>
                  </a:cubicBezTo>
                  <a:cubicBezTo>
                    <a:pt x="3497" y="7313"/>
                    <a:pt x="3782" y="7346"/>
                    <a:pt x="4065" y="7346"/>
                  </a:cubicBezTo>
                  <a:cubicBezTo>
                    <a:pt x="5456" y="7346"/>
                    <a:pt x="6794" y="6547"/>
                    <a:pt x="7407" y="5221"/>
                  </a:cubicBezTo>
                  <a:cubicBezTo>
                    <a:pt x="8241" y="3411"/>
                    <a:pt x="7455" y="1220"/>
                    <a:pt x="5645" y="363"/>
                  </a:cubicBezTo>
                  <a:cubicBezTo>
                    <a:pt x="5139" y="116"/>
                    <a:pt x="4605" y="0"/>
                    <a:pt x="407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87"/>
            <p:cNvSpPr/>
            <p:nvPr/>
          </p:nvSpPr>
          <p:spPr>
            <a:xfrm>
              <a:off x="2768618" y="3044491"/>
              <a:ext cx="146315" cy="239233"/>
            </a:xfrm>
            <a:custGeom>
              <a:rect b="b" l="l" r="r" t="t"/>
              <a:pathLst>
                <a:path extrusionOk="0" h="7361" w="4502">
                  <a:moveTo>
                    <a:pt x="263" y="0"/>
                  </a:moveTo>
                  <a:cubicBezTo>
                    <a:pt x="174" y="0"/>
                    <a:pt x="87" y="3"/>
                    <a:pt x="1" y="10"/>
                  </a:cubicBezTo>
                  <a:cubicBezTo>
                    <a:pt x="429" y="34"/>
                    <a:pt x="810" y="153"/>
                    <a:pt x="1191" y="344"/>
                  </a:cubicBezTo>
                  <a:cubicBezTo>
                    <a:pt x="3049" y="1177"/>
                    <a:pt x="3859" y="3368"/>
                    <a:pt x="3025" y="5226"/>
                  </a:cubicBezTo>
                  <a:cubicBezTo>
                    <a:pt x="2454" y="6464"/>
                    <a:pt x="1263" y="7250"/>
                    <a:pt x="1" y="7345"/>
                  </a:cubicBezTo>
                  <a:cubicBezTo>
                    <a:pt x="114" y="7356"/>
                    <a:pt x="227" y="7361"/>
                    <a:pt x="339" y="7361"/>
                  </a:cubicBezTo>
                  <a:cubicBezTo>
                    <a:pt x="1743" y="7361"/>
                    <a:pt x="3073" y="6548"/>
                    <a:pt x="3668" y="5226"/>
                  </a:cubicBezTo>
                  <a:cubicBezTo>
                    <a:pt x="4502" y="3368"/>
                    <a:pt x="3692" y="1177"/>
                    <a:pt x="1858" y="344"/>
                  </a:cubicBezTo>
                  <a:cubicBezTo>
                    <a:pt x="1349" y="120"/>
                    <a:pt x="787" y="0"/>
                    <a:pt x="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87"/>
            <p:cNvSpPr/>
            <p:nvPr/>
          </p:nvSpPr>
          <p:spPr>
            <a:xfrm>
              <a:off x="2692763" y="3075756"/>
              <a:ext cx="174200" cy="174200"/>
            </a:xfrm>
            <a:custGeom>
              <a:rect b="b" l="l" r="r" t="t"/>
              <a:pathLst>
                <a:path extrusionOk="0" h="5360" w="5360">
                  <a:moveTo>
                    <a:pt x="2668" y="1"/>
                  </a:moveTo>
                  <a:cubicBezTo>
                    <a:pt x="1192" y="1"/>
                    <a:pt x="1" y="1192"/>
                    <a:pt x="1" y="2668"/>
                  </a:cubicBezTo>
                  <a:cubicBezTo>
                    <a:pt x="1" y="4168"/>
                    <a:pt x="1192" y="5359"/>
                    <a:pt x="2668" y="5359"/>
                  </a:cubicBezTo>
                  <a:cubicBezTo>
                    <a:pt x="4145" y="5359"/>
                    <a:pt x="5359" y="4168"/>
                    <a:pt x="5359" y="2668"/>
                  </a:cubicBezTo>
                  <a:cubicBezTo>
                    <a:pt x="5359" y="1192"/>
                    <a:pt x="4145" y="1"/>
                    <a:pt x="2668"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87"/>
            <p:cNvSpPr/>
            <p:nvPr/>
          </p:nvSpPr>
          <p:spPr>
            <a:xfrm>
              <a:off x="2697411" y="3191878"/>
              <a:ext cx="67372" cy="56517"/>
            </a:xfrm>
            <a:custGeom>
              <a:rect b="b" l="l" r="r" t="t"/>
              <a:pathLst>
                <a:path extrusionOk="0" h="1739" w="2073">
                  <a:moveTo>
                    <a:pt x="1" y="0"/>
                  </a:moveTo>
                  <a:cubicBezTo>
                    <a:pt x="287" y="857"/>
                    <a:pt x="1072" y="1548"/>
                    <a:pt x="1977" y="1738"/>
                  </a:cubicBezTo>
                  <a:cubicBezTo>
                    <a:pt x="2049" y="1572"/>
                    <a:pt x="2073" y="1429"/>
                    <a:pt x="2073" y="1262"/>
                  </a:cubicBezTo>
                  <a:lnTo>
                    <a:pt x="2073" y="619"/>
                  </a:lnTo>
                  <a:cubicBezTo>
                    <a:pt x="2049" y="310"/>
                    <a:pt x="1787" y="0"/>
                    <a:pt x="143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87"/>
            <p:cNvSpPr/>
            <p:nvPr/>
          </p:nvSpPr>
          <p:spPr>
            <a:xfrm>
              <a:off x="2692763" y="3080403"/>
              <a:ext cx="58858" cy="83622"/>
            </a:xfrm>
            <a:custGeom>
              <a:rect b="b" l="l" r="r" t="t"/>
              <a:pathLst>
                <a:path extrusionOk="0" h="2573" w="1811">
                  <a:moveTo>
                    <a:pt x="1811" y="1"/>
                  </a:moveTo>
                  <a:cubicBezTo>
                    <a:pt x="739" y="358"/>
                    <a:pt x="1" y="1382"/>
                    <a:pt x="1" y="2573"/>
                  </a:cubicBezTo>
                  <a:lnTo>
                    <a:pt x="430" y="2573"/>
                  </a:lnTo>
                  <a:cubicBezTo>
                    <a:pt x="1215" y="2573"/>
                    <a:pt x="1811" y="1954"/>
                    <a:pt x="1811" y="1191"/>
                  </a:cubicBezTo>
                  <a:lnTo>
                    <a:pt x="1811"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87"/>
            <p:cNvSpPr/>
            <p:nvPr/>
          </p:nvSpPr>
          <p:spPr>
            <a:xfrm>
              <a:off x="2791856" y="3187198"/>
              <a:ext cx="71240" cy="62758"/>
            </a:xfrm>
            <a:custGeom>
              <a:rect b="b" l="l" r="r" t="t"/>
              <a:pathLst>
                <a:path extrusionOk="0" h="1931" w="2192">
                  <a:moveTo>
                    <a:pt x="1195" y="0"/>
                  </a:moveTo>
                  <a:cubicBezTo>
                    <a:pt x="525" y="0"/>
                    <a:pt x="0" y="539"/>
                    <a:pt x="0" y="1192"/>
                  </a:cubicBezTo>
                  <a:lnTo>
                    <a:pt x="0" y="1930"/>
                  </a:lnTo>
                  <a:cubicBezTo>
                    <a:pt x="1048" y="1787"/>
                    <a:pt x="1881" y="1049"/>
                    <a:pt x="2191" y="49"/>
                  </a:cubicBezTo>
                  <a:lnTo>
                    <a:pt x="2191" y="1"/>
                  </a:lnTo>
                  <a:lnTo>
                    <a:pt x="1238" y="1"/>
                  </a:lnTo>
                  <a:cubicBezTo>
                    <a:pt x="1224" y="1"/>
                    <a:pt x="1210" y="0"/>
                    <a:pt x="119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87"/>
            <p:cNvSpPr/>
            <p:nvPr/>
          </p:nvSpPr>
          <p:spPr>
            <a:xfrm>
              <a:off x="2768618" y="3076536"/>
              <a:ext cx="98345" cy="174167"/>
            </a:xfrm>
            <a:custGeom>
              <a:rect b="b" l="l" r="r" t="t"/>
              <a:pathLst>
                <a:path extrusionOk="0" h="5359" w="3026">
                  <a:moveTo>
                    <a:pt x="334" y="1"/>
                  </a:moveTo>
                  <a:cubicBezTo>
                    <a:pt x="215" y="1"/>
                    <a:pt x="120" y="1"/>
                    <a:pt x="1" y="48"/>
                  </a:cubicBezTo>
                  <a:cubicBezTo>
                    <a:pt x="1310" y="191"/>
                    <a:pt x="2358" y="1310"/>
                    <a:pt x="2358" y="2692"/>
                  </a:cubicBezTo>
                  <a:cubicBezTo>
                    <a:pt x="2358" y="4049"/>
                    <a:pt x="1334" y="5192"/>
                    <a:pt x="1" y="5335"/>
                  </a:cubicBezTo>
                  <a:cubicBezTo>
                    <a:pt x="120" y="5335"/>
                    <a:pt x="215" y="5359"/>
                    <a:pt x="334" y="5359"/>
                  </a:cubicBezTo>
                  <a:cubicBezTo>
                    <a:pt x="1834" y="5359"/>
                    <a:pt x="3025" y="4168"/>
                    <a:pt x="3025" y="2692"/>
                  </a:cubicBezTo>
                  <a:cubicBezTo>
                    <a:pt x="3025" y="1191"/>
                    <a:pt x="1787" y="1"/>
                    <a:pt x="334"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87"/>
            <p:cNvSpPr/>
            <p:nvPr/>
          </p:nvSpPr>
          <p:spPr>
            <a:xfrm>
              <a:off x="2780221" y="3078096"/>
              <a:ext cx="84403" cy="78975"/>
            </a:xfrm>
            <a:custGeom>
              <a:rect b="b" l="l" r="r" t="t"/>
              <a:pathLst>
                <a:path extrusionOk="0" h="2430" w="2597">
                  <a:moveTo>
                    <a:pt x="477" y="0"/>
                  </a:moveTo>
                  <a:lnTo>
                    <a:pt x="477" y="1334"/>
                  </a:lnTo>
                  <a:cubicBezTo>
                    <a:pt x="477" y="1477"/>
                    <a:pt x="358" y="1572"/>
                    <a:pt x="239" y="1572"/>
                  </a:cubicBezTo>
                  <a:cubicBezTo>
                    <a:pt x="96" y="1572"/>
                    <a:pt x="1" y="1691"/>
                    <a:pt x="1" y="1810"/>
                  </a:cubicBezTo>
                  <a:lnTo>
                    <a:pt x="1" y="2191"/>
                  </a:lnTo>
                  <a:cubicBezTo>
                    <a:pt x="1" y="2334"/>
                    <a:pt x="120" y="2429"/>
                    <a:pt x="239" y="2429"/>
                  </a:cubicBezTo>
                  <a:lnTo>
                    <a:pt x="2597" y="2429"/>
                  </a:lnTo>
                  <a:cubicBezTo>
                    <a:pt x="2549" y="1239"/>
                    <a:pt x="1644" y="215"/>
                    <a:pt x="47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87"/>
            <p:cNvSpPr/>
            <p:nvPr/>
          </p:nvSpPr>
          <p:spPr>
            <a:xfrm>
              <a:off x="2791076" y="3186451"/>
              <a:ext cx="72020" cy="62725"/>
            </a:xfrm>
            <a:custGeom>
              <a:rect b="b" l="l" r="r" t="t"/>
              <a:pathLst>
                <a:path extrusionOk="0" h="1930" w="2216">
                  <a:moveTo>
                    <a:pt x="1548" y="0"/>
                  </a:moveTo>
                  <a:lnTo>
                    <a:pt x="1524" y="48"/>
                  </a:lnTo>
                  <a:cubicBezTo>
                    <a:pt x="1286" y="834"/>
                    <a:pt x="715" y="1453"/>
                    <a:pt x="0" y="1739"/>
                  </a:cubicBezTo>
                  <a:lnTo>
                    <a:pt x="0" y="1929"/>
                  </a:lnTo>
                  <a:cubicBezTo>
                    <a:pt x="1048" y="1786"/>
                    <a:pt x="1882" y="1024"/>
                    <a:pt x="2167" y="48"/>
                  </a:cubicBezTo>
                  <a:lnTo>
                    <a:pt x="2215"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87"/>
            <p:cNvSpPr/>
            <p:nvPr/>
          </p:nvSpPr>
          <p:spPr>
            <a:xfrm>
              <a:off x="2795723" y="3078096"/>
              <a:ext cx="69680" cy="79755"/>
            </a:xfrm>
            <a:custGeom>
              <a:rect b="b" l="l" r="r" t="t"/>
              <a:pathLst>
                <a:path extrusionOk="0" h="2454" w="2144">
                  <a:moveTo>
                    <a:pt x="0" y="0"/>
                  </a:moveTo>
                  <a:lnTo>
                    <a:pt x="0" y="238"/>
                  </a:lnTo>
                  <a:cubicBezTo>
                    <a:pt x="834" y="643"/>
                    <a:pt x="1429" y="1477"/>
                    <a:pt x="1501" y="2453"/>
                  </a:cubicBezTo>
                  <a:lnTo>
                    <a:pt x="2143" y="2453"/>
                  </a:lnTo>
                  <a:cubicBezTo>
                    <a:pt x="2096" y="1239"/>
                    <a:pt x="1191" y="215"/>
                    <a:pt x="0"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87"/>
            <p:cNvSpPr/>
            <p:nvPr/>
          </p:nvSpPr>
          <p:spPr>
            <a:xfrm>
              <a:off x="2541086" y="3353631"/>
              <a:ext cx="358378" cy="24797"/>
            </a:xfrm>
            <a:custGeom>
              <a:rect b="b" l="l" r="r" t="t"/>
              <a:pathLst>
                <a:path extrusionOk="0" h="763" w="11027">
                  <a:moveTo>
                    <a:pt x="167" y="0"/>
                  </a:moveTo>
                  <a:cubicBezTo>
                    <a:pt x="72" y="0"/>
                    <a:pt x="0" y="48"/>
                    <a:pt x="0" y="143"/>
                  </a:cubicBezTo>
                  <a:lnTo>
                    <a:pt x="0" y="453"/>
                  </a:lnTo>
                  <a:cubicBezTo>
                    <a:pt x="0" y="619"/>
                    <a:pt x="167" y="762"/>
                    <a:pt x="334" y="762"/>
                  </a:cubicBezTo>
                  <a:lnTo>
                    <a:pt x="4525" y="762"/>
                  </a:lnTo>
                  <a:lnTo>
                    <a:pt x="5525" y="572"/>
                  </a:lnTo>
                  <a:lnTo>
                    <a:pt x="6502" y="762"/>
                  </a:lnTo>
                  <a:lnTo>
                    <a:pt x="10693" y="762"/>
                  </a:lnTo>
                  <a:cubicBezTo>
                    <a:pt x="10883" y="762"/>
                    <a:pt x="11003" y="619"/>
                    <a:pt x="11026" y="453"/>
                  </a:cubicBezTo>
                  <a:lnTo>
                    <a:pt x="11026" y="143"/>
                  </a:lnTo>
                  <a:cubicBezTo>
                    <a:pt x="11026" y="48"/>
                    <a:pt x="10955" y="0"/>
                    <a:pt x="10883" y="0"/>
                  </a:cubicBezTo>
                  <a:lnTo>
                    <a:pt x="6502" y="0"/>
                  </a:lnTo>
                  <a:lnTo>
                    <a:pt x="5525" y="191"/>
                  </a:lnTo>
                  <a:lnTo>
                    <a:pt x="45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87"/>
            <p:cNvSpPr/>
            <p:nvPr/>
          </p:nvSpPr>
          <p:spPr>
            <a:xfrm>
              <a:off x="2866931" y="3353631"/>
              <a:ext cx="31753" cy="24797"/>
            </a:xfrm>
            <a:custGeom>
              <a:rect b="b" l="l" r="r" t="t"/>
              <a:pathLst>
                <a:path extrusionOk="0" h="763" w="977">
                  <a:moveTo>
                    <a:pt x="167" y="0"/>
                  </a:moveTo>
                  <a:cubicBezTo>
                    <a:pt x="262" y="0"/>
                    <a:pt x="310" y="48"/>
                    <a:pt x="310" y="143"/>
                  </a:cubicBezTo>
                  <a:lnTo>
                    <a:pt x="310" y="453"/>
                  </a:lnTo>
                  <a:cubicBezTo>
                    <a:pt x="310" y="619"/>
                    <a:pt x="167" y="762"/>
                    <a:pt x="0" y="762"/>
                  </a:cubicBezTo>
                  <a:lnTo>
                    <a:pt x="643" y="762"/>
                  </a:lnTo>
                  <a:cubicBezTo>
                    <a:pt x="834" y="762"/>
                    <a:pt x="977" y="619"/>
                    <a:pt x="977" y="453"/>
                  </a:cubicBezTo>
                  <a:lnTo>
                    <a:pt x="977" y="143"/>
                  </a:lnTo>
                  <a:cubicBezTo>
                    <a:pt x="977" y="48"/>
                    <a:pt x="905" y="0"/>
                    <a:pt x="83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87"/>
            <p:cNvSpPr/>
            <p:nvPr/>
          </p:nvSpPr>
          <p:spPr>
            <a:xfrm>
              <a:off x="2688896" y="3354411"/>
              <a:ext cx="62725" cy="24018"/>
            </a:xfrm>
            <a:custGeom>
              <a:rect b="b" l="l" r="r" t="t"/>
              <a:pathLst>
                <a:path extrusionOk="0" h="739" w="1930">
                  <a:moveTo>
                    <a:pt x="1" y="0"/>
                  </a:moveTo>
                  <a:lnTo>
                    <a:pt x="1" y="738"/>
                  </a:lnTo>
                  <a:lnTo>
                    <a:pt x="1930" y="738"/>
                  </a:lnTo>
                  <a:lnTo>
                    <a:pt x="1930"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87"/>
            <p:cNvSpPr/>
            <p:nvPr/>
          </p:nvSpPr>
          <p:spPr>
            <a:xfrm>
              <a:off x="2729911" y="335441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4" name="Google Shape;19084;p87"/>
          <p:cNvGrpSpPr/>
          <p:nvPr/>
        </p:nvGrpSpPr>
        <p:grpSpPr>
          <a:xfrm>
            <a:off x="3300351" y="3033213"/>
            <a:ext cx="298772" cy="356818"/>
            <a:chOff x="3300351" y="3033213"/>
            <a:chExt cx="298772" cy="356818"/>
          </a:xfrm>
        </p:grpSpPr>
        <p:sp>
          <p:nvSpPr>
            <p:cNvPr id="19085" name="Google Shape;19085;p87"/>
            <p:cNvSpPr/>
            <p:nvPr/>
          </p:nvSpPr>
          <p:spPr>
            <a:xfrm>
              <a:off x="3391676" y="3145436"/>
              <a:ext cx="115343" cy="51090"/>
            </a:xfrm>
            <a:custGeom>
              <a:rect b="b" l="l" r="r" t="t"/>
              <a:pathLst>
                <a:path extrusionOk="0" h="1572" w="3549">
                  <a:moveTo>
                    <a:pt x="3072" y="715"/>
                  </a:moveTo>
                  <a:lnTo>
                    <a:pt x="3191" y="1262"/>
                  </a:lnTo>
                  <a:lnTo>
                    <a:pt x="405" y="1262"/>
                  </a:lnTo>
                  <a:lnTo>
                    <a:pt x="524" y="715"/>
                  </a:lnTo>
                  <a:close/>
                  <a:moveTo>
                    <a:pt x="810" y="0"/>
                  </a:moveTo>
                  <a:cubicBezTo>
                    <a:pt x="548" y="0"/>
                    <a:pt x="310" y="191"/>
                    <a:pt x="238" y="453"/>
                  </a:cubicBezTo>
                  <a:lnTo>
                    <a:pt x="48" y="1381"/>
                  </a:lnTo>
                  <a:cubicBezTo>
                    <a:pt x="0" y="1429"/>
                    <a:pt x="48" y="1524"/>
                    <a:pt x="119" y="1548"/>
                  </a:cubicBezTo>
                  <a:cubicBezTo>
                    <a:pt x="167" y="1548"/>
                    <a:pt x="191" y="1572"/>
                    <a:pt x="215" y="1572"/>
                  </a:cubicBezTo>
                  <a:lnTo>
                    <a:pt x="3406" y="1572"/>
                  </a:lnTo>
                  <a:cubicBezTo>
                    <a:pt x="3430" y="1572"/>
                    <a:pt x="3453" y="1572"/>
                    <a:pt x="3501" y="1548"/>
                  </a:cubicBezTo>
                  <a:cubicBezTo>
                    <a:pt x="3525" y="1500"/>
                    <a:pt x="3549" y="1429"/>
                    <a:pt x="3549" y="1381"/>
                  </a:cubicBezTo>
                  <a:lnTo>
                    <a:pt x="3334" y="453"/>
                  </a:lnTo>
                  <a:cubicBezTo>
                    <a:pt x="3287" y="191"/>
                    <a:pt x="3049" y="0"/>
                    <a:pt x="278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87"/>
            <p:cNvSpPr/>
            <p:nvPr/>
          </p:nvSpPr>
          <p:spPr>
            <a:xfrm>
              <a:off x="3308866" y="3248363"/>
              <a:ext cx="282522" cy="141668"/>
            </a:xfrm>
            <a:custGeom>
              <a:rect b="b" l="l" r="r" t="t"/>
              <a:pathLst>
                <a:path extrusionOk="0" h="4359" w="8693">
                  <a:moveTo>
                    <a:pt x="0" y="0"/>
                  </a:moveTo>
                  <a:lnTo>
                    <a:pt x="0" y="3763"/>
                  </a:lnTo>
                  <a:cubicBezTo>
                    <a:pt x="0" y="4097"/>
                    <a:pt x="262" y="4359"/>
                    <a:pt x="596" y="4359"/>
                  </a:cubicBezTo>
                  <a:lnTo>
                    <a:pt x="8097" y="4359"/>
                  </a:lnTo>
                  <a:cubicBezTo>
                    <a:pt x="8431" y="4359"/>
                    <a:pt x="8692" y="4097"/>
                    <a:pt x="8692" y="3763"/>
                  </a:cubicBezTo>
                  <a:lnTo>
                    <a:pt x="8692"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87"/>
            <p:cNvSpPr/>
            <p:nvPr/>
          </p:nvSpPr>
          <p:spPr>
            <a:xfrm>
              <a:off x="3551868" y="3248363"/>
              <a:ext cx="39520" cy="141668"/>
            </a:xfrm>
            <a:custGeom>
              <a:rect b="b" l="l" r="r" t="t"/>
              <a:pathLst>
                <a:path extrusionOk="0" h="4359" w="1216">
                  <a:moveTo>
                    <a:pt x="549" y="0"/>
                  </a:moveTo>
                  <a:lnTo>
                    <a:pt x="549" y="3763"/>
                  </a:lnTo>
                  <a:cubicBezTo>
                    <a:pt x="549" y="4097"/>
                    <a:pt x="287" y="4359"/>
                    <a:pt x="1" y="4359"/>
                  </a:cubicBezTo>
                  <a:lnTo>
                    <a:pt x="620" y="4359"/>
                  </a:lnTo>
                  <a:cubicBezTo>
                    <a:pt x="954" y="4359"/>
                    <a:pt x="1215" y="4097"/>
                    <a:pt x="1215" y="3763"/>
                  </a:cubicBezTo>
                  <a:lnTo>
                    <a:pt x="1215"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87"/>
            <p:cNvSpPr/>
            <p:nvPr/>
          </p:nvSpPr>
          <p:spPr>
            <a:xfrm>
              <a:off x="3300351" y="3184891"/>
              <a:ext cx="294905" cy="123858"/>
            </a:xfrm>
            <a:custGeom>
              <a:rect b="b" l="l" r="r" t="t"/>
              <a:pathLst>
                <a:path extrusionOk="0" h="3811" w="9074">
                  <a:moveTo>
                    <a:pt x="524" y="1"/>
                  </a:moveTo>
                  <a:cubicBezTo>
                    <a:pt x="238" y="1"/>
                    <a:pt x="0" y="239"/>
                    <a:pt x="0" y="548"/>
                  </a:cubicBezTo>
                  <a:lnTo>
                    <a:pt x="0" y="1977"/>
                  </a:lnTo>
                  <a:cubicBezTo>
                    <a:pt x="0" y="2977"/>
                    <a:pt x="834" y="3811"/>
                    <a:pt x="1834" y="3811"/>
                  </a:cubicBezTo>
                  <a:lnTo>
                    <a:pt x="6930" y="3811"/>
                  </a:lnTo>
                  <a:cubicBezTo>
                    <a:pt x="7930" y="3811"/>
                    <a:pt x="9074" y="2977"/>
                    <a:pt x="9050" y="1977"/>
                  </a:cubicBezTo>
                  <a:lnTo>
                    <a:pt x="9050" y="548"/>
                  </a:lnTo>
                  <a:cubicBezTo>
                    <a:pt x="9050" y="239"/>
                    <a:pt x="8812" y="1"/>
                    <a:pt x="850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87"/>
            <p:cNvSpPr/>
            <p:nvPr/>
          </p:nvSpPr>
          <p:spPr>
            <a:xfrm>
              <a:off x="3409486" y="3225906"/>
              <a:ext cx="80503" cy="28665"/>
            </a:xfrm>
            <a:custGeom>
              <a:rect b="b" l="l" r="r" t="t"/>
              <a:pathLst>
                <a:path extrusionOk="0" h="882" w="2477">
                  <a:moveTo>
                    <a:pt x="214" y="1"/>
                  </a:moveTo>
                  <a:cubicBezTo>
                    <a:pt x="95" y="1"/>
                    <a:pt x="0" y="96"/>
                    <a:pt x="0" y="215"/>
                  </a:cubicBezTo>
                  <a:lnTo>
                    <a:pt x="0" y="691"/>
                  </a:lnTo>
                  <a:cubicBezTo>
                    <a:pt x="0" y="811"/>
                    <a:pt x="95" y="882"/>
                    <a:pt x="214" y="882"/>
                  </a:cubicBezTo>
                  <a:lnTo>
                    <a:pt x="2286" y="882"/>
                  </a:lnTo>
                  <a:cubicBezTo>
                    <a:pt x="2382" y="882"/>
                    <a:pt x="2477" y="811"/>
                    <a:pt x="2477" y="691"/>
                  </a:cubicBezTo>
                  <a:lnTo>
                    <a:pt x="2477" y="215"/>
                  </a:lnTo>
                  <a:cubicBezTo>
                    <a:pt x="2477" y="96"/>
                    <a:pt x="2382" y="1"/>
                    <a:pt x="2262"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87"/>
            <p:cNvSpPr/>
            <p:nvPr/>
          </p:nvSpPr>
          <p:spPr>
            <a:xfrm>
              <a:off x="3518588" y="3184111"/>
              <a:ext cx="80535" cy="123890"/>
            </a:xfrm>
            <a:custGeom>
              <a:rect b="b" l="l" r="r" t="t"/>
              <a:pathLst>
                <a:path extrusionOk="0" h="3812" w="2478">
                  <a:moveTo>
                    <a:pt x="1287" y="1"/>
                  </a:moveTo>
                  <a:cubicBezTo>
                    <a:pt x="1573" y="1"/>
                    <a:pt x="1811" y="239"/>
                    <a:pt x="1811" y="549"/>
                  </a:cubicBezTo>
                  <a:lnTo>
                    <a:pt x="1811" y="1977"/>
                  </a:lnTo>
                  <a:cubicBezTo>
                    <a:pt x="1811" y="2978"/>
                    <a:pt x="1025" y="3811"/>
                    <a:pt x="1" y="3811"/>
                  </a:cubicBezTo>
                  <a:lnTo>
                    <a:pt x="620" y="3811"/>
                  </a:lnTo>
                  <a:cubicBezTo>
                    <a:pt x="1644" y="3811"/>
                    <a:pt x="2478" y="2978"/>
                    <a:pt x="2478" y="1977"/>
                  </a:cubicBezTo>
                  <a:lnTo>
                    <a:pt x="2478" y="549"/>
                  </a:lnTo>
                  <a:cubicBezTo>
                    <a:pt x="2478" y="239"/>
                    <a:pt x="2239" y="1"/>
                    <a:pt x="193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87"/>
            <p:cNvSpPr/>
            <p:nvPr/>
          </p:nvSpPr>
          <p:spPr>
            <a:xfrm>
              <a:off x="3461323" y="3225906"/>
              <a:ext cx="28665" cy="28665"/>
            </a:xfrm>
            <a:custGeom>
              <a:rect b="b" l="l" r="r" t="t"/>
              <a:pathLst>
                <a:path extrusionOk="0" h="882" w="882">
                  <a:moveTo>
                    <a:pt x="1" y="1"/>
                  </a:moveTo>
                  <a:cubicBezTo>
                    <a:pt x="120" y="1"/>
                    <a:pt x="215" y="96"/>
                    <a:pt x="215" y="215"/>
                  </a:cubicBezTo>
                  <a:lnTo>
                    <a:pt x="215" y="691"/>
                  </a:lnTo>
                  <a:cubicBezTo>
                    <a:pt x="215" y="811"/>
                    <a:pt x="120" y="882"/>
                    <a:pt x="1" y="882"/>
                  </a:cubicBezTo>
                  <a:lnTo>
                    <a:pt x="667" y="882"/>
                  </a:lnTo>
                  <a:cubicBezTo>
                    <a:pt x="787" y="882"/>
                    <a:pt x="882" y="811"/>
                    <a:pt x="882" y="691"/>
                  </a:cubicBezTo>
                  <a:lnTo>
                    <a:pt x="882" y="215"/>
                  </a:lnTo>
                  <a:cubicBezTo>
                    <a:pt x="882" y="96"/>
                    <a:pt x="787"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87"/>
            <p:cNvSpPr/>
            <p:nvPr/>
          </p:nvSpPr>
          <p:spPr>
            <a:xfrm>
              <a:off x="3370778" y="3273908"/>
              <a:ext cx="31753" cy="116122"/>
            </a:xfrm>
            <a:custGeom>
              <a:rect b="b" l="l" r="r" t="t"/>
              <a:pathLst>
                <a:path extrusionOk="0" h="3573" w="977">
                  <a:moveTo>
                    <a:pt x="477" y="0"/>
                  </a:moveTo>
                  <a:cubicBezTo>
                    <a:pt x="215" y="0"/>
                    <a:pt x="0" y="215"/>
                    <a:pt x="0" y="477"/>
                  </a:cubicBezTo>
                  <a:lnTo>
                    <a:pt x="0" y="3573"/>
                  </a:lnTo>
                  <a:lnTo>
                    <a:pt x="977" y="3573"/>
                  </a:lnTo>
                  <a:lnTo>
                    <a:pt x="953" y="477"/>
                  </a:lnTo>
                  <a:cubicBezTo>
                    <a:pt x="953" y="215"/>
                    <a:pt x="739"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87"/>
            <p:cNvSpPr/>
            <p:nvPr/>
          </p:nvSpPr>
          <p:spPr>
            <a:xfrm>
              <a:off x="3362263" y="3327306"/>
              <a:ext cx="50343" cy="21710"/>
            </a:xfrm>
            <a:custGeom>
              <a:rect b="b" l="l" r="r" t="t"/>
              <a:pathLst>
                <a:path extrusionOk="0" h="668" w="1549">
                  <a:moveTo>
                    <a:pt x="167" y="1"/>
                  </a:moveTo>
                  <a:cubicBezTo>
                    <a:pt x="72" y="1"/>
                    <a:pt x="0" y="96"/>
                    <a:pt x="0" y="191"/>
                  </a:cubicBezTo>
                  <a:lnTo>
                    <a:pt x="0" y="477"/>
                  </a:lnTo>
                  <a:cubicBezTo>
                    <a:pt x="0" y="572"/>
                    <a:pt x="72" y="667"/>
                    <a:pt x="167" y="667"/>
                  </a:cubicBezTo>
                  <a:lnTo>
                    <a:pt x="1358" y="667"/>
                  </a:lnTo>
                  <a:cubicBezTo>
                    <a:pt x="1453"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87"/>
            <p:cNvSpPr/>
            <p:nvPr/>
          </p:nvSpPr>
          <p:spPr>
            <a:xfrm>
              <a:off x="3496163" y="3273908"/>
              <a:ext cx="32532" cy="116122"/>
            </a:xfrm>
            <a:custGeom>
              <a:rect b="b" l="l" r="r" t="t"/>
              <a:pathLst>
                <a:path extrusionOk="0" h="3573" w="1001">
                  <a:moveTo>
                    <a:pt x="477" y="0"/>
                  </a:moveTo>
                  <a:cubicBezTo>
                    <a:pt x="215" y="0"/>
                    <a:pt x="0" y="215"/>
                    <a:pt x="0" y="477"/>
                  </a:cubicBezTo>
                  <a:lnTo>
                    <a:pt x="0" y="3573"/>
                  </a:lnTo>
                  <a:lnTo>
                    <a:pt x="1001" y="3573"/>
                  </a:lnTo>
                  <a:lnTo>
                    <a:pt x="953" y="477"/>
                  </a:lnTo>
                  <a:cubicBezTo>
                    <a:pt x="953" y="215"/>
                    <a:pt x="762"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87"/>
            <p:cNvSpPr/>
            <p:nvPr/>
          </p:nvSpPr>
          <p:spPr>
            <a:xfrm>
              <a:off x="3486868" y="3327306"/>
              <a:ext cx="50343" cy="21710"/>
            </a:xfrm>
            <a:custGeom>
              <a:rect b="b" l="l" r="r" t="t"/>
              <a:pathLst>
                <a:path extrusionOk="0" h="668" w="1549">
                  <a:moveTo>
                    <a:pt x="167" y="1"/>
                  </a:moveTo>
                  <a:cubicBezTo>
                    <a:pt x="96" y="1"/>
                    <a:pt x="1" y="96"/>
                    <a:pt x="1" y="191"/>
                  </a:cubicBezTo>
                  <a:lnTo>
                    <a:pt x="1" y="477"/>
                  </a:lnTo>
                  <a:cubicBezTo>
                    <a:pt x="1" y="572"/>
                    <a:pt x="96" y="667"/>
                    <a:pt x="167" y="667"/>
                  </a:cubicBezTo>
                  <a:lnTo>
                    <a:pt x="1358" y="667"/>
                  </a:lnTo>
                  <a:cubicBezTo>
                    <a:pt x="1477"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87"/>
            <p:cNvSpPr/>
            <p:nvPr/>
          </p:nvSpPr>
          <p:spPr>
            <a:xfrm>
              <a:off x="3430383" y="3084271"/>
              <a:ext cx="42575" cy="15925"/>
            </a:xfrm>
            <a:custGeom>
              <a:rect b="b" l="l" r="r" t="t"/>
              <a:pathLst>
                <a:path extrusionOk="0" h="490" w="1310">
                  <a:moveTo>
                    <a:pt x="667" y="1"/>
                  </a:moveTo>
                  <a:cubicBezTo>
                    <a:pt x="453" y="1"/>
                    <a:pt x="214" y="96"/>
                    <a:pt x="72" y="239"/>
                  </a:cubicBezTo>
                  <a:cubicBezTo>
                    <a:pt x="0" y="310"/>
                    <a:pt x="0" y="382"/>
                    <a:pt x="72" y="453"/>
                  </a:cubicBezTo>
                  <a:cubicBezTo>
                    <a:pt x="72" y="477"/>
                    <a:pt x="119" y="477"/>
                    <a:pt x="167" y="477"/>
                  </a:cubicBezTo>
                  <a:cubicBezTo>
                    <a:pt x="214" y="477"/>
                    <a:pt x="238" y="453"/>
                    <a:pt x="286" y="453"/>
                  </a:cubicBezTo>
                  <a:cubicBezTo>
                    <a:pt x="357" y="334"/>
                    <a:pt x="524" y="263"/>
                    <a:pt x="667" y="263"/>
                  </a:cubicBezTo>
                  <a:cubicBezTo>
                    <a:pt x="810" y="263"/>
                    <a:pt x="929" y="334"/>
                    <a:pt x="1048" y="453"/>
                  </a:cubicBezTo>
                  <a:cubicBezTo>
                    <a:pt x="1084" y="477"/>
                    <a:pt x="1119" y="489"/>
                    <a:pt x="1155" y="489"/>
                  </a:cubicBezTo>
                  <a:cubicBezTo>
                    <a:pt x="1191" y="489"/>
                    <a:pt x="1227" y="477"/>
                    <a:pt x="1262" y="453"/>
                  </a:cubicBezTo>
                  <a:cubicBezTo>
                    <a:pt x="1310" y="382"/>
                    <a:pt x="1310" y="310"/>
                    <a:pt x="1262" y="239"/>
                  </a:cubicBezTo>
                  <a:cubicBezTo>
                    <a:pt x="1119" y="96"/>
                    <a:pt x="881"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87"/>
            <p:cNvSpPr/>
            <p:nvPr/>
          </p:nvSpPr>
          <p:spPr>
            <a:xfrm>
              <a:off x="3412573" y="3057978"/>
              <a:ext cx="78975" cy="24213"/>
            </a:xfrm>
            <a:custGeom>
              <a:rect b="b" l="l" r="r" t="t"/>
              <a:pathLst>
                <a:path extrusionOk="0" h="745" w="2430">
                  <a:moveTo>
                    <a:pt x="1215" y="0"/>
                  </a:moveTo>
                  <a:cubicBezTo>
                    <a:pt x="762" y="0"/>
                    <a:pt x="358" y="191"/>
                    <a:pt x="48" y="500"/>
                  </a:cubicBezTo>
                  <a:cubicBezTo>
                    <a:pt x="0" y="548"/>
                    <a:pt x="0" y="643"/>
                    <a:pt x="48" y="691"/>
                  </a:cubicBezTo>
                  <a:cubicBezTo>
                    <a:pt x="84" y="726"/>
                    <a:pt x="119" y="744"/>
                    <a:pt x="155" y="744"/>
                  </a:cubicBezTo>
                  <a:cubicBezTo>
                    <a:pt x="191" y="744"/>
                    <a:pt x="227" y="726"/>
                    <a:pt x="262" y="691"/>
                  </a:cubicBezTo>
                  <a:cubicBezTo>
                    <a:pt x="524" y="453"/>
                    <a:pt x="858" y="310"/>
                    <a:pt x="1215" y="310"/>
                  </a:cubicBezTo>
                  <a:cubicBezTo>
                    <a:pt x="1572" y="310"/>
                    <a:pt x="1929" y="453"/>
                    <a:pt x="2167" y="691"/>
                  </a:cubicBezTo>
                  <a:cubicBezTo>
                    <a:pt x="2167" y="738"/>
                    <a:pt x="2215" y="738"/>
                    <a:pt x="2263" y="738"/>
                  </a:cubicBezTo>
                  <a:cubicBezTo>
                    <a:pt x="2310" y="738"/>
                    <a:pt x="2334" y="738"/>
                    <a:pt x="2382" y="691"/>
                  </a:cubicBezTo>
                  <a:cubicBezTo>
                    <a:pt x="2429" y="643"/>
                    <a:pt x="2429" y="548"/>
                    <a:pt x="2382" y="500"/>
                  </a:cubicBezTo>
                  <a:cubicBezTo>
                    <a:pt x="2048" y="191"/>
                    <a:pt x="1667"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87"/>
            <p:cNvSpPr/>
            <p:nvPr/>
          </p:nvSpPr>
          <p:spPr>
            <a:xfrm>
              <a:off x="3395543" y="3033213"/>
              <a:ext cx="114563" cy="31363"/>
            </a:xfrm>
            <a:custGeom>
              <a:rect b="b" l="l" r="r" t="t"/>
              <a:pathLst>
                <a:path extrusionOk="0" h="965" w="3525">
                  <a:moveTo>
                    <a:pt x="1763" y="0"/>
                  </a:moveTo>
                  <a:cubicBezTo>
                    <a:pt x="1144" y="0"/>
                    <a:pt x="524" y="262"/>
                    <a:pt x="72" y="715"/>
                  </a:cubicBezTo>
                  <a:cubicBezTo>
                    <a:pt x="0" y="762"/>
                    <a:pt x="0" y="857"/>
                    <a:pt x="72" y="929"/>
                  </a:cubicBezTo>
                  <a:cubicBezTo>
                    <a:pt x="96" y="953"/>
                    <a:pt x="131" y="965"/>
                    <a:pt x="170" y="965"/>
                  </a:cubicBezTo>
                  <a:cubicBezTo>
                    <a:pt x="209" y="965"/>
                    <a:pt x="250" y="953"/>
                    <a:pt x="286" y="929"/>
                  </a:cubicBezTo>
                  <a:cubicBezTo>
                    <a:pt x="667" y="500"/>
                    <a:pt x="1191" y="286"/>
                    <a:pt x="1763" y="286"/>
                  </a:cubicBezTo>
                  <a:cubicBezTo>
                    <a:pt x="2334" y="286"/>
                    <a:pt x="2858" y="524"/>
                    <a:pt x="3263" y="929"/>
                  </a:cubicBezTo>
                  <a:cubicBezTo>
                    <a:pt x="3263" y="953"/>
                    <a:pt x="3311" y="953"/>
                    <a:pt x="3334" y="953"/>
                  </a:cubicBezTo>
                  <a:cubicBezTo>
                    <a:pt x="3382" y="953"/>
                    <a:pt x="3430" y="929"/>
                    <a:pt x="3454" y="929"/>
                  </a:cubicBezTo>
                  <a:cubicBezTo>
                    <a:pt x="3525" y="857"/>
                    <a:pt x="3525" y="762"/>
                    <a:pt x="3454" y="715"/>
                  </a:cubicBezTo>
                  <a:cubicBezTo>
                    <a:pt x="3025" y="238"/>
                    <a:pt x="2429" y="0"/>
                    <a:pt x="1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9" name="Google Shape;19099;p87"/>
          <p:cNvGrpSpPr/>
          <p:nvPr/>
        </p:nvGrpSpPr>
        <p:grpSpPr>
          <a:xfrm>
            <a:off x="4026336" y="3039388"/>
            <a:ext cx="358378" cy="345215"/>
            <a:chOff x="4026336" y="3039388"/>
            <a:chExt cx="358378" cy="345215"/>
          </a:xfrm>
        </p:grpSpPr>
        <p:sp>
          <p:nvSpPr>
            <p:cNvPr id="19100" name="Google Shape;19100;p87"/>
            <p:cNvSpPr/>
            <p:nvPr/>
          </p:nvSpPr>
          <p:spPr>
            <a:xfrm>
              <a:off x="4199691" y="3299453"/>
              <a:ext cx="10888" cy="61230"/>
            </a:xfrm>
            <a:custGeom>
              <a:rect b="b" l="l" r="r" t="t"/>
              <a:pathLst>
                <a:path extrusionOk="0" h="1884" w="335">
                  <a:moveTo>
                    <a:pt x="144" y="0"/>
                  </a:moveTo>
                  <a:cubicBezTo>
                    <a:pt x="72" y="0"/>
                    <a:pt x="1" y="72"/>
                    <a:pt x="1" y="167"/>
                  </a:cubicBezTo>
                  <a:lnTo>
                    <a:pt x="1" y="1762"/>
                  </a:lnTo>
                  <a:cubicBezTo>
                    <a:pt x="1" y="1816"/>
                    <a:pt x="54" y="1883"/>
                    <a:pt x="101" y="1883"/>
                  </a:cubicBezTo>
                  <a:cubicBezTo>
                    <a:pt x="117" y="1883"/>
                    <a:pt x="132" y="1876"/>
                    <a:pt x="144" y="1858"/>
                  </a:cubicBezTo>
                  <a:cubicBezTo>
                    <a:pt x="239" y="1858"/>
                    <a:pt x="334" y="1810"/>
                    <a:pt x="334" y="1715"/>
                  </a:cubicBezTo>
                  <a:lnTo>
                    <a:pt x="334" y="143"/>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87"/>
            <p:cNvSpPr/>
            <p:nvPr/>
          </p:nvSpPr>
          <p:spPr>
            <a:xfrm>
              <a:off x="4043366" y="3062626"/>
              <a:ext cx="325097" cy="242255"/>
            </a:xfrm>
            <a:custGeom>
              <a:rect b="b" l="l" r="r" t="t"/>
              <a:pathLst>
                <a:path extrusionOk="0" h="7454" w="10003">
                  <a:moveTo>
                    <a:pt x="5025" y="0"/>
                  </a:moveTo>
                  <a:lnTo>
                    <a:pt x="0" y="191"/>
                  </a:lnTo>
                  <a:lnTo>
                    <a:pt x="0" y="7025"/>
                  </a:lnTo>
                  <a:cubicBezTo>
                    <a:pt x="0" y="7263"/>
                    <a:pt x="167" y="7454"/>
                    <a:pt x="429" y="7454"/>
                  </a:cubicBezTo>
                  <a:lnTo>
                    <a:pt x="9550" y="7454"/>
                  </a:lnTo>
                  <a:cubicBezTo>
                    <a:pt x="9788" y="7454"/>
                    <a:pt x="10002" y="7287"/>
                    <a:pt x="10002" y="7025"/>
                  </a:cubicBezTo>
                  <a:lnTo>
                    <a:pt x="10002" y="191"/>
                  </a:lnTo>
                  <a:lnTo>
                    <a:pt x="9955" y="191"/>
                  </a:lnTo>
                  <a:lnTo>
                    <a:pt x="50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87"/>
            <p:cNvSpPr/>
            <p:nvPr/>
          </p:nvSpPr>
          <p:spPr>
            <a:xfrm>
              <a:off x="4079733" y="3102861"/>
              <a:ext cx="106828" cy="25578"/>
            </a:xfrm>
            <a:custGeom>
              <a:rect b="b" l="l" r="r" t="t"/>
              <a:pathLst>
                <a:path extrusionOk="0" h="787" w="3287">
                  <a:moveTo>
                    <a:pt x="120" y="0"/>
                  </a:moveTo>
                  <a:cubicBezTo>
                    <a:pt x="72" y="0"/>
                    <a:pt x="0" y="72"/>
                    <a:pt x="0" y="119"/>
                  </a:cubicBezTo>
                  <a:lnTo>
                    <a:pt x="0" y="667"/>
                  </a:lnTo>
                  <a:cubicBezTo>
                    <a:pt x="0" y="715"/>
                    <a:pt x="72" y="786"/>
                    <a:pt x="120" y="786"/>
                  </a:cubicBezTo>
                  <a:lnTo>
                    <a:pt x="3168" y="786"/>
                  </a:lnTo>
                  <a:cubicBezTo>
                    <a:pt x="3215" y="786"/>
                    <a:pt x="3287" y="715"/>
                    <a:pt x="3287" y="667"/>
                  </a:cubicBezTo>
                  <a:lnTo>
                    <a:pt x="3287" y="119"/>
                  </a:lnTo>
                  <a:cubicBezTo>
                    <a:pt x="3287" y="72"/>
                    <a:pt x="3215" y="0"/>
                    <a:pt x="3168"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87"/>
            <p:cNvSpPr/>
            <p:nvPr/>
          </p:nvSpPr>
          <p:spPr>
            <a:xfrm>
              <a:off x="4240706" y="3105168"/>
              <a:ext cx="86743" cy="78975"/>
            </a:xfrm>
            <a:custGeom>
              <a:rect b="b" l="l" r="r" t="t"/>
              <a:pathLst>
                <a:path extrusionOk="0" h="2430" w="2669">
                  <a:moveTo>
                    <a:pt x="120" y="1"/>
                  </a:moveTo>
                  <a:cubicBezTo>
                    <a:pt x="48" y="1"/>
                    <a:pt x="1" y="48"/>
                    <a:pt x="1" y="120"/>
                  </a:cubicBezTo>
                  <a:lnTo>
                    <a:pt x="1" y="2311"/>
                  </a:lnTo>
                  <a:cubicBezTo>
                    <a:pt x="1" y="2382"/>
                    <a:pt x="48" y="2430"/>
                    <a:pt x="120" y="2430"/>
                  </a:cubicBezTo>
                  <a:lnTo>
                    <a:pt x="2549" y="2430"/>
                  </a:lnTo>
                  <a:cubicBezTo>
                    <a:pt x="2620" y="2430"/>
                    <a:pt x="2668" y="2382"/>
                    <a:pt x="2668" y="2311"/>
                  </a:cubicBezTo>
                  <a:lnTo>
                    <a:pt x="2668" y="120"/>
                  </a:lnTo>
                  <a:cubicBezTo>
                    <a:pt x="2668" y="48"/>
                    <a:pt x="2620" y="1"/>
                    <a:pt x="2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87"/>
            <p:cNvSpPr/>
            <p:nvPr/>
          </p:nvSpPr>
          <p:spPr>
            <a:xfrm>
              <a:off x="4332031" y="3062626"/>
              <a:ext cx="36432" cy="242255"/>
            </a:xfrm>
            <a:custGeom>
              <a:rect b="b" l="l" r="r" t="t"/>
              <a:pathLst>
                <a:path extrusionOk="0" h="7454" w="1121">
                  <a:moveTo>
                    <a:pt x="811" y="0"/>
                  </a:moveTo>
                  <a:lnTo>
                    <a:pt x="453" y="191"/>
                  </a:lnTo>
                  <a:lnTo>
                    <a:pt x="453" y="7025"/>
                  </a:lnTo>
                  <a:cubicBezTo>
                    <a:pt x="453" y="7263"/>
                    <a:pt x="239" y="7454"/>
                    <a:pt x="1" y="7454"/>
                  </a:cubicBezTo>
                  <a:lnTo>
                    <a:pt x="668" y="7454"/>
                  </a:lnTo>
                  <a:cubicBezTo>
                    <a:pt x="906" y="7454"/>
                    <a:pt x="1120" y="7287"/>
                    <a:pt x="1120" y="7025"/>
                  </a:cubicBezTo>
                  <a:lnTo>
                    <a:pt x="1120" y="191"/>
                  </a:lnTo>
                  <a:lnTo>
                    <a:pt x="81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87"/>
            <p:cNvSpPr/>
            <p:nvPr/>
          </p:nvSpPr>
          <p:spPr>
            <a:xfrm>
              <a:off x="4160983" y="3102861"/>
              <a:ext cx="25578" cy="25578"/>
            </a:xfrm>
            <a:custGeom>
              <a:rect b="b" l="l" r="r" t="t"/>
              <a:pathLst>
                <a:path extrusionOk="0" h="787" w="787">
                  <a:moveTo>
                    <a:pt x="1" y="0"/>
                  </a:moveTo>
                  <a:cubicBezTo>
                    <a:pt x="72" y="0"/>
                    <a:pt x="120" y="72"/>
                    <a:pt x="120" y="119"/>
                  </a:cubicBezTo>
                  <a:lnTo>
                    <a:pt x="120" y="667"/>
                  </a:lnTo>
                  <a:cubicBezTo>
                    <a:pt x="120" y="715"/>
                    <a:pt x="72" y="786"/>
                    <a:pt x="1" y="786"/>
                  </a:cubicBezTo>
                  <a:lnTo>
                    <a:pt x="668" y="786"/>
                  </a:lnTo>
                  <a:cubicBezTo>
                    <a:pt x="715" y="786"/>
                    <a:pt x="787" y="715"/>
                    <a:pt x="787" y="667"/>
                  </a:cubicBezTo>
                  <a:lnTo>
                    <a:pt x="787" y="119"/>
                  </a:lnTo>
                  <a:cubicBezTo>
                    <a:pt x="787" y="72"/>
                    <a:pt x="715" y="0"/>
                    <a:pt x="668"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87"/>
            <p:cNvSpPr/>
            <p:nvPr/>
          </p:nvSpPr>
          <p:spPr>
            <a:xfrm>
              <a:off x="4302618" y="3105168"/>
              <a:ext cx="24830" cy="78975"/>
            </a:xfrm>
            <a:custGeom>
              <a:rect b="b" l="l" r="r" t="t"/>
              <a:pathLst>
                <a:path extrusionOk="0" h="2430" w="764">
                  <a:moveTo>
                    <a:pt x="1" y="1"/>
                  </a:moveTo>
                  <a:cubicBezTo>
                    <a:pt x="49" y="1"/>
                    <a:pt x="120" y="48"/>
                    <a:pt x="120" y="120"/>
                  </a:cubicBezTo>
                  <a:lnTo>
                    <a:pt x="120" y="2311"/>
                  </a:lnTo>
                  <a:cubicBezTo>
                    <a:pt x="120" y="2382"/>
                    <a:pt x="49" y="2430"/>
                    <a:pt x="1" y="2430"/>
                  </a:cubicBezTo>
                  <a:lnTo>
                    <a:pt x="644" y="2430"/>
                  </a:lnTo>
                  <a:cubicBezTo>
                    <a:pt x="715" y="2430"/>
                    <a:pt x="763" y="2382"/>
                    <a:pt x="763" y="2311"/>
                  </a:cubicBezTo>
                  <a:lnTo>
                    <a:pt x="763" y="120"/>
                  </a:lnTo>
                  <a:cubicBezTo>
                    <a:pt x="763" y="48"/>
                    <a:pt x="715"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87"/>
            <p:cNvSpPr/>
            <p:nvPr/>
          </p:nvSpPr>
          <p:spPr>
            <a:xfrm>
              <a:off x="4190396" y="3353631"/>
              <a:ext cx="31005" cy="30972"/>
            </a:xfrm>
            <a:custGeom>
              <a:rect b="b" l="l" r="r" t="t"/>
              <a:pathLst>
                <a:path extrusionOk="0" h="953" w="954">
                  <a:moveTo>
                    <a:pt x="477" y="0"/>
                  </a:moveTo>
                  <a:cubicBezTo>
                    <a:pt x="191" y="0"/>
                    <a:pt x="1" y="215"/>
                    <a:pt x="1" y="477"/>
                  </a:cubicBezTo>
                  <a:cubicBezTo>
                    <a:pt x="1" y="738"/>
                    <a:pt x="191" y="953"/>
                    <a:pt x="477" y="953"/>
                  </a:cubicBezTo>
                  <a:cubicBezTo>
                    <a:pt x="739" y="953"/>
                    <a:pt x="953" y="738"/>
                    <a:pt x="953" y="477"/>
                  </a:cubicBezTo>
                  <a:cubicBezTo>
                    <a:pt x="953" y="215"/>
                    <a:pt x="739" y="0"/>
                    <a:pt x="47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87"/>
            <p:cNvSpPr/>
            <p:nvPr/>
          </p:nvSpPr>
          <p:spPr>
            <a:xfrm>
              <a:off x="4270118" y="3253791"/>
              <a:ext cx="33313" cy="14138"/>
            </a:xfrm>
            <a:custGeom>
              <a:rect b="b" l="l" r="r" t="t"/>
              <a:pathLst>
                <a:path extrusionOk="0" h="435" w="1025">
                  <a:moveTo>
                    <a:pt x="525" y="0"/>
                  </a:moveTo>
                  <a:cubicBezTo>
                    <a:pt x="358" y="0"/>
                    <a:pt x="191" y="72"/>
                    <a:pt x="72" y="191"/>
                  </a:cubicBezTo>
                  <a:cubicBezTo>
                    <a:pt x="1" y="238"/>
                    <a:pt x="1" y="334"/>
                    <a:pt x="72" y="381"/>
                  </a:cubicBezTo>
                  <a:cubicBezTo>
                    <a:pt x="96" y="417"/>
                    <a:pt x="132" y="435"/>
                    <a:pt x="170" y="435"/>
                  </a:cubicBezTo>
                  <a:cubicBezTo>
                    <a:pt x="209" y="435"/>
                    <a:pt x="251" y="417"/>
                    <a:pt x="287" y="381"/>
                  </a:cubicBezTo>
                  <a:cubicBezTo>
                    <a:pt x="358" y="310"/>
                    <a:pt x="429" y="262"/>
                    <a:pt x="549" y="262"/>
                  </a:cubicBezTo>
                  <a:cubicBezTo>
                    <a:pt x="668" y="262"/>
                    <a:pt x="763" y="334"/>
                    <a:pt x="810" y="381"/>
                  </a:cubicBezTo>
                  <a:cubicBezTo>
                    <a:pt x="834" y="429"/>
                    <a:pt x="882" y="429"/>
                    <a:pt x="906" y="429"/>
                  </a:cubicBezTo>
                  <a:cubicBezTo>
                    <a:pt x="930" y="429"/>
                    <a:pt x="953" y="429"/>
                    <a:pt x="953" y="381"/>
                  </a:cubicBezTo>
                  <a:cubicBezTo>
                    <a:pt x="1025" y="334"/>
                    <a:pt x="1025" y="238"/>
                    <a:pt x="953" y="191"/>
                  </a:cubicBezTo>
                  <a:cubicBezTo>
                    <a:pt x="834" y="48"/>
                    <a:pt x="668"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87"/>
            <p:cNvSpPr/>
            <p:nvPr/>
          </p:nvSpPr>
          <p:spPr>
            <a:xfrm>
              <a:off x="4257736" y="3235201"/>
              <a:ext cx="58078" cy="19760"/>
            </a:xfrm>
            <a:custGeom>
              <a:rect b="b" l="l" r="r" t="t"/>
              <a:pathLst>
                <a:path extrusionOk="0" h="608" w="1787">
                  <a:moveTo>
                    <a:pt x="906" y="1"/>
                  </a:moveTo>
                  <a:cubicBezTo>
                    <a:pt x="596" y="1"/>
                    <a:pt x="310" y="120"/>
                    <a:pt x="72" y="358"/>
                  </a:cubicBezTo>
                  <a:cubicBezTo>
                    <a:pt x="1" y="429"/>
                    <a:pt x="1" y="525"/>
                    <a:pt x="72" y="572"/>
                  </a:cubicBezTo>
                  <a:cubicBezTo>
                    <a:pt x="96" y="596"/>
                    <a:pt x="132" y="608"/>
                    <a:pt x="167" y="608"/>
                  </a:cubicBezTo>
                  <a:cubicBezTo>
                    <a:pt x="203" y="608"/>
                    <a:pt x="239" y="596"/>
                    <a:pt x="263" y="572"/>
                  </a:cubicBezTo>
                  <a:cubicBezTo>
                    <a:pt x="453" y="405"/>
                    <a:pt x="668" y="310"/>
                    <a:pt x="930" y="310"/>
                  </a:cubicBezTo>
                  <a:cubicBezTo>
                    <a:pt x="1191" y="310"/>
                    <a:pt x="1406" y="382"/>
                    <a:pt x="1573" y="572"/>
                  </a:cubicBezTo>
                  <a:cubicBezTo>
                    <a:pt x="1620" y="596"/>
                    <a:pt x="1644" y="596"/>
                    <a:pt x="1668" y="596"/>
                  </a:cubicBezTo>
                  <a:cubicBezTo>
                    <a:pt x="1692" y="596"/>
                    <a:pt x="1739" y="596"/>
                    <a:pt x="1739" y="572"/>
                  </a:cubicBezTo>
                  <a:cubicBezTo>
                    <a:pt x="1787" y="525"/>
                    <a:pt x="1787" y="429"/>
                    <a:pt x="1739" y="358"/>
                  </a:cubicBezTo>
                  <a:cubicBezTo>
                    <a:pt x="1525" y="120"/>
                    <a:pt x="1191"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87"/>
            <p:cNvSpPr/>
            <p:nvPr/>
          </p:nvSpPr>
          <p:spPr>
            <a:xfrm>
              <a:off x="4245353" y="3218171"/>
              <a:ext cx="85182" cy="24408"/>
            </a:xfrm>
            <a:custGeom>
              <a:rect b="b" l="l" r="r" t="t"/>
              <a:pathLst>
                <a:path extrusionOk="0" h="751" w="2621">
                  <a:moveTo>
                    <a:pt x="1311" y="1"/>
                  </a:moveTo>
                  <a:cubicBezTo>
                    <a:pt x="834" y="1"/>
                    <a:pt x="382" y="167"/>
                    <a:pt x="48" y="501"/>
                  </a:cubicBezTo>
                  <a:cubicBezTo>
                    <a:pt x="1" y="572"/>
                    <a:pt x="1" y="644"/>
                    <a:pt x="48" y="715"/>
                  </a:cubicBezTo>
                  <a:cubicBezTo>
                    <a:pt x="84" y="739"/>
                    <a:pt x="126" y="751"/>
                    <a:pt x="164" y="751"/>
                  </a:cubicBezTo>
                  <a:cubicBezTo>
                    <a:pt x="203" y="751"/>
                    <a:pt x="239" y="739"/>
                    <a:pt x="263" y="715"/>
                  </a:cubicBezTo>
                  <a:cubicBezTo>
                    <a:pt x="525" y="453"/>
                    <a:pt x="906" y="286"/>
                    <a:pt x="1311" y="286"/>
                  </a:cubicBezTo>
                  <a:cubicBezTo>
                    <a:pt x="1692" y="286"/>
                    <a:pt x="2073" y="453"/>
                    <a:pt x="2358" y="715"/>
                  </a:cubicBezTo>
                  <a:cubicBezTo>
                    <a:pt x="2382" y="739"/>
                    <a:pt x="2406" y="739"/>
                    <a:pt x="2430" y="739"/>
                  </a:cubicBezTo>
                  <a:cubicBezTo>
                    <a:pt x="2477" y="739"/>
                    <a:pt x="2501" y="739"/>
                    <a:pt x="2549" y="715"/>
                  </a:cubicBezTo>
                  <a:cubicBezTo>
                    <a:pt x="2620" y="644"/>
                    <a:pt x="2620" y="572"/>
                    <a:pt x="2549" y="501"/>
                  </a:cubicBezTo>
                  <a:cubicBezTo>
                    <a:pt x="2239" y="167"/>
                    <a:pt x="1787" y="1"/>
                    <a:pt x="13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87"/>
            <p:cNvSpPr/>
            <p:nvPr/>
          </p:nvSpPr>
          <p:spPr>
            <a:xfrm>
              <a:off x="4080513" y="3157038"/>
              <a:ext cx="104520" cy="10855"/>
            </a:xfrm>
            <a:custGeom>
              <a:rect b="b" l="l" r="r" t="t"/>
              <a:pathLst>
                <a:path extrusionOk="0" h="334" w="3216">
                  <a:moveTo>
                    <a:pt x="191" y="0"/>
                  </a:moveTo>
                  <a:cubicBezTo>
                    <a:pt x="96" y="0"/>
                    <a:pt x="0" y="96"/>
                    <a:pt x="24" y="215"/>
                  </a:cubicBezTo>
                  <a:cubicBezTo>
                    <a:pt x="24" y="262"/>
                    <a:pt x="96" y="334"/>
                    <a:pt x="191" y="334"/>
                  </a:cubicBezTo>
                  <a:lnTo>
                    <a:pt x="3048" y="334"/>
                  </a:lnTo>
                  <a:cubicBezTo>
                    <a:pt x="3144" y="334"/>
                    <a:pt x="3215" y="239"/>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87"/>
            <p:cNvSpPr/>
            <p:nvPr/>
          </p:nvSpPr>
          <p:spPr>
            <a:xfrm>
              <a:off x="4080513" y="3184891"/>
              <a:ext cx="104520" cy="10888"/>
            </a:xfrm>
            <a:custGeom>
              <a:rect b="b" l="l" r="r" t="t"/>
              <a:pathLst>
                <a:path extrusionOk="0" h="335" w="3216">
                  <a:moveTo>
                    <a:pt x="191" y="1"/>
                  </a:moveTo>
                  <a:cubicBezTo>
                    <a:pt x="96" y="1"/>
                    <a:pt x="0" y="96"/>
                    <a:pt x="24" y="215"/>
                  </a:cubicBezTo>
                  <a:cubicBezTo>
                    <a:pt x="24" y="286"/>
                    <a:pt x="96" y="334"/>
                    <a:pt x="191" y="334"/>
                  </a:cubicBezTo>
                  <a:lnTo>
                    <a:pt x="3048" y="334"/>
                  </a:lnTo>
                  <a:cubicBezTo>
                    <a:pt x="3144" y="334"/>
                    <a:pt x="3215" y="239"/>
                    <a:pt x="3191" y="120"/>
                  </a:cubicBezTo>
                  <a:cubicBezTo>
                    <a:pt x="3191" y="72"/>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87"/>
            <p:cNvSpPr/>
            <p:nvPr/>
          </p:nvSpPr>
          <p:spPr>
            <a:xfrm>
              <a:off x="4080513" y="3211996"/>
              <a:ext cx="104520" cy="10855"/>
            </a:xfrm>
            <a:custGeom>
              <a:rect b="b" l="l" r="r" t="t"/>
              <a:pathLst>
                <a:path extrusionOk="0" h="334" w="3216">
                  <a:moveTo>
                    <a:pt x="191" y="0"/>
                  </a:moveTo>
                  <a:cubicBezTo>
                    <a:pt x="96" y="0"/>
                    <a:pt x="0" y="95"/>
                    <a:pt x="24" y="215"/>
                  </a:cubicBezTo>
                  <a:cubicBezTo>
                    <a:pt x="24" y="286"/>
                    <a:pt x="96" y="334"/>
                    <a:pt x="191" y="334"/>
                  </a:cubicBezTo>
                  <a:lnTo>
                    <a:pt x="3048" y="334"/>
                  </a:lnTo>
                  <a:cubicBezTo>
                    <a:pt x="3144" y="334"/>
                    <a:pt x="3215" y="238"/>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87"/>
            <p:cNvSpPr/>
            <p:nvPr/>
          </p:nvSpPr>
          <p:spPr>
            <a:xfrm>
              <a:off x="4080513" y="3240628"/>
              <a:ext cx="104520" cy="10075"/>
            </a:xfrm>
            <a:custGeom>
              <a:rect b="b" l="l" r="r" t="t"/>
              <a:pathLst>
                <a:path extrusionOk="0" h="310" w="3216">
                  <a:moveTo>
                    <a:pt x="191" y="0"/>
                  </a:moveTo>
                  <a:cubicBezTo>
                    <a:pt x="96" y="0"/>
                    <a:pt x="0" y="72"/>
                    <a:pt x="24" y="191"/>
                  </a:cubicBezTo>
                  <a:cubicBezTo>
                    <a:pt x="24" y="262"/>
                    <a:pt x="96" y="310"/>
                    <a:pt x="191" y="310"/>
                  </a:cubicBezTo>
                  <a:lnTo>
                    <a:pt x="3048" y="310"/>
                  </a:lnTo>
                  <a:cubicBezTo>
                    <a:pt x="3144" y="310"/>
                    <a:pt x="3215" y="238"/>
                    <a:pt x="3191" y="119"/>
                  </a:cubicBezTo>
                  <a:cubicBezTo>
                    <a:pt x="3191" y="48"/>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87"/>
            <p:cNvSpPr/>
            <p:nvPr/>
          </p:nvSpPr>
          <p:spPr>
            <a:xfrm>
              <a:off x="4080513" y="3268481"/>
              <a:ext cx="104520" cy="10887"/>
            </a:xfrm>
            <a:custGeom>
              <a:rect b="b" l="l" r="r" t="t"/>
              <a:pathLst>
                <a:path extrusionOk="0" h="335" w="3216">
                  <a:moveTo>
                    <a:pt x="191" y="1"/>
                  </a:moveTo>
                  <a:cubicBezTo>
                    <a:pt x="96" y="1"/>
                    <a:pt x="0" y="96"/>
                    <a:pt x="24" y="215"/>
                  </a:cubicBezTo>
                  <a:cubicBezTo>
                    <a:pt x="24" y="263"/>
                    <a:pt x="96" y="334"/>
                    <a:pt x="191" y="334"/>
                  </a:cubicBezTo>
                  <a:lnTo>
                    <a:pt x="3048" y="334"/>
                  </a:lnTo>
                  <a:cubicBezTo>
                    <a:pt x="3144" y="334"/>
                    <a:pt x="3215" y="239"/>
                    <a:pt x="3191" y="120"/>
                  </a:cubicBezTo>
                  <a:cubicBezTo>
                    <a:pt x="3191" y="48"/>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87"/>
            <p:cNvSpPr/>
            <p:nvPr/>
          </p:nvSpPr>
          <p:spPr>
            <a:xfrm>
              <a:off x="4026336" y="3039388"/>
              <a:ext cx="358378" cy="29445"/>
            </a:xfrm>
            <a:custGeom>
              <a:rect b="b" l="l" r="r" t="t"/>
              <a:pathLst>
                <a:path extrusionOk="0" h="906" w="11027">
                  <a:moveTo>
                    <a:pt x="119" y="1"/>
                  </a:moveTo>
                  <a:cubicBezTo>
                    <a:pt x="72" y="1"/>
                    <a:pt x="0" y="48"/>
                    <a:pt x="0" y="120"/>
                  </a:cubicBezTo>
                  <a:lnTo>
                    <a:pt x="0" y="786"/>
                  </a:lnTo>
                  <a:cubicBezTo>
                    <a:pt x="0" y="858"/>
                    <a:pt x="72" y="906"/>
                    <a:pt x="119" y="906"/>
                  </a:cubicBezTo>
                  <a:lnTo>
                    <a:pt x="10883" y="906"/>
                  </a:lnTo>
                  <a:cubicBezTo>
                    <a:pt x="10955" y="906"/>
                    <a:pt x="11026" y="858"/>
                    <a:pt x="11003" y="786"/>
                  </a:cubicBezTo>
                  <a:lnTo>
                    <a:pt x="11003" y="120"/>
                  </a:lnTo>
                  <a:cubicBezTo>
                    <a:pt x="11003" y="48"/>
                    <a:pt x="10931" y="1"/>
                    <a:pt x="10883"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87"/>
            <p:cNvSpPr/>
            <p:nvPr/>
          </p:nvSpPr>
          <p:spPr>
            <a:xfrm>
              <a:off x="4359136" y="3039388"/>
              <a:ext cx="25578" cy="29445"/>
            </a:xfrm>
            <a:custGeom>
              <a:rect b="b" l="l" r="r" t="t"/>
              <a:pathLst>
                <a:path extrusionOk="0" h="906" w="787">
                  <a:moveTo>
                    <a:pt x="0" y="1"/>
                  </a:moveTo>
                  <a:cubicBezTo>
                    <a:pt x="72" y="1"/>
                    <a:pt x="120" y="48"/>
                    <a:pt x="120" y="120"/>
                  </a:cubicBezTo>
                  <a:lnTo>
                    <a:pt x="120" y="786"/>
                  </a:lnTo>
                  <a:cubicBezTo>
                    <a:pt x="120" y="858"/>
                    <a:pt x="72" y="906"/>
                    <a:pt x="0" y="906"/>
                  </a:cubicBezTo>
                  <a:lnTo>
                    <a:pt x="667" y="906"/>
                  </a:lnTo>
                  <a:cubicBezTo>
                    <a:pt x="715" y="906"/>
                    <a:pt x="786" y="858"/>
                    <a:pt x="786" y="786"/>
                  </a:cubicBezTo>
                  <a:lnTo>
                    <a:pt x="786" y="120"/>
                  </a:lnTo>
                  <a:cubicBezTo>
                    <a:pt x="786" y="48"/>
                    <a:pt x="715" y="1"/>
                    <a:pt x="66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8" name="Google Shape;19118;p87"/>
          <p:cNvGrpSpPr/>
          <p:nvPr/>
        </p:nvGrpSpPr>
        <p:grpSpPr>
          <a:xfrm>
            <a:off x="4767791" y="3036301"/>
            <a:ext cx="356818" cy="352170"/>
            <a:chOff x="4767791" y="3036301"/>
            <a:chExt cx="356818" cy="352170"/>
          </a:xfrm>
        </p:grpSpPr>
        <p:sp>
          <p:nvSpPr>
            <p:cNvPr id="19119" name="Google Shape;19119;p87"/>
            <p:cNvSpPr/>
            <p:nvPr/>
          </p:nvSpPr>
          <p:spPr>
            <a:xfrm>
              <a:off x="5013133" y="3215863"/>
              <a:ext cx="111475" cy="61165"/>
            </a:xfrm>
            <a:custGeom>
              <a:rect b="b" l="l" r="r" t="t"/>
              <a:pathLst>
                <a:path extrusionOk="0" h="1882" w="3430">
                  <a:moveTo>
                    <a:pt x="1644" y="0"/>
                  </a:moveTo>
                  <a:lnTo>
                    <a:pt x="1" y="215"/>
                  </a:lnTo>
                  <a:lnTo>
                    <a:pt x="1" y="1882"/>
                  </a:lnTo>
                  <a:lnTo>
                    <a:pt x="3430" y="1882"/>
                  </a:lnTo>
                  <a:lnTo>
                    <a:pt x="3430" y="215"/>
                  </a:lnTo>
                  <a:lnTo>
                    <a:pt x="164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87"/>
            <p:cNvSpPr/>
            <p:nvPr/>
          </p:nvSpPr>
          <p:spPr>
            <a:xfrm>
              <a:off x="5013133" y="3324218"/>
              <a:ext cx="111475" cy="57297"/>
            </a:xfrm>
            <a:custGeom>
              <a:rect b="b" l="l" r="r" t="t"/>
              <a:pathLst>
                <a:path extrusionOk="0" h="1763" w="3430">
                  <a:moveTo>
                    <a:pt x="1763" y="0"/>
                  </a:moveTo>
                  <a:lnTo>
                    <a:pt x="1" y="215"/>
                  </a:lnTo>
                  <a:lnTo>
                    <a:pt x="1" y="1501"/>
                  </a:lnTo>
                  <a:cubicBezTo>
                    <a:pt x="1" y="1643"/>
                    <a:pt x="120" y="1763"/>
                    <a:pt x="286" y="1763"/>
                  </a:cubicBezTo>
                  <a:lnTo>
                    <a:pt x="3168" y="1763"/>
                  </a:lnTo>
                  <a:cubicBezTo>
                    <a:pt x="3311" y="1763"/>
                    <a:pt x="3430" y="1643"/>
                    <a:pt x="3430" y="1501"/>
                  </a:cubicBezTo>
                  <a:lnTo>
                    <a:pt x="3430" y="215"/>
                  </a:lnTo>
                  <a:lnTo>
                    <a:pt x="1763"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87"/>
            <p:cNvSpPr/>
            <p:nvPr/>
          </p:nvSpPr>
          <p:spPr>
            <a:xfrm>
              <a:off x="5103678" y="3215083"/>
              <a:ext cx="20930" cy="61165"/>
            </a:xfrm>
            <a:custGeom>
              <a:rect b="b" l="l" r="r" t="t"/>
              <a:pathLst>
                <a:path extrusionOk="0" h="1882" w="644">
                  <a:moveTo>
                    <a:pt x="311" y="0"/>
                  </a:moveTo>
                  <a:lnTo>
                    <a:pt x="1" y="215"/>
                  </a:lnTo>
                  <a:lnTo>
                    <a:pt x="1" y="1882"/>
                  </a:lnTo>
                  <a:lnTo>
                    <a:pt x="644" y="1882"/>
                  </a:lnTo>
                  <a:lnTo>
                    <a:pt x="644" y="215"/>
                  </a:lnTo>
                  <a:lnTo>
                    <a:pt x="31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87"/>
            <p:cNvSpPr/>
            <p:nvPr/>
          </p:nvSpPr>
          <p:spPr>
            <a:xfrm>
              <a:off x="5094416" y="3324218"/>
              <a:ext cx="30193" cy="57297"/>
            </a:xfrm>
            <a:custGeom>
              <a:rect b="b" l="l" r="r" t="t"/>
              <a:pathLst>
                <a:path extrusionOk="0" h="1763" w="929">
                  <a:moveTo>
                    <a:pt x="596" y="0"/>
                  </a:moveTo>
                  <a:lnTo>
                    <a:pt x="286" y="215"/>
                  </a:lnTo>
                  <a:lnTo>
                    <a:pt x="286" y="1501"/>
                  </a:lnTo>
                  <a:cubicBezTo>
                    <a:pt x="286" y="1643"/>
                    <a:pt x="167" y="1763"/>
                    <a:pt x="0" y="1763"/>
                  </a:cubicBezTo>
                  <a:lnTo>
                    <a:pt x="667" y="1763"/>
                  </a:lnTo>
                  <a:cubicBezTo>
                    <a:pt x="810" y="1763"/>
                    <a:pt x="929" y="1643"/>
                    <a:pt x="929" y="1501"/>
                  </a:cubicBezTo>
                  <a:lnTo>
                    <a:pt x="929" y="215"/>
                  </a:lnTo>
                  <a:lnTo>
                    <a:pt x="59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87"/>
            <p:cNvSpPr/>
            <p:nvPr/>
          </p:nvSpPr>
          <p:spPr>
            <a:xfrm>
              <a:off x="5058796" y="3243716"/>
              <a:ext cx="19403" cy="10855"/>
            </a:xfrm>
            <a:custGeom>
              <a:rect b="b" l="l" r="r" t="t"/>
              <a:pathLst>
                <a:path extrusionOk="0" h="334" w="597">
                  <a:moveTo>
                    <a:pt x="144" y="1"/>
                  </a:moveTo>
                  <a:cubicBezTo>
                    <a:pt x="72" y="1"/>
                    <a:pt x="1" y="96"/>
                    <a:pt x="1" y="191"/>
                  </a:cubicBezTo>
                  <a:cubicBezTo>
                    <a:pt x="1" y="286"/>
                    <a:pt x="96" y="334"/>
                    <a:pt x="191" y="334"/>
                  </a:cubicBezTo>
                  <a:lnTo>
                    <a:pt x="453" y="334"/>
                  </a:lnTo>
                  <a:cubicBezTo>
                    <a:pt x="548" y="334"/>
                    <a:pt x="596" y="263"/>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87"/>
            <p:cNvSpPr/>
            <p:nvPr/>
          </p:nvSpPr>
          <p:spPr>
            <a:xfrm>
              <a:off x="5058796" y="3351291"/>
              <a:ext cx="19403" cy="10888"/>
            </a:xfrm>
            <a:custGeom>
              <a:rect b="b" l="l" r="r" t="t"/>
              <a:pathLst>
                <a:path extrusionOk="0" h="335" w="597">
                  <a:moveTo>
                    <a:pt x="144" y="1"/>
                  </a:moveTo>
                  <a:cubicBezTo>
                    <a:pt x="72" y="1"/>
                    <a:pt x="1" y="96"/>
                    <a:pt x="1" y="191"/>
                  </a:cubicBezTo>
                  <a:cubicBezTo>
                    <a:pt x="1" y="287"/>
                    <a:pt x="96" y="334"/>
                    <a:pt x="191" y="334"/>
                  </a:cubicBezTo>
                  <a:lnTo>
                    <a:pt x="453" y="334"/>
                  </a:lnTo>
                  <a:cubicBezTo>
                    <a:pt x="548" y="334"/>
                    <a:pt x="596" y="239"/>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87"/>
            <p:cNvSpPr/>
            <p:nvPr/>
          </p:nvSpPr>
          <p:spPr>
            <a:xfrm>
              <a:off x="5013133" y="3276996"/>
              <a:ext cx="111475" cy="54210"/>
            </a:xfrm>
            <a:custGeom>
              <a:rect b="b" l="l" r="r" t="t"/>
              <a:pathLst>
                <a:path extrusionOk="0" h="1668" w="3430">
                  <a:moveTo>
                    <a:pt x="1" y="1"/>
                  </a:moveTo>
                  <a:lnTo>
                    <a:pt x="1" y="1668"/>
                  </a:lnTo>
                  <a:lnTo>
                    <a:pt x="3430" y="1668"/>
                  </a:lnTo>
                  <a:lnTo>
                    <a:pt x="3430"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87"/>
            <p:cNvSpPr/>
            <p:nvPr/>
          </p:nvSpPr>
          <p:spPr>
            <a:xfrm>
              <a:off x="5103678" y="3276996"/>
              <a:ext cx="20930" cy="54210"/>
            </a:xfrm>
            <a:custGeom>
              <a:rect b="b" l="l" r="r" t="t"/>
              <a:pathLst>
                <a:path extrusionOk="0" h="1668" w="644">
                  <a:moveTo>
                    <a:pt x="1" y="1"/>
                  </a:moveTo>
                  <a:lnTo>
                    <a:pt x="1" y="1668"/>
                  </a:lnTo>
                  <a:lnTo>
                    <a:pt x="644" y="1668"/>
                  </a:lnTo>
                  <a:lnTo>
                    <a:pt x="64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87"/>
            <p:cNvSpPr/>
            <p:nvPr/>
          </p:nvSpPr>
          <p:spPr>
            <a:xfrm>
              <a:off x="5058796" y="3299453"/>
              <a:ext cx="19403" cy="10855"/>
            </a:xfrm>
            <a:custGeom>
              <a:rect b="b" l="l" r="r" t="t"/>
              <a:pathLst>
                <a:path extrusionOk="0" h="334" w="597">
                  <a:moveTo>
                    <a:pt x="144" y="0"/>
                  </a:moveTo>
                  <a:cubicBezTo>
                    <a:pt x="72" y="0"/>
                    <a:pt x="1" y="95"/>
                    <a:pt x="1" y="167"/>
                  </a:cubicBezTo>
                  <a:cubicBezTo>
                    <a:pt x="1" y="262"/>
                    <a:pt x="96" y="334"/>
                    <a:pt x="191" y="334"/>
                  </a:cubicBezTo>
                  <a:lnTo>
                    <a:pt x="453" y="334"/>
                  </a:lnTo>
                  <a:cubicBezTo>
                    <a:pt x="548" y="334"/>
                    <a:pt x="596" y="262"/>
                    <a:pt x="596" y="143"/>
                  </a:cubicBezTo>
                  <a:cubicBezTo>
                    <a:pt x="596" y="48"/>
                    <a:pt x="501" y="0"/>
                    <a:pt x="406"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87"/>
            <p:cNvSpPr/>
            <p:nvPr/>
          </p:nvSpPr>
          <p:spPr>
            <a:xfrm>
              <a:off x="4826616" y="3307968"/>
              <a:ext cx="118463" cy="80503"/>
            </a:xfrm>
            <a:custGeom>
              <a:rect b="b" l="l" r="r" t="t"/>
              <a:pathLst>
                <a:path extrusionOk="0" h="2477" w="3645">
                  <a:moveTo>
                    <a:pt x="1810" y="0"/>
                  </a:moveTo>
                  <a:cubicBezTo>
                    <a:pt x="1739" y="0"/>
                    <a:pt x="1644" y="72"/>
                    <a:pt x="1644" y="191"/>
                  </a:cubicBezTo>
                  <a:lnTo>
                    <a:pt x="1644" y="1405"/>
                  </a:lnTo>
                  <a:lnTo>
                    <a:pt x="715" y="1405"/>
                  </a:lnTo>
                  <a:cubicBezTo>
                    <a:pt x="286" y="1405"/>
                    <a:pt x="0" y="1691"/>
                    <a:pt x="0" y="2120"/>
                  </a:cubicBezTo>
                  <a:lnTo>
                    <a:pt x="0" y="2263"/>
                  </a:lnTo>
                  <a:cubicBezTo>
                    <a:pt x="0" y="2358"/>
                    <a:pt x="48" y="2453"/>
                    <a:pt x="143" y="2453"/>
                  </a:cubicBezTo>
                  <a:cubicBezTo>
                    <a:pt x="239" y="2453"/>
                    <a:pt x="334" y="2382"/>
                    <a:pt x="334" y="2286"/>
                  </a:cubicBezTo>
                  <a:lnTo>
                    <a:pt x="334" y="2143"/>
                  </a:lnTo>
                  <a:cubicBezTo>
                    <a:pt x="334" y="1929"/>
                    <a:pt x="501" y="1762"/>
                    <a:pt x="739" y="1762"/>
                  </a:cubicBezTo>
                  <a:lnTo>
                    <a:pt x="1667" y="1762"/>
                  </a:lnTo>
                  <a:lnTo>
                    <a:pt x="1667" y="2286"/>
                  </a:lnTo>
                  <a:cubicBezTo>
                    <a:pt x="1667" y="2382"/>
                    <a:pt x="1739" y="2453"/>
                    <a:pt x="1810" y="2477"/>
                  </a:cubicBezTo>
                  <a:cubicBezTo>
                    <a:pt x="1906" y="2477"/>
                    <a:pt x="2001" y="2405"/>
                    <a:pt x="2001" y="2286"/>
                  </a:cubicBezTo>
                  <a:lnTo>
                    <a:pt x="2001" y="1762"/>
                  </a:lnTo>
                  <a:lnTo>
                    <a:pt x="2882" y="1762"/>
                  </a:lnTo>
                  <a:cubicBezTo>
                    <a:pt x="3120" y="1762"/>
                    <a:pt x="3311" y="1929"/>
                    <a:pt x="3311" y="2143"/>
                  </a:cubicBezTo>
                  <a:lnTo>
                    <a:pt x="3311" y="2286"/>
                  </a:lnTo>
                  <a:cubicBezTo>
                    <a:pt x="3311" y="2382"/>
                    <a:pt x="3358" y="2477"/>
                    <a:pt x="3454" y="2477"/>
                  </a:cubicBezTo>
                  <a:cubicBezTo>
                    <a:pt x="3549" y="2477"/>
                    <a:pt x="3644" y="2405"/>
                    <a:pt x="3644" y="2334"/>
                  </a:cubicBezTo>
                  <a:lnTo>
                    <a:pt x="3644" y="2167"/>
                  </a:lnTo>
                  <a:cubicBezTo>
                    <a:pt x="3596" y="1691"/>
                    <a:pt x="3263" y="1381"/>
                    <a:pt x="2858" y="1381"/>
                  </a:cubicBezTo>
                  <a:lnTo>
                    <a:pt x="1977" y="1381"/>
                  </a:lnTo>
                  <a:lnTo>
                    <a:pt x="1977" y="191"/>
                  </a:lnTo>
                  <a:cubicBezTo>
                    <a:pt x="1977" y="95"/>
                    <a:pt x="1906" y="24"/>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87"/>
            <p:cNvSpPr/>
            <p:nvPr/>
          </p:nvSpPr>
          <p:spPr>
            <a:xfrm>
              <a:off x="4787908" y="3208128"/>
              <a:ext cx="10888" cy="178035"/>
            </a:xfrm>
            <a:custGeom>
              <a:rect b="b" l="l" r="r" t="t"/>
              <a:pathLst>
                <a:path extrusionOk="0" h="5478" w="335">
                  <a:moveTo>
                    <a:pt x="144" y="0"/>
                  </a:moveTo>
                  <a:cubicBezTo>
                    <a:pt x="72" y="48"/>
                    <a:pt x="1" y="95"/>
                    <a:pt x="1" y="191"/>
                  </a:cubicBezTo>
                  <a:lnTo>
                    <a:pt x="1" y="5311"/>
                  </a:lnTo>
                  <a:cubicBezTo>
                    <a:pt x="1" y="5406"/>
                    <a:pt x="72" y="5454"/>
                    <a:pt x="144" y="5477"/>
                  </a:cubicBezTo>
                  <a:cubicBezTo>
                    <a:pt x="239" y="5477"/>
                    <a:pt x="334" y="5406"/>
                    <a:pt x="334" y="5311"/>
                  </a:cubicBezTo>
                  <a:lnTo>
                    <a:pt x="334" y="191"/>
                  </a:lnTo>
                  <a:cubicBezTo>
                    <a:pt x="334" y="72"/>
                    <a:pt x="239" y="0"/>
                    <a:pt x="14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87"/>
            <p:cNvSpPr/>
            <p:nvPr/>
          </p:nvSpPr>
          <p:spPr>
            <a:xfrm>
              <a:off x="4884661" y="3036301"/>
              <a:ext cx="222170" cy="113035"/>
            </a:xfrm>
            <a:custGeom>
              <a:rect b="b" l="l" r="r" t="t"/>
              <a:pathLst>
                <a:path extrusionOk="0" h="3478" w="6836">
                  <a:moveTo>
                    <a:pt x="358" y="0"/>
                  </a:moveTo>
                  <a:cubicBezTo>
                    <a:pt x="191" y="0"/>
                    <a:pt x="0" y="143"/>
                    <a:pt x="0" y="358"/>
                  </a:cubicBezTo>
                  <a:lnTo>
                    <a:pt x="0" y="3477"/>
                  </a:lnTo>
                  <a:lnTo>
                    <a:pt x="6835" y="3239"/>
                  </a:lnTo>
                  <a:lnTo>
                    <a:pt x="6835" y="358"/>
                  </a:lnTo>
                  <a:cubicBezTo>
                    <a:pt x="6835" y="167"/>
                    <a:pt x="6692" y="0"/>
                    <a:pt x="64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87"/>
            <p:cNvSpPr/>
            <p:nvPr/>
          </p:nvSpPr>
          <p:spPr>
            <a:xfrm>
              <a:off x="5073518" y="3036983"/>
              <a:ext cx="32532" cy="112353"/>
            </a:xfrm>
            <a:custGeom>
              <a:rect b="b" l="l" r="r" t="t"/>
              <a:pathLst>
                <a:path extrusionOk="0" h="3457" w="1001">
                  <a:moveTo>
                    <a:pt x="41" y="1"/>
                  </a:moveTo>
                  <a:cubicBezTo>
                    <a:pt x="27" y="1"/>
                    <a:pt x="14" y="2"/>
                    <a:pt x="0" y="3"/>
                  </a:cubicBezTo>
                  <a:lnTo>
                    <a:pt x="80" y="3"/>
                  </a:lnTo>
                  <a:cubicBezTo>
                    <a:pt x="67" y="2"/>
                    <a:pt x="54" y="1"/>
                    <a:pt x="41" y="1"/>
                  </a:cubicBezTo>
                  <a:close/>
                  <a:moveTo>
                    <a:pt x="80" y="3"/>
                  </a:moveTo>
                  <a:lnTo>
                    <a:pt x="80" y="3"/>
                  </a:lnTo>
                  <a:cubicBezTo>
                    <a:pt x="249" y="23"/>
                    <a:pt x="357" y="171"/>
                    <a:pt x="357" y="337"/>
                  </a:cubicBezTo>
                  <a:lnTo>
                    <a:pt x="357" y="3456"/>
                  </a:lnTo>
                  <a:lnTo>
                    <a:pt x="1000" y="3242"/>
                  </a:lnTo>
                  <a:lnTo>
                    <a:pt x="1000" y="360"/>
                  </a:lnTo>
                  <a:cubicBezTo>
                    <a:pt x="1000" y="194"/>
                    <a:pt x="858" y="3"/>
                    <a:pt x="643" y="3"/>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87"/>
            <p:cNvSpPr/>
            <p:nvPr/>
          </p:nvSpPr>
          <p:spPr>
            <a:xfrm>
              <a:off x="4969811" y="3169421"/>
              <a:ext cx="51090" cy="32533"/>
            </a:xfrm>
            <a:custGeom>
              <a:rect b="b" l="l" r="r" t="t"/>
              <a:pathLst>
                <a:path extrusionOk="0" h="1001" w="1572">
                  <a:moveTo>
                    <a:pt x="119" y="0"/>
                  </a:moveTo>
                  <a:lnTo>
                    <a:pt x="0" y="1001"/>
                  </a:lnTo>
                  <a:lnTo>
                    <a:pt x="1572" y="1001"/>
                  </a:lnTo>
                  <a:lnTo>
                    <a:pt x="150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87"/>
            <p:cNvSpPr/>
            <p:nvPr/>
          </p:nvSpPr>
          <p:spPr>
            <a:xfrm>
              <a:off x="4767791" y="3199613"/>
              <a:ext cx="356818" cy="22458"/>
            </a:xfrm>
            <a:custGeom>
              <a:rect b="b" l="l" r="r" t="t"/>
              <a:pathLst>
                <a:path extrusionOk="0" h="691" w="10979">
                  <a:moveTo>
                    <a:pt x="167" y="0"/>
                  </a:moveTo>
                  <a:cubicBezTo>
                    <a:pt x="96" y="0"/>
                    <a:pt x="1" y="72"/>
                    <a:pt x="1" y="167"/>
                  </a:cubicBezTo>
                  <a:lnTo>
                    <a:pt x="1" y="500"/>
                  </a:lnTo>
                  <a:cubicBezTo>
                    <a:pt x="1" y="596"/>
                    <a:pt x="48" y="691"/>
                    <a:pt x="167" y="691"/>
                  </a:cubicBezTo>
                  <a:lnTo>
                    <a:pt x="10979" y="691"/>
                  </a:lnTo>
                  <a:lnTo>
                    <a:pt x="10979" y="167"/>
                  </a:lnTo>
                  <a:cubicBezTo>
                    <a:pt x="10979" y="95"/>
                    <a:pt x="10931" y="0"/>
                    <a:pt x="1081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87"/>
            <p:cNvSpPr/>
            <p:nvPr/>
          </p:nvSpPr>
          <p:spPr>
            <a:xfrm>
              <a:off x="4884661" y="3141568"/>
              <a:ext cx="221390" cy="30972"/>
            </a:xfrm>
            <a:custGeom>
              <a:rect b="b" l="l" r="r" t="t"/>
              <a:pathLst>
                <a:path extrusionOk="0" h="953" w="6812">
                  <a:moveTo>
                    <a:pt x="0" y="0"/>
                  </a:moveTo>
                  <a:lnTo>
                    <a:pt x="0" y="572"/>
                  </a:lnTo>
                  <a:cubicBezTo>
                    <a:pt x="0" y="762"/>
                    <a:pt x="191" y="953"/>
                    <a:pt x="382" y="953"/>
                  </a:cubicBezTo>
                  <a:lnTo>
                    <a:pt x="6430" y="953"/>
                  </a:lnTo>
                  <a:cubicBezTo>
                    <a:pt x="6645" y="953"/>
                    <a:pt x="6811" y="762"/>
                    <a:pt x="6811" y="572"/>
                  </a:cubicBezTo>
                  <a:lnTo>
                    <a:pt x="6811"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87"/>
            <p:cNvSpPr/>
            <p:nvPr/>
          </p:nvSpPr>
          <p:spPr>
            <a:xfrm>
              <a:off x="4834351" y="3117551"/>
              <a:ext cx="101432" cy="150183"/>
            </a:xfrm>
            <a:custGeom>
              <a:rect b="b" l="l" r="r" t="t"/>
              <a:pathLst>
                <a:path extrusionOk="0" h="4621" w="3121">
                  <a:moveTo>
                    <a:pt x="191" y="1"/>
                  </a:moveTo>
                  <a:cubicBezTo>
                    <a:pt x="96" y="1"/>
                    <a:pt x="1" y="72"/>
                    <a:pt x="1" y="168"/>
                  </a:cubicBezTo>
                  <a:lnTo>
                    <a:pt x="1" y="4573"/>
                  </a:lnTo>
                  <a:cubicBezTo>
                    <a:pt x="1" y="4621"/>
                    <a:pt x="24" y="4621"/>
                    <a:pt x="24" y="4621"/>
                  </a:cubicBezTo>
                  <a:lnTo>
                    <a:pt x="3096" y="4621"/>
                  </a:lnTo>
                  <a:cubicBezTo>
                    <a:pt x="3120" y="4621"/>
                    <a:pt x="3120" y="4573"/>
                    <a:pt x="3120" y="4573"/>
                  </a:cubicBezTo>
                  <a:lnTo>
                    <a:pt x="3120" y="168"/>
                  </a:lnTo>
                  <a:cubicBezTo>
                    <a:pt x="3120" y="72"/>
                    <a:pt x="3025" y="1"/>
                    <a:pt x="295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87"/>
            <p:cNvSpPr/>
            <p:nvPr/>
          </p:nvSpPr>
          <p:spPr>
            <a:xfrm>
              <a:off x="5072738" y="3141568"/>
              <a:ext cx="33313" cy="30972"/>
            </a:xfrm>
            <a:custGeom>
              <a:rect b="b" l="l" r="r" t="t"/>
              <a:pathLst>
                <a:path extrusionOk="0" h="953" w="1025">
                  <a:moveTo>
                    <a:pt x="381" y="0"/>
                  </a:moveTo>
                  <a:lnTo>
                    <a:pt x="381" y="572"/>
                  </a:lnTo>
                  <a:cubicBezTo>
                    <a:pt x="381" y="762"/>
                    <a:pt x="191" y="953"/>
                    <a:pt x="0" y="953"/>
                  </a:cubicBezTo>
                  <a:lnTo>
                    <a:pt x="643" y="953"/>
                  </a:lnTo>
                  <a:cubicBezTo>
                    <a:pt x="858" y="953"/>
                    <a:pt x="1024" y="762"/>
                    <a:pt x="1024" y="572"/>
                  </a:cubicBezTo>
                  <a:lnTo>
                    <a:pt x="1024"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87"/>
            <p:cNvSpPr/>
            <p:nvPr/>
          </p:nvSpPr>
          <p:spPr>
            <a:xfrm>
              <a:off x="4873058" y="3116803"/>
              <a:ext cx="62725" cy="149403"/>
            </a:xfrm>
            <a:custGeom>
              <a:rect b="b" l="l" r="r" t="t"/>
              <a:pathLst>
                <a:path extrusionOk="0" h="4597" w="1930">
                  <a:moveTo>
                    <a:pt x="238" y="0"/>
                  </a:moveTo>
                  <a:cubicBezTo>
                    <a:pt x="143" y="0"/>
                    <a:pt x="96" y="0"/>
                    <a:pt x="0" y="24"/>
                  </a:cubicBezTo>
                  <a:cubicBezTo>
                    <a:pt x="715" y="143"/>
                    <a:pt x="1262" y="738"/>
                    <a:pt x="1262" y="1477"/>
                  </a:cubicBezTo>
                  <a:lnTo>
                    <a:pt x="1262" y="4430"/>
                  </a:lnTo>
                  <a:cubicBezTo>
                    <a:pt x="1262" y="4525"/>
                    <a:pt x="1167" y="4596"/>
                    <a:pt x="1072" y="4596"/>
                  </a:cubicBezTo>
                  <a:lnTo>
                    <a:pt x="1739" y="4596"/>
                  </a:lnTo>
                  <a:cubicBezTo>
                    <a:pt x="1810" y="4596"/>
                    <a:pt x="1905" y="4525"/>
                    <a:pt x="1905" y="4430"/>
                  </a:cubicBezTo>
                  <a:lnTo>
                    <a:pt x="1905" y="1477"/>
                  </a:lnTo>
                  <a:cubicBezTo>
                    <a:pt x="1929" y="667"/>
                    <a:pt x="1286" y="0"/>
                    <a:pt x="45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87"/>
            <p:cNvSpPr/>
            <p:nvPr/>
          </p:nvSpPr>
          <p:spPr>
            <a:xfrm>
              <a:off x="4871498" y="3198833"/>
              <a:ext cx="27138" cy="108388"/>
            </a:xfrm>
            <a:custGeom>
              <a:rect b="b" l="l" r="r" t="t"/>
              <a:pathLst>
                <a:path extrusionOk="0" h="3335" w="835">
                  <a:moveTo>
                    <a:pt x="382" y="0"/>
                  </a:moveTo>
                  <a:cubicBezTo>
                    <a:pt x="167" y="0"/>
                    <a:pt x="1" y="167"/>
                    <a:pt x="1" y="381"/>
                  </a:cubicBezTo>
                  <a:lnTo>
                    <a:pt x="1" y="2882"/>
                  </a:lnTo>
                  <a:lnTo>
                    <a:pt x="405" y="3334"/>
                  </a:lnTo>
                  <a:lnTo>
                    <a:pt x="834" y="2882"/>
                  </a:lnTo>
                  <a:lnTo>
                    <a:pt x="834" y="381"/>
                  </a:lnTo>
                  <a:cubicBezTo>
                    <a:pt x="834" y="167"/>
                    <a:pt x="644" y="0"/>
                    <a:pt x="42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87"/>
            <p:cNvSpPr/>
            <p:nvPr/>
          </p:nvSpPr>
          <p:spPr>
            <a:xfrm>
              <a:off x="4830483" y="3292466"/>
              <a:ext cx="109168" cy="30225"/>
            </a:xfrm>
            <a:custGeom>
              <a:rect b="b" l="l" r="r" t="t"/>
              <a:pathLst>
                <a:path extrusionOk="0" h="930" w="3359">
                  <a:moveTo>
                    <a:pt x="310" y="1"/>
                  </a:moveTo>
                  <a:cubicBezTo>
                    <a:pt x="143" y="1"/>
                    <a:pt x="0" y="120"/>
                    <a:pt x="0" y="287"/>
                  </a:cubicBezTo>
                  <a:lnTo>
                    <a:pt x="0" y="620"/>
                  </a:lnTo>
                  <a:cubicBezTo>
                    <a:pt x="0" y="787"/>
                    <a:pt x="120" y="930"/>
                    <a:pt x="310" y="930"/>
                  </a:cubicBezTo>
                  <a:lnTo>
                    <a:pt x="3073" y="930"/>
                  </a:lnTo>
                  <a:cubicBezTo>
                    <a:pt x="3239" y="930"/>
                    <a:pt x="3358" y="787"/>
                    <a:pt x="3358" y="620"/>
                  </a:cubicBezTo>
                  <a:lnTo>
                    <a:pt x="3358" y="287"/>
                  </a:lnTo>
                  <a:cubicBezTo>
                    <a:pt x="3358" y="144"/>
                    <a:pt x="3239" y="1"/>
                    <a:pt x="3073"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87"/>
            <p:cNvSpPr/>
            <p:nvPr/>
          </p:nvSpPr>
          <p:spPr>
            <a:xfrm>
              <a:off x="4908646" y="3291718"/>
              <a:ext cx="31005" cy="30193"/>
            </a:xfrm>
            <a:custGeom>
              <a:rect b="b" l="l" r="r" t="t"/>
              <a:pathLst>
                <a:path extrusionOk="0" h="929" w="954">
                  <a:moveTo>
                    <a:pt x="1" y="0"/>
                  </a:moveTo>
                  <a:cubicBezTo>
                    <a:pt x="191" y="0"/>
                    <a:pt x="310" y="143"/>
                    <a:pt x="310" y="286"/>
                  </a:cubicBezTo>
                  <a:lnTo>
                    <a:pt x="310" y="619"/>
                  </a:lnTo>
                  <a:cubicBezTo>
                    <a:pt x="310" y="810"/>
                    <a:pt x="144" y="929"/>
                    <a:pt x="1" y="929"/>
                  </a:cubicBezTo>
                  <a:lnTo>
                    <a:pt x="668" y="929"/>
                  </a:lnTo>
                  <a:cubicBezTo>
                    <a:pt x="834" y="929"/>
                    <a:pt x="953" y="762"/>
                    <a:pt x="953" y="619"/>
                  </a:cubicBezTo>
                  <a:lnTo>
                    <a:pt x="953" y="286"/>
                  </a:lnTo>
                  <a:cubicBezTo>
                    <a:pt x="953" y="119"/>
                    <a:pt x="810" y="0"/>
                    <a:pt x="66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1" name="Google Shape;19141;p87"/>
          <p:cNvGrpSpPr/>
          <p:nvPr/>
        </p:nvGrpSpPr>
        <p:grpSpPr>
          <a:xfrm>
            <a:off x="5525496" y="3046343"/>
            <a:ext cx="357630" cy="330525"/>
            <a:chOff x="5525496" y="3046343"/>
            <a:chExt cx="357630" cy="330525"/>
          </a:xfrm>
        </p:grpSpPr>
        <p:sp>
          <p:nvSpPr>
            <p:cNvPr id="19142" name="Google Shape;19142;p87"/>
            <p:cNvSpPr/>
            <p:nvPr/>
          </p:nvSpPr>
          <p:spPr>
            <a:xfrm>
              <a:off x="5525496" y="3046343"/>
              <a:ext cx="127757" cy="37960"/>
            </a:xfrm>
            <a:custGeom>
              <a:rect b="b" l="l" r="r" t="t"/>
              <a:pathLst>
                <a:path extrusionOk="0" h="1168" w="3931">
                  <a:moveTo>
                    <a:pt x="382" y="1"/>
                  </a:moveTo>
                  <a:cubicBezTo>
                    <a:pt x="168" y="1"/>
                    <a:pt x="1" y="191"/>
                    <a:pt x="1" y="406"/>
                  </a:cubicBezTo>
                  <a:lnTo>
                    <a:pt x="1" y="954"/>
                  </a:lnTo>
                  <a:lnTo>
                    <a:pt x="2001" y="1168"/>
                  </a:lnTo>
                  <a:lnTo>
                    <a:pt x="3906" y="954"/>
                  </a:lnTo>
                  <a:lnTo>
                    <a:pt x="3906" y="406"/>
                  </a:lnTo>
                  <a:cubicBezTo>
                    <a:pt x="3930" y="191"/>
                    <a:pt x="3740" y="1"/>
                    <a:pt x="3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87"/>
            <p:cNvSpPr/>
            <p:nvPr/>
          </p:nvSpPr>
          <p:spPr>
            <a:xfrm>
              <a:off x="5619161" y="3046343"/>
              <a:ext cx="34872" cy="37960"/>
            </a:xfrm>
            <a:custGeom>
              <a:rect b="b" l="l" r="r" t="t"/>
              <a:pathLst>
                <a:path extrusionOk="0" h="1168" w="1073">
                  <a:moveTo>
                    <a:pt x="0" y="1"/>
                  </a:moveTo>
                  <a:cubicBezTo>
                    <a:pt x="215" y="1"/>
                    <a:pt x="381" y="191"/>
                    <a:pt x="381" y="406"/>
                  </a:cubicBezTo>
                  <a:lnTo>
                    <a:pt x="381" y="954"/>
                  </a:lnTo>
                  <a:lnTo>
                    <a:pt x="786" y="1168"/>
                  </a:lnTo>
                  <a:lnTo>
                    <a:pt x="1072" y="954"/>
                  </a:lnTo>
                  <a:lnTo>
                    <a:pt x="1072" y="406"/>
                  </a:lnTo>
                  <a:cubicBezTo>
                    <a:pt x="1048" y="191"/>
                    <a:pt x="858" y="1"/>
                    <a:pt x="64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87"/>
            <p:cNvSpPr/>
            <p:nvPr/>
          </p:nvSpPr>
          <p:spPr>
            <a:xfrm>
              <a:off x="5525496" y="3077316"/>
              <a:ext cx="357630" cy="299552"/>
            </a:xfrm>
            <a:custGeom>
              <a:rect b="b" l="l" r="r" t="t"/>
              <a:pathLst>
                <a:path extrusionOk="0" h="9217" w="11004">
                  <a:moveTo>
                    <a:pt x="1" y="1"/>
                  </a:moveTo>
                  <a:lnTo>
                    <a:pt x="1" y="9026"/>
                  </a:lnTo>
                  <a:cubicBezTo>
                    <a:pt x="1" y="9121"/>
                    <a:pt x="72" y="9217"/>
                    <a:pt x="168" y="9217"/>
                  </a:cubicBezTo>
                  <a:lnTo>
                    <a:pt x="10836" y="9217"/>
                  </a:lnTo>
                  <a:cubicBezTo>
                    <a:pt x="10908" y="9217"/>
                    <a:pt x="11003" y="9121"/>
                    <a:pt x="11003" y="9026"/>
                  </a:cubicBezTo>
                  <a:lnTo>
                    <a:pt x="11003" y="191"/>
                  </a:lnTo>
                  <a:cubicBezTo>
                    <a:pt x="11003" y="96"/>
                    <a:pt x="10908"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87"/>
            <p:cNvSpPr/>
            <p:nvPr/>
          </p:nvSpPr>
          <p:spPr>
            <a:xfrm>
              <a:off x="5855988" y="3077316"/>
              <a:ext cx="27138" cy="299552"/>
            </a:xfrm>
            <a:custGeom>
              <a:rect b="b" l="l" r="r" t="t"/>
              <a:pathLst>
                <a:path extrusionOk="0" h="9217" w="835">
                  <a:moveTo>
                    <a:pt x="1" y="1"/>
                  </a:moveTo>
                  <a:cubicBezTo>
                    <a:pt x="96" y="1"/>
                    <a:pt x="167" y="96"/>
                    <a:pt x="167" y="191"/>
                  </a:cubicBezTo>
                  <a:lnTo>
                    <a:pt x="167" y="9026"/>
                  </a:lnTo>
                  <a:cubicBezTo>
                    <a:pt x="167" y="9121"/>
                    <a:pt x="96" y="9217"/>
                    <a:pt x="1" y="9217"/>
                  </a:cubicBezTo>
                  <a:lnTo>
                    <a:pt x="667" y="9217"/>
                  </a:lnTo>
                  <a:cubicBezTo>
                    <a:pt x="739" y="9217"/>
                    <a:pt x="834" y="9121"/>
                    <a:pt x="834" y="9026"/>
                  </a:cubicBezTo>
                  <a:lnTo>
                    <a:pt x="834" y="191"/>
                  </a:lnTo>
                  <a:cubicBezTo>
                    <a:pt x="834" y="96"/>
                    <a:pt x="739"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87"/>
            <p:cNvSpPr/>
            <p:nvPr/>
          </p:nvSpPr>
          <p:spPr>
            <a:xfrm>
              <a:off x="5525496" y="3077316"/>
              <a:ext cx="357630" cy="44135"/>
            </a:xfrm>
            <a:custGeom>
              <a:rect b="b" l="l" r="r" t="t"/>
              <a:pathLst>
                <a:path extrusionOk="0" h="1358" w="11004">
                  <a:moveTo>
                    <a:pt x="1" y="1"/>
                  </a:moveTo>
                  <a:lnTo>
                    <a:pt x="1" y="1358"/>
                  </a:lnTo>
                  <a:lnTo>
                    <a:pt x="11003" y="1358"/>
                  </a:lnTo>
                  <a:lnTo>
                    <a:pt x="11003" y="191"/>
                  </a:lnTo>
                  <a:cubicBezTo>
                    <a:pt x="11003" y="96"/>
                    <a:pt x="10908" y="1"/>
                    <a:pt x="10836"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87"/>
            <p:cNvSpPr/>
            <p:nvPr/>
          </p:nvSpPr>
          <p:spPr>
            <a:xfrm>
              <a:off x="5855988" y="3077316"/>
              <a:ext cx="27138" cy="44915"/>
            </a:xfrm>
            <a:custGeom>
              <a:rect b="b" l="l" r="r" t="t"/>
              <a:pathLst>
                <a:path extrusionOk="0" h="1382" w="835">
                  <a:moveTo>
                    <a:pt x="1" y="1"/>
                  </a:moveTo>
                  <a:cubicBezTo>
                    <a:pt x="96" y="1"/>
                    <a:pt x="167" y="96"/>
                    <a:pt x="167" y="191"/>
                  </a:cubicBezTo>
                  <a:lnTo>
                    <a:pt x="167" y="1382"/>
                  </a:lnTo>
                  <a:lnTo>
                    <a:pt x="834" y="1382"/>
                  </a:lnTo>
                  <a:lnTo>
                    <a:pt x="834" y="191"/>
                  </a:lnTo>
                  <a:cubicBezTo>
                    <a:pt x="834" y="96"/>
                    <a:pt x="739"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87"/>
            <p:cNvSpPr/>
            <p:nvPr/>
          </p:nvSpPr>
          <p:spPr>
            <a:xfrm>
              <a:off x="5799503" y="3094346"/>
              <a:ext cx="12415" cy="11635"/>
            </a:xfrm>
            <a:custGeom>
              <a:rect b="b" l="l" r="r" t="t"/>
              <a:pathLst>
                <a:path extrusionOk="0" h="358" w="382">
                  <a:moveTo>
                    <a:pt x="191" y="0"/>
                  </a:moveTo>
                  <a:cubicBezTo>
                    <a:pt x="95" y="0"/>
                    <a:pt x="0" y="72"/>
                    <a:pt x="0" y="167"/>
                  </a:cubicBezTo>
                  <a:cubicBezTo>
                    <a:pt x="0" y="262"/>
                    <a:pt x="95" y="358"/>
                    <a:pt x="191" y="358"/>
                  </a:cubicBezTo>
                  <a:cubicBezTo>
                    <a:pt x="286" y="358"/>
                    <a:pt x="381" y="262"/>
                    <a:pt x="381" y="167"/>
                  </a:cubicBezTo>
                  <a:cubicBezTo>
                    <a:pt x="381"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87"/>
            <p:cNvSpPr/>
            <p:nvPr/>
          </p:nvSpPr>
          <p:spPr>
            <a:xfrm>
              <a:off x="5821928" y="3094346"/>
              <a:ext cx="11668" cy="11635"/>
            </a:xfrm>
            <a:custGeom>
              <a:rect b="b" l="l" r="r" t="t"/>
              <a:pathLst>
                <a:path extrusionOk="0" h="358" w="359">
                  <a:moveTo>
                    <a:pt x="191" y="0"/>
                  </a:moveTo>
                  <a:cubicBezTo>
                    <a:pt x="96" y="0"/>
                    <a:pt x="1" y="72"/>
                    <a:pt x="1" y="167"/>
                  </a:cubicBezTo>
                  <a:cubicBezTo>
                    <a:pt x="1" y="262"/>
                    <a:pt x="96" y="358"/>
                    <a:pt x="191" y="358"/>
                  </a:cubicBezTo>
                  <a:cubicBezTo>
                    <a:pt x="287" y="358"/>
                    <a:pt x="358" y="262"/>
                    <a:pt x="358" y="167"/>
                  </a:cubicBezTo>
                  <a:cubicBezTo>
                    <a:pt x="358" y="72"/>
                    <a:pt x="287"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87"/>
            <p:cNvSpPr/>
            <p:nvPr/>
          </p:nvSpPr>
          <p:spPr>
            <a:xfrm>
              <a:off x="5845166" y="3094346"/>
              <a:ext cx="11635" cy="11635"/>
            </a:xfrm>
            <a:custGeom>
              <a:rect b="b" l="l" r="r" t="t"/>
              <a:pathLst>
                <a:path extrusionOk="0" h="358" w="358">
                  <a:moveTo>
                    <a:pt x="191" y="0"/>
                  </a:moveTo>
                  <a:cubicBezTo>
                    <a:pt x="96" y="0"/>
                    <a:pt x="0" y="72"/>
                    <a:pt x="0" y="167"/>
                  </a:cubicBezTo>
                  <a:cubicBezTo>
                    <a:pt x="0" y="262"/>
                    <a:pt x="96" y="358"/>
                    <a:pt x="191" y="358"/>
                  </a:cubicBezTo>
                  <a:cubicBezTo>
                    <a:pt x="286" y="358"/>
                    <a:pt x="357" y="262"/>
                    <a:pt x="357" y="167"/>
                  </a:cubicBezTo>
                  <a:cubicBezTo>
                    <a:pt x="357"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87"/>
            <p:cNvSpPr/>
            <p:nvPr/>
          </p:nvSpPr>
          <p:spPr>
            <a:xfrm>
              <a:off x="5558028" y="3145436"/>
              <a:ext cx="147063" cy="62140"/>
            </a:xfrm>
            <a:custGeom>
              <a:rect b="b" l="l" r="r" t="t"/>
              <a:pathLst>
                <a:path extrusionOk="0" h="1912" w="4525">
                  <a:moveTo>
                    <a:pt x="143" y="0"/>
                  </a:moveTo>
                  <a:cubicBezTo>
                    <a:pt x="72" y="0"/>
                    <a:pt x="0" y="72"/>
                    <a:pt x="0" y="143"/>
                  </a:cubicBezTo>
                  <a:lnTo>
                    <a:pt x="0" y="1429"/>
                  </a:lnTo>
                  <a:cubicBezTo>
                    <a:pt x="0" y="1524"/>
                    <a:pt x="72" y="1572"/>
                    <a:pt x="143" y="1572"/>
                  </a:cubicBezTo>
                  <a:lnTo>
                    <a:pt x="1262" y="1572"/>
                  </a:lnTo>
                  <a:cubicBezTo>
                    <a:pt x="1310" y="1572"/>
                    <a:pt x="1334" y="1620"/>
                    <a:pt x="1381" y="1643"/>
                  </a:cubicBezTo>
                  <a:lnTo>
                    <a:pt x="1500" y="1858"/>
                  </a:lnTo>
                  <a:cubicBezTo>
                    <a:pt x="1524" y="1893"/>
                    <a:pt x="1566" y="1911"/>
                    <a:pt x="1608" y="1911"/>
                  </a:cubicBezTo>
                  <a:cubicBezTo>
                    <a:pt x="1649" y="1911"/>
                    <a:pt x="1691" y="1893"/>
                    <a:pt x="1715" y="1858"/>
                  </a:cubicBezTo>
                  <a:lnTo>
                    <a:pt x="1834" y="1643"/>
                  </a:lnTo>
                  <a:cubicBezTo>
                    <a:pt x="1881" y="1620"/>
                    <a:pt x="1905" y="1572"/>
                    <a:pt x="1953" y="1572"/>
                  </a:cubicBezTo>
                  <a:lnTo>
                    <a:pt x="4382" y="1572"/>
                  </a:lnTo>
                  <a:cubicBezTo>
                    <a:pt x="4453" y="1572"/>
                    <a:pt x="4525" y="1524"/>
                    <a:pt x="4525" y="1429"/>
                  </a:cubicBezTo>
                  <a:lnTo>
                    <a:pt x="4525" y="119"/>
                  </a:lnTo>
                  <a:cubicBezTo>
                    <a:pt x="4525" y="72"/>
                    <a:pt x="4477" y="0"/>
                    <a:pt x="4382"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87"/>
            <p:cNvSpPr/>
            <p:nvPr/>
          </p:nvSpPr>
          <p:spPr>
            <a:xfrm>
              <a:off x="5678766" y="3144656"/>
              <a:ext cx="26325" cy="51122"/>
            </a:xfrm>
            <a:custGeom>
              <a:rect b="b" l="l" r="r" t="t"/>
              <a:pathLst>
                <a:path extrusionOk="0" h="1573" w="810">
                  <a:moveTo>
                    <a:pt x="0" y="0"/>
                  </a:moveTo>
                  <a:cubicBezTo>
                    <a:pt x="95" y="0"/>
                    <a:pt x="167" y="48"/>
                    <a:pt x="167" y="143"/>
                  </a:cubicBezTo>
                  <a:lnTo>
                    <a:pt x="167" y="1429"/>
                  </a:lnTo>
                  <a:cubicBezTo>
                    <a:pt x="167" y="1524"/>
                    <a:pt x="95" y="1572"/>
                    <a:pt x="0" y="1572"/>
                  </a:cubicBezTo>
                  <a:lnTo>
                    <a:pt x="667" y="1572"/>
                  </a:lnTo>
                  <a:cubicBezTo>
                    <a:pt x="762" y="1572"/>
                    <a:pt x="810" y="1524"/>
                    <a:pt x="810" y="1429"/>
                  </a:cubicBezTo>
                  <a:lnTo>
                    <a:pt x="810" y="143"/>
                  </a:lnTo>
                  <a:cubicBezTo>
                    <a:pt x="810" y="48"/>
                    <a:pt x="762" y="0"/>
                    <a:pt x="667"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87"/>
            <p:cNvSpPr/>
            <p:nvPr/>
          </p:nvSpPr>
          <p:spPr>
            <a:xfrm>
              <a:off x="5704311" y="3266953"/>
              <a:ext cx="147063" cy="78975"/>
            </a:xfrm>
            <a:custGeom>
              <a:rect b="b" l="l" r="r" t="t"/>
              <a:pathLst>
                <a:path extrusionOk="0" h="2430" w="4525">
                  <a:moveTo>
                    <a:pt x="3367" y="0"/>
                  </a:moveTo>
                  <a:cubicBezTo>
                    <a:pt x="3322" y="0"/>
                    <a:pt x="3275" y="24"/>
                    <a:pt x="3239" y="71"/>
                  </a:cubicBezTo>
                  <a:lnTo>
                    <a:pt x="3120" y="286"/>
                  </a:lnTo>
                  <a:cubicBezTo>
                    <a:pt x="3096" y="310"/>
                    <a:pt x="3072" y="333"/>
                    <a:pt x="3001" y="333"/>
                  </a:cubicBezTo>
                  <a:lnTo>
                    <a:pt x="143" y="333"/>
                  </a:lnTo>
                  <a:cubicBezTo>
                    <a:pt x="48" y="333"/>
                    <a:pt x="0" y="405"/>
                    <a:pt x="0" y="500"/>
                  </a:cubicBezTo>
                  <a:lnTo>
                    <a:pt x="0" y="2286"/>
                  </a:lnTo>
                  <a:cubicBezTo>
                    <a:pt x="24" y="2358"/>
                    <a:pt x="71" y="2429"/>
                    <a:pt x="143" y="2429"/>
                  </a:cubicBezTo>
                  <a:lnTo>
                    <a:pt x="4382" y="2429"/>
                  </a:lnTo>
                  <a:cubicBezTo>
                    <a:pt x="4453" y="2429"/>
                    <a:pt x="4525" y="2358"/>
                    <a:pt x="4525" y="2286"/>
                  </a:cubicBezTo>
                  <a:lnTo>
                    <a:pt x="4525" y="500"/>
                  </a:lnTo>
                  <a:cubicBezTo>
                    <a:pt x="4525" y="405"/>
                    <a:pt x="4453" y="333"/>
                    <a:pt x="4382" y="333"/>
                  </a:cubicBezTo>
                  <a:lnTo>
                    <a:pt x="3715" y="333"/>
                  </a:lnTo>
                  <a:cubicBezTo>
                    <a:pt x="3644" y="333"/>
                    <a:pt x="3620" y="310"/>
                    <a:pt x="3596" y="286"/>
                  </a:cubicBezTo>
                  <a:lnTo>
                    <a:pt x="3477" y="71"/>
                  </a:lnTo>
                  <a:cubicBezTo>
                    <a:pt x="3453" y="24"/>
                    <a:pt x="3411" y="0"/>
                    <a:pt x="336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87"/>
            <p:cNvSpPr/>
            <p:nvPr/>
          </p:nvSpPr>
          <p:spPr>
            <a:xfrm>
              <a:off x="5824268" y="3279336"/>
              <a:ext cx="26325" cy="67340"/>
            </a:xfrm>
            <a:custGeom>
              <a:rect b="b" l="l" r="r" t="t"/>
              <a:pathLst>
                <a:path extrusionOk="0" h="2072" w="810">
                  <a:moveTo>
                    <a:pt x="24" y="0"/>
                  </a:moveTo>
                  <a:cubicBezTo>
                    <a:pt x="96" y="0"/>
                    <a:pt x="143" y="48"/>
                    <a:pt x="143" y="143"/>
                  </a:cubicBezTo>
                  <a:lnTo>
                    <a:pt x="143" y="1929"/>
                  </a:lnTo>
                  <a:cubicBezTo>
                    <a:pt x="143" y="2024"/>
                    <a:pt x="72" y="2072"/>
                    <a:pt x="0" y="2072"/>
                  </a:cubicBezTo>
                  <a:lnTo>
                    <a:pt x="643" y="2072"/>
                  </a:lnTo>
                  <a:cubicBezTo>
                    <a:pt x="739" y="2072"/>
                    <a:pt x="810" y="2024"/>
                    <a:pt x="810" y="1929"/>
                  </a:cubicBezTo>
                  <a:lnTo>
                    <a:pt x="810" y="143"/>
                  </a:lnTo>
                  <a:cubicBezTo>
                    <a:pt x="810" y="48"/>
                    <a:pt x="739" y="0"/>
                    <a:pt x="69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87"/>
            <p:cNvSpPr/>
            <p:nvPr/>
          </p:nvSpPr>
          <p:spPr>
            <a:xfrm>
              <a:off x="5721308" y="3296333"/>
              <a:ext cx="48815" cy="10888"/>
            </a:xfrm>
            <a:custGeom>
              <a:rect b="b" l="l" r="r" t="t"/>
              <a:pathLst>
                <a:path extrusionOk="0" h="335" w="1502">
                  <a:moveTo>
                    <a:pt x="144" y="1"/>
                  </a:moveTo>
                  <a:cubicBezTo>
                    <a:pt x="72" y="1"/>
                    <a:pt x="1" y="96"/>
                    <a:pt x="1" y="191"/>
                  </a:cubicBezTo>
                  <a:cubicBezTo>
                    <a:pt x="1" y="263"/>
                    <a:pt x="96" y="334"/>
                    <a:pt x="191" y="334"/>
                  </a:cubicBezTo>
                  <a:lnTo>
                    <a:pt x="1335" y="334"/>
                  </a:lnTo>
                  <a:cubicBezTo>
                    <a:pt x="1430" y="334"/>
                    <a:pt x="1501" y="263"/>
                    <a:pt x="1501" y="144"/>
                  </a:cubicBezTo>
                  <a:cubicBezTo>
                    <a:pt x="1501" y="72"/>
                    <a:pt x="1406" y="1"/>
                    <a:pt x="1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87"/>
            <p:cNvSpPr/>
            <p:nvPr/>
          </p:nvSpPr>
          <p:spPr>
            <a:xfrm>
              <a:off x="5721308" y="3316483"/>
              <a:ext cx="100653" cy="10855"/>
            </a:xfrm>
            <a:custGeom>
              <a:rect b="b" l="l" r="r" t="t"/>
              <a:pathLst>
                <a:path extrusionOk="0" h="334" w="3097">
                  <a:moveTo>
                    <a:pt x="191" y="0"/>
                  </a:moveTo>
                  <a:cubicBezTo>
                    <a:pt x="72" y="0"/>
                    <a:pt x="1" y="95"/>
                    <a:pt x="1" y="191"/>
                  </a:cubicBezTo>
                  <a:cubicBezTo>
                    <a:pt x="49" y="286"/>
                    <a:pt x="96" y="334"/>
                    <a:pt x="191" y="334"/>
                  </a:cubicBezTo>
                  <a:lnTo>
                    <a:pt x="2930" y="334"/>
                  </a:lnTo>
                  <a:cubicBezTo>
                    <a:pt x="3025" y="334"/>
                    <a:pt x="3097" y="238"/>
                    <a:pt x="3097" y="143"/>
                  </a:cubicBezTo>
                  <a:cubicBezTo>
                    <a:pt x="3073" y="72"/>
                    <a:pt x="3025" y="0"/>
                    <a:pt x="29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87"/>
            <p:cNvSpPr/>
            <p:nvPr/>
          </p:nvSpPr>
          <p:spPr>
            <a:xfrm>
              <a:off x="5578146" y="3163213"/>
              <a:ext cx="99093" cy="10108"/>
            </a:xfrm>
            <a:custGeom>
              <a:rect b="b" l="l" r="r" t="t"/>
              <a:pathLst>
                <a:path extrusionOk="0" h="311" w="3049">
                  <a:moveTo>
                    <a:pt x="191" y="1"/>
                  </a:moveTo>
                  <a:cubicBezTo>
                    <a:pt x="72" y="1"/>
                    <a:pt x="0" y="72"/>
                    <a:pt x="0" y="168"/>
                  </a:cubicBezTo>
                  <a:cubicBezTo>
                    <a:pt x="48" y="263"/>
                    <a:pt x="96" y="310"/>
                    <a:pt x="191" y="310"/>
                  </a:cubicBezTo>
                  <a:lnTo>
                    <a:pt x="2858" y="310"/>
                  </a:lnTo>
                  <a:cubicBezTo>
                    <a:pt x="2953" y="310"/>
                    <a:pt x="3049" y="263"/>
                    <a:pt x="3049" y="144"/>
                  </a:cubicBezTo>
                  <a:cubicBezTo>
                    <a:pt x="3025" y="49"/>
                    <a:pt x="2953" y="1"/>
                    <a:pt x="28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87"/>
            <p:cNvSpPr/>
            <p:nvPr/>
          </p:nvSpPr>
          <p:spPr>
            <a:xfrm>
              <a:off x="5550261" y="3231333"/>
              <a:ext cx="123110" cy="114725"/>
            </a:xfrm>
            <a:custGeom>
              <a:rect b="b" l="l" r="r" t="t"/>
              <a:pathLst>
                <a:path extrusionOk="0" h="3530" w="3788">
                  <a:moveTo>
                    <a:pt x="1882" y="1"/>
                  </a:moveTo>
                  <a:cubicBezTo>
                    <a:pt x="834" y="1"/>
                    <a:pt x="1" y="882"/>
                    <a:pt x="25" y="1906"/>
                  </a:cubicBezTo>
                  <a:cubicBezTo>
                    <a:pt x="72" y="2573"/>
                    <a:pt x="382" y="3144"/>
                    <a:pt x="930" y="3454"/>
                  </a:cubicBezTo>
                  <a:cubicBezTo>
                    <a:pt x="967" y="3481"/>
                    <a:pt x="1007" y="3493"/>
                    <a:pt x="1048" y="3493"/>
                  </a:cubicBezTo>
                  <a:cubicBezTo>
                    <a:pt x="1294" y="3493"/>
                    <a:pt x="1600" y="3073"/>
                    <a:pt x="1906" y="3073"/>
                  </a:cubicBezTo>
                  <a:lnTo>
                    <a:pt x="1906" y="3049"/>
                  </a:lnTo>
                  <a:cubicBezTo>
                    <a:pt x="2242" y="3049"/>
                    <a:pt x="2541" y="3530"/>
                    <a:pt x="2786" y="3530"/>
                  </a:cubicBezTo>
                  <a:cubicBezTo>
                    <a:pt x="2819" y="3530"/>
                    <a:pt x="2851" y="3521"/>
                    <a:pt x="2883" y="3501"/>
                  </a:cubicBezTo>
                  <a:cubicBezTo>
                    <a:pt x="3430" y="3168"/>
                    <a:pt x="3787" y="2573"/>
                    <a:pt x="3787" y="1882"/>
                  </a:cubicBezTo>
                  <a:cubicBezTo>
                    <a:pt x="3787" y="834"/>
                    <a:pt x="2930" y="1"/>
                    <a:pt x="188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87"/>
            <p:cNvSpPr/>
            <p:nvPr/>
          </p:nvSpPr>
          <p:spPr>
            <a:xfrm>
              <a:off x="5602911" y="3231333"/>
              <a:ext cx="72020" cy="113945"/>
            </a:xfrm>
            <a:custGeom>
              <a:rect b="b" l="l" r="r" t="t"/>
              <a:pathLst>
                <a:path extrusionOk="0" h="3506" w="2216">
                  <a:moveTo>
                    <a:pt x="310" y="1"/>
                  </a:moveTo>
                  <a:cubicBezTo>
                    <a:pt x="191" y="1"/>
                    <a:pt x="72" y="1"/>
                    <a:pt x="0" y="48"/>
                  </a:cubicBezTo>
                  <a:cubicBezTo>
                    <a:pt x="881" y="191"/>
                    <a:pt x="1548" y="953"/>
                    <a:pt x="1548" y="1882"/>
                  </a:cubicBezTo>
                  <a:cubicBezTo>
                    <a:pt x="1548" y="2358"/>
                    <a:pt x="1358" y="2787"/>
                    <a:pt x="1096" y="3096"/>
                  </a:cubicBezTo>
                  <a:cubicBezTo>
                    <a:pt x="1073" y="3141"/>
                    <a:pt x="1200" y="3505"/>
                    <a:pt x="1314" y="3505"/>
                  </a:cubicBezTo>
                  <a:cubicBezTo>
                    <a:pt x="1321" y="3505"/>
                    <a:pt x="1327" y="3504"/>
                    <a:pt x="1334" y="3501"/>
                  </a:cubicBezTo>
                  <a:cubicBezTo>
                    <a:pt x="1858" y="3168"/>
                    <a:pt x="2215" y="2573"/>
                    <a:pt x="2215" y="1882"/>
                  </a:cubicBezTo>
                  <a:cubicBezTo>
                    <a:pt x="2191" y="834"/>
                    <a:pt x="1334"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87"/>
            <p:cNvSpPr/>
            <p:nvPr/>
          </p:nvSpPr>
          <p:spPr>
            <a:xfrm>
              <a:off x="5580453" y="3325746"/>
              <a:ext cx="63505" cy="26357"/>
            </a:xfrm>
            <a:custGeom>
              <a:rect b="b" l="l" r="r" t="t"/>
              <a:pathLst>
                <a:path extrusionOk="0" h="811" w="1954">
                  <a:moveTo>
                    <a:pt x="739" y="1"/>
                  </a:moveTo>
                  <a:cubicBezTo>
                    <a:pt x="382" y="1"/>
                    <a:pt x="72" y="239"/>
                    <a:pt x="1" y="549"/>
                  </a:cubicBezTo>
                  <a:cubicBezTo>
                    <a:pt x="286" y="739"/>
                    <a:pt x="620" y="811"/>
                    <a:pt x="977" y="811"/>
                  </a:cubicBezTo>
                  <a:cubicBezTo>
                    <a:pt x="1334" y="811"/>
                    <a:pt x="1692" y="739"/>
                    <a:pt x="1954" y="549"/>
                  </a:cubicBezTo>
                  <a:cubicBezTo>
                    <a:pt x="1906" y="239"/>
                    <a:pt x="1596" y="1"/>
                    <a:pt x="123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87"/>
            <p:cNvSpPr/>
            <p:nvPr/>
          </p:nvSpPr>
          <p:spPr>
            <a:xfrm>
              <a:off x="5597483" y="3259966"/>
              <a:ext cx="31005" cy="40300"/>
            </a:xfrm>
            <a:custGeom>
              <a:rect b="b" l="l" r="r" t="t"/>
              <a:pathLst>
                <a:path extrusionOk="0" h="1240" w="954">
                  <a:moveTo>
                    <a:pt x="477" y="1"/>
                  </a:moveTo>
                  <a:cubicBezTo>
                    <a:pt x="215" y="1"/>
                    <a:pt x="1" y="263"/>
                    <a:pt x="1" y="620"/>
                  </a:cubicBezTo>
                  <a:cubicBezTo>
                    <a:pt x="1" y="953"/>
                    <a:pt x="215" y="1239"/>
                    <a:pt x="477" y="1239"/>
                  </a:cubicBezTo>
                  <a:cubicBezTo>
                    <a:pt x="739" y="1239"/>
                    <a:pt x="953" y="953"/>
                    <a:pt x="953" y="620"/>
                  </a:cubicBezTo>
                  <a:cubicBezTo>
                    <a:pt x="953" y="263"/>
                    <a:pt x="739" y="1"/>
                    <a:pt x="47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87"/>
            <p:cNvSpPr/>
            <p:nvPr/>
          </p:nvSpPr>
          <p:spPr>
            <a:xfrm>
              <a:off x="5601351" y="3331953"/>
              <a:ext cx="44168" cy="21710"/>
            </a:xfrm>
            <a:custGeom>
              <a:rect b="b" l="l" r="r" t="t"/>
              <a:pathLst>
                <a:path extrusionOk="0" h="668" w="1359">
                  <a:moveTo>
                    <a:pt x="1120" y="0"/>
                  </a:moveTo>
                  <a:cubicBezTo>
                    <a:pt x="834" y="334"/>
                    <a:pt x="453" y="572"/>
                    <a:pt x="1" y="643"/>
                  </a:cubicBezTo>
                  <a:cubicBezTo>
                    <a:pt x="120" y="667"/>
                    <a:pt x="215" y="667"/>
                    <a:pt x="334" y="667"/>
                  </a:cubicBezTo>
                  <a:cubicBezTo>
                    <a:pt x="715" y="667"/>
                    <a:pt x="1072" y="548"/>
                    <a:pt x="1358" y="358"/>
                  </a:cubicBezTo>
                  <a:cubicBezTo>
                    <a:pt x="1287" y="191"/>
                    <a:pt x="1191" y="72"/>
                    <a:pt x="112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87"/>
            <p:cNvSpPr/>
            <p:nvPr/>
          </p:nvSpPr>
          <p:spPr>
            <a:xfrm>
              <a:off x="5766223" y="3144656"/>
              <a:ext cx="93665" cy="87425"/>
            </a:xfrm>
            <a:custGeom>
              <a:rect b="b" l="l" r="r" t="t"/>
              <a:pathLst>
                <a:path extrusionOk="0" h="2690" w="2882">
                  <a:moveTo>
                    <a:pt x="1429" y="0"/>
                  </a:moveTo>
                  <a:cubicBezTo>
                    <a:pt x="643" y="24"/>
                    <a:pt x="24" y="620"/>
                    <a:pt x="0" y="1405"/>
                  </a:cubicBezTo>
                  <a:cubicBezTo>
                    <a:pt x="0" y="1929"/>
                    <a:pt x="262" y="2406"/>
                    <a:pt x="691" y="2668"/>
                  </a:cubicBezTo>
                  <a:cubicBezTo>
                    <a:pt x="715" y="2683"/>
                    <a:pt x="741" y="2689"/>
                    <a:pt x="769" y="2689"/>
                  </a:cubicBezTo>
                  <a:cubicBezTo>
                    <a:pt x="954" y="2689"/>
                    <a:pt x="1201" y="2382"/>
                    <a:pt x="1429" y="2382"/>
                  </a:cubicBezTo>
                  <a:lnTo>
                    <a:pt x="1429" y="2358"/>
                  </a:lnTo>
                  <a:cubicBezTo>
                    <a:pt x="1647" y="2358"/>
                    <a:pt x="1866" y="2689"/>
                    <a:pt x="2070" y="2689"/>
                  </a:cubicBezTo>
                  <a:cubicBezTo>
                    <a:pt x="2111" y="2689"/>
                    <a:pt x="2151" y="2676"/>
                    <a:pt x="2191" y="2644"/>
                  </a:cubicBezTo>
                  <a:cubicBezTo>
                    <a:pt x="2620" y="2406"/>
                    <a:pt x="2882" y="1929"/>
                    <a:pt x="2882" y="1429"/>
                  </a:cubicBezTo>
                  <a:cubicBezTo>
                    <a:pt x="2882" y="620"/>
                    <a:pt x="2239" y="0"/>
                    <a:pt x="142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87"/>
            <p:cNvSpPr/>
            <p:nvPr/>
          </p:nvSpPr>
          <p:spPr>
            <a:xfrm>
              <a:off x="5804151" y="3145436"/>
              <a:ext cx="54957" cy="87522"/>
            </a:xfrm>
            <a:custGeom>
              <a:rect b="b" l="l" r="r" t="t"/>
              <a:pathLst>
                <a:path extrusionOk="0" h="2693" w="1691">
                  <a:moveTo>
                    <a:pt x="262" y="0"/>
                  </a:moveTo>
                  <a:cubicBezTo>
                    <a:pt x="167" y="0"/>
                    <a:pt x="72" y="0"/>
                    <a:pt x="0" y="24"/>
                  </a:cubicBezTo>
                  <a:cubicBezTo>
                    <a:pt x="667" y="143"/>
                    <a:pt x="1191" y="738"/>
                    <a:pt x="1191" y="1453"/>
                  </a:cubicBezTo>
                  <a:cubicBezTo>
                    <a:pt x="1191" y="1810"/>
                    <a:pt x="1072" y="2143"/>
                    <a:pt x="834" y="2382"/>
                  </a:cubicBezTo>
                  <a:cubicBezTo>
                    <a:pt x="788" y="2405"/>
                    <a:pt x="896" y="2692"/>
                    <a:pt x="990" y="2692"/>
                  </a:cubicBezTo>
                  <a:cubicBezTo>
                    <a:pt x="993" y="2692"/>
                    <a:pt x="997" y="2692"/>
                    <a:pt x="1000" y="2691"/>
                  </a:cubicBezTo>
                  <a:cubicBezTo>
                    <a:pt x="1429" y="2405"/>
                    <a:pt x="1691" y="1977"/>
                    <a:pt x="1691" y="1453"/>
                  </a:cubicBezTo>
                  <a:cubicBezTo>
                    <a:pt x="1691" y="667"/>
                    <a:pt x="1072" y="0"/>
                    <a:pt x="26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87"/>
            <p:cNvSpPr/>
            <p:nvPr/>
          </p:nvSpPr>
          <p:spPr>
            <a:xfrm>
              <a:off x="5787121" y="3217391"/>
              <a:ext cx="48782" cy="20930"/>
            </a:xfrm>
            <a:custGeom>
              <a:rect b="b" l="l" r="r" t="t"/>
              <a:pathLst>
                <a:path extrusionOk="0" h="644" w="1501">
                  <a:moveTo>
                    <a:pt x="572" y="1"/>
                  </a:moveTo>
                  <a:cubicBezTo>
                    <a:pt x="310" y="1"/>
                    <a:pt x="72" y="168"/>
                    <a:pt x="0" y="430"/>
                  </a:cubicBezTo>
                  <a:cubicBezTo>
                    <a:pt x="215" y="596"/>
                    <a:pt x="476" y="644"/>
                    <a:pt x="762" y="644"/>
                  </a:cubicBezTo>
                  <a:cubicBezTo>
                    <a:pt x="1024" y="644"/>
                    <a:pt x="1286" y="549"/>
                    <a:pt x="1500" y="430"/>
                  </a:cubicBezTo>
                  <a:cubicBezTo>
                    <a:pt x="1477" y="168"/>
                    <a:pt x="1262"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87"/>
            <p:cNvSpPr/>
            <p:nvPr/>
          </p:nvSpPr>
          <p:spPr>
            <a:xfrm>
              <a:off x="5801031" y="3166333"/>
              <a:ext cx="23270" cy="30972"/>
            </a:xfrm>
            <a:custGeom>
              <a:rect b="b" l="l" r="r" t="t"/>
              <a:pathLst>
                <a:path extrusionOk="0" h="953" w="716">
                  <a:moveTo>
                    <a:pt x="358" y="0"/>
                  </a:moveTo>
                  <a:cubicBezTo>
                    <a:pt x="144" y="0"/>
                    <a:pt x="1" y="214"/>
                    <a:pt x="1" y="476"/>
                  </a:cubicBezTo>
                  <a:cubicBezTo>
                    <a:pt x="1" y="762"/>
                    <a:pt x="144" y="953"/>
                    <a:pt x="358" y="953"/>
                  </a:cubicBezTo>
                  <a:cubicBezTo>
                    <a:pt x="549" y="953"/>
                    <a:pt x="715" y="762"/>
                    <a:pt x="715" y="476"/>
                  </a:cubicBezTo>
                  <a:cubicBezTo>
                    <a:pt x="715" y="214"/>
                    <a:pt x="549" y="0"/>
                    <a:pt x="3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87"/>
            <p:cNvSpPr/>
            <p:nvPr/>
          </p:nvSpPr>
          <p:spPr>
            <a:xfrm>
              <a:off x="5804898" y="3222818"/>
              <a:ext cx="32565" cy="16283"/>
            </a:xfrm>
            <a:custGeom>
              <a:rect b="b" l="l" r="r" t="t"/>
              <a:pathLst>
                <a:path extrusionOk="0" h="501" w="1002">
                  <a:moveTo>
                    <a:pt x="834" y="1"/>
                  </a:moveTo>
                  <a:cubicBezTo>
                    <a:pt x="620" y="239"/>
                    <a:pt x="334" y="429"/>
                    <a:pt x="1" y="477"/>
                  </a:cubicBezTo>
                  <a:cubicBezTo>
                    <a:pt x="96" y="477"/>
                    <a:pt x="168" y="501"/>
                    <a:pt x="239" y="501"/>
                  </a:cubicBezTo>
                  <a:cubicBezTo>
                    <a:pt x="525" y="501"/>
                    <a:pt x="811" y="429"/>
                    <a:pt x="1001" y="263"/>
                  </a:cubicBezTo>
                  <a:cubicBezTo>
                    <a:pt x="953" y="120"/>
                    <a:pt x="858" y="24"/>
                    <a:pt x="83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8" name="Google Shape;19168;p87"/>
          <p:cNvGrpSpPr/>
          <p:nvPr/>
        </p:nvGrpSpPr>
        <p:grpSpPr>
          <a:xfrm>
            <a:off x="6284013" y="3032238"/>
            <a:ext cx="349082" cy="357792"/>
            <a:chOff x="6284013" y="3032238"/>
            <a:chExt cx="349082" cy="357792"/>
          </a:xfrm>
        </p:grpSpPr>
        <p:sp>
          <p:nvSpPr>
            <p:cNvPr id="19169" name="Google Shape;19169;p87"/>
            <p:cNvSpPr/>
            <p:nvPr/>
          </p:nvSpPr>
          <p:spPr>
            <a:xfrm>
              <a:off x="6284761" y="3032238"/>
              <a:ext cx="314275" cy="281938"/>
            </a:xfrm>
            <a:custGeom>
              <a:rect b="b" l="l" r="r" t="t"/>
              <a:pathLst>
                <a:path extrusionOk="0" h="8675" w="9670">
                  <a:moveTo>
                    <a:pt x="4835" y="0"/>
                  </a:moveTo>
                  <a:cubicBezTo>
                    <a:pt x="4722" y="0"/>
                    <a:pt x="4609" y="42"/>
                    <a:pt x="4526" y="125"/>
                  </a:cubicBezTo>
                  <a:lnTo>
                    <a:pt x="1" y="3721"/>
                  </a:lnTo>
                  <a:lnTo>
                    <a:pt x="4907" y="8675"/>
                  </a:lnTo>
                  <a:lnTo>
                    <a:pt x="9670" y="3721"/>
                  </a:lnTo>
                  <a:lnTo>
                    <a:pt x="5145" y="125"/>
                  </a:lnTo>
                  <a:cubicBezTo>
                    <a:pt x="5061" y="42"/>
                    <a:pt x="4948" y="0"/>
                    <a:pt x="483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87"/>
            <p:cNvSpPr/>
            <p:nvPr/>
          </p:nvSpPr>
          <p:spPr>
            <a:xfrm>
              <a:off x="6321161" y="3061066"/>
              <a:ext cx="246155" cy="255450"/>
            </a:xfrm>
            <a:custGeom>
              <a:rect b="b" l="l" r="r" t="t"/>
              <a:pathLst>
                <a:path extrusionOk="0" h="7860" w="7574">
                  <a:moveTo>
                    <a:pt x="334" y="0"/>
                  </a:moveTo>
                  <a:cubicBezTo>
                    <a:pt x="167" y="0"/>
                    <a:pt x="0" y="143"/>
                    <a:pt x="0" y="334"/>
                  </a:cubicBezTo>
                  <a:lnTo>
                    <a:pt x="0" y="7859"/>
                  </a:lnTo>
                  <a:lnTo>
                    <a:pt x="7573" y="7859"/>
                  </a:lnTo>
                  <a:lnTo>
                    <a:pt x="7573" y="334"/>
                  </a:lnTo>
                  <a:cubicBezTo>
                    <a:pt x="7573" y="143"/>
                    <a:pt x="7430" y="0"/>
                    <a:pt x="724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87"/>
            <p:cNvSpPr/>
            <p:nvPr/>
          </p:nvSpPr>
          <p:spPr>
            <a:xfrm>
              <a:off x="6534003" y="3061066"/>
              <a:ext cx="33313" cy="255450"/>
            </a:xfrm>
            <a:custGeom>
              <a:rect b="b" l="l" r="r" t="t"/>
              <a:pathLst>
                <a:path extrusionOk="0" h="7860" w="1025">
                  <a:moveTo>
                    <a:pt x="0" y="0"/>
                  </a:moveTo>
                  <a:cubicBezTo>
                    <a:pt x="191" y="0"/>
                    <a:pt x="334" y="143"/>
                    <a:pt x="334" y="334"/>
                  </a:cubicBezTo>
                  <a:lnTo>
                    <a:pt x="334" y="7859"/>
                  </a:lnTo>
                  <a:lnTo>
                    <a:pt x="1000" y="7859"/>
                  </a:lnTo>
                  <a:lnTo>
                    <a:pt x="1000" y="334"/>
                  </a:lnTo>
                  <a:cubicBezTo>
                    <a:pt x="1024" y="143"/>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87"/>
            <p:cNvSpPr/>
            <p:nvPr/>
          </p:nvSpPr>
          <p:spPr>
            <a:xfrm>
              <a:off x="6284013" y="3153171"/>
              <a:ext cx="315802" cy="201272"/>
            </a:xfrm>
            <a:custGeom>
              <a:rect b="b" l="l" r="r" t="t"/>
              <a:pathLst>
                <a:path extrusionOk="0" h="6193" w="9717">
                  <a:moveTo>
                    <a:pt x="0" y="0"/>
                  </a:moveTo>
                  <a:lnTo>
                    <a:pt x="0" y="5573"/>
                  </a:lnTo>
                  <a:cubicBezTo>
                    <a:pt x="0" y="5930"/>
                    <a:pt x="262" y="6192"/>
                    <a:pt x="619" y="6192"/>
                  </a:cubicBezTo>
                  <a:lnTo>
                    <a:pt x="9073" y="6192"/>
                  </a:lnTo>
                  <a:cubicBezTo>
                    <a:pt x="9431" y="6192"/>
                    <a:pt x="9716" y="5930"/>
                    <a:pt x="9693" y="5573"/>
                  </a:cubicBezTo>
                  <a:lnTo>
                    <a:pt x="9693" y="0"/>
                  </a:lnTo>
                  <a:lnTo>
                    <a:pt x="4834" y="4144"/>
                  </a:lnTo>
                  <a:lnTo>
                    <a:pt x="0" y="0"/>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87"/>
            <p:cNvSpPr/>
            <p:nvPr/>
          </p:nvSpPr>
          <p:spPr>
            <a:xfrm>
              <a:off x="6557208" y="3153171"/>
              <a:ext cx="41827" cy="201272"/>
            </a:xfrm>
            <a:custGeom>
              <a:rect b="b" l="l" r="r" t="t"/>
              <a:pathLst>
                <a:path extrusionOk="0" h="6193" w="1287">
                  <a:moveTo>
                    <a:pt x="1287" y="0"/>
                  </a:moveTo>
                  <a:lnTo>
                    <a:pt x="644" y="572"/>
                  </a:lnTo>
                  <a:lnTo>
                    <a:pt x="644" y="5573"/>
                  </a:lnTo>
                  <a:cubicBezTo>
                    <a:pt x="644" y="5930"/>
                    <a:pt x="334" y="6192"/>
                    <a:pt x="1" y="6192"/>
                  </a:cubicBezTo>
                  <a:lnTo>
                    <a:pt x="667" y="6192"/>
                  </a:lnTo>
                  <a:cubicBezTo>
                    <a:pt x="1025" y="6192"/>
                    <a:pt x="1287" y="5930"/>
                    <a:pt x="1287" y="5573"/>
                  </a:cubicBezTo>
                  <a:lnTo>
                    <a:pt x="1287"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87"/>
            <p:cNvSpPr/>
            <p:nvPr/>
          </p:nvSpPr>
          <p:spPr>
            <a:xfrm>
              <a:off x="6284761" y="3241018"/>
              <a:ext cx="315055" cy="113425"/>
            </a:xfrm>
            <a:custGeom>
              <a:rect b="b" l="l" r="r" t="t"/>
              <a:pathLst>
                <a:path extrusionOk="0" h="3490" w="9694">
                  <a:moveTo>
                    <a:pt x="4862" y="0"/>
                  </a:moveTo>
                  <a:cubicBezTo>
                    <a:pt x="4817" y="0"/>
                    <a:pt x="4776" y="12"/>
                    <a:pt x="4740" y="36"/>
                  </a:cubicBezTo>
                  <a:lnTo>
                    <a:pt x="1" y="2846"/>
                  </a:lnTo>
                  <a:cubicBezTo>
                    <a:pt x="1" y="3203"/>
                    <a:pt x="263" y="3489"/>
                    <a:pt x="620" y="3489"/>
                  </a:cubicBezTo>
                  <a:lnTo>
                    <a:pt x="9074" y="3489"/>
                  </a:lnTo>
                  <a:cubicBezTo>
                    <a:pt x="9431" y="3489"/>
                    <a:pt x="9693" y="3227"/>
                    <a:pt x="9693" y="2870"/>
                  </a:cubicBezTo>
                  <a:lnTo>
                    <a:pt x="9693" y="2846"/>
                  </a:lnTo>
                  <a:lnTo>
                    <a:pt x="5002" y="36"/>
                  </a:lnTo>
                  <a:cubicBezTo>
                    <a:pt x="4954" y="12"/>
                    <a:pt x="4907" y="0"/>
                    <a:pt x="4862"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87"/>
            <p:cNvSpPr/>
            <p:nvPr/>
          </p:nvSpPr>
          <p:spPr>
            <a:xfrm>
              <a:off x="6424868" y="3241798"/>
              <a:ext cx="174948" cy="114953"/>
            </a:xfrm>
            <a:custGeom>
              <a:rect b="b" l="l" r="r" t="t"/>
              <a:pathLst>
                <a:path extrusionOk="0" h="3537" w="5383">
                  <a:moveTo>
                    <a:pt x="524" y="0"/>
                  </a:moveTo>
                  <a:cubicBezTo>
                    <a:pt x="477" y="0"/>
                    <a:pt x="429" y="12"/>
                    <a:pt x="381" y="36"/>
                  </a:cubicBezTo>
                  <a:lnTo>
                    <a:pt x="0" y="274"/>
                  </a:lnTo>
                  <a:lnTo>
                    <a:pt x="4739" y="3084"/>
                  </a:lnTo>
                  <a:lnTo>
                    <a:pt x="4739" y="3108"/>
                  </a:lnTo>
                  <a:cubicBezTo>
                    <a:pt x="4739" y="3251"/>
                    <a:pt x="4668" y="3417"/>
                    <a:pt x="4597" y="3536"/>
                  </a:cubicBezTo>
                  <a:lnTo>
                    <a:pt x="4763" y="3536"/>
                  </a:lnTo>
                  <a:cubicBezTo>
                    <a:pt x="5120" y="3536"/>
                    <a:pt x="5382" y="3251"/>
                    <a:pt x="5382" y="2894"/>
                  </a:cubicBezTo>
                  <a:lnTo>
                    <a:pt x="5382" y="2822"/>
                  </a:lnTo>
                  <a:lnTo>
                    <a:pt x="667" y="36"/>
                  </a:lnTo>
                  <a:cubicBezTo>
                    <a:pt x="619" y="12"/>
                    <a:pt x="572" y="0"/>
                    <a:pt x="52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87"/>
            <p:cNvSpPr/>
            <p:nvPr/>
          </p:nvSpPr>
          <p:spPr>
            <a:xfrm>
              <a:off x="6537871" y="3295586"/>
              <a:ext cx="95225" cy="94445"/>
            </a:xfrm>
            <a:custGeom>
              <a:rect b="b" l="l" r="r" t="t"/>
              <a:pathLst>
                <a:path extrusionOk="0" h="2906" w="2930">
                  <a:moveTo>
                    <a:pt x="1453" y="0"/>
                  </a:moveTo>
                  <a:cubicBezTo>
                    <a:pt x="667" y="0"/>
                    <a:pt x="0" y="643"/>
                    <a:pt x="0" y="1453"/>
                  </a:cubicBezTo>
                  <a:cubicBezTo>
                    <a:pt x="0" y="2263"/>
                    <a:pt x="667" y="2906"/>
                    <a:pt x="1453" y="2906"/>
                  </a:cubicBezTo>
                  <a:cubicBezTo>
                    <a:pt x="2263" y="2906"/>
                    <a:pt x="2929" y="2263"/>
                    <a:pt x="2929" y="1453"/>
                  </a:cubicBezTo>
                  <a:cubicBezTo>
                    <a:pt x="2929" y="643"/>
                    <a:pt x="2263" y="0"/>
                    <a:pt x="1453"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87"/>
            <p:cNvSpPr/>
            <p:nvPr/>
          </p:nvSpPr>
          <p:spPr>
            <a:xfrm>
              <a:off x="6575018" y="3295586"/>
              <a:ext cx="58077" cy="94445"/>
            </a:xfrm>
            <a:custGeom>
              <a:rect b="b" l="l" r="r" t="t"/>
              <a:pathLst>
                <a:path extrusionOk="0" h="2906" w="1787">
                  <a:moveTo>
                    <a:pt x="334" y="0"/>
                  </a:moveTo>
                  <a:cubicBezTo>
                    <a:pt x="215" y="0"/>
                    <a:pt x="96" y="0"/>
                    <a:pt x="0" y="24"/>
                  </a:cubicBezTo>
                  <a:cubicBezTo>
                    <a:pt x="643" y="167"/>
                    <a:pt x="1120" y="762"/>
                    <a:pt x="1120" y="1453"/>
                  </a:cubicBezTo>
                  <a:cubicBezTo>
                    <a:pt x="1120" y="2143"/>
                    <a:pt x="643" y="2739"/>
                    <a:pt x="0" y="2882"/>
                  </a:cubicBezTo>
                  <a:cubicBezTo>
                    <a:pt x="119" y="2906"/>
                    <a:pt x="215" y="2906"/>
                    <a:pt x="334" y="2906"/>
                  </a:cubicBezTo>
                  <a:cubicBezTo>
                    <a:pt x="1120" y="2906"/>
                    <a:pt x="1786" y="2263"/>
                    <a:pt x="1786" y="1453"/>
                  </a:cubicBezTo>
                  <a:cubicBezTo>
                    <a:pt x="1786" y="643"/>
                    <a:pt x="1120" y="0"/>
                    <a:pt x="33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87"/>
            <p:cNvSpPr/>
            <p:nvPr/>
          </p:nvSpPr>
          <p:spPr>
            <a:xfrm>
              <a:off x="6393116" y="3099773"/>
              <a:ext cx="107640" cy="10075"/>
            </a:xfrm>
            <a:custGeom>
              <a:rect b="b" l="l" r="r" t="t"/>
              <a:pathLst>
                <a:path extrusionOk="0" h="310" w="3312">
                  <a:moveTo>
                    <a:pt x="144" y="0"/>
                  </a:moveTo>
                  <a:cubicBezTo>
                    <a:pt x="49" y="0"/>
                    <a:pt x="1" y="72"/>
                    <a:pt x="1" y="143"/>
                  </a:cubicBezTo>
                  <a:cubicBezTo>
                    <a:pt x="1" y="238"/>
                    <a:pt x="49" y="310"/>
                    <a:pt x="144" y="310"/>
                  </a:cubicBezTo>
                  <a:lnTo>
                    <a:pt x="3144" y="310"/>
                  </a:lnTo>
                  <a:cubicBezTo>
                    <a:pt x="3240" y="310"/>
                    <a:pt x="3311" y="238"/>
                    <a:pt x="3311" y="143"/>
                  </a:cubicBezTo>
                  <a:cubicBezTo>
                    <a:pt x="3311" y="72"/>
                    <a:pt x="3240" y="0"/>
                    <a:pt x="3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87"/>
            <p:cNvSpPr/>
            <p:nvPr/>
          </p:nvSpPr>
          <p:spPr>
            <a:xfrm>
              <a:off x="6375338" y="3129186"/>
              <a:ext cx="142447" cy="9295"/>
            </a:xfrm>
            <a:custGeom>
              <a:rect b="b" l="l" r="r" t="t"/>
              <a:pathLst>
                <a:path extrusionOk="0" h="286" w="4383">
                  <a:moveTo>
                    <a:pt x="167" y="0"/>
                  </a:moveTo>
                  <a:cubicBezTo>
                    <a:pt x="72" y="0"/>
                    <a:pt x="0" y="48"/>
                    <a:pt x="0" y="143"/>
                  </a:cubicBezTo>
                  <a:cubicBezTo>
                    <a:pt x="0" y="238"/>
                    <a:pt x="72" y="286"/>
                    <a:pt x="167" y="286"/>
                  </a:cubicBezTo>
                  <a:lnTo>
                    <a:pt x="4215" y="286"/>
                  </a:lnTo>
                  <a:cubicBezTo>
                    <a:pt x="4287" y="286"/>
                    <a:pt x="4382" y="238"/>
                    <a:pt x="4358" y="143"/>
                  </a:cubicBezTo>
                  <a:cubicBezTo>
                    <a:pt x="4358" y="48"/>
                    <a:pt x="4287" y="0"/>
                    <a:pt x="4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87"/>
            <p:cNvSpPr/>
            <p:nvPr/>
          </p:nvSpPr>
          <p:spPr>
            <a:xfrm>
              <a:off x="6375338" y="3155478"/>
              <a:ext cx="142447" cy="9328"/>
            </a:xfrm>
            <a:custGeom>
              <a:rect b="b" l="l" r="r" t="t"/>
              <a:pathLst>
                <a:path extrusionOk="0" h="287" w="4383">
                  <a:moveTo>
                    <a:pt x="167" y="1"/>
                  </a:moveTo>
                  <a:cubicBezTo>
                    <a:pt x="72" y="1"/>
                    <a:pt x="0" y="48"/>
                    <a:pt x="0" y="144"/>
                  </a:cubicBezTo>
                  <a:cubicBezTo>
                    <a:pt x="0" y="239"/>
                    <a:pt x="72" y="287"/>
                    <a:pt x="167" y="287"/>
                  </a:cubicBezTo>
                  <a:lnTo>
                    <a:pt x="4215" y="287"/>
                  </a:lnTo>
                  <a:cubicBezTo>
                    <a:pt x="4287" y="287"/>
                    <a:pt x="4382" y="239"/>
                    <a:pt x="4358" y="144"/>
                  </a:cubicBezTo>
                  <a:cubicBezTo>
                    <a:pt x="4358" y="48"/>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87"/>
            <p:cNvSpPr/>
            <p:nvPr/>
          </p:nvSpPr>
          <p:spPr>
            <a:xfrm>
              <a:off x="6375338" y="3181023"/>
              <a:ext cx="142447" cy="10108"/>
            </a:xfrm>
            <a:custGeom>
              <a:rect b="b" l="l" r="r" t="t"/>
              <a:pathLst>
                <a:path extrusionOk="0" h="311" w="4383">
                  <a:moveTo>
                    <a:pt x="167" y="1"/>
                  </a:moveTo>
                  <a:cubicBezTo>
                    <a:pt x="72" y="1"/>
                    <a:pt x="0" y="72"/>
                    <a:pt x="0" y="167"/>
                  </a:cubicBezTo>
                  <a:cubicBezTo>
                    <a:pt x="0" y="239"/>
                    <a:pt x="72" y="310"/>
                    <a:pt x="167" y="310"/>
                  </a:cubicBezTo>
                  <a:lnTo>
                    <a:pt x="4215" y="310"/>
                  </a:lnTo>
                  <a:cubicBezTo>
                    <a:pt x="4287" y="310"/>
                    <a:pt x="4382" y="239"/>
                    <a:pt x="4358" y="167"/>
                  </a:cubicBezTo>
                  <a:cubicBezTo>
                    <a:pt x="4358" y="72"/>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87"/>
            <p:cNvSpPr/>
            <p:nvPr/>
          </p:nvSpPr>
          <p:spPr>
            <a:xfrm>
              <a:off x="6572678" y="3323438"/>
              <a:ext cx="22490" cy="39520"/>
            </a:xfrm>
            <a:custGeom>
              <a:rect b="b" l="l" r="r" t="t"/>
              <a:pathLst>
                <a:path extrusionOk="0" h="1216" w="692">
                  <a:moveTo>
                    <a:pt x="215" y="0"/>
                  </a:moveTo>
                  <a:cubicBezTo>
                    <a:pt x="96" y="0"/>
                    <a:pt x="1" y="120"/>
                    <a:pt x="72" y="239"/>
                  </a:cubicBezTo>
                  <a:cubicBezTo>
                    <a:pt x="96" y="310"/>
                    <a:pt x="168" y="334"/>
                    <a:pt x="215" y="334"/>
                  </a:cubicBezTo>
                  <a:lnTo>
                    <a:pt x="358" y="334"/>
                  </a:lnTo>
                  <a:lnTo>
                    <a:pt x="358" y="1048"/>
                  </a:lnTo>
                  <a:cubicBezTo>
                    <a:pt x="358" y="1096"/>
                    <a:pt x="406" y="1144"/>
                    <a:pt x="453" y="1191"/>
                  </a:cubicBezTo>
                  <a:cubicBezTo>
                    <a:pt x="482" y="1208"/>
                    <a:pt x="510" y="1216"/>
                    <a:pt x="537" y="1216"/>
                  </a:cubicBezTo>
                  <a:cubicBezTo>
                    <a:pt x="622" y="1216"/>
                    <a:pt x="692" y="1139"/>
                    <a:pt x="692" y="1048"/>
                  </a:cubicBezTo>
                  <a:lnTo>
                    <a:pt x="692" y="143"/>
                  </a:lnTo>
                  <a:cubicBezTo>
                    <a:pt x="692" y="72"/>
                    <a:pt x="644"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3" name="Google Shape;19183;p87"/>
          <p:cNvGrpSpPr/>
          <p:nvPr/>
        </p:nvGrpSpPr>
        <p:grpSpPr>
          <a:xfrm>
            <a:off x="7116013" y="3033213"/>
            <a:ext cx="185803" cy="356818"/>
            <a:chOff x="7116013" y="3033213"/>
            <a:chExt cx="185803" cy="356818"/>
          </a:xfrm>
        </p:grpSpPr>
        <p:sp>
          <p:nvSpPr>
            <p:cNvPr id="19184" name="Google Shape;19184;p87"/>
            <p:cNvSpPr/>
            <p:nvPr/>
          </p:nvSpPr>
          <p:spPr>
            <a:xfrm>
              <a:off x="7116013" y="3064153"/>
              <a:ext cx="185802" cy="294158"/>
            </a:xfrm>
            <a:custGeom>
              <a:rect b="b" l="l" r="r" t="t"/>
              <a:pathLst>
                <a:path extrusionOk="0" h="9051" w="5717">
                  <a:moveTo>
                    <a:pt x="2692" y="1"/>
                  </a:moveTo>
                  <a:lnTo>
                    <a:pt x="1" y="215"/>
                  </a:lnTo>
                  <a:lnTo>
                    <a:pt x="1" y="8883"/>
                  </a:lnTo>
                  <a:lnTo>
                    <a:pt x="2882" y="9050"/>
                  </a:lnTo>
                  <a:lnTo>
                    <a:pt x="5716" y="8883"/>
                  </a:lnTo>
                  <a:lnTo>
                    <a:pt x="5716" y="215"/>
                  </a:lnTo>
                  <a:lnTo>
                    <a:pt x="2692"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87"/>
            <p:cNvSpPr/>
            <p:nvPr/>
          </p:nvSpPr>
          <p:spPr>
            <a:xfrm>
              <a:off x="7280106" y="3063373"/>
              <a:ext cx="21710" cy="294938"/>
            </a:xfrm>
            <a:custGeom>
              <a:rect b="b" l="l" r="r" t="t"/>
              <a:pathLst>
                <a:path extrusionOk="0" h="9075" w="668">
                  <a:moveTo>
                    <a:pt x="0" y="1"/>
                  </a:moveTo>
                  <a:lnTo>
                    <a:pt x="0" y="9074"/>
                  </a:lnTo>
                  <a:lnTo>
                    <a:pt x="667" y="8907"/>
                  </a:lnTo>
                  <a:lnTo>
                    <a:pt x="667" y="215"/>
                  </a:ln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87"/>
            <p:cNvSpPr/>
            <p:nvPr/>
          </p:nvSpPr>
          <p:spPr>
            <a:xfrm>
              <a:off x="7116013" y="3033213"/>
              <a:ext cx="185802" cy="37928"/>
            </a:xfrm>
            <a:custGeom>
              <a:rect b="b" l="l" r="r" t="t"/>
              <a:pathLst>
                <a:path extrusionOk="0" h="1167" w="5717">
                  <a:moveTo>
                    <a:pt x="358" y="0"/>
                  </a:moveTo>
                  <a:cubicBezTo>
                    <a:pt x="144" y="0"/>
                    <a:pt x="1" y="143"/>
                    <a:pt x="1" y="357"/>
                  </a:cubicBezTo>
                  <a:lnTo>
                    <a:pt x="1" y="1167"/>
                  </a:lnTo>
                  <a:lnTo>
                    <a:pt x="5716" y="1167"/>
                  </a:lnTo>
                  <a:lnTo>
                    <a:pt x="5716" y="357"/>
                  </a:lnTo>
                  <a:cubicBezTo>
                    <a:pt x="5716" y="143"/>
                    <a:pt x="5549" y="0"/>
                    <a:pt x="5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87"/>
            <p:cNvSpPr/>
            <p:nvPr/>
          </p:nvSpPr>
          <p:spPr>
            <a:xfrm>
              <a:off x="7116013" y="3352851"/>
              <a:ext cx="185802" cy="37180"/>
            </a:xfrm>
            <a:custGeom>
              <a:rect b="b" l="l" r="r" t="t"/>
              <a:pathLst>
                <a:path extrusionOk="0" h="1144" w="5717">
                  <a:moveTo>
                    <a:pt x="1" y="0"/>
                  </a:moveTo>
                  <a:lnTo>
                    <a:pt x="1" y="786"/>
                  </a:lnTo>
                  <a:cubicBezTo>
                    <a:pt x="1" y="1001"/>
                    <a:pt x="144" y="1144"/>
                    <a:pt x="358" y="1144"/>
                  </a:cubicBezTo>
                  <a:lnTo>
                    <a:pt x="5359" y="1144"/>
                  </a:lnTo>
                  <a:cubicBezTo>
                    <a:pt x="5549"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87"/>
            <p:cNvSpPr/>
            <p:nvPr/>
          </p:nvSpPr>
          <p:spPr>
            <a:xfrm>
              <a:off x="7268503" y="3033213"/>
              <a:ext cx="33313" cy="37928"/>
            </a:xfrm>
            <a:custGeom>
              <a:rect b="b" l="l" r="r" t="t"/>
              <a:pathLst>
                <a:path extrusionOk="0" h="1167" w="1025">
                  <a:moveTo>
                    <a:pt x="0" y="0"/>
                  </a:moveTo>
                  <a:cubicBezTo>
                    <a:pt x="214" y="0"/>
                    <a:pt x="357" y="143"/>
                    <a:pt x="357" y="357"/>
                  </a:cubicBezTo>
                  <a:lnTo>
                    <a:pt x="357" y="1167"/>
                  </a:lnTo>
                  <a:lnTo>
                    <a:pt x="1024" y="1167"/>
                  </a:lnTo>
                  <a:lnTo>
                    <a:pt x="1024" y="357"/>
                  </a:lnTo>
                  <a:cubicBezTo>
                    <a:pt x="1024" y="143"/>
                    <a:pt x="857"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87"/>
            <p:cNvSpPr/>
            <p:nvPr/>
          </p:nvSpPr>
          <p:spPr>
            <a:xfrm>
              <a:off x="7268503" y="3352851"/>
              <a:ext cx="33313" cy="37180"/>
            </a:xfrm>
            <a:custGeom>
              <a:rect b="b" l="l" r="r" t="t"/>
              <a:pathLst>
                <a:path extrusionOk="0" h="1144" w="1025">
                  <a:moveTo>
                    <a:pt x="357" y="0"/>
                  </a:moveTo>
                  <a:lnTo>
                    <a:pt x="357" y="786"/>
                  </a:lnTo>
                  <a:cubicBezTo>
                    <a:pt x="357" y="1001"/>
                    <a:pt x="214" y="1144"/>
                    <a:pt x="0" y="1144"/>
                  </a:cubicBezTo>
                  <a:lnTo>
                    <a:pt x="667" y="1144"/>
                  </a:lnTo>
                  <a:cubicBezTo>
                    <a:pt x="857"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87"/>
            <p:cNvSpPr/>
            <p:nvPr/>
          </p:nvSpPr>
          <p:spPr>
            <a:xfrm>
              <a:off x="7147766" y="3096653"/>
              <a:ext cx="123077" cy="157170"/>
            </a:xfrm>
            <a:custGeom>
              <a:rect b="b" l="l" r="r" t="t"/>
              <a:pathLst>
                <a:path extrusionOk="0" h="4836" w="3787">
                  <a:moveTo>
                    <a:pt x="167" y="1"/>
                  </a:moveTo>
                  <a:cubicBezTo>
                    <a:pt x="71" y="1"/>
                    <a:pt x="0" y="96"/>
                    <a:pt x="0" y="191"/>
                  </a:cubicBezTo>
                  <a:lnTo>
                    <a:pt x="0" y="4668"/>
                  </a:lnTo>
                  <a:cubicBezTo>
                    <a:pt x="0" y="4740"/>
                    <a:pt x="95" y="4835"/>
                    <a:pt x="167" y="4835"/>
                  </a:cubicBezTo>
                  <a:lnTo>
                    <a:pt x="3596" y="4835"/>
                  </a:lnTo>
                  <a:cubicBezTo>
                    <a:pt x="3691" y="4835"/>
                    <a:pt x="3787" y="4740"/>
                    <a:pt x="3787" y="4668"/>
                  </a:cubicBezTo>
                  <a:lnTo>
                    <a:pt x="3787" y="191"/>
                  </a:lnTo>
                  <a:cubicBezTo>
                    <a:pt x="3787" y="96"/>
                    <a:pt x="3691" y="1"/>
                    <a:pt x="3596"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87"/>
            <p:cNvSpPr/>
            <p:nvPr/>
          </p:nvSpPr>
          <p:spPr>
            <a:xfrm>
              <a:off x="7242958" y="3096653"/>
              <a:ext cx="27885" cy="157170"/>
            </a:xfrm>
            <a:custGeom>
              <a:rect b="b" l="l" r="r" t="t"/>
              <a:pathLst>
                <a:path extrusionOk="0" h="4836" w="858">
                  <a:moveTo>
                    <a:pt x="0" y="1"/>
                  </a:moveTo>
                  <a:cubicBezTo>
                    <a:pt x="95" y="1"/>
                    <a:pt x="191" y="96"/>
                    <a:pt x="191" y="191"/>
                  </a:cubicBezTo>
                  <a:lnTo>
                    <a:pt x="191" y="4668"/>
                  </a:lnTo>
                  <a:cubicBezTo>
                    <a:pt x="191" y="4740"/>
                    <a:pt x="95" y="4835"/>
                    <a:pt x="0" y="4835"/>
                  </a:cubicBezTo>
                  <a:lnTo>
                    <a:pt x="667" y="4835"/>
                  </a:lnTo>
                  <a:cubicBezTo>
                    <a:pt x="762" y="4835"/>
                    <a:pt x="858" y="4740"/>
                    <a:pt x="858" y="4668"/>
                  </a:cubicBezTo>
                  <a:lnTo>
                    <a:pt x="858" y="191"/>
                  </a:lnTo>
                  <a:cubicBezTo>
                    <a:pt x="858" y="96"/>
                    <a:pt x="762"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87"/>
            <p:cNvSpPr/>
            <p:nvPr/>
          </p:nvSpPr>
          <p:spPr>
            <a:xfrm>
              <a:off x="7147766" y="3276996"/>
              <a:ext cx="50310" cy="50343"/>
            </a:xfrm>
            <a:custGeom>
              <a:rect b="b" l="l" r="r" t="t"/>
              <a:pathLst>
                <a:path extrusionOk="0" h="1549" w="1548">
                  <a:moveTo>
                    <a:pt x="762" y="1"/>
                  </a:moveTo>
                  <a:cubicBezTo>
                    <a:pt x="333" y="1"/>
                    <a:pt x="0" y="358"/>
                    <a:pt x="0" y="763"/>
                  </a:cubicBezTo>
                  <a:cubicBezTo>
                    <a:pt x="0" y="1191"/>
                    <a:pt x="333" y="1549"/>
                    <a:pt x="762" y="1549"/>
                  </a:cubicBezTo>
                  <a:cubicBezTo>
                    <a:pt x="1191" y="1549"/>
                    <a:pt x="1548" y="1191"/>
                    <a:pt x="1548" y="763"/>
                  </a:cubicBezTo>
                  <a:cubicBezTo>
                    <a:pt x="1548" y="358"/>
                    <a:pt x="1191" y="1"/>
                    <a:pt x="762"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87"/>
            <p:cNvSpPr/>
            <p:nvPr/>
          </p:nvSpPr>
          <p:spPr>
            <a:xfrm>
              <a:off x="7218941" y="3276996"/>
              <a:ext cx="50343" cy="50343"/>
            </a:xfrm>
            <a:custGeom>
              <a:rect b="b" l="l" r="r" t="t"/>
              <a:pathLst>
                <a:path extrusionOk="0" h="1549" w="1549">
                  <a:moveTo>
                    <a:pt x="787" y="1"/>
                  </a:moveTo>
                  <a:cubicBezTo>
                    <a:pt x="358" y="1"/>
                    <a:pt x="1" y="358"/>
                    <a:pt x="1" y="763"/>
                  </a:cubicBezTo>
                  <a:cubicBezTo>
                    <a:pt x="1" y="1191"/>
                    <a:pt x="358" y="1549"/>
                    <a:pt x="787" y="1549"/>
                  </a:cubicBezTo>
                  <a:cubicBezTo>
                    <a:pt x="1216" y="1549"/>
                    <a:pt x="1549" y="1191"/>
                    <a:pt x="1549" y="763"/>
                  </a:cubicBezTo>
                  <a:cubicBezTo>
                    <a:pt x="1549" y="358"/>
                    <a:pt x="1216" y="1"/>
                    <a:pt x="78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87"/>
            <p:cNvSpPr/>
            <p:nvPr/>
          </p:nvSpPr>
          <p:spPr>
            <a:xfrm>
              <a:off x="7171751" y="3124538"/>
              <a:ext cx="38740" cy="10075"/>
            </a:xfrm>
            <a:custGeom>
              <a:rect b="b" l="l" r="r" t="t"/>
              <a:pathLst>
                <a:path extrusionOk="0" h="310" w="1192">
                  <a:moveTo>
                    <a:pt x="191" y="0"/>
                  </a:moveTo>
                  <a:cubicBezTo>
                    <a:pt x="96" y="0"/>
                    <a:pt x="0" y="72"/>
                    <a:pt x="24" y="191"/>
                  </a:cubicBezTo>
                  <a:cubicBezTo>
                    <a:pt x="72" y="286"/>
                    <a:pt x="119" y="310"/>
                    <a:pt x="191" y="310"/>
                  </a:cubicBezTo>
                  <a:lnTo>
                    <a:pt x="977" y="310"/>
                  </a:lnTo>
                  <a:cubicBezTo>
                    <a:pt x="1096" y="310"/>
                    <a:pt x="1191" y="191"/>
                    <a:pt x="1143" y="119"/>
                  </a:cubicBezTo>
                  <a:cubicBezTo>
                    <a:pt x="1096" y="24"/>
                    <a:pt x="1048" y="0"/>
                    <a:pt x="9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87"/>
            <p:cNvSpPr/>
            <p:nvPr/>
          </p:nvSpPr>
          <p:spPr>
            <a:xfrm>
              <a:off x="7171751" y="3147743"/>
              <a:ext cx="74327" cy="10108"/>
            </a:xfrm>
            <a:custGeom>
              <a:rect b="b" l="l" r="r" t="t"/>
              <a:pathLst>
                <a:path extrusionOk="0" h="311" w="2287">
                  <a:moveTo>
                    <a:pt x="191" y="1"/>
                  </a:moveTo>
                  <a:cubicBezTo>
                    <a:pt x="96" y="1"/>
                    <a:pt x="0" y="72"/>
                    <a:pt x="24" y="191"/>
                  </a:cubicBezTo>
                  <a:cubicBezTo>
                    <a:pt x="24" y="263"/>
                    <a:pt x="96" y="310"/>
                    <a:pt x="191" y="310"/>
                  </a:cubicBezTo>
                  <a:lnTo>
                    <a:pt x="2120" y="310"/>
                  </a:lnTo>
                  <a:cubicBezTo>
                    <a:pt x="2239" y="310"/>
                    <a:pt x="2286" y="239"/>
                    <a:pt x="2263" y="120"/>
                  </a:cubicBezTo>
                  <a:cubicBezTo>
                    <a:pt x="2263" y="48"/>
                    <a:pt x="2191" y="1"/>
                    <a:pt x="212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87"/>
            <p:cNvSpPr/>
            <p:nvPr/>
          </p:nvSpPr>
          <p:spPr>
            <a:xfrm>
              <a:off x="7171751" y="3169421"/>
              <a:ext cx="74327" cy="10855"/>
            </a:xfrm>
            <a:custGeom>
              <a:rect b="b" l="l" r="r" t="t"/>
              <a:pathLst>
                <a:path extrusionOk="0" h="334" w="2287">
                  <a:moveTo>
                    <a:pt x="191" y="0"/>
                  </a:moveTo>
                  <a:cubicBezTo>
                    <a:pt x="96" y="0"/>
                    <a:pt x="0" y="96"/>
                    <a:pt x="24" y="215"/>
                  </a:cubicBezTo>
                  <a:cubicBezTo>
                    <a:pt x="24" y="286"/>
                    <a:pt x="96" y="334"/>
                    <a:pt x="191" y="334"/>
                  </a:cubicBezTo>
                  <a:lnTo>
                    <a:pt x="2120" y="334"/>
                  </a:lnTo>
                  <a:cubicBezTo>
                    <a:pt x="2239" y="334"/>
                    <a:pt x="2286" y="239"/>
                    <a:pt x="2263" y="119"/>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87"/>
            <p:cNvSpPr/>
            <p:nvPr/>
          </p:nvSpPr>
          <p:spPr>
            <a:xfrm>
              <a:off x="7171751" y="3191878"/>
              <a:ext cx="74327" cy="10855"/>
            </a:xfrm>
            <a:custGeom>
              <a:rect b="b" l="l" r="r" t="t"/>
              <a:pathLst>
                <a:path extrusionOk="0" h="334" w="2287">
                  <a:moveTo>
                    <a:pt x="191" y="0"/>
                  </a:moveTo>
                  <a:cubicBezTo>
                    <a:pt x="96" y="0"/>
                    <a:pt x="0" y="95"/>
                    <a:pt x="24" y="214"/>
                  </a:cubicBezTo>
                  <a:cubicBezTo>
                    <a:pt x="24" y="262"/>
                    <a:pt x="96" y="333"/>
                    <a:pt x="191" y="333"/>
                  </a:cubicBezTo>
                  <a:lnTo>
                    <a:pt x="2120" y="333"/>
                  </a:lnTo>
                  <a:cubicBezTo>
                    <a:pt x="2239" y="333"/>
                    <a:pt x="2286" y="238"/>
                    <a:pt x="2263" y="119"/>
                  </a:cubicBezTo>
                  <a:cubicBezTo>
                    <a:pt x="2263" y="71"/>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87"/>
            <p:cNvSpPr/>
            <p:nvPr/>
          </p:nvSpPr>
          <p:spPr>
            <a:xfrm>
              <a:off x="7171751" y="3215083"/>
              <a:ext cx="74327" cy="10855"/>
            </a:xfrm>
            <a:custGeom>
              <a:rect b="b" l="l" r="r" t="t"/>
              <a:pathLst>
                <a:path extrusionOk="0" h="334" w="2287">
                  <a:moveTo>
                    <a:pt x="191" y="0"/>
                  </a:moveTo>
                  <a:cubicBezTo>
                    <a:pt x="96" y="0"/>
                    <a:pt x="0" y="96"/>
                    <a:pt x="24" y="215"/>
                  </a:cubicBezTo>
                  <a:cubicBezTo>
                    <a:pt x="24" y="262"/>
                    <a:pt x="96" y="334"/>
                    <a:pt x="191" y="334"/>
                  </a:cubicBezTo>
                  <a:lnTo>
                    <a:pt x="2120" y="334"/>
                  </a:lnTo>
                  <a:cubicBezTo>
                    <a:pt x="2239" y="334"/>
                    <a:pt x="2286" y="239"/>
                    <a:pt x="2263" y="120"/>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87"/>
            <p:cNvSpPr/>
            <p:nvPr/>
          </p:nvSpPr>
          <p:spPr>
            <a:xfrm>
              <a:off x="7132263" y="3272348"/>
              <a:ext cx="150963" cy="59280"/>
            </a:xfrm>
            <a:custGeom>
              <a:rect b="b" l="l" r="r" t="t"/>
              <a:pathLst>
                <a:path extrusionOk="0" h="1824" w="4645">
                  <a:moveTo>
                    <a:pt x="1239" y="358"/>
                  </a:moveTo>
                  <a:cubicBezTo>
                    <a:pt x="1573" y="358"/>
                    <a:pt x="1834" y="620"/>
                    <a:pt x="1834" y="953"/>
                  </a:cubicBezTo>
                  <a:cubicBezTo>
                    <a:pt x="1882" y="1287"/>
                    <a:pt x="1596" y="1549"/>
                    <a:pt x="1239" y="1549"/>
                  </a:cubicBezTo>
                  <a:cubicBezTo>
                    <a:pt x="930" y="1549"/>
                    <a:pt x="644" y="1287"/>
                    <a:pt x="644" y="953"/>
                  </a:cubicBezTo>
                  <a:cubicBezTo>
                    <a:pt x="644" y="620"/>
                    <a:pt x="930" y="358"/>
                    <a:pt x="1239" y="358"/>
                  </a:cubicBezTo>
                  <a:close/>
                  <a:moveTo>
                    <a:pt x="3454" y="358"/>
                  </a:moveTo>
                  <a:cubicBezTo>
                    <a:pt x="3787" y="358"/>
                    <a:pt x="4049" y="620"/>
                    <a:pt x="4049" y="953"/>
                  </a:cubicBezTo>
                  <a:cubicBezTo>
                    <a:pt x="4049" y="1287"/>
                    <a:pt x="3787" y="1549"/>
                    <a:pt x="3454" y="1549"/>
                  </a:cubicBezTo>
                  <a:cubicBezTo>
                    <a:pt x="3120" y="1549"/>
                    <a:pt x="2858" y="1287"/>
                    <a:pt x="2858" y="953"/>
                  </a:cubicBezTo>
                  <a:cubicBezTo>
                    <a:pt x="2858" y="620"/>
                    <a:pt x="3120" y="358"/>
                    <a:pt x="3454" y="358"/>
                  </a:cubicBezTo>
                  <a:close/>
                  <a:moveTo>
                    <a:pt x="1215" y="1"/>
                  </a:moveTo>
                  <a:cubicBezTo>
                    <a:pt x="882" y="1"/>
                    <a:pt x="620" y="144"/>
                    <a:pt x="429" y="382"/>
                  </a:cubicBezTo>
                  <a:lnTo>
                    <a:pt x="167" y="382"/>
                  </a:lnTo>
                  <a:cubicBezTo>
                    <a:pt x="96" y="382"/>
                    <a:pt x="25" y="453"/>
                    <a:pt x="1" y="525"/>
                  </a:cubicBezTo>
                  <a:cubicBezTo>
                    <a:pt x="1" y="620"/>
                    <a:pt x="48" y="715"/>
                    <a:pt x="167" y="715"/>
                  </a:cubicBezTo>
                  <a:lnTo>
                    <a:pt x="287" y="715"/>
                  </a:lnTo>
                  <a:cubicBezTo>
                    <a:pt x="263" y="763"/>
                    <a:pt x="263" y="858"/>
                    <a:pt x="263" y="929"/>
                  </a:cubicBezTo>
                  <a:cubicBezTo>
                    <a:pt x="263" y="1406"/>
                    <a:pt x="676" y="1823"/>
                    <a:pt x="1181" y="1823"/>
                  </a:cubicBezTo>
                  <a:cubicBezTo>
                    <a:pt x="1231" y="1823"/>
                    <a:pt x="1283" y="1819"/>
                    <a:pt x="1334" y="1811"/>
                  </a:cubicBezTo>
                  <a:cubicBezTo>
                    <a:pt x="1739" y="1763"/>
                    <a:pt x="2073" y="1430"/>
                    <a:pt x="2144" y="1049"/>
                  </a:cubicBezTo>
                  <a:cubicBezTo>
                    <a:pt x="2168" y="858"/>
                    <a:pt x="2144" y="691"/>
                    <a:pt x="2049" y="525"/>
                  </a:cubicBezTo>
                  <a:cubicBezTo>
                    <a:pt x="2144" y="501"/>
                    <a:pt x="2192" y="477"/>
                    <a:pt x="2287" y="477"/>
                  </a:cubicBezTo>
                  <a:cubicBezTo>
                    <a:pt x="2382" y="477"/>
                    <a:pt x="2477" y="501"/>
                    <a:pt x="2525" y="525"/>
                  </a:cubicBezTo>
                  <a:cubicBezTo>
                    <a:pt x="2454" y="691"/>
                    <a:pt x="2430" y="858"/>
                    <a:pt x="2430" y="1049"/>
                  </a:cubicBezTo>
                  <a:cubicBezTo>
                    <a:pt x="2501" y="1453"/>
                    <a:pt x="2811" y="1787"/>
                    <a:pt x="3240" y="1811"/>
                  </a:cubicBezTo>
                  <a:cubicBezTo>
                    <a:pt x="3282" y="1816"/>
                    <a:pt x="3323" y="1818"/>
                    <a:pt x="3364" y="1818"/>
                  </a:cubicBezTo>
                  <a:cubicBezTo>
                    <a:pt x="3882" y="1818"/>
                    <a:pt x="4311" y="1415"/>
                    <a:pt x="4311" y="929"/>
                  </a:cubicBezTo>
                  <a:cubicBezTo>
                    <a:pt x="4311" y="858"/>
                    <a:pt x="4311" y="763"/>
                    <a:pt x="4287" y="715"/>
                  </a:cubicBezTo>
                  <a:lnTo>
                    <a:pt x="4383" y="715"/>
                  </a:lnTo>
                  <a:cubicBezTo>
                    <a:pt x="4454" y="715"/>
                    <a:pt x="4526" y="644"/>
                    <a:pt x="4549" y="572"/>
                  </a:cubicBezTo>
                  <a:cubicBezTo>
                    <a:pt x="4645" y="477"/>
                    <a:pt x="4573" y="382"/>
                    <a:pt x="4454" y="382"/>
                  </a:cubicBezTo>
                  <a:lnTo>
                    <a:pt x="4192" y="382"/>
                  </a:lnTo>
                  <a:cubicBezTo>
                    <a:pt x="4025" y="144"/>
                    <a:pt x="3740" y="1"/>
                    <a:pt x="3430" y="1"/>
                  </a:cubicBezTo>
                  <a:cubicBezTo>
                    <a:pt x="3144" y="1"/>
                    <a:pt x="2906" y="96"/>
                    <a:pt x="2763" y="263"/>
                  </a:cubicBezTo>
                  <a:cubicBezTo>
                    <a:pt x="2644" y="215"/>
                    <a:pt x="2501" y="144"/>
                    <a:pt x="2311" y="144"/>
                  </a:cubicBezTo>
                  <a:cubicBezTo>
                    <a:pt x="2168" y="144"/>
                    <a:pt x="2025" y="167"/>
                    <a:pt x="1882" y="263"/>
                  </a:cubicBezTo>
                  <a:cubicBezTo>
                    <a:pt x="1692" y="120"/>
                    <a:pt x="1453" y="1"/>
                    <a:pt x="1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0" name="Google Shape;19200;p87"/>
          <p:cNvGrpSpPr/>
          <p:nvPr/>
        </p:nvGrpSpPr>
        <p:grpSpPr>
          <a:xfrm>
            <a:off x="7780086" y="3096588"/>
            <a:ext cx="357598" cy="229970"/>
            <a:chOff x="7780086" y="3096588"/>
            <a:chExt cx="357598" cy="229970"/>
          </a:xfrm>
        </p:grpSpPr>
        <p:sp>
          <p:nvSpPr>
            <p:cNvPr id="19201" name="Google Shape;19201;p87"/>
            <p:cNvSpPr/>
            <p:nvPr/>
          </p:nvSpPr>
          <p:spPr>
            <a:xfrm>
              <a:off x="7810278" y="3096588"/>
              <a:ext cx="25577" cy="72085"/>
            </a:xfrm>
            <a:custGeom>
              <a:rect b="b" l="l" r="r" t="t"/>
              <a:pathLst>
                <a:path extrusionOk="0" h="2218" w="787">
                  <a:moveTo>
                    <a:pt x="374" y="1"/>
                  </a:moveTo>
                  <a:cubicBezTo>
                    <a:pt x="361" y="1"/>
                    <a:pt x="347" y="2"/>
                    <a:pt x="334" y="3"/>
                  </a:cubicBezTo>
                  <a:cubicBezTo>
                    <a:pt x="143" y="50"/>
                    <a:pt x="0" y="193"/>
                    <a:pt x="0" y="408"/>
                  </a:cubicBezTo>
                  <a:lnTo>
                    <a:pt x="0" y="2003"/>
                  </a:lnTo>
                  <a:lnTo>
                    <a:pt x="381" y="2218"/>
                  </a:lnTo>
                  <a:lnTo>
                    <a:pt x="786" y="2003"/>
                  </a:lnTo>
                  <a:lnTo>
                    <a:pt x="786" y="408"/>
                  </a:lnTo>
                  <a:cubicBezTo>
                    <a:pt x="786" y="183"/>
                    <a:pt x="595" y="1"/>
                    <a:pt x="374"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87"/>
            <p:cNvSpPr/>
            <p:nvPr/>
          </p:nvSpPr>
          <p:spPr>
            <a:xfrm>
              <a:off x="7865236" y="3096588"/>
              <a:ext cx="25545" cy="72085"/>
            </a:xfrm>
            <a:custGeom>
              <a:rect b="b" l="l" r="r" t="t"/>
              <a:pathLst>
                <a:path extrusionOk="0" h="2218" w="786">
                  <a:moveTo>
                    <a:pt x="374" y="1"/>
                  </a:moveTo>
                  <a:cubicBezTo>
                    <a:pt x="360" y="1"/>
                    <a:pt x="347" y="2"/>
                    <a:pt x="333" y="3"/>
                  </a:cubicBezTo>
                  <a:cubicBezTo>
                    <a:pt x="119" y="50"/>
                    <a:pt x="0" y="193"/>
                    <a:pt x="0" y="408"/>
                  </a:cubicBezTo>
                  <a:lnTo>
                    <a:pt x="0" y="2003"/>
                  </a:lnTo>
                  <a:lnTo>
                    <a:pt x="405" y="2218"/>
                  </a:lnTo>
                  <a:lnTo>
                    <a:pt x="786" y="2003"/>
                  </a:lnTo>
                  <a:lnTo>
                    <a:pt x="786" y="408"/>
                  </a:lnTo>
                  <a:cubicBezTo>
                    <a:pt x="786" y="183"/>
                    <a:pt x="595" y="1"/>
                    <a:pt x="374"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87"/>
            <p:cNvSpPr/>
            <p:nvPr/>
          </p:nvSpPr>
          <p:spPr>
            <a:xfrm>
              <a:off x="7799423" y="3229773"/>
              <a:ext cx="322790" cy="38740"/>
            </a:xfrm>
            <a:custGeom>
              <a:rect b="b" l="l" r="r" t="t"/>
              <a:pathLst>
                <a:path extrusionOk="0" h="1192" w="9932">
                  <a:moveTo>
                    <a:pt x="1" y="1"/>
                  </a:moveTo>
                  <a:lnTo>
                    <a:pt x="1" y="1192"/>
                  </a:lnTo>
                  <a:lnTo>
                    <a:pt x="9931" y="1192"/>
                  </a:lnTo>
                  <a:lnTo>
                    <a:pt x="993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87"/>
            <p:cNvSpPr/>
            <p:nvPr/>
          </p:nvSpPr>
          <p:spPr>
            <a:xfrm>
              <a:off x="8099723" y="3229773"/>
              <a:ext cx="20930" cy="38740"/>
            </a:xfrm>
            <a:custGeom>
              <a:rect b="b" l="l" r="r" t="t"/>
              <a:pathLst>
                <a:path extrusionOk="0" h="1192" w="644">
                  <a:moveTo>
                    <a:pt x="1" y="1"/>
                  </a:moveTo>
                  <a:lnTo>
                    <a:pt x="1" y="1192"/>
                  </a:lnTo>
                  <a:lnTo>
                    <a:pt x="644" y="1192"/>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87"/>
            <p:cNvSpPr/>
            <p:nvPr/>
          </p:nvSpPr>
          <p:spPr>
            <a:xfrm>
              <a:off x="7780086" y="3161686"/>
              <a:ext cx="357598" cy="73547"/>
            </a:xfrm>
            <a:custGeom>
              <a:rect b="b" l="l" r="r" t="t"/>
              <a:pathLst>
                <a:path extrusionOk="0" h="2263" w="11003">
                  <a:moveTo>
                    <a:pt x="239" y="0"/>
                  </a:moveTo>
                  <a:cubicBezTo>
                    <a:pt x="120" y="0"/>
                    <a:pt x="0" y="96"/>
                    <a:pt x="0" y="238"/>
                  </a:cubicBezTo>
                  <a:lnTo>
                    <a:pt x="0" y="2024"/>
                  </a:lnTo>
                  <a:cubicBezTo>
                    <a:pt x="0" y="2144"/>
                    <a:pt x="96" y="2263"/>
                    <a:pt x="239" y="2263"/>
                  </a:cubicBezTo>
                  <a:lnTo>
                    <a:pt x="10765" y="2263"/>
                  </a:lnTo>
                  <a:cubicBezTo>
                    <a:pt x="10884" y="2263"/>
                    <a:pt x="11003" y="2191"/>
                    <a:pt x="11003" y="2024"/>
                  </a:cubicBezTo>
                  <a:lnTo>
                    <a:pt x="11003" y="238"/>
                  </a:lnTo>
                  <a:cubicBezTo>
                    <a:pt x="11003" y="119"/>
                    <a:pt x="10908" y="0"/>
                    <a:pt x="10765"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87"/>
            <p:cNvSpPr/>
            <p:nvPr/>
          </p:nvSpPr>
          <p:spPr>
            <a:xfrm>
              <a:off x="7780086" y="3264613"/>
              <a:ext cx="357598" cy="61945"/>
            </a:xfrm>
            <a:custGeom>
              <a:rect b="b" l="l" r="r" t="t"/>
              <a:pathLst>
                <a:path extrusionOk="0" h="1906" w="11003">
                  <a:moveTo>
                    <a:pt x="239" y="1"/>
                  </a:moveTo>
                  <a:cubicBezTo>
                    <a:pt x="120" y="1"/>
                    <a:pt x="0" y="96"/>
                    <a:pt x="0" y="239"/>
                  </a:cubicBezTo>
                  <a:lnTo>
                    <a:pt x="0" y="1668"/>
                  </a:lnTo>
                  <a:cubicBezTo>
                    <a:pt x="0" y="1787"/>
                    <a:pt x="96" y="1906"/>
                    <a:pt x="239" y="1906"/>
                  </a:cubicBezTo>
                  <a:lnTo>
                    <a:pt x="10765" y="1906"/>
                  </a:lnTo>
                  <a:cubicBezTo>
                    <a:pt x="10884" y="1906"/>
                    <a:pt x="11003" y="1787"/>
                    <a:pt x="11003" y="1668"/>
                  </a:cubicBezTo>
                  <a:lnTo>
                    <a:pt x="11003" y="239"/>
                  </a:lnTo>
                  <a:cubicBezTo>
                    <a:pt x="11003" y="120"/>
                    <a:pt x="10908" y="1"/>
                    <a:pt x="10765"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87"/>
            <p:cNvSpPr/>
            <p:nvPr/>
          </p:nvSpPr>
          <p:spPr>
            <a:xfrm>
              <a:off x="8109018" y="3161686"/>
              <a:ext cx="28665" cy="73547"/>
            </a:xfrm>
            <a:custGeom>
              <a:rect b="b" l="l" r="r" t="t"/>
              <a:pathLst>
                <a:path extrusionOk="0" h="2263" w="882">
                  <a:moveTo>
                    <a:pt x="1" y="0"/>
                  </a:moveTo>
                  <a:cubicBezTo>
                    <a:pt x="167" y="0"/>
                    <a:pt x="239" y="119"/>
                    <a:pt x="239" y="238"/>
                  </a:cubicBezTo>
                  <a:lnTo>
                    <a:pt x="239" y="2024"/>
                  </a:lnTo>
                  <a:cubicBezTo>
                    <a:pt x="239" y="2191"/>
                    <a:pt x="120" y="2263"/>
                    <a:pt x="1" y="2263"/>
                  </a:cubicBezTo>
                  <a:lnTo>
                    <a:pt x="644" y="2263"/>
                  </a:lnTo>
                  <a:cubicBezTo>
                    <a:pt x="787" y="2263"/>
                    <a:pt x="882" y="2144"/>
                    <a:pt x="882" y="2024"/>
                  </a:cubicBezTo>
                  <a:lnTo>
                    <a:pt x="882" y="238"/>
                  </a:lnTo>
                  <a:cubicBezTo>
                    <a:pt x="882" y="96"/>
                    <a:pt x="763" y="0"/>
                    <a:pt x="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87"/>
            <p:cNvSpPr/>
            <p:nvPr/>
          </p:nvSpPr>
          <p:spPr>
            <a:xfrm>
              <a:off x="8108238" y="3263833"/>
              <a:ext cx="29445" cy="61945"/>
            </a:xfrm>
            <a:custGeom>
              <a:rect b="b" l="l" r="r" t="t"/>
              <a:pathLst>
                <a:path extrusionOk="0" h="1906" w="906">
                  <a:moveTo>
                    <a:pt x="1" y="1"/>
                  </a:moveTo>
                  <a:cubicBezTo>
                    <a:pt x="144" y="1"/>
                    <a:pt x="239" y="120"/>
                    <a:pt x="239" y="239"/>
                  </a:cubicBezTo>
                  <a:lnTo>
                    <a:pt x="239" y="1668"/>
                  </a:lnTo>
                  <a:cubicBezTo>
                    <a:pt x="239" y="1811"/>
                    <a:pt x="120" y="1906"/>
                    <a:pt x="1" y="1906"/>
                  </a:cubicBezTo>
                  <a:lnTo>
                    <a:pt x="668" y="1906"/>
                  </a:lnTo>
                  <a:cubicBezTo>
                    <a:pt x="811" y="1906"/>
                    <a:pt x="906" y="1787"/>
                    <a:pt x="906" y="1668"/>
                  </a:cubicBezTo>
                  <a:lnTo>
                    <a:pt x="906" y="239"/>
                  </a:lnTo>
                  <a:cubicBezTo>
                    <a:pt x="906" y="72"/>
                    <a:pt x="787" y="1"/>
                    <a:pt x="66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87"/>
            <p:cNvSpPr/>
            <p:nvPr/>
          </p:nvSpPr>
          <p:spPr>
            <a:xfrm>
              <a:off x="7816453" y="3194966"/>
              <a:ext cx="11635" cy="11635"/>
            </a:xfrm>
            <a:custGeom>
              <a:rect b="b" l="l" r="r" t="t"/>
              <a:pathLst>
                <a:path extrusionOk="0" h="358" w="358">
                  <a:moveTo>
                    <a:pt x="167" y="0"/>
                  </a:moveTo>
                  <a:cubicBezTo>
                    <a:pt x="72" y="0"/>
                    <a:pt x="1" y="72"/>
                    <a:pt x="1" y="167"/>
                  </a:cubicBezTo>
                  <a:cubicBezTo>
                    <a:pt x="1" y="262"/>
                    <a:pt x="72" y="358"/>
                    <a:pt x="167" y="358"/>
                  </a:cubicBezTo>
                  <a:cubicBezTo>
                    <a:pt x="263" y="358"/>
                    <a:pt x="358" y="262"/>
                    <a:pt x="358" y="167"/>
                  </a:cubicBezTo>
                  <a:cubicBezTo>
                    <a:pt x="358" y="72"/>
                    <a:pt x="263" y="0"/>
                    <a:pt x="1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87"/>
            <p:cNvSpPr/>
            <p:nvPr/>
          </p:nvSpPr>
          <p:spPr>
            <a:xfrm>
              <a:off x="7852853" y="3194966"/>
              <a:ext cx="11635" cy="11635"/>
            </a:xfrm>
            <a:custGeom>
              <a:rect b="b" l="l" r="r" t="t"/>
              <a:pathLst>
                <a:path extrusionOk="0" h="358" w="358">
                  <a:moveTo>
                    <a:pt x="191" y="0"/>
                  </a:moveTo>
                  <a:cubicBezTo>
                    <a:pt x="71" y="0"/>
                    <a:pt x="0" y="72"/>
                    <a:pt x="0" y="167"/>
                  </a:cubicBezTo>
                  <a:cubicBezTo>
                    <a:pt x="0" y="262"/>
                    <a:pt x="71" y="358"/>
                    <a:pt x="191" y="358"/>
                  </a:cubicBezTo>
                  <a:cubicBezTo>
                    <a:pt x="286" y="358"/>
                    <a:pt x="357" y="262"/>
                    <a:pt x="357" y="167"/>
                  </a:cubicBezTo>
                  <a:cubicBezTo>
                    <a:pt x="357"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87"/>
            <p:cNvSpPr/>
            <p:nvPr/>
          </p:nvSpPr>
          <p:spPr>
            <a:xfrm>
              <a:off x="7889221" y="3194966"/>
              <a:ext cx="12415" cy="11635"/>
            </a:xfrm>
            <a:custGeom>
              <a:rect b="b" l="l" r="r" t="t"/>
              <a:pathLst>
                <a:path extrusionOk="0" h="358" w="382">
                  <a:moveTo>
                    <a:pt x="191" y="0"/>
                  </a:moveTo>
                  <a:cubicBezTo>
                    <a:pt x="96" y="0"/>
                    <a:pt x="0" y="72"/>
                    <a:pt x="0" y="167"/>
                  </a:cubicBezTo>
                  <a:cubicBezTo>
                    <a:pt x="0" y="262"/>
                    <a:pt x="96" y="358"/>
                    <a:pt x="191" y="358"/>
                  </a:cubicBezTo>
                  <a:cubicBezTo>
                    <a:pt x="286" y="358"/>
                    <a:pt x="381" y="262"/>
                    <a:pt x="381" y="167"/>
                  </a:cubicBezTo>
                  <a:cubicBezTo>
                    <a:pt x="381"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87"/>
            <p:cNvSpPr/>
            <p:nvPr/>
          </p:nvSpPr>
          <p:spPr>
            <a:xfrm>
              <a:off x="7780086" y="3290938"/>
              <a:ext cx="357598" cy="10075"/>
            </a:xfrm>
            <a:custGeom>
              <a:rect b="b" l="l" r="r" t="t"/>
              <a:pathLst>
                <a:path extrusionOk="0" h="310" w="11003">
                  <a:moveTo>
                    <a:pt x="0" y="0"/>
                  </a:moveTo>
                  <a:lnTo>
                    <a:pt x="0" y="310"/>
                  </a:lnTo>
                  <a:lnTo>
                    <a:pt x="11003" y="310"/>
                  </a:lnTo>
                  <a:lnTo>
                    <a:pt x="1100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87"/>
            <p:cNvSpPr/>
            <p:nvPr/>
          </p:nvSpPr>
          <p:spPr>
            <a:xfrm>
              <a:off x="8115973" y="3290938"/>
              <a:ext cx="21710" cy="10075"/>
            </a:xfrm>
            <a:custGeom>
              <a:rect b="b" l="l" r="r" t="t"/>
              <a:pathLst>
                <a:path extrusionOk="0" h="310" w="668">
                  <a:moveTo>
                    <a:pt x="1" y="0"/>
                  </a:moveTo>
                  <a:lnTo>
                    <a:pt x="1" y="310"/>
                  </a:lnTo>
                  <a:lnTo>
                    <a:pt x="668" y="310"/>
                  </a:lnTo>
                  <a:lnTo>
                    <a:pt x="668"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87"/>
            <p:cNvSpPr/>
            <p:nvPr/>
          </p:nvSpPr>
          <p:spPr>
            <a:xfrm>
              <a:off x="7971251" y="3194966"/>
              <a:ext cx="166432" cy="10855"/>
            </a:xfrm>
            <a:custGeom>
              <a:rect b="b" l="l" r="r" t="t"/>
              <a:pathLst>
                <a:path extrusionOk="0" h="334" w="5121">
                  <a:moveTo>
                    <a:pt x="167" y="0"/>
                  </a:moveTo>
                  <a:cubicBezTo>
                    <a:pt x="72" y="0"/>
                    <a:pt x="24" y="48"/>
                    <a:pt x="1" y="143"/>
                  </a:cubicBezTo>
                  <a:cubicBezTo>
                    <a:pt x="1" y="238"/>
                    <a:pt x="48" y="334"/>
                    <a:pt x="167" y="334"/>
                  </a:cubicBezTo>
                  <a:lnTo>
                    <a:pt x="5121" y="334"/>
                  </a:lnTo>
                  <a:lnTo>
                    <a:pt x="512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87"/>
            <p:cNvSpPr/>
            <p:nvPr/>
          </p:nvSpPr>
          <p:spPr>
            <a:xfrm>
              <a:off x="8116753" y="3194966"/>
              <a:ext cx="20930" cy="10855"/>
            </a:xfrm>
            <a:custGeom>
              <a:rect b="b" l="l" r="r" t="t"/>
              <a:pathLst>
                <a:path extrusionOk="0" h="334" w="644">
                  <a:moveTo>
                    <a:pt x="1" y="0"/>
                  </a:moveTo>
                  <a:lnTo>
                    <a:pt x="1" y="334"/>
                  </a:lnTo>
                  <a:lnTo>
                    <a:pt x="644" y="334"/>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6" name="Google Shape;19216;p87"/>
          <p:cNvGrpSpPr/>
          <p:nvPr/>
        </p:nvGrpSpPr>
        <p:grpSpPr>
          <a:xfrm>
            <a:off x="7817233" y="3595106"/>
            <a:ext cx="284082" cy="357793"/>
            <a:chOff x="7817233" y="3595106"/>
            <a:chExt cx="284082" cy="357793"/>
          </a:xfrm>
        </p:grpSpPr>
        <p:sp>
          <p:nvSpPr>
            <p:cNvPr id="19217" name="Google Shape;19217;p87"/>
            <p:cNvSpPr/>
            <p:nvPr/>
          </p:nvSpPr>
          <p:spPr>
            <a:xfrm>
              <a:off x="7849733" y="3595106"/>
              <a:ext cx="185802" cy="145535"/>
            </a:xfrm>
            <a:custGeom>
              <a:rect b="b" l="l" r="r" t="t"/>
              <a:pathLst>
                <a:path extrusionOk="0" h="4478" w="5717">
                  <a:moveTo>
                    <a:pt x="334" y="0"/>
                  </a:moveTo>
                  <a:cubicBezTo>
                    <a:pt x="167" y="0"/>
                    <a:pt x="1" y="167"/>
                    <a:pt x="1" y="334"/>
                  </a:cubicBezTo>
                  <a:lnTo>
                    <a:pt x="1" y="4477"/>
                  </a:lnTo>
                  <a:lnTo>
                    <a:pt x="5716" y="4477"/>
                  </a:lnTo>
                  <a:lnTo>
                    <a:pt x="5716" y="334"/>
                  </a:lnTo>
                  <a:cubicBezTo>
                    <a:pt x="5716" y="167"/>
                    <a:pt x="5573" y="0"/>
                    <a:pt x="540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87"/>
            <p:cNvSpPr/>
            <p:nvPr/>
          </p:nvSpPr>
          <p:spPr>
            <a:xfrm>
              <a:off x="8003751" y="3595106"/>
              <a:ext cx="31785" cy="145535"/>
            </a:xfrm>
            <a:custGeom>
              <a:rect b="b" l="l" r="r" t="t"/>
              <a:pathLst>
                <a:path extrusionOk="0" h="4478" w="978">
                  <a:moveTo>
                    <a:pt x="1" y="0"/>
                  </a:moveTo>
                  <a:cubicBezTo>
                    <a:pt x="191" y="0"/>
                    <a:pt x="334" y="167"/>
                    <a:pt x="334" y="334"/>
                  </a:cubicBezTo>
                  <a:lnTo>
                    <a:pt x="334" y="4477"/>
                  </a:lnTo>
                  <a:lnTo>
                    <a:pt x="977" y="4477"/>
                  </a:lnTo>
                  <a:lnTo>
                    <a:pt x="977" y="334"/>
                  </a:lnTo>
                  <a:cubicBezTo>
                    <a:pt x="977" y="167"/>
                    <a:pt x="834" y="0"/>
                    <a:pt x="66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87"/>
            <p:cNvSpPr/>
            <p:nvPr/>
          </p:nvSpPr>
          <p:spPr>
            <a:xfrm>
              <a:off x="7817233" y="3705768"/>
              <a:ext cx="116902" cy="34093"/>
            </a:xfrm>
            <a:custGeom>
              <a:rect b="b" l="l" r="r" t="t"/>
              <a:pathLst>
                <a:path extrusionOk="0" h="1049" w="3597">
                  <a:moveTo>
                    <a:pt x="453" y="1"/>
                  </a:moveTo>
                  <a:cubicBezTo>
                    <a:pt x="215" y="1"/>
                    <a:pt x="1" y="215"/>
                    <a:pt x="1" y="453"/>
                  </a:cubicBezTo>
                  <a:lnTo>
                    <a:pt x="1" y="834"/>
                  </a:lnTo>
                  <a:lnTo>
                    <a:pt x="1787" y="1049"/>
                  </a:lnTo>
                  <a:lnTo>
                    <a:pt x="3573" y="834"/>
                  </a:lnTo>
                  <a:lnTo>
                    <a:pt x="3573" y="453"/>
                  </a:lnTo>
                  <a:cubicBezTo>
                    <a:pt x="3597" y="215"/>
                    <a:pt x="3382"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87"/>
            <p:cNvSpPr/>
            <p:nvPr/>
          </p:nvSpPr>
          <p:spPr>
            <a:xfrm>
              <a:off x="7898516" y="3705768"/>
              <a:ext cx="35620" cy="34093"/>
            </a:xfrm>
            <a:custGeom>
              <a:rect b="b" l="l" r="r" t="t"/>
              <a:pathLst>
                <a:path extrusionOk="0" h="1049" w="1096">
                  <a:moveTo>
                    <a:pt x="0" y="1"/>
                  </a:moveTo>
                  <a:cubicBezTo>
                    <a:pt x="238" y="1"/>
                    <a:pt x="453" y="215"/>
                    <a:pt x="453" y="453"/>
                  </a:cubicBezTo>
                  <a:lnTo>
                    <a:pt x="453" y="834"/>
                  </a:lnTo>
                  <a:lnTo>
                    <a:pt x="810" y="1049"/>
                  </a:lnTo>
                  <a:lnTo>
                    <a:pt x="1096" y="834"/>
                  </a:lnTo>
                  <a:lnTo>
                    <a:pt x="1096" y="453"/>
                  </a:lnTo>
                  <a:cubicBezTo>
                    <a:pt x="1096" y="215"/>
                    <a:pt x="881"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87"/>
            <p:cNvSpPr/>
            <p:nvPr/>
          </p:nvSpPr>
          <p:spPr>
            <a:xfrm>
              <a:off x="7884573" y="3626046"/>
              <a:ext cx="46475" cy="10107"/>
            </a:xfrm>
            <a:custGeom>
              <a:rect b="b" l="l" r="r" t="t"/>
              <a:pathLst>
                <a:path extrusionOk="0" h="311" w="1430">
                  <a:moveTo>
                    <a:pt x="167" y="1"/>
                  </a:moveTo>
                  <a:cubicBezTo>
                    <a:pt x="72" y="1"/>
                    <a:pt x="0" y="72"/>
                    <a:pt x="0" y="168"/>
                  </a:cubicBezTo>
                  <a:cubicBezTo>
                    <a:pt x="0" y="239"/>
                    <a:pt x="72" y="310"/>
                    <a:pt x="167" y="310"/>
                  </a:cubicBezTo>
                  <a:lnTo>
                    <a:pt x="1286" y="310"/>
                  </a:lnTo>
                  <a:cubicBezTo>
                    <a:pt x="1358" y="310"/>
                    <a:pt x="1429" y="239"/>
                    <a:pt x="1429" y="168"/>
                  </a:cubicBezTo>
                  <a:cubicBezTo>
                    <a:pt x="1429" y="72"/>
                    <a:pt x="1382" y="1"/>
                    <a:pt x="12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87"/>
            <p:cNvSpPr/>
            <p:nvPr/>
          </p:nvSpPr>
          <p:spPr>
            <a:xfrm>
              <a:off x="7958088" y="3698033"/>
              <a:ext cx="46475" cy="9328"/>
            </a:xfrm>
            <a:custGeom>
              <a:rect b="b" l="l" r="r" t="t"/>
              <a:pathLst>
                <a:path extrusionOk="0" h="287" w="1430">
                  <a:moveTo>
                    <a:pt x="168" y="1"/>
                  </a:moveTo>
                  <a:cubicBezTo>
                    <a:pt x="72" y="1"/>
                    <a:pt x="1" y="48"/>
                    <a:pt x="1" y="144"/>
                  </a:cubicBezTo>
                  <a:cubicBezTo>
                    <a:pt x="1" y="239"/>
                    <a:pt x="72" y="286"/>
                    <a:pt x="168" y="286"/>
                  </a:cubicBezTo>
                  <a:lnTo>
                    <a:pt x="1287" y="286"/>
                  </a:lnTo>
                  <a:cubicBezTo>
                    <a:pt x="1358" y="286"/>
                    <a:pt x="1430" y="215"/>
                    <a:pt x="1430" y="144"/>
                  </a:cubicBezTo>
                  <a:cubicBezTo>
                    <a:pt x="1430" y="48"/>
                    <a:pt x="1382" y="1"/>
                    <a:pt x="128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87"/>
            <p:cNvSpPr/>
            <p:nvPr/>
          </p:nvSpPr>
          <p:spPr>
            <a:xfrm>
              <a:off x="7884573" y="3649283"/>
              <a:ext cx="118463" cy="10075"/>
            </a:xfrm>
            <a:custGeom>
              <a:rect b="b" l="l" r="r" t="t"/>
              <a:pathLst>
                <a:path extrusionOk="0" h="310" w="3645">
                  <a:moveTo>
                    <a:pt x="167" y="0"/>
                  </a:moveTo>
                  <a:cubicBezTo>
                    <a:pt x="72" y="0"/>
                    <a:pt x="0" y="72"/>
                    <a:pt x="0" y="167"/>
                  </a:cubicBezTo>
                  <a:cubicBezTo>
                    <a:pt x="0" y="238"/>
                    <a:pt x="72" y="310"/>
                    <a:pt x="167" y="310"/>
                  </a:cubicBezTo>
                  <a:lnTo>
                    <a:pt x="3501" y="310"/>
                  </a:lnTo>
                  <a:cubicBezTo>
                    <a:pt x="3573" y="310"/>
                    <a:pt x="3644" y="238"/>
                    <a:pt x="3644" y="167"/>
                  </a:cubicBezTo>
                  <a:cubicBezTo>
                    <a:pt x="3644" y="72"/>
                    <a:pt x="3573" y="0"/>
                    <a:pt x="3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87"/>
            <p:cNvSpPr/>
            <p:nvPr/>
          </p:nvSpPr>
          <p:spPr>
            <a:xfrm>
              <a:off x="7884573" y="3672488"/>
              <a:ext cx="118463" cy="10107"/>
            </a:xfrm>
            <a:custGeom>
              <a:rect b="b" l="l" r="r" t="t"/>
              <a:pathLst>
                <a:path extrusionOk="0" h="311" w="3645">
                  <a:moveTo>
                    <a:pt x="167" y="1"/>
                  </a:moveTo>
                  <a:cubicBezTo>
                    <a:pt x="72" y="1"/>
                    <a:pt x="0" y="72"/>
                    <a:pt x="0" y="167"/>
                  </a:cubicBezTo>
                  <a:cubicBezTo>
                    <a:pt x="0" y="239"/>
                    <a:pt x="72" y="310"/>
                    <a:pt x="167" y="310"/>
                  </a:cubicBezTo>
                  <a:lnTo>
                    <a:pt x="3501" y="310"/>
                  </a:lnTo>
                  <a:cubicBezTo>
                    <a:pt x="3573" y="310"/>
                    <a:pt x="3644" y="215"/>
                    <a:pt x="3644" y="167"/>
                  </a:cubicBezTo>
                  <a:cubicBezTo>
                    <a:pt x="3644" y="72"/>
                    <a:pt x="3573" y="1"/>
                    <a:pt x="3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87"/>
            <p:cNvSpPr/>
            <p:nvPr/>
          </p:nvSpPr>
          <p:spPr>
            <a:xfrm>
              <a:off x="7817233" y="3732873"/>
              <a:ext cx="253110" cy="169520"/>
            </a:xfrm>
            <a:custGeom>
              <a:rect b="b" l="l" r="r" t="t"/>
              <a:pathLst>
                <a:path extrusionOk="0" h="5216" w="7788">
                  <a:moveTo>
                    <a:pt x="1" y="0"/>
                  </a:moveTo>
                  <a:lnTo>
                    <a:pt x="1" y="4787"/>
                  </a:lnTo>
                  <a:cubicBezTo>
                    <a:pt x="1" y="5025"/>
                    <a:pt x="167" y="5216"/>
                    <a:pt x="405" y="5216"/>
                  </a:cubicBezTo>
                  <a:lnTo>
                    <a:pt x="7407" y="5216"/>
                  </a:lnTo>
                  <a:cubicBezTo>
                    <a:pt x="7621" y="5216"/>
                    <a:pt x="7788" y="5025"/>
                    <a:pt x="7788" y="4787"/>
                  </a:cubicBezTo>
                  <a:lnTo>
                    <a:pt x="7788" y="405"/>
                  </a:lnTo>
                  <a:cubicBezTo>
                    <a:pt x="7788" y="167"/>
                    <a:pt x="7621" y="0"/>
                    <a:pt x="738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87"/>
            <p:cNvSpPr/>
            <p:nvPr/>
          </p:nvSpPr>
          <p:spPr>
            <a:xfrm>
              <a:off x="7872191" y="3778536"/>
              <a:ext cx="61945" cy="28665"/>
            </a:xfrm>
            <a:custGeom>
              <a:rect b="b" l="l" r="r" t="t"/>
              <a:pathLst>
                <a:path extrusionOk="0" h="882" w="1906">
                  <a:moveTo>
                    <a:pt x="96" y="0"/>
                  </a:moveTo>
                  <a:cubicBezTo>
                    <a:pt x="72" y="0"/>
                    <a:pt x="0" y="24"/>
                    <a:pt x="0" y="72"/>
                  </a:cubicBezTo>
                  <a:lnTo>
                    <a:pt x="0" y="786"/>
                  </a:lnTo>
                  <a:cubicBezTo>
                    <a:pt x="0" y="834"/>
                    <a:pt x="24" y="881"/>
                    <a:pt x="96" y="881"/>
                  </a:cubicBezTo>
                  <a:lnTo>
                    <a:pt x="1810" y="881"/>
                  </a:lnTo>
                  <a:cubicBezTo>
                    <a:pt x="1882" y="881"/>
                    <a:pt x="1906" y="834"/>
                    <a:pt x="1906" y="786"/>
                  </a:cubicBezTo>
                  <a:lnTo>
                    <a:pt x="1906" y="72"/>
                  </a:lnTo>
                  <a:cubicBezTo>
                    <a:pt x="1906" y="48"/>
                    <a:pt x="1882" y="0"/>
                    <a:pt x="181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87"/>
            <p:cNvSpPr/>
            <p:nvPr/>
          </p:nvSpPr>
          <p:spPr>
            <a:xfrm>
              <a:off x="7910118" y="3776976"/>
              <a:ext cx="24798" cy="29445"/>
            </a:xfrm>
            <a:custGeom>
              <a:rect b="b" l="l" r="r" t="t"/>
              <a:pathLst>
                <a:path extrusionOk="0" h="906" w="763">
                  <a:moveTo>
                    <a:pt x="0" y="1"/>
                  </a:moveTo>
                  <a:cubicBezTo>
                    <a:pt x="48" y="1"/>
                    <a:pt x="96" y="48"/>
                    <a:pt x="96" y="96"/>
                  </a:cubicBezTo>
                  <a:lnTo>
                    <a:pt x="96" y="810"/>
                  </a:lnTo>
                  <a:cubicBezTo>
                    <a:pt x="96" y="858"/>
                    <a:pt x="24" y="906"/>
                    <a:pt x="0" y="906"/>
                  </a:cubicBezTo>
                  <a:lnTo>
                    <a:pt x="643" y="906"/>
                  </a:lnTo>
                  <a:cubicBezTo>
                    <a:pt x="715" y="906"/>
                    <a:pt x="739" y="834"/>
                    <a:pt x="739" y="810"/>
                  </a:cubicBezTo>
                  <a:lnTo>
                    <a:pt x="739" y="96"/>
                  </a:lnTo>
                  <a:cubicBezTo>
                    <a:pt x="762" y="48"/>
                    <a:pt x="715"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87"/>
            <p:cNvSpPr/>
            <p:nvPr/>
          </p:nvSpPr>
          <p:spPr>
            <a:xfrm>
              <a:off x="8035503" y="3732873"/>
              <a:ext cx="34840" cy="123078"/>
            </a:xfrm>
            <a:custGeom>
              <a:rect b="b" l="l" r="r" t="t"/>
              <a:pathLst>
                <a:path extrusionOk="0" h="3787" w="1072">
                  <a:moveTo>
                    <a:pt x="0" y="0"/>
                  </a:moveTo>
                  <a:cubicBezTo>
                    <a:pt x="238" y="0"/>
                    <a:pt x="429" y="167"/>
                    <a:pt x="429" y="405"/>
                  </a:cubicBezTo>
                  <a:lnTo>
                    <a:pt x="429" y="3787"/>
                  </a:lnTo>
                  <a:lnTo>
                    <a:pt x="1072" y="3787"/>
                  </a:lnTo>
                  <a:lnTo>
                    <a:pt x="1072" y="405"/>
                  </a:lnTo>
                  <a:cubicBezTo>
                    <a:pt x="1072" y="167"/>
                    <a:pt x="905" y="0"/>
                    <a:pt x="6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87"/>
            <p:cNvSpPr/>
            <p:nvPr/>
          </p:nvSpPr>
          <p:spPr>
            <a:xfrm>
              <a:off x="8026988" y="3848183"/>
              <a:ext cx="74327" cy="104715"/>
            </a:xfrm>
            <a:custGeom>
              <a:rect b="b" l="l" r="r" t="t"/>
              <a:pathLst>
                <a:path extrusionOk="0" h="3222" w="2287">
                  <a:moveTo>
                    <a:pt x="596" y="1"/>
                  </a:moveTo>
                  <a:cubicBezTo>
                    <a:pt x="572" y="1"/>
                    <a:pt x="500" y="24"/>
                    <a:pt x="500" y="72"/>
                  </a:cubicBezTo>
                  <a:lnTo>
                    <a:pt x="500" y="1549"/>
                  </a:lnTo>
                  <a:cubicBezTo>
                    <a:pt x="500" y="1596"/>
                    <a:pt x="453" y="1620"/>
                    <a:pt x="429" y="1620"/>
                  </a:cubicBezTo>
                  <a:lnTo>
                    <a:pt x="119" y="1620"/>
                  </a:lnTo>
                  <a:cubicBezTo>
                    <a:pt x="24" y="1620"/>
                    <a:pt x="0" y="1715"/>
                    <a:pt x="24" y="1810"/>
                  </a:cubicBezTo>
                  <a:lnTo>
                    <a:pt x="1048" y="3168"/>
                  </a:lnTo>
                  <a:cubicBezTo>
                    <a:pt x="1060" y="3204"/>
                    <a:pt x="1090" y="3222"/>
                    <a:pt x="1123" y="3222"/>
                  </a:cubicBezTo>
                  <a:cubicBezTo>
                    <a:pt x="1155" y="3222"/>
                    <a:pt x="1191" y="3204"/>
                    <a:pt x="1215" y="3168"/>
                  </a:cubicBezTo>
                  <a:lnTo>
                    <a:pt x="2239" y="1810"/>
                  </a:lnTo>
                  <a:cubicBezTo>
                    <a:pt x="2286" y="1739"/>
                    <a:pt x="2239" y="1620"/>
                    <a:pt x="2144" y="1620"/>
                  </a:cubicBezTo>
                  <a:lnTo>
                    <a:pt x="1882" y="1620"/>
                  </a:lnTo>
                  <a:cubicBezTo>
                    <a:pt x="1810" y="1620"/>
                    <a:pt x="1786" y="1572"/>
                    <a:pt x="1786" y="1549"/>
                  </a:cubicBezTo>
                  <a:lnTo>
                    <a:pt x="1786" y="72"/>
                  </a:lnTo>
                  <a:cubicBezTo>
                    <a:pt x="1786" y="48"/>
                    <a:pt x="1763" y="1"/>
                    <a:pt x="1691"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87"/>
            <p:cNvSpPr/>
            <p:nvPr/>
          </p:nvSpPr>
          <p:spPr>
            <a:xfrm>
              <a:off x="8050973" y="3848183"/>
              <a:ext cx="49563" cy="104715"/>
            </a:xfrm>
            <a:custGeom>
              <a:rect b="b" l="l" r="r" t="t"/>
              <a:pathLst>
                <a:path extrusionOk="0" h="3222" w="1525">
                  <a:moveTo>
                    <a:pt x="120" y="1"/>
                  </a:moveTo>
                  <a:cubicBezTo>
                    <a:pt x="167" y="1"/>
                    <a:pt x="215" y="24"/>
                    <a:pt x="215" y="72"/>
                  </a:cubicBezTo>
                  <a:lnTo>
                    <a:pt x="215" y="1453"/>
                  </a:lnTo>
                  <a:cubicBezTo>
                    <a:pt x="215" y="1572"/>
                    <a:pt x="310" y="1620"/>
                    <a:pt x="429" y="1620"/>
                  </a:cubicBezTo>
                  <a:cubicBezTo>
                    <a:pt x="572" y="1620"/>
                    <a:pt x="667" y="1810"/>
                    <a:pt x="572" y="1930"/>
                  </a:cubicBezTo>
                  <a:lnTo>
                    <a:pt x="1" y="2739"/>
                  </a:lnTo>
                  <a:lnTo>
                    <a:pt x="334" y="3168"/>
                  </a:lnTo>
                  <a:cubicBezTo>
                    <a:pt x="346" y="3204"/>
                    <a:pt x="376" y="3222"/>
                    <a:pt x="411" y="3222"/>
                  </a:cubicBezTo>
                  <a:cubicBezTo>
                    <a:pt x="447" y="3222"/>
                    <a:pt x="489" y="3204"/>
                    <a:pt x="524" y="3168"/>
                  </a:cubicBezTo>
                  <a:lnTo>
                    <a:pt x="1501" y="1810"/>
                  </a:lnTo>
                  <a:cubicBezTo>
                    <a:pt x="1525" y="1715"/>
                    <a:pt x="1477" y="1620"/>
                    <a:pt x="1382" y="1620"/>
                  </a:cubicBezTo>
                  <a:lnTo>
                    <a:pt x="1120" y="1620"/>
                  </a:lnTo>
                  <a:cubicBezTo>
                    <a:pt x="1048" y="1620"/>
                    <a:pt x="1025" y="1572"/>
                    <a:pt x="1025" y="1549"/>
                  </a:cubicBezTo>
                  <a:lnTo>
                    <a:pt x="1025" y="72"/>
                  </a:lnTo>
                  <a:cubicBezTo>
                    <a:pt x="1025" y="48"/>
                    <a:pt x="1001" y="1"/>
                    <a:pt x="929"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87"/>
            <p:cNvSpPr/>
            <p:nvPr/>
          </p:nvSpPr>
          <p:spPr>
            <a:xfrm>
              <a:off x="7868323" y="3827286"/>
              <a:ext cx="134713" cy="10888"/>
            </a:xfrm>
            <a:custGeom>
              <a:rect b="b" l="l" r="r" t="t"/>
              <a:pathLst>
                <a:path extrusionOk="0" h="335" w="4145">
                  <a:moveTo>
                    <a:pt x="143" y="1"/>
                  </a:moveTo>
                  <a:cubicBezTo>
                    <a:pt x="72" y="1"/>
                    <a:pt x="0" y="96"/>
                    <a:pt x="0" y="191"/>
                  </a:cubicBezTo>
                  <a:cubicBezTo>
                    <a:pt x="0" y="286"/>
                    <a:pt x="96" y="334"/>
                    <a:pt x="191" y="334"/>
                  </a:cubicBezTo>
                  <a:lnTo>
                    <a:pt x="3954" y="334"/>
                  </a:lnTo>
                  <a:cubicBezTo>
                    <a:pt x="4049" y="334"/>
                    <a:pt x="4144" y="286"/>
                    <a:pt x="4120" y="167"/>
                  </a:cubicBezTo>
                  <a:cubicBezTo>
                    <a:pt x="4120" y="72"/>
                    <a:pt x="4025" y="1"/>
                    <a:pt x="3930"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87"/>
            <p:cNvSpPr/>
            <p:nvPr/>
          </p:nvSpPr>
          <p:spPr>
            <a:xfrm>
              <a:off x="7868323" y="3852831"/>
              <a:ext cx="134713" cy="10855"/>
            </a:xfrm>
            <a:custGeom>
              <a:rect b="b" l="l" r="r" t="t"/>
              <a:pathLst>
                <a:path extrusionOk="0" h="334" w="4145">
                  <a:moveTo>
                    <a:pt x="143" y="0"/>
                  </a:moveTo>
                  <a:cubicBezTo>
                    <a:pt x="72" y="0"/>
                    <a:pt x="0" y="96"/>
                    <a:pt x="0" y="167"/>
                  </a:cubicBezTo>
                  <a:cubicBezTo>
                    <a:pt x="0" y="262"/>
                    <a:pt x="96" y="334"/>
                    <a:pt x="191" y="334"/>
                  </a:cubicBezTo>
                  <a:lnTo>
                    <a:pt x="3954" y="334"/>
                  </a:lnTo>
                  <a:cubicBezTo>
                    <a:pt x="4049" y="334"/>
                    <a:pt x="4144" y="239"/>
                    <a:pt x="4120" y="143"/>
                  </a:cubicBezTo>
                  <a:cubicBezTo>
                    <a:pt x="4120" y="48"/>
                    <a:pt x="4025" y="0"/>
                    <a:pt x="393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3" name="Google Shape;19233;p87"/>
          <p:cNvGrpSpPr/>
          <p:nvPr/>
        </p:nvGrpSpPr>
        <p:grpSpPr>
          <a:xfrm>
            <a:off x="7030896" y="3602061"/>
            <a:ext cx="356818" cy="345215"/>
            <a:chOff x="7030896" y="3602061"/>
            <a:chExt cx="356818" cy="345215"/>
          </a:xfrm>
        </p:grpSpPr>
        <p:sp>
          <p:nvSpPr>
            <p:cNvPr id="19234" name="Google Shape;19234;p87"/>
            <p:cNvSpPr/>
            <p:nvPr/>
          </p:nvSpPr>
          <p:spPr>
            <a:xfrm>
              <a:off x="7030896" y="3620651"/>
              <a:ext cx="356818" cy="214403"/>
            </a:xfrm>
            <a:custGeom>
              <a:rect b="b" l="l" r="r" t="t"/>
              <a:pathLst>
                <a:path extrusionOk="0" h="6597" w="10979">
                  <a:moveTo>
                    <a:pt x="381" y="0"/>
                  </a:moveTo>
                  <a:cubicBezTo>
                    <a:pt x="167" y="0"/>
                    <a:pt x="0" y="167"/>
                    <a:pt x="0" y="381"/>
                  </a:cubicBezTo>
                  <a:lnTo>
                    <a:pt x="0" y="6216"/>
                  </a:lnTo>
                  <a:cubicBezTo>
                    <a:pt x="0" y="6430"/>
                    <a:pt x="167" y="6597"/>
                    <a:pt x="381" y="6597"/>
                  </a:cubicBezTo>
                  <a:lnTo>
                    <a:pt x="10598" y="6597"/>
                  </a:lnTo>
                  <a:cubicBezTo>
                    <a:pt x="10788" y="6597"/>
                    <a:pt x="10979" y="6430"/>
                    <a:pt x="10979" y="6192"/>
                  </a:cubicBezTo>
                  <a:lnTo>
                    <a:pt x="10979" y="381"/>
                  </a:lnTo>
                  <a:cubicBezTo>
                    <a:pt x="10979" y="167"/>
                    <a:pt x="10788" y="0"/>
                    <a:pt x="1059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87"/>
            <p:cNvSpPr/>
            <p:nvPr/>
          </p:nvSpPr>
          <p:spPr>
            <a:xfrm>
              <a:off x="7061836" y="3602061"/>
              <a:ext cx="294905" cy="205920"/>
            </a:xfrm>
            <a:custGeom>
              <a:rect b="b" l="l" r="r" t="t"/>
              <a:pathLst>
                <a:path extrusionOk="0" h="6336" w="9074">
                  <a:moveTo>
                    <a:pt x="477" y="1"/>
                  </a:moveTo>
                  <a:cubicBezTo>
                    <a:pt x="191" y="1"/>
                    <a:pt x="1" y="215"/>
                    <a:pt x="1" y="477"/>
                  </a:cubicBezTo>
                  <a:lnTo>
                    <a:pt x="1" y="5621"/>
                  </a:lnTo>
                  <a:cubicBezTo>
                    <a:pt x="1" y="5907"/>
                    <a:pt x="191" y="6097"/>
                    <a:pt x="477" y="6097"/>
                  </a:cubicBezTo>
                  <a:lnTo>
                    <a:pt x="3763" y="6097"/>
                  </a:lnTo>
                  <a:lnTo>
                    <a:pt x="3954" y="5907"/>
                  </a:lnTo>
                  <a:cubicBezTo>
                    <a:pt x="4097" y="5907"/>
                    <a:pt x="4240" y="5954"/>
                    <a:pt x="4359" y="6073"/>
                  </a:cubicBezTo>
                  <a:cubicBezTo>
                    <a:pt x="4406" y="6097"/>
                    <a:pt x="4454" y="6335"/>
                    <a:pt x="4525" y="6335"/>
                  </a:cubicBezTo>
                  <a:lnTo>
                    <a:pt x="4549" y="6335"/>
                  </a:lnTo>
                  <a:cubicBezTo>
                    <a:pt x="4597" y="6335"/>
                    <a:pt x="4644" y="6311"/>
                    <a:pt x="4692" y="6288"/>
                  </a:cubicBezTo>
                  <a:cubicBezTo>
                    <a:pt x="4787" y="6169"/>
                    <a:pt x="4930" y="6097"/>
                    <a:pt x="5121" y="6097"/>
                  </a:cubicBezTo>
                  <a:lnTo>
                    <a:pt x="8598" y="6097"/>
                  </a:lnTo>
                  <a:cubicBezTo>
                    <a:pt x="8860" y="6097"/>
                    <a:pt x="9074" y="5907"/>
                    <a:pt x="9074" y="5621"/>
                  </a:cubicBezTo>
                  <a:lnTo>
                    <a:pt x="9074" y="477"/>
                  </a:lnTo>
                  <a:cubicBezTo>
                    <a:pt x="9050" y="215"/>
                    <a:pt x="8836" y="1"/>
                    <a:pt x="8574" y="1"/>
                  </a:cubicBezTo>
                  <a:lnTo>
                    <a:pt x="5073" y="1"/>
                  </a:lnTo>
                  <a:cubicBezTo>
                    <a:pt x="4787" y="1"/>
                    <a:pt x="4525" y="239"/>
                    <a:pt x="4525" y="572"/>
                  </a:cubicBezTo>
                  <a:cubicBezTo>
                    <a:pt x="4525" y="263"/>
                    <a:pt x="4287" y="1"/>
                    <a:pt x="395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87"/>
            <p:cNvSpPr/>
            <p:nvPr/>
          </p:nvSpPr>
          <p:spPr>
            <a:xfrm>
              <a:off x="7317253" y="3602061"/>
              <a:ext cx="38740" cy="198185"/>
            </a:xfrm>
            <a:custGeom>
              <a:rect b="b" l="l" r="r" t="t"/>
              <a:pathLst>
                <a:path extrusionOk="0" h="6098" w="1192">
                  <a:moveTo>
                    <a:pt x="0" y="1"/>
                  </a:moveTo>
                  <a:cubicBezTo>
                    <a:pt x="262" y="1"/>
                    <a:pt x="429" y="215"/>
                    <a:pt x="429" y="477"/>
                  </a:cubicBezTo>
                  <a:lnTo>
                    <a:pt x="429" y="5621"/>
                  </a:lnTo>
                  <a:cubicBezTo>
                    <a:pt x="429" y="5907"/>
                    <a:pt x="239" y="6097"/>
                    <a:pt x="0" y="6097"/>
                  </a:cubicBezTo>
                  <a:lnTo>
                    <a:pt x="715" y="6097"/>
                  </a:lnTo>
                  <a:cubicBezTo>
                    <a:pt x="977" y="6097"/>
                    <a:pt x="1191" y="5907"/>
                    <a:pt x="1191" y="5621"/>
                  </a:cubicBezTo>
                  <a:lnTo>
                    <a:pt x="1191" y="477"/>
                  </a:lnTo>
                  <a:cubicBezTo>
                    <a:pt x="1191" y="215"/>
                    <a:pt x="977"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87"/>
            <p:cNvSpPr/>
            <p:nvPr/>
          </p:nvSpPr>
          <p:spPr>
            <a:xfrm>
              <a:off x="7167103" y="3602061"/>
              <a:ext cx="41827" cy="205140"/>
            </a:xfrm>
            <a:custGeom>
              <a:rect b="b" l="l" r="r" t="t"/>
              <a:pathLst>
                <a:path extrusionOk="0" h="6312" w="1287">
                  <a:moveTo>
                    <a:pt x="0" y="1"/>
                  </a:moveTo>
                  <a:cubicBezTo>
                    <a:pt x="286" y="1"/>
                    <a:pt x="524" y="239"/>
                    <a:pt x="524" y="572"/>
                  </a:cubicBezTo>
                  <a:lnTo>
                    <a:pt x="524" y="6073"/>
                  </a:lnTo>
                  <a:lnTo>
                    <a:pt x="715" y="6073"/>
                  </a:lnTo>
                  <a:cubicBezTo>
                    <a:pt x="858" y="6073"/>
                    <a:pt x="1001" y="6145"/>
                    <a:pt x="1096" y="6264"/>
                  </a:cubicBezTo>
                  <a:cubicBezTo>
                    <a:pt x="1167" y="6288"/>
                    <a:pt x="1215" y="6311"/>
                    <a:pt x="1286" y="6311"/>
                  </a:cubicBezTo>
                  <a:lnTo>
                    <a:pt x="1286" y="572"/>
                  </a:lnTo>
                  <a:cubicBezTo>
                    <a:pt x="1286" y="263"/>
                    <a:pt x="1048"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87"/>
            <p:cNvSpPr/>
            <p:nvPr/>
          </p:nvSpPr>
          <p:spPr>
            <a:xfrm>
              <a:off x="7239838" y="3629166"/>
              <a:ext cx="83623" cy="56518"/>
            </a:xfrm>
            <a:custGeom>
              <a:rect b="b" l="l" r="r" t="t"/>
              <a:pathLst>
                <a:path extrusionOk="0" h="1739" w="2573">
                  <a:moveTo>
                    <a:pt x="191" y="0"/>
                  </a:moveTo>
                  <a:cubicBezTo>
                    <a:pt x="72" y="0"/>
                    <a:pt x="1" y="95"/>
                    <a:pt x="1" y="214"/>
                  </a:cubicBezTo>
                  <a:lnTo>
                    <a:pt x="1" y="1524"/>
                  </a:lnTo>
                  <a:cubicBezTo>
                    <a:pt x="1" y="1643"/>
                    <a:pt x="72" y="1739"/>
                    <a:pt x="191" y="1739"/>
                  </a:cubicBezTo>
                  <a:lnTo>
                    <a:pt x="2382" y="1739"/>
                  </a:lnTo>
                  <a:cubicBezTo>
                    <a:pt x="2501" y="1739"/>
                    <a:pt x="2573" y="1643"/>
                    <a:pt x="2573" y="1524"/>
                  </a:cubicBezTo>
                  <a:lnTo>
                    <a:pt x="2573" y="214"/>
                  </a:lnTo>
                  <a:cubicBezTo>
                    <a:pt x="2573" y="95"/>
                    <a:pt x="2501" y="0"/>
                    <a:pt x="2382"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87"/>
            <p:cNvSpPr/>
            <p:nvPr/>
          </p:nvSpPr>
          <p:spPr>
            <a:xfrm>
              <a:off x="7295576" y="3629166"/>
              <a:ext cx="27885" cy="56518"/>
            </a:xfrm>
            <a:custGeom>
              <a:rect b="b" l="l" r="r" t="t"/>
              <a:pathLst>
                <a:path extrusionOk="0" h="1739" w="858">
                  <a:moveTo>
                    <a:pt x="1" y="0"/>
                  </a:moveTo>
                  <a:cubicBezTo>
                    <a:pt x="120" y="0"/>
                    <a:pt x="215" y="95"/>
                    <a:pt x="215" y="214"/>
                  </a:cubicBezTo>
                  <a:lnTo>
                    <a:pt x="215" y="1524"/>
                  </a:lnTo>
                  <a:cubicBezTo>
                    <a:pt x="215" y="1643"/>
                    <a:pt x="120" y="1739"/>
                    <a:pt x="1" y="1739"/>
                  </a:cubicBezTo>
                  <a:lnTo>
                    <a:pt x="667" y="1739"/>
                  </a:lnTo>
                  <a:cubicBezTo>
                    <a:pt x="786" y="1739"/>
                    <a:pt x="858" y="1643"/>
                    <a:pt x="858" y="1524"/>
                  </a:cubicBezTo>
                  <a:lnTo>
                    <a:pt x="858" y="214"/>
                  </a:lnTo>
                  <a:cubicBezTo>
                    <a:pt x="858" y="95"/>
                    <a:pt x="786" y="0"/>
                    <a:pt x="667" y="0"/>
                  </a:cubicBezTo>
                  <a:close/>
                </a:path>
              </a:pathLst>
            </a:custGeom>
            <a:solidFill>
              <a:srgbClr val="D0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87"/>
            <p:cNvSpPr/>
            <p:nvPr/>
          </p:nvSpPr>
          <p:spPr>
            <a:xfrm>
              <a:off x="7086601" y="3644636"/>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20"/>
                  </a:cubicBezTo>
                  <a:cubicBezTo>
                    <a:pt x="2596" y="72"/>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87"/>
            <p:cNvSpPr/>
            <p:nvPr/>
          </p:nvSpPr>
          <p:spPr>
            <a:xfrm>
              <a:off x="7086601" y="3664753"/>
              <a:ext cx="85182" cy="10855"/>
            </a:xfrm>
            <a:custGeom>
              <a:rect b="b" l="l" r="r" t="t"/>
              <a:pathLst>
                <a:path extrusionOk="0" h="334" w="2621">
                  <a:moveTo>
                    <a:pt x="191" y="1"/>
                  </a:moveTo>
                  <a:cubicBezTo>
                    <a:pt x="96" y="1"/>
                    <a:pt x="1" y="96"/>
                    <a:pt x="25" y="215"/>
                  </a:cubicBezTo>
                  <a:cubicBezTo>
                    <a:pt x="25" y="286"/>
                    <a:pt x="96" y="334"/>
                    <a:pt x="191" y="334"/>
                  </a:cubicBezTo>
                  <a:lnTo>
                    <a:pt x="2454" y="334"/>
                  </a:lnTo>
                  <a:cubicBezTo>
                    <a:pt x="2525" y="334"/>
                    <a:pt x="2620" y="239"/>
                    <a:pt x="2596" y="120"/>
                  </a:cubicBezTo>
                  <a:cubicBezTo>
                    <a:pt x="2596" y="72"/>
                    <a:pt x="2525" y="1"/>
                    <a:pt x="245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87"/>
            <p:cNvSpPr/>
            <p:nvPr/>
          </p:nvSpPr>
          <p:spPr>
            <a:xfrm>
              <a:off x="7086601" y="3686431"/>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19"/>
                  </a:cubicBezTo>
                  <a:cubicBezTo>
                    <a:pt x="2596" y="48"/>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87"/>
            <p:cNvSpPr/>
            <p:nvPr/>
          </p:nvSpPr>
          <p:spPr>
            <a:xfrm>
              <a:off x="7086601" y="3707328"/>
              <a:ext cx="85963" cy="10855"/>
            </a:xfrm>
            <a:custGeom>
              <a:rect b="b" l="l" r="r" t="t"/>
              <a:pathLst>
                <a:path extrusionOk="0" h="334" w="2645">
                  <a:moveTo>
                    <a:pt x="191" y="0"/>
                  </a:moveTo>
                  <a:cubicBezTo>
                    <a:pt x="96" y="0"/>
                    <a:pt x="1" y="96"/>
                    <a:pt x="25" y="215"/>
                  </a:cubicBezTo>
                  <a:cubicBezTo>
                    <a:pt x="25" y="286"/>
                    <a:pt x="96" y="334"/>
                    <a:pt x="191" y="334"/>
                  </a:cubicBezTo>
                  <a:lnTo>
                    <a:pt x="2477" y="334"/>
                  </a:lnTo>
                  <a:cubicBezTo>
                    <a:pt x="2596" y="334"/>
                    <a:pt x="2644" y="215"/>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87"/>
            <p:cNvSpPr/>
            <p:nvPr/>
          </p:nvSpPr>
          <p:spPr>
            <a:xfrm>
              <a:off x="7086601" y="3729786"/>
              <a:ext cx="85963" cy="10855"/>
            </a:xfrm>
            <a:custGeom>
              <a:rect b="b" l="l" r="r" t="t"/>
              <a:pathLst>
                <a:path extrusionOk="0" h="334" w="2645">
                  <a:moveTo>
                    <a:pt x="191" y="0"/>
                  </a:moveTo>
                  <a:cubicBezTo>
                    <a:pt x="96" y="0"/>
                    <a:pt x="1" y="95"/>
                    <a:pt x="25" y="214"/>
                  </a:cubicBezTo>
                  <a:cubicBezTo>
                    <a:pt x="25" y="262"/>
                    <a:pt x="96" y="333"/>
                    <a:pt x="191" y="333"/>
                  </a:cubicBezTo>
                  <a:lnTo>
                    <a:pt x="2477" y="333"/>
                  </a:lnTo>
                  <a:cubicBezTo>
                    <a:pt x="2596" y="333"/>
                    <a:pt x="2644" y="238"/>
                    <a:pt x="2644" y="119"/>
                  </a:cubicBezTo>
                  <a:cubicBezTo>
                    <a:pt x="2644" y="71"/>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87"/>
            <p:cNvSpPr/>
            <p:nvPr/>
          </p:nvSpPr>
          <p:spPr>
            <a:xfrm>
              <a:off x="7086601" y="3752211"/>
              <a:ext cx="85963" cy="10888"/>
            </a:xfrm>
            <a:custGeom>
              <a:rect b="b" l="l" r="r" t="t"/>
              <a:pathLst>
                <a:path extrusionOk="0" h="335" w="2645">
                  <a:moveTo>
                    <a:pt x="191" y="1"/>
                  </a:moveTo>
                  <a:cubicBezTo>
                    <a:pt x="96" y="1"/>
                    <a:pt x="1" y="96"/>
                    <a:pt x="25" y="215"/>
                  </a:cubicBezTo>
                  <a:cubicBezTo>
                    <a:pt x="25" y="263"/>
                    <a:pt x="96" y="334"/>
                    <a:pt x="191" y="334"/>
                  </a:cubicBezTo>
                  <a:lnTo>
                    <a:pt x="2477" y="334"/>
                  </a:lnTo>
                  <a:cubicBezTo>
                    <a:pt x="2596" y="334"/>
                    <a:pt x="2644"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87"/>
            <p:cNvSpPr/>
            <p:nvPr/>
          </p:nvSpPr>
          <p:spPr>
            <a:xfrm>
              <a:off x="7232103" y="3707328"/>
              <a:ext cx="85963" cy="10855"/>
            </a:xfrm>
            <a:custGeom>
              <a:rect b="b" l="l" r="r" t="t"/>
              <a:pathLst>
                <a:path extrusionOk="0" h="334" w="2645">
                  <a:moveTo>
                    <a:pt x="168" y="0"/>
                  </a:moveTo>
                  <a:cubicBezTo>
                    <a:pt x="72" y="0"/>
                    <a:pt x="1" y="96"/>
                    <a:pt x="25" y="215"/>
                  </a:cubicBezTo>
                  <a:cubicBezTo>
                    <a:pt x="25" y="286"/>
                    <a:pt x="72" y="334"/>
                    <a:pt x="168" y="334"/>
                  </a:cubicBezTo>
                  <a:lnTo>
                    <a:pt x="2454" y="334"/>
                  </a:lnTo>
                  <a:cubicBezTo>
                    <a:pt x="2573" y="334"/>
                    <a:pt x="2644" y="215"/>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87"/>
            <p:cNvSpPr/>
            <p:nvPr/>
          </p:nvSpPr>
          <p:spPr>
            <a:xfrm>
              <a:off x="7232103" y="3729786"/>
              <a:ext cx="85963" cy="10855"/>
            </a:xfrm>
            <a:custGeom>
              <a:rect b="b" l="l" r="r" t="t"/>
              <a:pathLst>
                <a:path extrusionOk="0" h="334" w="2645">
                  <a:moveTo>
                    <a:pt x="168" y="0"/>
                  </a:moveTo>
                  <a:cubicBezTo>
                    <a:pt x="72" y="0"/>
                    <a:pt x="1" y="95"/>
                    <a:pt x="25" y="214"/>
                  </a:cubicBezTo>
                  <a:cubicBezTo>
                    <a:pt x="25" y="262"/>
                    <a:pt x="72" y="333"/>
                    <a:pt x="168" y="333"/>
                  </a:cubicBezTo>
                  <a:lnTo>
                    <a:pt x="2454" y="333"/>
                  </a:lnTo>
                  <a:cubicBezTo>
                    <a:pt x="2573" y="333"/>
                    <a:pt x="2644" y="238"/>
                    <a:pt x="2644" y="119"/>
                  </a:cubicBezTo>
                  <a:cubicBezTo>
                    <a:pt x="2644" y="71"/>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87"/>
            <p:cNvSpPr/>
            <p:nvPr/>
          </p:nvSpPr>
          <p:spPr>
            <a:xfrm>
              <a:off x="7232103" y="3752211"/>
              <a:ext cx="85963" cy="10888"/>
            </a:xfrm>
            <a:custGeom>
              <a:rect b="b" l="l" r="r" t="t"/>
              <a:pathLst>
                <a:path extrusionOk="0" h="335" w="2645">
                  <a:moveTo>
                    <a:pt x="168" y="1"/>
                  </a:moveTo>
                  <a:cubicBezTo>
                    <a:pt x="72" y="1"/>
                    <a:pt x="1" y="96"/>
                    <a:pt x="25" y="215"/>
                  </a:cubicBezTo>
                  <a:cubicBezTo>
                    <a:pt x="25" y="263"/>
                    <a:pt x="72" y="334"/>
                    <a:pt x="168" y="334"/>
                  </a:cubicBezTo>
                  <a:lnTo>
                    <a:pt x="2454" y="334"/>
                  </a:lnTo>
                  <a:cubicBezTo>
                    <a:pt x="2573"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87"/>
            <p:cNvSpPr/>
            <p:nvPr/>
          </p:nvSpPr>
          <p:spPr>
            <a:xfrm>
              <a:off x="7230576" y="3815683"/>
              <a:ext cx="59605" cy="131593"/>
            </a:xfrm>
            <a:custGeom>
              <a:rect b="b" l="l" r="r" t="t"/>
              <a:pathLst>
                <a:path extrusionOk="0" h="4049" w="1834">
                  <a:moveTo>
                    <a:pt x="881" y="0"/>
                  </a:moveTo>
                  <a:cubicBezTo>
                    <a:pt x="524" y="0"/>
                    <a:pt x="215" y="215"/>
                    <a:pt x="48" y="524"/>
                  </a:cubicBezTo>
                  <a:cubicBezTo>
                    <a:pt x="0" y="548"/>
                    <a:pt x="0" y="596"/>
                    <a:pt x="0" y="620"/>
                  </a:cubicBezTo>
                  <a:lnTo>
                    <a:pt x="0" y="1310"/>
                  </a:lnTo>
                  <a:cubicBezTo>
                    <a:pt x="0" y="1358"/>
                    <a:pt x="0" y="1405"/>
                    <a:pt x="48" y="1429"/>
                  </a:cubicBezTo>
                  <a:cubicBezTo>
                    <a:pt x="191" y="1739"/>
                    <a:pt x="524" y="1929"/>
                    <a:pt x="881" y="1929"/>
                  </a:cubicBezTo>
                  <a:cubicBezTo>
                    <a:pt x="953" y="1929"/>
                    <a:pt x="1048" y="1929"/>
                    <a:pt x="1143" y="1906"/>
                  </a:cubicBezTo>
                  <a:lnTo>
                    <a:pt x="1143" y="3882"/>
                  </a:lnTo>
                  <a:cubicBezTo>
                    <a:pt x="1143" y="3954"/>
                    <a:pt x="1239" y="4049"/>
                    <a:pt x="1310" y="4049"/>
                  </a:cubicBezTo>
                  <a:lnTo>
                    <a:pt x="1620" y="4049"/>
                  </a:lnTo>
                  <a:cubicBezTo>
                    <a:pt x="1715" y="4049"/>
                    <a:pt x="1786" y="3954"/>
                    <a:pt x="1786" y="3882"/>
                  </a:cubicBezTo>
                  <a:lnTo>
                    <a:pt x="1786" y="1024"/>
                  </a:lnTo>
                  <a:cubicBezTo>
                    <a:pt x="1834" y="453"/>
                    <a:pt x="1381" y="0"/>
                    <a:pt x="8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87"/>
            <p:cNvSpPr/>
            <p:nvPr/>
          </p:nvSpPr>
          <p:spPr>
            <a:xfrm>
              <a:off x="7315693" y="3815683"/>
              <a:ext cx="59638" cy="131593"/>
            </a:xfrm>
            <a:custGeom>
              <a:rect b="b" l="l" r="r" t="t"/>
              <a:pathLst>
                <a:path extrusionOk="0" h="4049" w="1835">
                  <a:moveTo>
                    <a:pt x="953" y="0"/>
                  </a:moveTo>
                  <a:cubicBezTo>
                    <a:pt x="453" y="0"/>
                    <a:pt x="1" y="453"/>
                    <a:pt x="48" y="1024"/>
                  </a:cubicBezTo>
                  <a:lnTo>
                    <a:pt x="48" y="3882"/>
                  </a:lnTo>
                  <a:cubicBezTo>
                    <a:pt x="48" y="3954"/>
                    <a:pt x="120" y="4049"/>
                    <a:pt x="215" y="4049"/>
                  </a:cubicBezTo>
                  <a:lnTo>
                    <a:pt x="525" y="4049"/>
                  </a:lnTo>
                  <a:cubicBezTo>
                    <a:pt x="596" y="4049"/>
                    <a:pt x="691" y="3954"/>
                    <a:pt x="691" y="3882"/>
                  </a:cubicBezTo>
                  <a:lnTo>
                    <a:pt x="691" y="1906"/>
                  </a:lnTo>
                  <a:cubicBezTo>
                    <a:pt x="787" y="1929"/>
                    <a:pt x="882" y="1929"/>
                    <a:pt x="953" y="1929"/>
                  </a:cubicBezTo>
                  <a:cubicBezTo>
                    <a:pt x="1311" y="1929"/>
                    <a:pt x="1644" y="1739"/>
                    <a:pt x="1787" y="1429"/>
                  </a:cubicBezTo>
                  <a:cubicBezTo>
                    <a:pt x="1835" y="1405"/>
                    <a:pt x="1835" y="1358"/>
                    <a:pt x="1835" y="1310"/>
                  </a:cubicBezTo>
                  <a:lnTo>
                    <a:pt x="1835" y="620"/>
                  </a:lnTo>
                  <a:cubicBezTo>
                    <a:pt x="1835" y="596"/>
                    <a:pt x="1835" y="548"/>
                    <a:pt x="1787" y="524"/>
                  </a:cubicBezTo>
                  <a:cubicBezTo>
                    <a:pt x="1620" y="215"/>
                    <a:pt x="1311" y="0"/>
                    <a:pt x="95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87"/>
            <p:cNvSpPr/>
            <p:nvPr/>
          </p:nvSpPr>
          <p:spPr>
            <a:xfrm>
              <a:off x="7065703" y="3864433"/>
              <a:ext cx="161785" cy="49563"/>
            </a:xfrm>
            <a:custGeom>
              <a:rect b="b" l="l" r="r" t="t"/>
              <a:pathLst>
                <a:path extrusionOk="0" h="1525" w="4978">
                  <a:moveTo>
                    <a:pt x="1642" y="1476"/>
                  </a:moveTo>
                  <a:cubicBezTo>
                    <a:pt x="1635" y="1477"/>
                    <a:pt x="1627" y="1477"/>
                    <a:pt x="1620" y="1477"/>
                  </a:cubicBezTo>
                  <a:lnTo>
                    <a:pt x="1668" y="1477"/>
                  </a:lnTo>
                  <a:cubicBezTo>
                    <a:pt x="1659" y="1477"/>
                    <a:pt x="1650" y="1477"/>
                    <a:pt x="1642" y="1476"/>
                  </a:cubicBezTo>
                  <a:close/>
                  <a:moveTo>
                    <a:pt x="2906" y="1"/>
                  </a:moveTo>
                  <a:cubicBezTo>
                    <a:pt x="2811" y="1"/>
                    <a:pt x="2692" y="48"/>
                    <a:pt x="2668" y="144"/>
                  </a:cubicBezTo>
                  <a:lnTo>
                    <a:pt x="2501" y="596"/>
                  </a:lnTo>
                  <a:lnTo>
                    <a:pt x="2382" y="310"/>
                  </a:lnTo>
                  <a:cubicBezTo>
                    <a:pt x="2335" y="239"/>
                    <a:pt x="2215" y="167"/>
                    <a:pt x="2144" y="167"/>
                  </a:cubicBezTo>
                  <a:cubicBezTo>
                    <a:pt x="2025" y="215"/>
                    <a:pt x="1930" y="263"/>
                    <a:pt x="1906" y="358"/>
                  </a:cubicBezTo>
                  <a:lnTo>
                    <a:pt x="1668" y="977"/>
                  </a:lnTo>
                  <a:lnTo>
                    <a:pt x="1382" y="263"/>
                  </a:lnTo>
                  <a:cubicBezTo>
                    <a:pt x="1358" y="144"/>
                    <a:pt x="1263" y="96"/>
                    <a:pt x="1191" y="96"/>
                  </a:cubicBezTo>
                  <a:cubicBezTo>
                    <a:pt x="1096" y="96"/>
                    <a:pt x="1001" y="120"/>
                    <a:pt x="953" y="215"/>
                  </a:cubicBezTo>
                  <a:lnTo>
                    <a:pt x="715" y="596"/>
                  </a:lnTo>
                  <a:lnTo>
                    <a:pt x="144" y="596"/>
                  </a:lnTo>
                  <a:cubicBezTo>
                    <a:pt x="48" y="596"/>
                    <a:pt x="1" y="691"/>
                    <a:pt x="1" y="763"/>
                  </a:cubicBezTo>
                  <a:cubicBezTo>
                    <a:pt x="1" y="858"/>
                    <a:pt x="72" y="929"/>
                    <a:pt x="167" y="929"/>
                  </a:cubicBezTo>
                  <a:lnTo>
                    <a:pt x="763" y="929"/>
                  </a:lnTo>
                  <a:cubicBezTo>
                    <a:pt x="858" y="929"/>
                    <a:pt x="906" y="858"/>
                    <a:pt x="977" y="810"/>
                  </a:cubicBezTo>
                  <a:lnTo>
                    <a:pt x="1144" y="501"/>
                  </a:lnTo>
                  <a:lnTo>
                    <a:pt x="1430" y="1310"/>
                  </a:lnTo>
                  <a:cubicBezTo>
                    <a:pt x="1452" y="1421"/>
                    <a:pt x="1535" y="1470"/>
                    <a:pt x="1642" y="1476"/>
                  </a:cubicBezTo>
                  <a:lnTo>
                    <a:pt x="1642" y="1476"/>
                  </a:lnTo>
                  <a:cubicBezTo>
                    <a:pt x="1751" y="1468"/>
                    <a:pt x="1836" y="1400"/>
                    <a:pt x="1858" y="1310"/>
                  </a:cubicBezTo>
                  <a:lnTo>
                    <a:pt x="2096" y="644"/>
                  </a:lnTo>
                  <a:lnTo>
                    <a:pt x="2215" y="929"/>
                  </a:lnTo>
                  <a:cubicBezTo>
                    <a:pt x="2287" y="1001"/>
                    <a:pt x="2382" y="1072"/>
                    <a:pt x="2454" y="1072"/>
                  </a:cubicBezTo>
                  <a:cubicBezTo>
                    <a:pt x="2573" y="1072"/>
                    <a:pt x="2668" y="1001"/>
                    <a:pt x="2692" y="929"/>
                  </a:cubicBezTo>
                  <a:lnTo>
                    <a:pt x="2882" y="477"/>
                  </a:lnTo>
                  <a:lnTo>
                    <a:pt x="3168" y="1334"/>
                  </a:lnTo>
                  <a:cubicBezTo>
                    <a:pt x="3216" y="1453"/>
                    <a:pt x="3287" y="1525"/>
                    <a:pt x="3406" y="1525"/>
                  </a:cubicBezTo>
                  <a:cubicBezTo>
                    <a:pt x="3525" y="1525"/>
                    <a:pt x="3621" y="1453"/>
                    <a:pt x="3644" y="1334"/>
                  </a:cubicBezTo>
                  <a:lnTo>
                    <a:pt x="3835" y="929"/>
                  </a:lnTo>
                  <a:lnTo>
                    <a:pt x="4835" y="929"/>
                  </a:lnTo>
                  <a:cubicBezTo>
                    <a:pt x="4930" y="929"/>
                    <a:pt x="4978" y="834"/>
                    <a:pt x="4978" y="739"/>
                  </a:cubicBezTo>
                  <a:cubicBezTo>
                    <a:pt x="4978" y="644"/>
                    <a:pt x="4906" y="596"/>
                    <a:pt x="4811" y="596"/>
                  </a:cubicBezTo>
                  <a:lnTo>
                    <a:pt x="3740" y="596"/>
                  </a:lnTo>
                  <a:cubicBezTo>
                    <a:pt x="3740" y="596"/>
                    <a:pt x="3525" y="644"/>
                    <a:pt x="3501" y="739"/>
                  </a:cubicBezTo>
                  <a:lnTo>
                    <a:pt x="3406" y="1001"/>
                  </a:lnTo>
                  <a:lnTo>
                    <a:pt x="3144" y="167"/>
                  </a:lnTo>
                  <a:cubicBezTo>
                    <a:pt x="3120" y="48"/>
                    <a:pt x="3025" y="1"/>
                    <a:pt x="290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87"/>
            <p:cNvSpPr/>
            <p:nvPr/>
          </p:nvSpPr>
          <p:spPr>
            <a:xfrm>
              <a:off x="7249913" y="3838141"/>
              <a:ext cx="17843" cy="10855"/>
            </a:xfrm>
            <a:custGeom>
              <a:rect b="b" l="l" r="r" t="t"/>
              <a:pathLst>
                <a:path extrusionOk="0" h="334" w="549">
                  <a:moveTo>
                    <a:pt x="167" y="0"/>
                  </a:moveTo>
                  <a:cubicBezTo>
                    <a:pt x="72" y="0"/>
                    <a:pt x="1" y="95"/>
                    <a:pt x="1" y="191"/>
                  </a:cubicBezTo>
                  <a:cubicBezTo>
                    <a:pt x="1" y="262"/>
                    <a:pt x="96" y="333"/>
                    <a:pt x="191" y="333"/>
                  </a:cubicBezTo>
                  <a:lnTo>
                    <a:pt x="405" y="333"/>
                  </a:lnTo>
                  <a:cubicBezTo>
                    <a:pt x="477" y="333"/>
                    <a:pt x="548" y="262"/>
                    <a:pt x="548" y="143"/>
                  </a:cubicBezTo>
                  <a:cubicBezTo>
                    <a:pt x="548"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87"/>
            <p:cNvSpPr/>
            <p:nvPr/>
          </p:nvSpPr>
          <p:spPr>
            <a:xfrm>
              <a:off x="7337371" y="3838141"/>
              <a:ext cx="18623" cy="10855"/>
            </a:xfrm>
            <a:custGeom>
              <a:rect b="b" l="l" r="r" t="t"/>
              <a:pathLst>
                <a:path extrusionOk="0" h="334" w="573">
                  <a:moveTo>
                    <a:pt x="143" y="0"/>
                  </a:moveTo>
                  <a:cubicBezTo>
                    <a:pt x="48" y="0"/>
                    <a:pt x="1" y="95"/>
                    <a:pt x="1" y="191"/>
                  </a:cubicBezTo>
                  <a:cubicBezTo>
                    <a:pt x="1" y="262"/>
                    <a:pt x="96" y="333"/>
                    <a:pt x="167" y="333"/>
                  </a:cubicBezTo>
                  <a:lnTo>
                    <a:pt x="382" y="333"/>
                  </a:lnTo>
                  <a:cubicBezTo>
                    <a:pt x="477" y="333"/>
                    <a:pt x="572" y="262"/>
                    <a:pt x="525" y="143"/>
                  </a:cubicBezTo>
                  <a:cubicBezTo>
                    <a:pt x="525"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4" name="Google Shape;19254;p87"/>
          <p:cNvGrpSpPr/>
          <p:nvPr/>
        </p:nvGrpSpPr>
        <p:grpSpPr>
          <a:xfrm>
            <a:off x="6280146" y="3607488"/>
            <a:ext cx="357598" cy="331272"/>
            <a:chOff x="6280146" y="3607488"/>
            <a:chExt cx="357598" cy="331272"/>
          </a:xfrm>
        </p:grpSpPr>
        <p:sp>
          <p:nvSpPr>
            <p:cNvPr id="19255" name="Google Shape;19255;p87"/>
            <p:cNvSpPr/>
            <p:nvPr/>
          </p:nvSpPr>
          <p:spPr>
            <a:xfrm>
              <a:off x="6412486" y="3875288"/>
              <a:ext cx="92138" cy="58825"/>
            </a:xfrm>
            <a:custGeom>
              <a:rect b="b" l="l" r="r" t="t"/>
              <a:pathLst>
                <a:path extrusionOk="0" h="1810" w="2835">
                  <a:moveTo>
                    <a:pt x="1405" y="0"/>
                  </a:moveTo>
                  <a:lnTo>
                    <a:pt x="215" y="191"/>
                  </a:lnTo>
                  <a:lnTo>
                    <a:pt x="0" y="1810"/>
                  </a:lnTo>
                  <a:lnTo>
                    <a:pt x="2834" y="1810"/>
                  </a:lnTo>
                  <a:lnTo>
                    <a:pt x="2596" y="191"/>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87"/>
            <p:cNvSpPr/>
            <p:nvPr/>
          </p:nvSpPr>
          <p:spPr>
            <a:xfrm>
              <a:off x="6475958" y="3875288"/>
              <a:ext cx="28665" cy="58825"/>
            </a:xfrm>
            <a:custGeom>
              <a:rect b="b" l="l" r="r" t="t"/>
              <a:pathLst>
                <a:path extrusionOk="0" h="1810" w="882">
                  <a:moveTo>
                    <a:pt x="429" y="0"/>
                  </a:moveTo>
                  <a:lnTo>
                    <a:pt x="0" y="191"/>
                  </a:lnTo>
                  <a:lnTo>
                    <a:pt x="214" y="1810"/>
                  </a:lnTo>
                  <a:lnTo>
                    <a:pt x="881" y="1810"/>
                  </a:lnTo>
                  <a:lnTo>
                    <a:pt x="667" y="191"/>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87"/>
            <p:cNvSpPr/>
            <p:nvPr/>
          </p:nvSpPr>
          <p:spPr>
            <a:xfrm>
              <a:off x="6384601" y="3927906"/>
              <a:ext cx="147875" cy="10855"/>
            </a:xfrm>
            <a:custGeom>
              <a:rect b="b" l="l" r="r" t="t"/>
              <a:pathLst>
                <a:path extrusionOk="0" h="334" w="4550">
                  <a:moveTo>
                    <a:pt x="168" y="0"/>
                  </a:moveTo>
                  <a:cubicBezTo>
                    <a:pt x="49" y="0"/>
                    <a:pt x="1" y="96"/>
                    <a:pt x="1" y="191"/>
                  </a:cubicBezTo>
                  <a:cubicBezTo>
                    <a:pt x="25" y="286"/>
                    <a:pt x="72" y="334"/>
                    <a:pt x="168" y="334"/>
                  </a:cubicBezTo>
                  <a:lnTo>
                    <a:pt x="4359" y="334"/>
                  </a:lnTo>
                  <a:cubicBezTo>
                    <a:pt x="4478" y="334"/>
                    <a:pt x="4550" y="286"/>
                    <a:pt x="4550" y="167"/>
                  </a:cubicBezTo>
                  <a:cubicBezTo>
                    <a:pt x="4526" y="72"/>
                    <a:pt x="4454" y="0"/>
                    <a:pt x="4359"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87"/>
            <p:cNvSpPr/>
            <p:nvPr/>
          </p:nvSpPr>
          <p:spPr>
            <a:xfrm>
              <a:off x="6280146" y="3657018"/>
              <a:ext cx="357598" cy="193538"/>
            </a:xfrm>
            <a:custGeom>
              <a:rect b="b" l="l" r="r" t="t"/>
              <a:pathLst>
                <a:path extrusionOk="0" h="5955" w="11003">
                  <a:moveTo>
                    <a:pt x="429" y="0"/>
                  </a:moveTo>
                  <a:cubicBezTo>
                    <a:pt x="191" y="0"/>
                    <a:pt x="0" y="215"/>
                    <a:pt x="0" y="453"/>
                  </a:cubicBezTo>
                  <a:lnTo>
                    <a:pt x="0" y="5716"/>
                  </a:lnTo>
                  <a:lnTo>
                    <a:pt x="5549" y="5954"/>
                  </a:lnTo>
                  <a:lnTo>
                    <a:pt x="11002" y="5716"/>
                  </a:lnTo>
                  <a:lnTo>
                    <a:pt x="11002" y="453"/>
                  </a:lnTo>
                  <a:cubicBezTo>
                    <a:pt x="11002" y="215"/>
                    <a:pt x="10788" y="0"/>
                    <a:pt x="105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87"/>
            <p:cNvSpPr/>
            <p:nvPr/>
          </p:nvSpPr>
          <p:spPr>
            <a:xfrm>
              <a:off x="6601343" y="3657018"/>
              <a:ext cx="35620" cy="193538"/>
            </a:xfrm>
            <a:custGeom>
              <a:rect b="b" l="l" r="r" t="t"/>
              <a:pathLst>
                <a:path extrusionOk="0" h="5955" w="1096">
                  <a:moveTo>
                    <a:pt x="0" y="0"/>
                  </a:moveTo>
                  <a:cubicBezTo>
                    <a:pt x="262" y="48"/>
                    <a:pt x="429" y="215"/>
                    <a:pt x="429" y="453"/>
                  </a:cubicBezTo>
                  <a:lnTo>
                    <a:pt x="429" y="5954"/>
                  </a:lnTo>
                  <a:lnTo>
                    <a:pt x="1095" y="5716"/>
                  </a:lnTo>
                  <a:lnTo>
                    <a:pt x="1095" y="453"/>
                  </a:lnTo>
                  <a:cubicBezTo>
                    <a:pt x="1095" y="215"/>
                    <a:pt x="881" y="0"/>
                    <a:pt x="64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87"/>
            <p:cNvSpPr/>
            <p:nvPr/>
          </p:nvSpPr>
          <p:spPr>
            <a:xfrm>
              <a:off x="6280146" y="3842756"/>
              <a:ext cx="357598" cy="38740"/>
            </a:xfrm>
            <a:custGeom>
              <a:rect b="b" l="l" r="r" t="t"/>
              <a:pathLst>
                <a:path extrusionOk="0" h="1192" w="11003">
                  <a:moveTo>
                    <a:pt x="0" y="1"/>
                  </a:moveTo>
                  <a:lnTo>
                    <a:pt x="0" y="763"/>
                  </a:lnTo>
                  <a:cubicBezTo>
                    <a:pt x="0" y="1001"/>
                    <a:pt x="191" y="1192"/>
                    <a:pt x="429" y="1192"/>
                  </a:cubicBezTo>
                  <a:lnTo>
                    <a:pt x="10550" y="1192"/>
                  </a:lnTo>
                  <a:cubicBezTo>
                    <a:pt x="10788" y="1192"/>
                    <a:pt x="11002" y="1001"/>
                    <a:pt x="11002" y="763"/>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87"/>
            <p:cNvSpPr/>
            <p:nvPr/>
          </p:nvSpPr>
          <p:spPr>
            <a:xfrm>
              <a:off x="6601343" y="3842756"/>
              <a:ext cx="35620" cy="38740"/>
            </a:xfrm>
            <a:custGeom>
              <a:rect b="b" l="l" r="r" t="t"/>
              <a:pathLst>
                <a:path extrusionOk="0" h="1192" w="1096">
                  <a:moveTo>
                    <a:pt x="429" y="1"/>
                  </a:moveTo>
                  <a:lnTo>
                    <a:pt x="429" y="763"/>
                  </a:lnTo>
                  <a:cubicBezTo>
                    <a:pt x="429" y="1001"/>
                    <a:pt x="238" y="1192"/>
                    <a:pt x="0" y="1192"/>
                  </a:cubicBezTo>
                  <a:lnTo>
                    <a:pt x="643" y="1192"/>
                  </a:lnTo>
                  <a:cubicBezTo>
                    <a:pt x="881" y="1192"/>
                    <a:pt x="1095" y="1001"/>
                    <a:pt x="1095" y="763"/>
                  </a:cubicBezTo>
                  <a:lnTo>
                    <a:pt x="1095"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87"/>
            <p:cNvSpPr/>
            <p:nvPr/>
          </p:nvSpPr>
          <p:spPr>
            <a:xfrm>
              <a:off x="6327336" y="3626046"/>
              <a:ext cx="263185" cy="182715"/>
            </a:xfrm>
            <a:custGeom>
              <a:rect b="b" l="l" r="r" t="t"/>
              <a:pathLst>
                <a:path extrusionOk="0" h="5622" w="8098">
                  <a:moveTo>
                    <a:pt x="406" y="1"/>
                  </a:moveTo>
                  <a:cubicBezTo>
                    <a:pt x="167" y="1"/>
                    <a:pt x="1" y="191"/>
                    <a:pt x="1" y="430"/>
                  </a:cubicBezTo>
                  <a:lnTo>
                    <a:pt x="1" y="5002"/>
                  </a:lnTo>
                  <a:cubicBezTo>
                    <a:pt x="1" y="5240"/>
                    <a:pt x="167" y="5431"/>
                    <a:pt x="406" y="5431"/>
                  </a:cubicBezTo>
                  <a:lnTo>
                    <a:pt x="3549" y="5431"/>
                  </a:lnTo>
                  <a:cubicBezTo>
                    <a:pt x="3692" y="5431"/>
                    <a:pt x="3811" y="5478"/>
                    <a:pt x="3906" y="5573"/>
                  </a:cubicBezTo>
                  <a:cubicBezTo>
                    <a:pt x="3930" y="5597"/>
                    <a:pt x="3978" y="5621"/>
                    <a:pt x="4025" y="5621"/>
                  </a:cubicBezTo>
                  <a:lnTo>
                    <a:pt x="4049" y="5621"/>
                  </a:lnTo>
                  <a:cubicBezTo>
                    <a:pt x="4097" y="5621"/>
                    <a:pt x="4144" y="5597"/>
                    <a:pt x="4168" y="5573"/>
                  </a:cubicBezTo>
                  <a:cubicBezTo>
                    <a:pt x="4263" y="5478"/>
                    <a:pt x="4383" y="5431"/>
                    <a:pt x="4525" y="5431"/>
                  </a:cubicBezTo>
                  <a:lnTo>
                    <a:pt x="7645" y="5431"/>
                  </a:lnTo>
                  <a:cubicBezTo>
                    <a:pt x="7883" y="5431"/>
                    <a:pt x="8074" y="5240"/>
                    <a:pt x="8074" y="5002"/>
                  </a:cubicBezTo>
                  <a:lnTo>
                    <a:pt x="8074" y="406"/>
                  </a:lnTo>
                  <a:cubicBezTo>
                    <a:pt x="8098" y="191"/>
                    <a:pt x="7883" y="1"/>
                    <a:pt x="7669" y="1"/>
                  </a:cubicBezTo>
                  <a:lnTo>
                    <a:pt x="4549" y="1"/>
                  </a:lnTo>
                  <a:cubicBezTo>
                    <a:pt x="4287" y="1"/>
                    <a:pt x="4049" y="215"/>
                    <a:pt x="4049" y="525"/>
                  </a:cubicBezTo>
                  <a:cubicBezTo>
                    <a:pt x="4049" y="239"/>
                    <a:pt x="3811" y="1"/>
                    <a:pt x="3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87"/>
            <p:cNvSpPr/>
            <p:nvPr/>
          </p:nvSpPr>
          <p:spPr>
            <a:xfrm>
              <a:off x="6555648" y="3626046"/>
              <a:ext cx="34873" cy="177288"/>
            </a:xfrm>
            <a:custGeom>
              <a:rect b="b" l="l" r="r" t="t"/>
              <a:pathLst>
                <a:path extrusionOk="0" h="5455" w="1073">
                  <a:moveTo>
                    <a:pt x="1" y="1"/>
                  </a:moveTo>
                  <a:cubicBezTo>
                    <a:pt x="239" y="1"/>
                    <a:pt x="406" y="191"/>
                    <a:pt x="406" y="430"/>
                  </a:cubicBezTo>
                  <a:lnTo>
                    <a:pt x="406" y="5050"/>
                  </a:lnTo>
                  <a:cubicBezTo>
                    <a:pt x="406" y="5288"/>
                    <a:pt x="239" y="5454"/>
                    <a:pt x="1" y="5454"/>
                  </a:cubicBezTo>
                  <a:lnTo>
                    <a:pt x="644" y="5454"/>
                  </a:lnTo>
                  <a:cubicBezTo>
                    <a:pt x="882" y="5454"/>
                    <a:pt x="1073" y="5264"/>
                    <a:pt x="1073" y="5050"/>
                  </a:cubicBezTo>
                  <a:lnTo>
                    <a:pt x="1073" y="430"/>
                  </a:lnTo>
                  <a:cubicBezTo>
                    <a:pt x="1073" y="191"/>
                    <a:pt x="858"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87"/>
            <p:cNvSpPr/>
            <p:nvPr/>
          </p:nvSpPr>
          <p:spPr>
            <a:xfrm>
              <a:off x="6421001" y="3626046"/>
              <a:ext cx="37960" cy="184243"/>
            </a:xfrm>
            <a:custGeom>
              <a:rect b="b" l="l" r="r" t="t"/>
              <a:pathLst>
                <a:path extrusionOk="0" h="5669" w="1168">
                  <a:moveTo>
                    <a:pt x="0" y="1"/>
                  </a:moveTo>
                  <a:cubicBezTo>
                    <a:pt x="262" y="1"/>
                    <a:pt x="500" y="215"/>
                    <a:pt x="500" y="525"/>
                  </a:cubicBezTo>
                  <a:lnTo>
                    <a:pt x="500" y="5454"/>
                  </a:lnTo>
                  <a:lnTo>
                    <a:pt x="691" y="5454"/>
                  </a:lnTo>
                  <a:cubicBezTo>
                    <a:pt x="834" y="5454"/>
                    <a:pt x="953" y="5526"/>
                    <a:pt x="1048" y="5597"/>
                  </a:cubicBezTo>
                  <a:cubicBezTo>
                    <a:pt x="1048" y="5645"/>
                    <a:pt x="1096" y="5669"/>
                    <a:pt x="1167" y="5669"/>
                  </a:cubicBezTo>
                  <a:lnTo>
                    <a:pt x="1167" y="525"/>
                  </a:lnTo>
                  <a:cubicBezTo>
                    <a:pt x="1167" y="239"/>
                    <a:pt x="929"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87"/>
            <p:cNvSpPr/>
            <p:nvPr/>
          </p:nvSpPr>
          <p:spPr>
            <a:xfrm>
              <a:off x="6402411" y="3607488"/>
              <a:ext cx="28665" cy="99678"/>
            </a:xfrm>
            <a:custGeom>
              <a:rect b="b" l="l" r="r" t="t"/>
              <a:pathLst>
                <a:path extrusionOk="0" h="3067" w="882">
                  <a:moveTo>
                    <a:pt x="72" y="0"/>
                  </a:moveTo>
                  <a:cubicBezTo>
                    <a:pt x="48" y="0"/>
                    <a:pt x="1" y="48"/>
                    <a:pt x="1" y="72"/>
                  </a:cubicBezTo>
                  <a:lnTo>
                    <a:pt x="1" y="2930"/>
                  </a:lnTo>
                  <a:cubicBezTo>
                    <a:pt x="1" y="2953"/>
                    <a:pt x="48" y="2953"/>
                    <a:pt x="48" y="2953"/>
                  </a:cubicBezTo>
                  <a:lnTo>
                    <a:pt x="453" y="2763"/>
                  </a:lnTo>
                  <a:lnTo>
                    <a:pt x="477" y="2763"/>
                  </a:lnTo>
                  <a:lnTo>
                    <a:pt x="787" y="2930"/>
                  </a:lnTo>
                  <a:lnTo>
                    <a:pt x="834" y="3049"/>
                  </a:lnTo>
                  <a:cubicBezTo>
                    <a:pt x="834" y="3060"/>
                    <a:pt x="846" y="3066"/>
                    <a:pt x="858" y="3066"/>
                  </a:cubicBezTo>
                  <a:cubicBezTo>
                    <a:pt x="870" y="3066"/>
                    <a:pt x="882" y="3060"/>
                    <a:pt x="882" y="3049"/>
                  </a:cubicBezTo>
                  <a:lnTo>
                    <a:pt x="882" y="72"/>
                  </a:lnTo>
                  <a:cubicBezTo>
                    <a:pt x="882" y="48"/>
                    <a:pt x="834" y="0"/>
                    <a:pt x="810"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87"/>
            <p:cNvSpPr/>
            <p:nvPr/>
          </p:nvSpPr>
          <p:spPr>
            <a:xfrm>
              <a:off x="6409398" y="3609016"/>
              <a:ext cx="22457" cy="93210"/>
            </a:xfrm>
            <a:custGeom>
              <a:rect b="b" l="l" r="r" t="t"/>
              <a:pathLst>
                <a:path extrusionOk="0" h="2868" w="691">
                  <a:moveTo>
                    <a:pt x="0" y="1"/>
                  </a:moveTo>
                  <a:cubicBezTo>
                    <a:pt x="95" y="1"/>
                    <a:pt x="191" y="96"/>
                    <a:pt x="191" y="168"/>
                  </a:cubicBezTo>
                  <a:lnTo>
                    <a:pt x="191" y="2740"/>
                  </a:lnTo>
                  <a:lnTo>
                    <a:pt x="238" y="2716"/>
                  </a:lnTo>
                  <a:lnTo>
                    <a:pt x="310" y="2716"/>
                  </a:lnTo>
                  <a:lnTo>
                    <a:pt x="572" y="2859"/>
                  </a:lnTo>
                  <a:cubicBezTo>
                    <a:pt x="578" y="2865"/>
                    <a:pt x="586" y="2868"/>
                    <a:pt x="597" y="2868"/>
                  </a:cubicBezTo>
                  <a:cubicBezTo>
                    <a:pt x="627" y="2868"/>
                    <a:pt x="667" y="2841"/>
                    <a:pt x="667" y="2787"/>
                  </a:cubicBezTo>
                  <a:lnTo>
                    <a:pt x="667" y="168"/>
                  </a:lnTo>
                  <a:cubicBezTo>
                    <a:pt x="691" y="96"/>
                    <a:pt x="595" y="1"/>
                    <a:pt x="476"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87"/>
            <p:cNvSpPr/>
            <p:nvPr/>
          </p:nvSpPr>
          <p:spPr>
            <a:xfrm>
              <a:off x="6486781" y="3649283"/>
              <a:ext cx="75888" cy="51870"/>
            </a:xfrm>
            <a:custGeom>
              <a:rect b="b" l="l" r="r" t="t"/>
              <a:pathLst>
                <a:path extrusionOk="0" h="1596" w="2335">
                  <a:moveTo>
                    <a:pt x="215" y="0"/>
                  </a:moveTo>
                  <a:cubicBezTo>
                    <a:pt x="96" y="0"/>
                    <a:pt x="0" y="96"/>
                    <a:pt x="0" y="215"/>
                  </a:cubicBezTo>
                  <a:lnTo>
                    <a:pt x="0" y="1382"/>
                  </a:lnTo>
                  <a:cubicBezTo>
                    <a:pt x="0" y="1501"/>
                    <a:pt x="96" y="1596"/>
                    <a:pt x="215" y="1596"/>
                  </a:cubicBezTo>
                  <a:lnTo>
                    <a:pt x="2120" y="1596"/>
                  </a:lnTo>
                  <a:cubicBezTo>
                    <a:pt x="2239" y="1596"/>
                    <a:pt x="2334" y="1501"/>
                    <a:pt x="2334" y="1382"/>
                  </a:cubicBezTo>
                  <a:lnTo>
                    <a:pt x="2334" y="215"/>
                  </a:lnTo>
                  <a:cubicBezTo>
                    <a:pt x="2334" y="96"/>
                    <a:pt x="2239" y="0"/>
                    <a:pt x="2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87"/>
            <p:cNvSpPr/>
            <p:nvPr/>
          </p:nvSpPr>
          <p:spPr>
            <a:xfrm>
              <a:off x="6534003" y="3650811"/>
              <a:ext cx="28665" cy="51122"/>
            </a:xfrm>
            <a:custGeom>
              <a:rect b="b" l="l" r="r" t="t"/>
              <a:pathLst>
                <a:path extrusionOk="0" h="1573" w="882">
                  <a:moveTo>
                    <a:pt x="0" y="1"/>
                  </a:moveTo>
                  <a:cubicBezTo>
                    <a:pt x="119" y="1"/>
                    <a:pt x="214" y="72"/>
                    <a:pt x="214" y="191"/>
                  </a:cubicBezTo>
                  <a:lnTo>
                    <a:pt x="214" y="1358"/>
                  </a:lnTo>
                  <a:cubicBezTo>
                    <a:pt x="214" y="1477"/>
                    <a:pt x="119" y="1573"/>
                    <a:pt x="0" y="1573"/>
                  </a:cubicBezTo>
                  <a:lnTo>
                    <a:pt x="667" y="1573"/>
                  </a:lnTo>
                  <a:cubicBezTo>
                    <a:pt x="786" y="1573"/>
                    <a:pt x="881" y="1477"/>
                    <a:pt x="881" y="1358"/>
                  </a:cubicBezTo>
                  <a:lnTo>
                    <a:pt x="881" y="191"/>
                  </a:lnTo>
                  <a:cubicBezTo>
                    <a:pt x="881" y="72"/>
                    <a:pt x="786"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87"/>
            <p:cNvSpPr/>
            <p:nvPr/>
          </p:nvSpPr>
          <p:spPr>
            <a:xfrm>
              <a:off x="6350573" y="3658578"/>
              <a:ext cx="32532" cy="9295"/>
            </a:xfrm>
            <a:custGeom>
              <a:rect b="b" l="l" r="r" t="t"/>
              <a:pathLst>
                <a:path extrusionOk="0" h="286" w="1001">
                  <a:moveTo>
                    <a:pt x="143" y="0"/>
                  </a:moveTo>
                  <a:cubicBezTo>
                    <a:pt x="48" y="0"/>
                    <a:pt x="0" y="48"/>
                    <a:pt x="0" y="143"/>
                  </a:cubicBezTo>
                  <a:cubicBezTo>
                    <a:pt x="0" y="238"/>
                    <a:pt x="48" y="286"/>
                    <a:pt x="143" y="286"/>
                  </a:cubicBezTo>
                  <a:lnTo>
                    <a:pt x="857" y="286"/>
                  </a:lnTo>
                  <a:cubicBezTo>
                    <a:pt x="929" y="286"/>
                    <a:pt x="1000" y="191"/>
                    <a:pt x="1000" y="143"/>
                  </a:cubicBezTo>
                  <a:cubicBezTo>
                    <a:pt x="1000" y="48"/>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87"/>
            <p:cNvSpPr/>
            <p:nvPr/>
          </p:nvSpPr>
          <p:spPr>
            <a:xfrm>
              <a:off x="6350573" y="3678696"/>
              <a:ext cx="32532" cy="9328"/>
            </a:xfrm>
            <a:custGeom>
              <a:rect b="b" l="l" r="r" t="t"/>
              <a:pathLst>
                <a:path extrusionOk="0" h="287" w="1001">
                  <a:moveTo>
                    <a:pt x="143" y="0"/>
                  </a:moveTo>
                  <a:cubicBezTo>
                    <a:pt x="48" y="0"/>
                    <a:pt x="0" y="48"/>
                    <a:pt x="0" y="143"/>
                  </a:cubicBezTo>
                  <a:cubicBezTo>
                    <a:pt x="0" y="238"/>
                    <a:pt x="48" y="286"/>
                    <a:pt x="143" y="286"/>
                  </a:cubicBezTo>
                  <a:lnTo>
                    <a:pt x="857" y="286"/>
                  </a:lnTo>
                  <a:cubicBezTo>
                    <a:pt x="929" y="286"/>
                    <a:pt x="1000" y="215"/>
                    <a:pt x="1000" y="143"/>
                  </a:cubicBezTo>
                  <a:cubicBezTo>
                    <a:pt x="1000" y="48"/>
                    <a:pt x="953" y="0"/>
                    <a:pt x="85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87"/>
            <p:cNvSpPr/>
            <p:nvPr/>
          </p:nvSpPr>
          <p:spPr>
            <a:xfrm>
              <a:off x="6350573" y="3698813"/>
              <a:ext cx="32532" cy="10107"/>
            </a:xfrm>
            <a:custGeom>
              <a:rect b="b" l="l" r="r" t="t"/>
              <a:pathLst>
                <a:path extrusionOk="0" h="311" w="1001">
                  <a:moveTo>
                    <a:pt x="143" y="0"/>
                  </a:moveTo>
                  <a:cubicBezTo>
                    <a:pt x="48" y="0"/>
                    <a:pt x="0" y="72"/>
                    <a:pt x="0" y="143"/>
                  </a:cubicBezTo>
                  <a:cubicBezTo>
                    <a:pt x="0" y="239"/>
                    <a:pt x="48" y="310"/>
                    <a:pt x="143" y="310"/>
                  </a:cubicBezTo>
                  <a:lnTo>
                    <a:pt x="857" y="310"/>
                  </a:lnTo>
                  <a:cubicBezTo>
                    <a:pt x="929" y="310"/>
                    <a:pt x="1000" y="215"/>
                    <a:pt x="1000" y="143"/>
                  </a:cubicBezTo>
                  <a:cubicBezTo>
                    <a:pt x="1000" y="72"/>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87"/>
            <p:cNvSpPr/>
            <p:nvPr/>
          </p:nvSpPr>
          <p:spPr>
            <a:xfrm>
              <a:off x="6350573" y="3718151"/>
              <a:ext cx="82063" cy="10107"/>
            </a:xfrm>
            <a:custGeom>
              <a:rect b="b" l="l" r="r" t="t"/>
              <a:pathLst>
                <a:path extrusionOk="0" h="311" w="2525">
                  <a:moveTo>
                    <a:pt x="143" y="1"/>
                  </a:moveTo>
                  <a:cubicBezTo>
                    <a:pt x="48" y="1"/>
                    <a:pt x="0" y="72"/>
                    <a:pt x="0" y="144"/>
                  </a:cubicBezTo>
                  <a:cubicBezTo>
                    <a:pt x="0" y="239"/>
                    <a:pt x="48" y="310"/>
                    <a:pt x="143" y="310"/>
                  </a:cubicBezTo>
                  <a:lnTo>
                    <a:pt x="2358" y="310"/>
                  </a:lnTo>
                  <a:cubicBezTo>
                    <a:pt x="2429" y="310"/>
                    <a:pt x="2524" y="239"/>
                    <a:pt x="2501" y="120"/>
                  </a:cubicBezTo>
                  <a:cubicBezTo>
                    <a:pt x="2501" y="72"/>
                    <a:pt x="2429"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87"/>
            <p:cNvSpPr/>
            <p:nvPr/>
          </p:nvSpPr>
          <p:spPr>
            <a:xfrm>
              <a:off x="6350573" y="3740608"/>
              <a:ext cx="82063" cy="9328"/>
            </a:xfrm>
            <a:custGeom>
              <a:rect b="b" l="l" r="r" t="t"/>
              <a:pathLst>
                <a:path extrusionOk="0" h="287" w="2525">
                  <a:moveTo>
                    <a:pt x="143" y="0"/>
                  </a:moveTo>
                  <a:cubicBezTo>
                    <a:pt x="48" y="0"/>
                    <a:pt x="0" y="48"/>
                    <a:pt x="0" y="143"/>
                  </a:cubicBezTo>
                  <a:cubicBezTo>
                    <a:pt x="0" y="239"/>
                    <a:pt x="48" y="286"/>
                    <a:pt x="143" y="286"/>
                  </a:cubicBezTo>
                  <a:lnTo>
                    <a:pt x="2358" y="286"/>
                  </a:lnTo>
                  <a:cubicBezTo>
                    <a:pt x="2429" y="286"/>
                    <a:pt x="2524" y="215"/>
                    <a:pt x="2501" y="119"/>
                  </a:cubicBezTo>
                  <a:cubicBezTo>
                    <a:pt x="2501" y="48"/>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87"/>
            <p:cNvSpPr/>
            <p:nvPr/>
          </p:nvSpPr>
          <p:spPr>
            <a:xfrm>
              <a:off x="6350573" y="3761506"/>
              <a:ext cx="82063" cy="10075"/>
            </a:xfrm>
            <a:custGeom>
              <a:rect b="b" l="l" r="r" t="t"/>
              <a:pathLst>
                <a:path extrusionOk="0" h="310" w="2525">
                  <a:moveTo>
                    <a:pt x="143" y="0"/>
                  </a:moveTo>
                  <a:cubicBezTo>
                    <a:pt x="48" y="0"/>
                    <a:pt x="0" y="72"/>
                    <a:pt x="0" y="167"/>
                  </a:cubicBezTo>
                  <a:cubicBezTo>
                    <a:pt x="0" y="239"/>
                    <a:pt x="48" y="310"/>
                    <a:pt x="143" y="310"/>
                  </a:cubicBezTo>
                  <a:lnTo>
                    <a:pt x="2358" y="310"/>
                  </a:lnTo>
                  <a:cubicBezTo>
                    <a:pt x="2429" y="310"/>
                    <a:pt x="2524" y="239"/>
                    <a:pt x="2501" y="119"/>
                  </a:cubicBezTo>
                  <a:cubicBezTo>
                    <a:pt x="2501" y="72"/>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87"/>
            <p:cNvSpPr/>
            <p:nvPr/>
          </p:nvSpPr>
          <p:spPr>
            <a:xfrm>
              <a:off x="6483693" y="3718151"/>
              <a:ext cx="82843" cy="10107"/>
            </a:xfrm>
            <a:custGeom>
              <a:rect b="b" l="l" r="r" t="t"/>
              <a:pathLst>
                <a:path extrusionOk="0" h="311" w="2549">
                  <a:moveTo>
                    <a:pt x="167" y="1"/>
                  </a:moveTo>
                  <a:cubicBezTo>
                    <a:pt x="72" y="1"/>
                    <a:pt x="0" y="72"/>
                    <a:pt x="0" y="144"/>
                  </a:cubicBezTo>
                  <a:cubicBezTo>
                    <a:pt x="0" y="239"/>
                    <a:pt x="72" y="310"/>
                    <a:pt x="167" y="310"/>
                  </a:cubicBezTo>
                  <a:lnTo>
                    <a:pt x="2358" y="310"/>
                  </a:lnTo>
                  <a:cubicBezTo>
                    <a:pt x="2453" y="310"/>
                    <a:pt x="2548" y="239"/>
                    <a:pt x="2501" y="120"/>
                  </a:cubicBezTo>
                  <a:cubicBezTo>
                    <a:pt x="2501" y="72"/>
                    <a:pt x="2453"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87"/>
            <p:cNvSpPr/>
            <p:nvPr/>
          </p:nvSpPr>
          <p:spPr>
            <a:xfrm>
              <a:off x="6483693" y="3740608"/>
              <a:ext cx="82843" cy="9328"/>
            </a:xfrm>
            <a:custGeom>
              <a:rect b="b" l="l" r="r" t="t"/>
              <a:pathLst>
                <a:path extrusionOk="0" h="287" w="2549">
                  <a:moveTo>
                    <a:pt x="167" y="0"/>
                  </a:moveTo>
                  <a:cubicBezTo>
                    <a:pt x="72" y="0"/>
                    <a:pt x="0" y="48"/>
                    <a:pt x="0" y="143"/>
                  </a:cubicBezTo>
                  <a:cubicBezTo>
                    <a:pt x="0" y="239"/>
                    <a:pt x="72" y="286"/>
                    <a:pt x="167" y="286"/>
                  </a:cubicBezTo>
                  <a:lnTo>
                    <a:pt x="2358" y="286"/>
                  </a:lnTo>
                  <a:cubicBezTo>
                    <a:pt x="2453" y="286"/>
                    <a:pt x="2548" y="215"/>
                    <a:pt x="2501" y="119"/>
                  </a:cubicBezTo>
                  <a:cubicBezTo>
                    <a:pt x="2501" y="48"/>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87"/>
            <p:cNvSpPr/>
            <p:nvPr/>
          </p:nvSpPr>
          <p:spPr>
            <a:xfrm>
              <a:off x="6483693" y="3761506"/>
              <a:ext cx="82843" cy="10075"/>
            </a:xfrm>
            <a:custGeom>
              <a:rect b="b" l="l" r="r" t="t"/>
              <a:pathLst>
                <a:path extrusionOk="0" h="310" w="2549">
                  <a:moveTo>
                    <a:pt x="167" y="0"/>
                  </a:moveTo>
                  <a:cubicBezTo>
                    <a:pt x="72" y="0"/>
                    <a:pt x="0" y="72"/>
                    <a:pt x="0" y="167"/>
                  </a:cubicBezTo>
                  <a:cubicBezTo>
                    <a:pt x="0" y="239"/>
                    <a:pt x="72" y="310"/>
                    <a:pt x="167" y="310"/>
                  </a:cubicBezTo>
                  <a:lnTo>
                    <a:pt x="2358" y="310"/>
                  </a:lnTo>
                  <a:cubicBezTo>
                    <a:pt x="2453" y="310"/>
                    <a:pt x="2548" y="239"/>
                    <a:pt x="2501" y="119"/>
                  </a:cubicBezTo>
                  <a:cubicBezTo>
                    <a:pt x="2501" y="72"/>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8" name="Google Shape;19278;p87"/>
          <p:cNvGrpSpPr/>
          <p:nvPr/>
        </p:nvGrpSpPr>
        <p:grpSpPr>
          <a:xfrm>
            <a:off x="5571158" y="3595106"/>
            <a:ext cx="265525" cy="357597"/>
            <a:chOff x="5571158" y="3595106"/>
            <a:chExt cx="265525" cy="357597"/>
          </a:xfrm>
        </p:grpSpPr>
        <p:sp>
          <p:nvSpPr>
            <p:cNvPr id="19279" name="Google Shape;19279;p87"/>
            <p:cNvSpPr/>
            <p:nvPr/>
          </p:nvSpPr>
          <p:spPr>
            <a:xfrm>
              <a:off x="5571158" y="3595106"/>
              <a:ext cx="265525" cy="357597"/>
            </a:xfrm>
            <a:custGeom>
              <a:rect b="b" l="l" r="r" t="t"/>
              <a:pathLst>
                <a:path extrusionOk="0" h="11003" w="8170">
                  <a:moveTo>
                    <a:pt x="382" y="0"/>
                  </a:moveTo>
                  <a:cubicBezTo>
                    <a:pt x="168" y="0"/>
                    <a:pt x="1" y="167"/>
                    <a:pt x="1" y="358"/>
                  </a:cubicBezTo>
                  <a:lnTo>
                    <a:pt x="1" y="10645"/>
                  </a:lnTo>
                  <a:cubicBezTo>
                    <a:pt x="1" y="10836"/>
                    <a:pt x="168" y="11003"/>
                    <a:pt x="382" y="11003"/>
                  </a:cubicBezTo>
                  <a:lnTo>
                    <a:pt x="7812" y="11003"/>
                  </a:lnTo>
                  <a:cubicBezTo>
                    <a:pt x="8026" y="11003"/>
                    <a:pt x="8169" y="10836"/>
                    <a:pt x="8169" y="10645"/>
                  </a:cubicBezTo>
                  <a:lnTo>
                    <a:pt x="8169" y="358"/>
                  </a:lnTo>
                  <a:cubicBezTo>
                    <a:pt x="8169" y="167"/>
                    <a:pt x="8026" y="0"/>
                    <a:pt x="781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87"/>
            <p:cNvSpPr/>
            <p:nvPr/>
          </p:nvSpPr>
          <p:spPr>
            <a:xfrm>
              <a:off x="5803371" y="3595106"/>
              <a:ext cx="33313" cy="357597"/>
            </a:xfrm>
            <a:custGeom>
              <a:rect b="b" l="l" r="r" t="t"/>
              <a:pathLst>
                <a:path extrusionOk="0" h="11003" w="1025">
                  <a:moveTo>
                    <a:pt x="0" y="0"/>
                  </a:moveTo>
                  <a:cubicBezTo>
                    <a:pt x="215" y="0"/>
                    <a:pt x="381" y="167"/>
                    <a:pt x="381" y="358"/>
                  </a:cubicBezTo>
                  <a:lnTo>
                    <a:pt x="381" y="10645"/>
                  </a:lnTo>
                  <a:cubicBezTo>
                    <a:pt x="381" y="10836"/>
                    <a:pt x="215" y="11003"/>
                    <a:pt x="0" y="11003"/>
                  </a:cubicBezTo>
                  <a:lnTo>
                    <a:pt x="667" y="11003"/>
                  </a:lnTo>
                  <a:cubicBezTo>
                    <a:pt x="881" y="11003"/>
                    <a:pt x="1024" y="10836"/>
                    <a:pt x="1024" y="10645"/>
                  </a:cubicBezTo>
                  <a:lnTo>
                    <a:pt x="1024" y="358"/>
                  </a:lnTo>
                  <a:cubicBezTo>
                    <a:pt x="1024" y="167"/>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87"/>
            <p:cNvSpPr/>
            <p:nvPr/>
          </p:nvSpPr>
          <p:spPr>
            <a:xfrm>
              <a:off x="5571158" y="3595106"/>
              <a:ext cx="265525" cy="37960"/>
            </a:xfrm>
            <a:custGeom>
              <a:rect b="b" l="l" r="r" t="t"/>
              <a:pathLst>
                <a:path extrusionOk="0" h="1168" w="8170">
                  <a:moveTo>
                    <a:pt x="382" y="0"/>
                  </a:moveTo>
                  <a:cubicBezTo>
                    <a:pt x="168" y="0"/>
                    <a:pt x="1" y="167"/>
                    <a:pt x="1" y="358"/>
                  </a:cubicBezTo>
                  <a:lnTo>
                    <a:pt x="1" y="1167"/>
                  </a:lnTo>
                  <a:lnTo>
                    <a:pt x="8169" y="1167"/>
                  </a:lnTo>
                  <a:lnTo>
                    <a:pt x="8169" y="358"/>
                  </a:lnTo>
                  <a:cubicBezTo>
                    <a:pt x="8169" y="167"/>
                    <a:pt x="8026" y="0"/>
                    <a:pt x="7812"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87"/>
            <p:cNvSpPr/>
            <p:nvPr/>
          </p:nvSpPr>
          <p:spPr>
            <a:xfrm>
              <a:off x="5803371" y="3595106"/>
              <a:ext cx="33313" cy="37960"/>
            </a:xfrm>
            <a:custGeom>
              <a:rect b="b" l="l" r="r" t="t"/>
              <a:pathLst>
                <a:path extrusionOk="0" h="1168" w="1025">
                  <a:moveTo>
                    <a:pt x="0" y="0"/>
                  </a:moveTo>
                  <a:cubicBezTo>
                    <a:pt x="215" y="0"/>
                    <a:pt x="381" y="167"/>
                    <a:pt x="381" y="358"/>
                  </a:cubicBezTo>
                  <a:lnTo>
                    <a:pt x="381" y="1167"/>
                  </a:lnTo>
                  <a:lnTo>
                    <a:pt x="1024" y="1167"/>
                  </a:lnTo>
                  <a:lnTo>
                    <a:pt x="1024" y="358"/>
                  </a:lnTo>
                  <a:cubicBezTo>
                    <a:pt x="1024" y="167"/>
                    <a:pt x="881"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87"/>
            <p:cNvSpPr/>
            <p:nvPr/>
          </p:nvSpPr>
          <p:spPr>
            <a:xfrm>
              <a:off x="5599823" y="3666313"/>
              <a:ext cx="212875" cy="255418"/>
            </a:xfrm>
            <a:custGeom>
              <a:rect b="b" l="l" r="r" t="t"/>
              <a:pathLst>
                <a:path extrusionOk="0" h="7859" w="6550">
                  <a:moveTo>
                    <a:pt x="214" y="0"/>
                  </a:moveTo>
                  <a:cubicBezTo>
                    <a:pt x="95" y="0"/>
                    <a:pt x="0" y="72"/>
                    <a:pt x="0" y="191"/>
                  </a:cubicBezTo>
                  <a:lnTo>
                    <a:pt x="0" y="7645"/>
                  </a:lnTo>
                  <a:lnTo>
                    <a:pt x="3263" y="7859"/>
                  </a:lnTo>
                  <a:lnTo>
                    <a:pt x="6549" y="7645"/>
                  </a:lnTo>
                  <a:lnTo>
                    <a:pt x="6549" y="191"/>
                  </a:lnTo>
                  <a:cubicBezTo>
                    <a:pt x="6549" y="72"/>
                    <a:pt x="6454" y="0"/>
                    <a:pt x="6335"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87"/>
            <p:cNvSpPr/>
            <p:nvPr/>
          </p:nvSpPr>
          <p:spPr>
            <a:xfrm>
              <a:off x="5655528" y="3847403"/>
              <a:ext cx="44168" cy="68153"/>
            </a:xfrm>
            <a:custGeom>
              <a:rect b="b" l="l" r="r" t="t"/>
              <a:pathLst>
                <a:path extrusionOk="0" h="2097" w="1359">
                  <a:moveTo>
                    <a:pt x="406" y="1"/>
                  </a:moveTo>
                  <a:cubicBezTo>
                    <a:pt x="310" y="1"/>
                    <a:pt x="215" y="96"/>
                    <a:pt x="215" y="191"/>
                  </a:cubicBezTo>
                  <a:lnTo>
                    <a:pt x="1" y="406"/>
                  </a:lnTo>
                  <a:lnTo>
                    <a:pt x="215" y="549"/>
                  </a:lnTo>
                  <a:lnTo>
                    <a:pt x="48" y="691"/>
                  </a:lnTo>
                  <a:lnTo>
                    <a:pt x="215" y="882"/>
                  </a:lnTo>
                  <a:lnTo>
                    <a:pt x="1" y="2096"/>
                  </a:lnTo>
                  <a:lnTo>
                    <a:pt x="1358" y="2096"/>
                  </a:lnTo>
                  <a:lnTo>
                    <a:pt x="1144" y="882"/>
                  </a:lnTo>
                  <a:lnTo>
                    <a:pt x="1263" y="787"/>
                  </a:lnTo>
                  <a:lnTo>
                    <a:pt x="1144" y="549"/>
                  </a:lnTo>
                  <a:lnTo>
                    <a:pt x="1358" y="406"/>
                  </a:lnTo>
                  <a:lnTo>
                    <a:pt x="1144" y="191"/>
                  </a:lnTo>
                  <a:cubicBezTo>
                    <a:pt x="1144" y="96"/>
                    <a:pt x="1049" y="1"/>
                    <a:pt x="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87"/>
            <p:cNvSpPr/>
            <p:nvPr/>
          </p:nvSpPr>
          <p:spPr>
            <a:xfrm>
              <a:off x="5715913" y="3845876"/>
              <a:ext cx="42607" cy="69680"/>
            </a:xfrm>
            <a:custGeom>
              <a:rect b="b" l="l" r="r" t="t"/>
              <a:pathLst>
                <a:path extrusionOk="0" h="2144" w="1311">
                  <a:moveTo>
                    <a:pt x="381" y="0"/>
                  </a:moveTo>
                  <a:cubicBezTo>
                    <a:pt x="286" y="0"/>
                    <a:pt x="215" y="95"/>
                    <a:pt x="215" y="191"/>
                  </a:cubicBezTo>
                  <a:lnTo>
                    <a:pt x="0" y="334"/>
                  </a:lnTo>
                  <a:lnTo>
                    <a:pt x="215" y="476"/>
                  </a:lnTo>
                  <a:lnTo>
                    <a:pt x="48" y="596"/>
                  </a:lnTo>
                  <a:lnTo>
                    <a:pt x="215" y="810"/>
                  </a:lnTo>
                  <a:lnTo>
                    <a:pt x="0" y="1500"/>
                  </a:lnTo>
                  <a:lnTo>
                    <a:pt x="215" y="2143"/>
                  </a:lnTo>
                  <a:lnTo>
                    <a:pt x="1096" y="2143"/>
                  </a:lnTo>
                  <a:lnTo>
                    <a:pt x="1310" y="1691"/>
                  </a:lnTo>
                  <a:lnTo>
                    <a:pt x="1096" y="810"/>
                  </a:lnTo>
                  <a:lnTo>
                    <a:pt x="881" y="619"/>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87"/>
            <p:cNvSpPr/>
            <p:nvPr/>
          </p:nvSpPr>
          <p:spPr>
            <a:xfrm>
              <a:off x="5662516" y="3865213"/>
              <a:ext cx="29413" cy="10855"/>
            </a:xfrm>
            <a:custGeom>
              <a:rect b="b" l="l" r="r" t="t"/>
              <a:pathLst>
                <a:path extrusionOk="0" h="334" w="905">
                  <a:moveTo>
                    <a:pt x="0" y="1"/>
                  </a:moveTo>
                  <a:lnTo>
                    <a:pt x="0" y="334"/>
                  </a:lnTo>
                  <a:lnTo>
                    <a:pt x="905" y="334"/>
                  </a:lnTo>
                  <a:lnTo>
                    <a:pt x="905" y="1"/>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87"/>
            <p:cNvSpPr/>
            <p:nvPr/>
          </p:nvSpPr>
          <p:spPr>
            <a:xfrm>
              <a:off x="5722868" y="386134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87"/>
            <p:cNvSpPr/>
            <p:nvPr/>
          </p:nvSpPr>
          <p:spPr>
            <a:xfrm>
              <a:off x="5633851" y="3833493"/>
              <a:ext cx="28697" cy="82063"/>
            </a:xfrm>
            <a:custGeom>
              <a:rect b="b" l="l" r="r" t="t"/>
              <a:pathLst>
                <a:path extrusionOk="0" h="2525" w="883">
                  <a:moveTo>
                    <a:pt x="168" y="0"/>
                  </a:moveTo>
                  <a:cubicBezTo>
                    <a:pt x="72" y="0"/>
                    <a:pt x="1" y="72"/>
                    <a:pt x="1" y="167"/>
                  </a:cubicBezTo>
                  <a:lnTo>
                    <a:pt x="1" y="476"/>
                  </a:lnTo>
                  <a:lnTo>
                    <a:pt x="191" y="643"/>
                  </a:lnTo>
                  <a:lnTo>
                    <a:pt x="1" y="810"/>
                  </a:lnTo>
                  <a:lnTo>
                    <a:pt x="1" y="2524"/>
                  </a:lnTo>
                  <a:lnTo>
                    <a:pt x="882" y="2524"/>
                  </a:lnTo>
                  <a:lnTo>
                    <a:pt x="882" y="810"/>
                  </a:lnTo>
                  <a:lnTo>
                    <a:pt x="668" y="643"/>
                  </a:lnTo>
                  <a:lnTo>
                    <a:pt x="882" y="476"/>
                  </a:lnTo>
                  <a:lnTo>
                    <a:pt x="882" y="167"/>
                  </a:lnTo>
                  <a:cubicBezTo>
                    <a:pt x="882" y="72"/>
                    <a:pt x="787" y="0"/>
                    <a:pt x="71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87"/>
            <p:cNvSpPr/>
            <p:nvPr/>
          </p:nvSpPr>
          <p:spPr>
            <a:xfrm>
              <a:off x="5633851" y="3848963"/>
              <a:ext cx="28697" cy="10855"/>
            </a:xfrm>
            <a:custGeom>
              <a:rect b="b" l="l" r="r" t="t"/>
              <a:pathLst>
                <a:path extrusionOk="0" h="334" w="883">
                  <a:moveTo>
                    <a:pt x="1" y="0"/>
                  </a:moveTo>
                  <a:lnTo>
                    <a:pt x="1" y="334"/>
                  </a:lnTo>
                  <a:lnTo>
                    <a:pt x="882" y="334"/>
                  </a:lnTo>
                  <a:lnTo>
                    <a:pt x="882"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87"/>
            <p:cNvSpPr/>
            <p:nvPr/>
          </p:nvSpPr>
          <p:spPr>
            <a:xfrm>
              <a:off x="5692676" y="3832713"/>
              <a:ext cx="30225" cy="82843"/>
            </a:xfrm>
            <a:custGeom>
              <a:rect b="b" l="l" r="r" t="t"/>
              <a:pathLst>
                <a:path extrusionOk="0" h="2549" w="930">
                  <a:moveTo>
                    <a:pt x="168" y="0"/>
                  </a:moveTo>
                  <a:cubicBezTo>
                    <a:pt x="72" y="0"/>
                    <a:pt x="1" y="72"/>
                    <a:pt x="1" y="167"/>
                  </a:cubicBezTo>
                  <a:lnTo>
                    <a:pt x="1" y="500"/>
                  </a:lnTo>
                  <a:lnTo>
                    <a:pt x="25" y="643"/>
                  </a:lnTo>
                  <a:lnTo>
                    <a:pt x="1" y="858"/>
                  </a:lnTo>
                  <a:lnTo>
                    <a:pt x="1" y="2548"/>
                  </a:lnTo>
                  <a:lnTo>
                    <a:pt x="930" y="2548"/>
                  </a:lnTo>
                  <a:lnTo>
                    <a:pt x="930" y="834"/>
                  </a:lnTo>
                  <a:lnTo>
                    <a:pt x="691" y="667"/>
                  </a:lnTo>
                  <a:lnTo>
                    <a:pt x="930" y="500"/>
                  </a:lnTo>
                  <a:lnTo>
                    <a:pt x="930" y="167"/>
                  </a:lnTo>
                  <a:cubicBezTo>
                    <a:pt x="930" y="72"/>
                    <a:pt x="834" y="0"/>
                    <a:pt x="739"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87"/>
            <p:cNvSpPr/>
            <p:nvPr/>
          </p:nvSpPr>
          <p:spPr>
            <a:xfrm>
              <a:off x="5692676" y="3849743"/>
              <a:ext cx="28665" cy="10855"/>
            </a:xfrm>
            <a:custGeom>
              <a:rect b="b" l="l" r="r" t="t"/>
              <a:pathLst>
                <a:path extrusionOk="0" h="334" w="882">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87"/>
            <p:cNvSpPr/>
            <p:nvPr/>
          </p:nvSpPr>
          <p:spPr>
            <a:xfrm>
              <a:off x="5751501" y="3861346"/>
              <a:ext cx="29445" cy="54210"/>
            </a:xfrm>
            <a:custGeom>
              <a:rect b="b" l="l" r="r" t="t"/>
              <a:pathLst>
                <a:path extrusionOk="0" h="1668" w="906">
                  <a:moveTo>
                    <a:pt x="191" y="0"/>
                  </a:moveTo>
                  <a:cubicBezTo>
                    <a:pt x="96" y="0"/>
                    <a:pt x="1" y="96"/>
                    <a:pt x="1" y="167"/>
                  </a:cubicBezTo>
                  <a:lnTo>
                    <a:pt x="1" y="501"/>
                  </a:lnTo>
                  <a:lnTo>
                    <a:pt x="215" y="691"/>
                  </a:lnTo>
                  <a:lnTo>
                    <a:pt x="1" y="834"/>
                  </a:lnTo>
                  <a:lnTo>
                    <a:pt x="1" y="1667"/>
                  </a:lnTo>
                  <a:lnTo>
                    <a:pt x="906" y="1667"/>
                  </a:lnTo>
                  <a:lnTo>
                    <a:pt x="906" y="834"/>
                  </a:lnTo>
                  <a:lnTo>
                    <a:pt x="691" y="691"/>
                  </a:lnTo>
                  <a:lnTo>
                    <a:pt x="906" y="501"/>
                  </a:lnTo>
                  <a:lnTo>
                    <a:pt x="906" y="167"/>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87"/>
            <p:cNvSpPr/>
            <p:nvPr/>
          </p:nvSpPr>
          <p:spPr>
            <a:xfrm>
              <a:off x="5751501" y="3879156"/>
              <a:ext cx="29445" cy="10075"/>
            </a:xfrm>
            <a:custGeom>
              <a:rect b="b" l="l" r="r" t="t"/>
              <a:pathLst>
                <a:path extrusionOk="0" h="310" w="906">
                  <a:moveTo>
                    <a:pt x="1" y="0"/>
                  </a:moveTo>
                  <a:lnTo>
                    <a:pt x="1" y="310"/>
                  </a:lnTo>
                  <a:lnTo>
                    <a:pt x="906" y="310"/>
                  </a:lnTo>
                  <a:lnTo>
                    <a:pt x="90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87"/>
            <p:cNvSpPr/>
            <p:nvPr/>
          </p:nvSpPr>
          <p:spPr>
            <a:xfrm>
              <a:off x="5571158" y="3914743"/>
              <a:ext cx="265525" cy="37960"/>
            </a:xfrm>
            <a:custGeom>
              <a:rect b="b" l="l" r="r" t="t"/>
              <a:pathLst>
                <a:path extrusionOk="0" h="1168" w="8170">
                  <a:moveTo>
                    <a:pt x="1" y="1"/>
                  </a:moveTo>
                  <a:lnTo>
                    <a:pt x="1" y="810"/>
                  </a:lnTo>
                  <a:cubicBezTo>
                    <a:pt x="1" y="1001"/>
                    <a:pt x="168" y="1168"/>
                    <a:pt x="382" y="1168"/>
                  </a:cubicBezTo>
                  <a:lnTo>
                    <a:pt x="7812" y="1168"/>
                  </a:lnTo>
                  <a:cubicBezTo>
                    <a:pt x="8026" y="1168"/>
                    <a:pt x="8169" y="1001"/>
                    <a:pt x="8169" y="810"/>
                  </a:cubicBezTo>
                  <a:lnTo>
                    <a:pt x="8169"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87"/>
            <p:cNvSpPr/>
            <p:nvPr/>
          </p:nvSpPr>
          <p:spPr>
            <a:xfrm>
              <a:off x="5803371" y="3914743"/>
              <a:ext cx="33313" cy="37960"/>
            </a:xfrm>
            <a:custGeom>
              <a:rect b="b" l="l" r="r" t="t"/>
              <a:pathLst>
                <a:path extrusionOk="0" h="1168" w="1025">
                  <a:moveTo>
                    <a:pt x="381" y="1"/>
                  </a:moveTo>
                  <a:lnTo>
                    <a:pt x="381" y="810"/>
                  </a:lnTo>
                  <a:cubicBezTo>
                    <a:pt x="381" y="1001"/>
                    <a:pt x="215" y="1168"/>
                    <a:pt x="0" y="1168"/>
                  </a:cubicBezTo>
                  <a:lnTo>
                    <a:pt x="667" y="1168"/>
                  </a:lnTo>
                  <a:cubicBezTo>
                    <a:pt x="881" y="1168"/>
                    <a:pt x="1024" y="1001"/>
                    <a:pt x="1024" y="810"/>
                  </a:cubicBezTo>
                  <a:lnTo>
                    <a:pt x="1024"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87"/>
            <p:cNvSpPr/>
            <p:nvPr/>
          </p:nvSpPr>
          <p:spPr>
            <a:xfrm>
              <a:off x="5655528" y="3709636"/>
              <a:ext cx="44168" cy="67372"/>
            </a:xfrm>
            <a:custGeom>
              <a:rect b="b" l="l" r="r" t="t"/>
              <a:pathLst>
                <a:path extrusionOk="0" h="2073" w="1359">
                  <a:moveTo>
                    <a:pt x="406" y="1"/>
                  </a:moveTo>
                  <a:cubicBezTo>
                    <a:pt x="310" y="1"/>
                    <a:pt x="215" y="72"/>
                    <a:pt x="215" y="168"/>
                  </a:cubicBezTo>
                  <a:lnTo>
                    <a:pt x="215" y="525"/>
                  </a:lnTo>
                  <a:lnTo>
                    <a:pt x="429" y="715"/>
                  </a:lnTo>
                  <a:lnTo>
                    <a:pt x="215" y="858"/>
                  </a:lnTo>
                  <a:lnTo>
                    <a:pt x="1" y="2073"/>
                  </a:lnTo>
                  <a:lnTo>
                    <a:pt x="1358" y="2073"/>
                  </a:lnTo>
                  <a:lnTo>
                    <a:pt x="1120" y="858"/>
                  </a:lnTo>
                  <a:lnTo>
                    <a:pt x="906" y="715"/>
                  </a:lnTo>
                  <a:lnTo>
                    <a:pt x="1120" y="525"/>
                  </a:lnTo>
                  <a:lnTo>
                    <a:pt x="1311" y="382"/>
                  </a:lnTo>
                  <a:lnTo>
                    <a:pt x="1120" y="168"/>
                  </a:lnTo>
                  <a:cubicBezTo>
                    <a:pt x="1120" y="72"/>
                    <a:pt x="1025" y="1"/>
                    <a:pt x="929"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87"/>
            <p:cNvSpPr/>
            <p:nvPr/>
          </p:nvSpPr>
          <p:spPr>
            <a:xfrm>
              <a:off x="5662516" y="3726666"/>
              <a:ext cx="29413" cy="10888"/>
            </a:xfrm>
            <a:custGeom>
              <a:rect b="b" l="l" r="r" t="t"/>
              <a:pathLst>
                <a:path extrusionOk="0" h="335" w="905">
                  <a:moveTo>
                    <a:pt x="0" y="1"/>
                  </a:moveTo>
                  <a:lnTo>
                    <a:pt x="0" y="334"/>
                  </a:lnTo>
                  <a:lnTo>
                    <a:pt x="905" y="334"/>
                  </a:lnTo>
                  <a:lnTo>
                    <a:pt x="90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87"/>
            <p:cNvSpPr/>
            <p:nvPr/>
          </p:nvSpPr>
          <p:spPr>
            <a:xfrm>
              <a:off x="5715913" y="3695726"/>
              <a:ext cx="42607" cy="81282"/>
            </a:xfrm>
            <a:custGeom>
              <a:rect b="b" l="l" r="r" t="t"/>
              <a:pathLst>
                <a:path extrusionOk="0" h="2501" w="1311">
                  <a:moveTo>
                    <a:pt x="381" y="0"/>
                  </a:moveTo>
                  <a:cubicBezTo>
                    <a:pt x="286" y="0"/>
                    <a:pt x="215" y="95"/>
                    <a:pt x="215" y="191"/>
                  </a:cubicBezTo>
                  <a:lnTo>
                    <a:pt x="215" y="476"/>
                  </a:lnTo>
                  <a:lnTo>
                    <a:pt x="405" y="667"/>
                  </a:lnTo>
                  <a:lnTo>
                    <a:pt x="215" y="810"/>
                  </a:lnTo>
                  <a:lnTo>
                    <a:pt x="0" y="1858"/>
                  </a:lnTo>
                  <a:lnTo>
                    <a:pt x="215" y="2501"/>
                  </a:lnTo>
                  <a:lnTo>
                    <a:pt x="1096" y="2501"/>
                  </a:lnTo>
                  <a:lnTo>
                    <a:pt x="1310" y="2072"/>
                  </a:lnTo>
                  <a:lnTo>
                    <a:pt x="1096" y="810"/>
                  </a:lnTo>
                  <a:lnTo>
                    <a:pt x="881" y="643"/>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87"/>
            <p:cNvSpPr/>
            <p:nvPr/>
          </p:nvSpPr>
          <p:spPr>
            <a:xfrm>
              <a:off x="5722868" y="371119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87"/>
            <p:cNvSpPr/>
            <p:nvPr/>
          </p:nvSpPr>
          <p:spPr>
            <a:xfrm>
              <a:off x="5633851" y="3722018"/>
              <a:ext cx="28697" cy="56550"/>
            </a:xfrm>
            <a:custGeom>
              <a:rect b="b" l="l" r="r" t="t"/>
              <a:pathLst>
                <a:path extrusionOk="0" h="1740" w="883">
                  <a:moveTo>
                    <a:pt x="168" y="1"/>
                  </a:moveTo>
                  <a:cubicBezTo>
                    <a:pt x="72" y="1"/>
                    <a:pt x="1" y="96"/>
                    <a:pt x="1" y="168"/>
                  </a:cubicBezTo>
                  <a:lnTo>
                    <a:pt x="1" y="477"/>
                  </a:lnTo>
                  <a:lnTo>
                    <a:pt x="191" y="668"/>
                  </a:lnTo>
                  <a:lnTo>
                    <a:pt x="1" y="811"/>
                  </a:lnTo>
                  <a:lnTo>
                    <a:pt x="1" y="1739"/>
                  </a:lnTo>
                  <a:lnTo>
                    <a:pt x="882" y="1739"/>
                  </a:lnTo>
                  <a:lnTo>
                    <a:pt x="882" y="811"/>
                  </a:lnTo>
                  <a:lnTo>
                    <a:pt x="668" y="668"/>
                  </a:lnTo>
                  <a:lnTo>
                    <a:pt x="882" y="477"/>
                  </a:lnTo>
                  <a:lnTo>
                    <a:pt x="882" y="168"/>
                  </a:lnTo>
                  <a:cubicBezTo>
                    <a:pt x="882" y="96"/>
                    <a:pt x="787" y="1"/>
                    <a:pt x="715"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87"/>
            <p:cNvSpPr/>
            <p:nvPr/>
          </p:nvSpPr>
          <p:spPr>
            <a:xfrm>
              <a:off x="5633851" y="3737521"/>
              <a:ext cx="28697" cy="10855"/>
            </a:xfrm>
            <a:custGeom>
              <a:rect b="b" l="l" r="r" t="t"/>
              <a:pathLst>
                <a:path extrusionOk="0" h="334" w="883">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87"/>
            <p:cNvSpPr/>
            <p:nvPr/>
          </p:nvSpPr>
          <p:spPr>
            <a:xfrm>
              <a:off x="5693456" y="3694946"/>
              <a:ext cx="29445" cy="82063"/>
            </a:xfrm>
            <a:custGeom>
              <a:rect b="b" l="l" r="r" t="t"/>
              <a:pathLst>
                <a:path extrusionOk="0" h="2525" w="906">
                  <a:moveTo>
                    <a:pt x="191" y="0"/>
                  </a:moveTo>
                  <a:cubicBezTo>
                    <a:pt x="96" y="0"/>
                    <a:pt x="1" y="96"/>
                    <a:pt x="1" y="191"/>
                  </a:cubicBezTo>
                  <a:lnTo>
                    <a:pt x="1" y="500"/>
                  </a:lnTo>
                  <a:lnTo>
                    <a:pt x="215" y="691"/>
                  </a:lnTo>
                  <a:lnTo>
                    <a:pt x="1" y="834"/>
                  </a:lnTo>
                  <a:lnTo>
                    <a:pt x="1" y="2525"/>
                  </a:lnTo>
                  <a:lnTo>
                    <a:pt x="906" y="2525"/>
                  </a:lnTo>
                  <a:lnTo>
                    <a:pt x="906" y="834"/>
                  </a:lnTo>
                  <a:lnTo>
                    <a:pt x="691" y="691"/>
                  </a:lnTo>
                  <a:lnTo>
                    <a:pt x="906" y="500"/>
                  </a:lnTo>
                  <a:lnTo>
                    <a:pt x="906" y="191"/>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87"/>
            <p:cNvSpPr/>
            <p:nvPr/>
          </p:nvSpPr>
          <p:spPr>
            <a:xfrm>
              <a:off x="5692676" y="3711196"/>
              <a:ext cx="28665" cy="10855"/>
            </a:xfrm>
            <a:custGeom>
              <a:rect b="b" l="l" r="r" t="t"/>
              <a:pathLst>
                <a:path extrusionOk="0" h="334" w="882">
                  <a:moveTo>
                    <a:pt x="1" y="0"/>
                  </a:moveTo>
                  <a:lnTo>
                    <a:pt x="1" y="334"/>
                  </a:lnTo>
                  <a:lnTo>
                    <a:pt x="882" y="334"/>
                  </a:lnTo>
                  <a:lnTo>
                    <a:pt x="882"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87"/>
            <p:cNvSpPr/>
            <p:nvPr/>
          </p:nvSpPr>
          <p:spPr>
            <a:xfrm>
              <a:off x="5751501" y="3711196"/>
              <a:ext cx="29445" cy="65813"/>
            </a:xfrm>
            <a:custGeom>
              <a:rect b="b" l="l" r="r" t="t"/>
              <a:pathLst>
                <a:path extrusionOk="0" h="2025" w="906">
                  <a:moveTo>
                    <a:pt x="191" y="0"/>
                  </a:moveTo>
                  <a:cubicBezTo>
                    <a:pt x="96" y="0"/>
                    <a:pt x="1" y="96"/>
                    <a:pt x="1" y="191"/>
                  </a:cubicBezTo>
                  <a:lnTo>
                    <a:pt x="1" y="501"/>
                  </a:lnTo>
                  <a:lnTo>
                    <a:pt x="215" y="691"/>
                  </a:lnTo>
                  <a:lnTo>
                    <a:pt x="1" y="834"/>
                  </a:lnTo>
                  <a:lnTo>
                    <a:pt x="1" y="2025"/>
                  </a:lnTo>
                  <a:lnTo>
                    <a:pt x="906" y="2025"/>
                  </a:lnTo>
                  <a:lnTo>
                    <a:pt x="906" y="834"/>
                  </a:lnTo>
                  <a:lnTo>
                    <a:pt x="691" y="691"/>
                  </a:lnTo>
                  <a:lnTo>
                    <a:pt x="906" y="501"/>
                  </a:lnTo>
                  <a:lnTo>
                    <a:pt x="906" y="191"/>
                  </a:lnTo>
                  <a:cubicBezTo>
                    <a:pt x="906" y="96"/>
                    <a:pt x="810" y="0"/>
                    <a:pt x="715"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87"/>
            <p:cNvSpPr/>
            <p:nvPr/>
          </p:nvSpPr>
          <p:spPr>
            <a:xfrm>
              <a:off x="5751501" y="3728226"/>
              <a:ext cx="29445" cy="10075"/>
            </a:xfrm>
            <a:custGeom>
              <a:rect b="b" l="l" r="r" t="t"/>
              <a:pathLst>
                <a:path extrusionOk="0" h="310" w="906">
                  <a:moveTo>
                    <a:pt x="1" y="0"/>
                  </a:moveTo>
                  <a:lnTo>
                    <a:pt x="1" y="310"/>
                  </a:lnTo>
                  <a:lnTo>
                    <a:pt x="906" y="310"/>
                  </a:lnTo>
                  <a:lnTo>
                    <a:pt x="906" y="0"/>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87"/>
            <p:cNvSpPr/>
            <p:nvPr/>
          </p:nvSpPr>
          <p:spPr>
            <a:xfrm>
              <a:off x="5599823" y="3776976"/>
              <a:ext cx="212875" cy="21710"/>
            </a:xfrm>
            <a:custGeom>
              <a:rect b="b" l="l" r="r" t="t"/>
              <a:pathLst>
                <a:path extrusionOk="0" h="668" w="6550">
                  <a:moveTo>
                    <a:pt x="0" y="1"/>
                  </a:moveTo>
                  <a:lnTo>
                    <a:pt x="0" y="667"/>
                  </a:lnTo>
                  <a:lnTo>
                    <a:pt x="6549" y="667"/>
                  </a:lnTo>
                  <a:lnTo>
                    <a:pt x="6549"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87"/>
            <p:cNvSpPr/>
            <p:nvPr/>
          </p:nvSpPr>
          <p:spPr>
            <a:xfrm>
              <a:off x="5790988" y="3776976"/>
              <a:ext cx="21710" cy="21710"/>
            </a:xfrm>
            <a:custGeom>
              <a:rect b="b" l="l" r="r" t="t"/>
              <a:pathLst>
                <a:path extrusionOk="0" h="668" w="668">
                  <a:moveTo>
                    <a:pt x="0" y="1"/>
                  </a:moveTo>
                  <a:lnTo>
                    <a:pt x="0" y="667"/>
                  </a:lnTo>
                  <a:lnTo>
                    <a:pt x="667" y="667"/>
                  </a:lnTo>
                  <a:lnTo>
                    <a:pt x="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8" name="Google Shape;19308;p87"/>
          <p:cNvGrpSpPr/>
          <p:nvPr/>
        </p:nvGrpSpPr>
        <p:grpSpPr>
          <a:xfrm>
            <a:off x="4767791" y="3626046"/>
            <a:ext cx="357597" cy="296465"/>
            <a:chOff x="4767791" y="3626046"/>
            <a:chExt cx="357597" cy="296465"/>
          </a:xfrm>
        </p:grpSpPr>
        <p:sp>
          <p:nvSpPr>
            <p:cNvPr id="19309" name="Google Shape;19309;p87"/>
            <p:cNvSpPr/>
            <p:nvPr/>
          </p:nvSpPr>
          <p:spPr>
            <a:xfrm>
              <a:off x="4900131" y="3857478"/>
              <a:ext cx="92138" cy="58857"/>
            </a:xfrm>
            <a:custGeom>
              <a:rect b="b" l="l" r="r" t="t"/>
              <a:pathLst>
                <a:path extrusionOk="0" h="1811" w="2835">
                  <a:moveTo>
                    <a:pt x="1406" y="0"/>
                  </a:moveTo>
                  <a:lnTo>
                    <a:pt x="215" y="215"/>
                  </a:lnTo>
                  <a:lnTo>
                    <a:pt x="1" y="1810"/>
                  </a:lnTo>
                  <a:lnTo>
                    <a:pt x="2835" y="1810"/>
                  </a:lnTo>
                  <a:lnTo>
                    <a:pt x="2597" y="215"/>
                  </a:lnTo>
                  <a:lnTo>
                    <a:pt x="14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87"/>
            <p:cNvSpPr/>
            <p:nvPr/>
          </p:nvSpPr>
          <p:spPr>
            <a:xfrm>
              <a:off x="4964383" y="3857478"/>
              <a:ext cx="27885" cy="58857"/>
            </a:xfrm>
            <a:custGeom>
              <a:rect b="b" l="l" r="r" t="t"/>
              <a:pathLst>
                <a:path extrusionOk="0" h="1811" w="858">
                  <a:moveTo>
                    <a:pt x="405" y="0"/>
                  </a:moveTo>
                  <a:lnTo>
                    <a:pt x="0" y="215"/>
                  </a:lnTo>
                  <a:lnTo>
                    <a:pt x="191" y="1810"/>
                  </a:lnTo>
                  <a:lnTo>
                    <a:pt x="858" y="1810"/>
                  </a:lnTo>
                  <a:lnTo>
                    <a:pt x="643" y="215"/>
                  </a:lnTo>
                  <a:lnTo>
                    <a:pt x="405"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87"/>
            <p:cNvSpPr/>
            <p:nvPr/>
          </p:nvSpPr>
          <p:spPr>
            <a:xfrm>
              <a:off x="4872278" y="3911656"/>
              <a:ext cx="147875" cy="10855"/>
            </a:xfrm>
            <a:custGeom>
              <a:rect b="b" l="l" r="r" t="t"/>
              <a:pathLst>
                <a:path extrusionOk="0" h="334" w="4550">
                  <a:moveTo>
                    <a:pt x="167" y="0"/>
                  </a:moveTo>
                  <a:cubicBezTo>
                    <a:pt x="48" y="0"/>
                    <a:pt x="0" y="96"/>
                    <a:pt x="0" y="191"/>
                  </a:cubicBezTo>
                  <a:cubicBezTo>
                    <a:pt x="24" y="262"/>
                    <a:pt x="96" y="334"/>
                    <a:pt x="167" y="334"/>
                  </a:cubicBezTo>
                  <a:lnTo>
                    <a:pt x="4382" y="334"/>
                  </a:lnTo>
                  <a:cubicBezTo>
                    <a:pt x="4454" y="334"/>
                    <a:pt x="4549" y="239"/>
                    <a:pt x="4549" y="143"/>
                  </a:cubicBezTo>
                  <a:cubicBezTo>
                    <a:pt x="4525" y="48"/>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87"/>
            <p:cNvSpPr/>
            <p:nvPr/>
          </p:nvSpPr>
          <p:spPr>
            <a:xfrm>
              <a:off x="4767791" y="3626046"/>
              <a:ext cx="357597" cy="207480"/>
            </a:xfrm>
            <a:custGeom>
              <a:rect b="b" l="l" r="r" t="t"/>
              <a:pathLst>
                <a:path extrusionOk="0" h="6384" w="11003">
                  <a:moveTo>
                    <a:pt x="453" y="1"/>
                  </a:moveTo>
                  <a:cubicBezTo>
                    <a:pt x="215" y="1"/>
                    <a:pt x="1" y="215"/>
                    <a:pt x="1" y="453"/>
                  </a:cubicBezTo>
                  <a:lnTo>
                    <a:pt x="1" y="6145"/>
                  </a:lnTo>
                  <a:lnTo>
                    <a:pt x="5573" y="6383"/>
                  </a:lnTo>
                  <a:lnTo>
                    <a:pt x="11003" y="6145"/>
                  </a:lnTo>
                  <a:lnTo>
                    <a:pt x="11003" y="453"/>
                  </a:lnTo>
                  <a:cubicBezTo>
                    <a:pt x="11003"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87"/>
            <p:cNvSpPr/>
            <p:nvPr/>
          </p:nvSpPr>
          <p:spPr>
            <a:xfrm>
              <a:off x="5089768" y="3627378"/>
              <a:ext cx="34840" cy="206895"/>
            </a:xfrm>
            <a:custGeom>
              <a:rect b="b" l="l" r="r" t="t"/>
              <a:pathLst>
                <a:path extrusionOk="0" h="6366" w="1072">
                  <a:moveTo>
                    <a:pt x="73" y="0"/>
                  </a:moveTo>
                  <a:cubicBezTo>
                    <a:pt x="49" y="0"/>
                    <a:pt x="25" y="3"/>
                    <a:pt x="0" y="8"/>
                  </a:cubicBezTo>
                  <a:lnTo>
                    <a:pt x="143" y="8"/>
                  </a:lnTo>
                  <a:cubicBezTo>
                    <a:pt x="120" y="3"/>
                    <a:pt x="97" y="0"/>
                    <a:pt x="73" y="0"/>
                  </a:cubicBezTo>
                  <a:close/>
                  <a:moveTo>
                    <a:pt x="143" y="8"/>
                  </a:moveTo>
                  <a:cubicBezTo>
                    <a:pt x="310" y="43"/>
                    <a:pt x="429" y="205"/>
                    <a:pt x="429" y="412"/>
                  </a:cubicBezTo>
                  <a:lnTo>
                    <a:pt x="429" y="6366"/>
                  </a:lnTo>
                  <a:lnTo>
                    <a:pt x="1072" y="6128"/>
                  </a:lnTo>
                  <a:lnTo>
                    <a:pt x="1072" y="436"/>
                  </a:lnTo>
                  <a:cubicBezTo>
                    <a:pt x="1072" y="198"/>
                    <a:pt x="858" y="8"/>
                    <a:pt x="620"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87"/>
            <p:cNvSpPr/>
            <p:nvPr/>
          </p:nvSpPr>
          <p:spPr>
            <a:xfrm>
              <a:off x="4860676" y="3659326"/>
              <a:ext cx="171080" cy="171080"/>
            </a:xfrm>
            <a:custGeom>
              <a:rect b="b" l="l" r="r" t="t"/>
              <a:pathLst>
                <a:path extrusionOk="0" h="5264" w="5264">
                  <a:moveTo>
                    <a:pt x="167" y="1"/>
                  </a:moveTo>
                  <a:cubicBezTo>
                    <a:pt x="96" y="1"/>
                    <a:pt x="0" y="72"/>
                    <a:pt x="0" y="168"/>
                  </a:cubicBezTo>
                  <a:lnTo>
                    <a:pt x="0" y="5264"/>
                  </a:lnTo>
                  <a:lnTo>
                    <a:pt x="5263" y="5264"/>
                  </a:lnTo>
                  <a:lnTo>
                    <a:pt x="5263" y="168"/>
                  </a:lnTo>
                  <a:cubicBezTo>
                    <a:pt x="5263" y="72"/>
                    <a:pt x="5168" y="1"/>
                    <a:pt x="5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87"/>
            <p:cNvSpPr/>
            <p:nvPr/>
          </p:nvSpPr>
          <p:spPr>
            <a:xfrm>
              <a:off x="5004618" y="3659326"/>
              <a:ext cx="27138" cy="171080"/>
            </a:xfrm>
            <a:custGeom>
              <a:rect b="b" l="l" r="r" t="t"/>
              <a:pathLst>
                <a:path extrusionOk="0" h="5264" w="835">
                  <a:moveTo>
                    <a:pt x="1" y="1"/>
                  </a:moveTo>
                  <a:cubicBezTo>
                    <a:pt x="96" y="1"/>
                    <a:pt x="167" y="96"/>
                    <a:pt x="167" y="168"/>
                  </a:cubicBezTo>
                  <a:lnTo>
                    <a:pt x="167" y="5264"/>
                  </a:lnTo>
                  <a:lnTo>
                    <a:pt x="834" y="5264"/>
                  </a:lnTo>
                  <a:lnTo>
                    <a:pt x="834" y="168"/>
                  </a:lnTo>
                  <a:cubicBezTo>
                    <a:pt x="834" y="96"/>
                    <a:pt x="739" y="1"/>
                    <a:pt x="668"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87"/>
            <p:cNvSpPr/>
            <p:nvPr/>
          </p:nvSpPr>
          <p:spPr>
            <a:xfrm>
              <a:off x="4860676" y="3659326"/>
              <a:ext cx="27105" cy="171080"/>
            </a:xfrm>
            <a:custGeom>
              <a:rect b="b" l="l" r="r" t="t"/>
              <a:pathLst>
                <a:path extrusionOk="0" h="5264" w="834">
                  <a:moveTo>
                    <a:pt x="167" y="1"/>
                  </a:moveTo>
                  <a:cubicBezTo>
                    <a:pt x="96" y="1"/>
                    <a:pt x="0" y="96"/>
                    <a:pt x="0" y="168"/>
                  </a:cubicBezTo>
                  <a:lnTo>
                    <a:pt x="0" y="5264"/>
                  </a:lnTo>
                  <a:lnTo>
                    <a:pt x="834" y="5264"/>
                  </a:lnTo>
                  <a:lnTo>
                    <a:pt x="8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87"/>
            <p:cNvSpPr/>
            <p:nvPr/>
          </p:nvSpPr>
          <p:spPr>
            <a:xfrm>
              <a:off x="4924148" y="3718931"/>
              <a:ext cx="53430" cy="62432"/>
            </a:xfrm>
            <a:custGeom>
              <a:rect b="b" l="l" r="r" t="t"/>
              <a:pathLst>
                <a:path extrusionOk="0" h="1921" w="1644">
                  <a:moveTo>
                    <a:pt x="786" y="572"/>
                  </a:moveTo>
                  <a:lnTo>
                    <a:pt x="1024" y="1239"/>
                  </a:lnTo>
                  <a:lnTo>
                    <a:pt x="548" y="1239"/>
                  </a:lnTo>
                  <a:lnTo>
                    <a:pt x="786" y="572"/>
                  </a:lnTo>
                  <a:close/>
                  <a:moveTo>
                    <a:pt x="810" y="1"/>
                  </a:moveTo>
                  <a:cubicBezTo>
                    <a:pt x="714" y="1"/>
                    <a:pt x="667" y="72"/>
                    <a:pt x="643" y="120"/>
                  </a:cubicBezTo>
                  <a:lnTo>
                    <a:pt x="48" y="1715"/>
                  </a:lnTo>
                  <a:cubicBezTo>
                    <a:pt x="0" y="1787"/>
                    <a:pt x="71" y="1906"/>
                    <a:pt x="167" y="1906"/>
                  </a:cubicBezTo>
                  <a:cubicBezTo>
                    <a:pt x="182" y="1916"/>
                    <a:pt x="198" y="1921"/>
                    <a:pt x="213" y="1921"/>
                  </a:cubicBezTo>
                  <a:cubicBezTo>
                    <a:pt x="267" y="1921"/>
                    <a:pt x="315" y="1861"/>
                    <a:pt x="333" y="1787"/>
                  </a:cubicBezTo>
                  <a:lnTo>
                    <a:pt x="453" y="1501"/>
                  </a:lnTo>
                  <a:lnTo>
                    <a:pt x="1191" y="1501"/>
                  </a:lnTo>
                  <a:lnTo>
                    <a:pt x="1310" y="1787"/>
                  </a:lnTo>
                  <a:cubicBezTo>
                    <a:pt x="1357" y="1858"/>
                    <a:pt x="1405" y="1906"/>
                    <a:pt x="1453" y="1906"/>
                  </a:cubicBezTo>
                  <a:lnTo>
                    <a:pt x="1524" y="1906"/>
                  </a:lnTo>
                  <a:cubicBezTo>
                    <a:pt x="1619" y="1882"/>
                    <a:pt x="1643" y="1787"/>
                    <a:pt x="1619" y="1715"/>
                  </a:cubicBezTo>
                  <a:lnTo>
                    <a:pt x="1000" y="120"/>
                  </a:lnTo>
                  <a:cubicBezTo>
                    <a:pt x="953" y="48"/>
                    <a:pt x="881" y="1"/>
                    <a:pt x="810"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87"/>
            <p:cNvSpPr/>
            <p:nvPr/>
          </p:nvSpPr>
          <p:spPr>
            <a:xfrm>
              <a:off x="4972898" y="3707328"/>
              <a:ext cx="32532" cy="33313"/>
            </a:xfrm>
            <a:custGeom>
              <a:rect b="b" l="l" r="r" t="t"/>
              <a:pathLst>
                <a:path extrusionOk="0" h="1025" w="1001">
                  <a:moveTo>
                    <a:pt x="524" y="0"/>
                  </a:moveTo>
                  <a:cubicBezTo>
                    <a:pt x="453" y="0"/>
                    <a:pt x="358" y="72"/>
                    <a:pt x="358" y="143"/>
                  </a:cubicBezTo>
                  <a:lnTo>
                    <a:pt x="358" y="334"/>
                  </a:lnTo>
                  <a:lnTo>
                    <a:pt x="167" y="334"/>
                  </a:lnTo>
                  <a:cubicBezTo>
                    <a:pt x="72" y="334"/>
                    <a:pt x="0" y="381"/>
                    <a:pt x="0" y="477"/>
                  </a:cubicBezTo>
                  <a:cubicBezTo>
                    <a:pt x="0" y="572"/>
                    <a:pt x="48" y="667"/>
                    <a:pt x="143" y="667"/>
                  </a:cubicBezTo>
                  <a:lnTo>
                    <a:pt x="310" y="667"/>
                  </a:lnTo>
                  <a:lnTo>
                    <a:pt x="310" y="834"/>
                  </a:lnTo>
                  <a:cubicBezTo>
                    <a:pt x="310" y="929"/>
                    <a:pt x="381" y="1024"/>
                    <a:pt x="477" y="1024"/>
                  </a:cubicBezTo>
                  <a:cubicBezTo>
                    <a:pt x="548" y="1024"/>
                    <a:pt x="643" y="953"/>
                    <a:pt x="643" y="882"/>
                  </a:cubicBezTo>
                  <a:lnTo>
                    <a:pt x="643" y="691"/>
                  </a:lnTo>
                  <a:lnTo>
                    <a:pt x="834" y="691"/>
                  </a:lnTo>
                  <a:cubicBezTo>
                    <a:pt x="905" y="691"/>
                    <a:pt x="1001" y="643"/>
                    <a:pt x="1001" y="548"/>
                  </a:cubicBezTo>
                  <a:cubicBezTo>
                    <a:pt x="1001" y="429"/>
                    <a:pt x="953" y="358"/>
                    <a:pt x="858" y="358"/>
                  </a:cubicBezTo>
                  <a:lnTo>
                    <a:pt x="667" y="358"/>
                  </a:lnTo>
                  <a:lnTo>
                    <a:pt x="667" y="191"/>
                  </a:lnTo>
                  <a:cubicBezTo>
                    <a:pt x="667" y="96"/>
                    <a:pt x="620" y="0"/>
                    <a:pt x="524"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87"/>
            <p:cNvSpPr/>
            <p:nvPr/>
          </p:nvSpPr>
          <p:spPr>
            <a:xfrm>
              <a:off x="4767791" y="3825726"/>
              <a:ext cx="357597" cy="38740"/>
            </a:xfrm>
            <a:custGeom>
              <a:rect b="b" l="l" r="r" t="t"/>
              <a:pathLst>
                <a:path extrusionOk="0" h="1192" w="11003">
                  <a:moveTo>
                    <a:pt x="1" y="1"/>
                  </a:moveTo>
                  <a:lnTo>
                    <a:pt x="1" y="739"/>
                  </a:lnTo>
                  <a:cubicBezTo>
                    <a:pt x="1" y="977"/>
                    <a:pt x="215" y="1192"/>
                    <a:pt x="453" y="1192"/>
                  </a:cubicBezTo>
                  <a:lnTo>
                    <a:pt x="10574" y="1192"/>
                  </a:lnTo>
                  <a:cubicBezTo>
                    <a:pt x="10812" y="1192"/>
                    <a:pt x="11003" y="977"/>
                    <a:pt x="11003" y="739"/>
                  </a:cubicBezTo>
                  <a:lnTo>
                    <a:pt x="11003"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87"/>
            <p:cNvSpPr/>
            <p:nvPr/>
          </p:nvSpPr>
          <p:spPr>
            <a:xfrm>
              <a:off x="5088988" y="3825726"/>
              <a:ext cx="35620" cy="38740"/>
            </a:xfrm>
            <a:custGeom>
              <a:rect b="b" l="l" r="r" t="t"/>
              <a:pathLst>
                <a:path extrusionOk="0" h="1192" w="1096">
                  <a:moveTo>
                    <a:pt x="453" y="1"/>
                  </a:moveTo>
                  <a:lnTo>
                    <a:pt x="453" y="739"/>
                  </a:lnTo>
                  <a:cubicBezTo>
                    <a:pt x="453" y="977"/>
                    <a:pt x="239" y="1192"/>
                    <a:pt x="1" y="1192"/>
                  </a:cubicBezTo>
                  <a:lnTo>
                    <a:pt x="644" y="1192"/>
                  </a:lnTo>
                  <a:cubicBezTo>
                    <a:pt x="882"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1" name="Google Shape;19321;p87"/>
          <p:cNvGrpSpPr/>
          <p:nvPr/>
        </p:nvGrpSpPr>
        <p:grpSpPr>
          <a:xfrm>
            <a:off x="4042586" y="3595106"/>
            <a:ext cx="327405" cy="357598"/>
            <a:chOff x="4042586" y="3595106"/>
            <a:chExt cx="327405" cy="357598"/>
          </a:xfrm>
        </p:grpSpPr>
        <p:sp>
          <p:nvSpPr>
            <p:cNvPr id="19322" name="Google Shape;19322;p87"/>
            <p:cNvSpPr/>
            <p:nvPr/>
          </p:nvSpPr>
          <p:spPr>
            <a:xfrm>
              <a:off x="4042586" y="3627606"/>
              <a:ext cx="265493" cy="267832"/>
            </a:xfrm>
            <a:custGeom>
              <a:rect b="b" l="l" r="r" t="t"/>
              <a:pathLst>
                <a:path extrusionOk="0" h="8241" w="8169">
                  <a:moveTo>
                    <a:pt x="3834" y="1"/>
                  </a:moveTo>
                  <a:lnTo>
                    <a:pt x="0" y="143"/>
                  </a:lnTo>
                  <a:lnTo>
                    <a:pt x="0" y="7907"/>
                  </a:lnTo>
                  <a:lnTo>
                    <a:pt x="4263" y="8240"/>
                  </a:lnTo>
                  <a:lnTo>
                    <a:pt x="8169" y="7907"/>
                  </a:lnTo>
                  <a:lnTo>
                    <a:pt x="8169" y="143"/>
                  </a:lnTo>
                  <a:lnTo>
                    <a:pt x="383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87"/>
            <p:cNvSpPr/>
            <p:nvPr/>
          </p:nvSpPr>
          <p:spPr>
            <a:xfrm>
              <a:off x="4287148" y="3628386"/>
              <a:ext cx="20930" cy="267053"/>
            </a:xfrm>
            <a:custGeom>
              <a:rect b="b" l="l" r="r" t="t"/>
              <a:pathLst>
                <a:path extrusionOk="0" h="8217" w="644">
                  <a:moveTo>
                    <a:pt x="1" y="0"/>
                  </a:moveTo>
                  <a:lnTo>
                    <a:pt x="1" y="8216"/>
                  </a:lnTo>
                  <a:lnTo>
                    <a:pt x="644" y="8216"/>
                  </a:lnTo>
                  <a:lnTo>
                    <a:pt x="644"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87"/>
            <p:cNvSpPr/>
            <p:nvPr/>
          </p:nvSpPr>
          <p:spPr>
            <a:xfrm>
              <a:off x="4043366" y="3595106"/>
              <a:ext cx="264713" cy="37960"/>
            </a:xfrm>
            <a:custGeom>
              <a:rect b="b" l="l" r="r" t="t"/>
              <a:pathLst>
                <a:path extrusionOk="0" h="1168" w="8145">
                  <a:moveTo>
                    <a:pt x="357" y="0"/>
                  </a:moveTo>
                  <a:cubicBezTo>
                    <a:pt x="143" y="0"/>
                    <a:pt x="0" y="167"/>
                    <a:pt x="0" y="358"/>
                  </a:cubicBezTo>
                  <a:lnTo>
                    <a:pt x="0" y="1167"/>
                  </a:lnTo>
                  <a:lnTo>
                    <a:pt x="8145" y="1167"/>
                  </a:lnTo>
                  <a:lnTo>
                    <a:pt x="8145" y="358"/>
                  </a:lnTo>
                  <a:cubicBezTo>
                    <a:pt x="8145" y="167"/>
                    <a:pt x="8002" y="0"/>
                    <a:pt x="778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87"/>
            <p:cNvSpPr/>
            <p:nvPr/>
          </p:nvSpPr>
          <p:spPr>
            <a:xfrm>
              <a:off x="4275546" y="3595106"/>
              <a:ext cx="32532" cy="37960"/>
            </a:xfrm>
            <a:custGeom>
              <a:rect b="b" l="l" r="r" t="t"/>
              <a:pathLst>
                <a:path extrusionOk="0" h="1168" w="1001">
                  <a:moveTo>
                    <a:pt x="0" y="0"/>
                  </a:moveTo>
                  <a:cubicBezTo>
                    <a:pt x="191" y="0"/>
                    <a:pt x="358" y="167"/>
                    <a:pt x="358" y="358"/>
                  </a:cubicBezTo>
                  <a:lnTo>
                    <a:pt x="358" y="1167"/>
                  </a:lnTo>
                  <a:lnTo>
                    <a:pt x="1001" y="1167"/>
                  </a:lnTo>
                  <a:lnTo>
                    <a:pt x="1001" y="358"/>
                  </a:lnTo>
                  <a:cubicBezTo>
                    <a:pt x="1001" y="167"/>
                    <a:pt x="858" y="0"/>
                    <a:pt x="643"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87"/>
            <p:cNvSpPr/>
            <p:nvPr/>
          </p:nvSpPr>
          <p:spPr>
            <a:xfrm>
              <a:off x="4083601" y="3664753"/>
              <a:ext cx="189670" cy="220610"/>
            </a:xfrm>
            <a:custGeom>
              <a:rect b="b" l="l" r="r" t="t"/>
              <a:pathLst>
                <a:path extrusionOk="0" h="6788" w="5836">
                  <a:moveTo>
                    <a:pt x="215" y="1"/>
                  </a:moveTo>
                  <a:cubicBezTo>
                    <a:pt x="96" y="1"/>
                    <a:pt x="1" y="96"/>
                    <a:pt x="1" y="215"/>
                  </a:cubicBezTo>
                  <a:lnTo>
                    <a:pt x="1" y="6788"/>
                  </a:lnTo>
                  <a:lnTo>
                    <a:pt x="5835" y="6788"/>
                  </a:lnTo>
                  <a:lnTo>
                    <a:pt x="5835" y="215"/>
                  </a:lnTo>
                  <a:cubicBezTo>
                    <a:pt x="5835" y="96"/>
                    <a:pt x="5740" y="1"/>
                    <a:pt x="5621"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87"/>
            <p:cNvSpPr/>
            <p:nvPr/>
          </p:nvSpPr>
          <p:spPr>
            <a:xfrm>
              <a:off x="4245353" y="3664753"/>
              <a:ext cx="27918" cy="220610"/>
            </a:xfrm>
            <a:custGeom>
              <a:rect b="b" l="l" r="r" t="t"/>
              <a:pathLst>
                <a:path extrusionOk="0" h="6788" w="859">
                  <a:moveTo>
                    <a:pt x="1" y="1"/>
                  </a:moveTo>
                  <a:cubicBezTo>
                    <a:pt x="120" y="1"/>
                    <a:pt x="215" y="96"/>
                    <a:pt x="215" y="215"/>
                  </a:cubicBezTo>
                  <a:lnTo>
                    <a:pt x="215" y="6788"/>
                  </a:lnTo>
                  <a:lnTo>
                    <a:pt x="858" y="6788"/>
                  </a:lnTo>
                  <a:lnTo>
                    <a:pt x="858" y="215"/>
                  </a:lnTo>
                  <a:cubicBezTo>
                    <a:pt x="858" y="96"/>
                    <a:pt x="739" y="1"/>
                    <a:pt x="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87"/>
            <p:cNvSpPr/>
            <p:nvPr/>
          </p:nvSpPr>
          <p:spPr>
            <a:xfrm>
              <a:off x="4113013" y="3694166"/>
              <a:ext cx="56518" cy="10855"/>
            </a:xfrm>
            <a:custGeom>
              <a:rect b="b" l="l" r="r" t="t"/>
              <a:pathLst>
                <a:path extrusionOk="0" h="334" w="1739">
                  <a:moveTo>
                    <a:pt x="143" y="1"/>
                  </a:moveTo>
                  <a:cubicBezTo>
                    <a:pt x="48" y="1"/>
                    <a:pt x="0" y="96"/>
                    <a:pt x="0" y="167"/>
                  </a:cubicBezTo>
                  <a:cubicBezTo>
                    <a:pt x="0" y="263"/>
                    <a:pt x="72" y="334"/>
                    <a:pt x="167" y="334"/>
                  </a:cubicBezTo>
                  <a:lnTo>
                    <a:pt x="1572" y="334"/>
                  </a:lnTo>
                  <a:cubicBezTo>
                    <a:pt x="1667" y="334"/>
                    <a:pt x="1739" y="239"/>
                    <a:pt x="1715" y="143"/>
                  </a:cubicBezTo>
                  <a:cubicBezTo>
                    <a:pt x="1715" y="48"/>
                    <a:pt x="1620"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87"/>
            <p:cNvSpPr/>
            <p:nvPr/>
          </p:nvSpPr>
          <p:spPr>
            <a:xfrm>
              <a:off x="4112233" y="3718931"/>
              <a:ext cx="51903" cy="10855"/>
            </a:xfrm>
            <a:custGeom>
              <a:rect b="b" l="l" r="r" t="t"/>
              <a:pathLst>
                <a:path extrusionOk="0" h="334" w="1597">
                  <a:moveTo>
                    <a:pt x="167" y="1"/>
                  </a:moveTo>
                  <a:cubicBezTo>
                    <a:pt x="72" y="1"/>
                    <a:pt x="1" y="96"/>
                    <a:pt x="1" y="191"/>
                  </a:cubicBezTo>
                  <a:cubicBezTo>
                    <a:pt x="1" y="286"/>
                    <a:pt x="96" y="334"/>
                    <a:pt x="191" y="334"/>
                  </a:cubicBezTo>
                  <a:lnTo>
                    <a:pt x="1406" y="334"/>
                  </a:lnTo>
                  <a:cubicBezTo>
                    <a:pt x="1501" y="334"/>
                    <a:pt x="1596" y="239"/>
                    <a:pt x="1572" y="167"/>
                  </a:cubicBezTo>
                  <a:cubicBezTo>
                    <a:pt x="1572" y="72"/>
                    <a:pt x="1477"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87"/>
            <p:cNvSpPr/>
            <p:nvPr/>
          </p:nvSpPr>
          <p:spPr>
            <a:xfrm>
              <a:off x="4113013" y="3744476"/>
              <a:ext cx="44915" cy="10855"/>
            </a:xfrm>
            <a:custGeom>
              <a:rect b="b" l="l" r="r" t="t"/>
              <a:pathLst>
                <a:path extrusionOk="0" h="334" w="1382">
                  <a:moveTo>
                    <a:pt x="143" y="0"/>
                  </a:moveTo>
                  <a:cubicBezTo>
                    <a:pt x="48" y="0"/>
                    <a:pt x="0" y="96"/>
                    <a:pt x="0" y="167"/>
                  </a:cubicBezTo>
                  <a:cubicBezTo>
                    <a:pt x="0" y="262"/>
                    <a:pt x="72" y="334"/>
                    <a:pt x="167" y="334"/>
                  </a:cubicBezTo>
                  <a:lnTo>
                    <a:pt x="1215" y="334"/>
                  </a:lnTo>
                  <a:cubicBezTo>
                    <a:pt x="1310" y="334"/>
                    <a:pt x="1382" y="262"/>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87"/>
            <p:cNvSpPr/>
            <p:nvPr/>
          </p:nvSpPr>
          <p:spPr>
            <a:xfrm>
              <a:off x="4113013" y="3770801"/>
              <a:ext cx="44915" cy="10075"/>
            </a:xfrm>
            <a:custGeom>
              <a:rect b="b" l="l" r="r" t="t"/>
              <a:pathLst>
                <a:path extrusionOk="0" h="310" w="1382">
                  <a:moveTo>
                    <a:pt x="143" y="0"/>
                  </a:moveTo>
                  <a:cubicBezTo>
                    <a:pt x="48" y="0"/>
                    <a:pt x="0" y="72"/>
                    <a:pt x="0" y="167"/>
                  </a:cubicBezTo>
                  <a:cubicBezTo>
                    <a:pt x="0" y="262"/>
                    <a:pt x="72" y="310"/>
                    <a:pt x="167" y="310"/>
                  </a:cubicBezTo>
                  <a:lnTo>
                    <a:pt x="1215" y="310"/>
                  </a:lnTo>
                  <a:cubicBezTo>
                    <a:pt x="1310" y="310"/>
                    <a:pt x="1382" y="238"/>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87"/>
            <p:cNvSpPr/>
            <p:nvPr/>
          </p:nvSpPr>
          <p:spPr>
            <a:xfrm>
              <a:off x="4113013" y="3796346"/>
              <a:ext cx="54210" cy="10855"/>
            </a:xfrm>
            <a:custGeom>
              <a:rect b="b" l="l" r="r" t="t"/>
              <a:pathLst>
                <a:path extrusionOk="0" h="334" w="1668">
                  <a:moveTo>
                    <a:pt x="143" y="0"/>
                  </a:moveTo>
                  <a:cubicBezTo>
                    <a:pt x="48" y="0"/>
                    <a:pt x="0" y="95"/>
                    <a:pt x="0" y="191"/>
                  </a:cubicBezTo>
                  <a:cubicBezTo>
                    <a:pt x="0" y="286"/>
                    <a:pt x="72" y="333"/>
                    <a:pt x="167" y="333"/>
                  </a:cubicBezTo>
                  <a:lnTo>
                    <a:pt x="1477" y="333"/>
                  </a:lnTo>
                  <a:cubicBezTo>
                    <a:pt x="1572" y="333"/>
                    <a:pt x="1667" y="238"/>
                    <a:pt x="1620" y="167"/>
                  </a:cubicBezTo>
                  <a:cubicBezTo>
                    <a:pt x="1620" y="71"/>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87"/>
            <p:cNvSpPr/>
            <p:nvPr/>
          </p:nvSpPr>
          <p:spPr>
            <a:xfrm>
              <a:off x="4112233" y="3821858"/>
              <a:ext cx="68153" cy="10888"/>
            </a:xfrm>
            <a:custGeom>
              <a:rect b="b" l="l" r="r" t="t"/>
              <a:pathLst>
                <a:path extrusionOk="0" h="335" w="2097">
                  <a:moveTo>
                    <a:pt x="167" y="1"/>
                  </a:moveTo>
                  <a:cubicBezTo>
                    <a:pt x="72" y="1"/>
                    <a:pt x="1" y="96"/>
                    <a:pt x="1" y="168"/>
                  </a:cubicBezTo>
                  <a:cubicBezTo>
                    <a:pt x="1" y="263"/>
                    <a:pt x="96" y="334"/>
                    <a:pt x="191" y="334"/>
                  </a:cubicBezTo>
                  <a:lnTo>
                    <a:pt x="1930" y="334"/>
                  </a:lnTo>
                  <a:cubicBezTo>
                    <a:pt x="2001" y="334"/>
                    <a:pt x="2096" y="263"/>
                    <a:pt x="2072" y="144"/>
                  </a:cubicBezTo>
                  <a:cubicBezTo>
                    <a:pt x="2072" y="49"/>
                    <a:pt x="1977" y="1"/>
                    <a:pt x="18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87"/>
            <p:cNvSpPr/>
            <p:nvPr/>
          </p:nvSpPr>
          <p:spPr>
            <a:xfrm>
              <a:off x="4111453" y="3848183"/>
              <a:ext cx="116122" cy="10107"/>
            </a:xfrm>
            <a:custGeom>
              <a:rect b="b" l="l" r="r" t="t"/>
              <a:pathLst>
                <a:path extrusionOk="0" h="311" w="3573">
                  <a:moveTo>
                    <a:pt x="191" y="1"/>
                  </a:moveTo>
                  <a:cubicBezTo>
                    <a:pt x="72" y="1"/>
                    <a:pt x="1" y="72"/>
                    <a:pt x="1" y="167"/>
                  </a:cubicBezTo>
                  <a:cubicBezTo>
                    <a:pt x="48" y="263"/>
                    <a:pt x="96" y="310"/>
                    <a:pt x="191" y="310"/>
                  </a:cubicBezTo>
                  <a:lnTo>
                    <a:pt x="3406" y="310"/>
                  </a:lnTo>
                  <a:cubicBezTo>
                    <a:pt x="3525" y="310"/>
                    <a:pt x="3573" y="239"/>
                    <a:pt x="3573" y="143"/>
                  </a:cubicBezTo>
                  <a:cubicBezTo>
                    <a:pt x="3549" y="48"/>
                    <a:pt x="3502" y="1"/>
                    <a:pt x="3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87"/>
            <p:cNvSpPr/>
            <p:nvPr/>
          </p:nvSpPr>
          <p:spPr>
            <a:xfrm>
              <a:off x="4260076" y="3780843"/>
              <a:ext cx="51090" cy="48815"/>
            </a:xfrm>
            <a:custGeom>
              <a:rect b="b" l="l" r="r" t="t"/>
              <a:pathLst>
                <a:path extrusionOk="0" h="1502" w="1572">
                  <a:moveTo>
                    <a:pt x="405" y="1"/>
                  </a:moveTo>
                  <a:lnTo>
                    <a:pt x="0" y="453"/>
                  </a:lnTo>
                  <a:lnTo>
                    <a:pt x="1143" y="1501"/>
                  </a:lnTo>
                  <a:lnTo>
                    <a:pt x="1572" y="1049"/>
                  </a:lnTo>
                  <a:lnTo>
                    <a:pt x="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87"/>
            <p:cNvSpPr/>
            <p:nvPr/>
          </p:nvSpPr>
          <p:spPr>
            <a:xfrm>
              <a:off x="4177266" y="3701901"/>
              <a:ext cx="112255" cy="112255"/>
            </a:xfrm>
            <a:custGeom>
              <a:rect b="b" l="l" r="r" t="t"/>
              <a:pathLst>
                <a:path extrusionOk="0" h="3454" w="3454">
                  <a:moveTo>
                    <a:pt x="1739" y="1"/>
                  </a:moveTo>
                  <a:cubicBezTo>
                    <a:pt x="786" y="1"/>
                    <a:pt x="0" y="763"/>
                    <a:pt x="0" y="1715"/>
                  </a:cubicBezTo>
                  <a:cubicBezTo>
                    <a:pt x="0" y="2668"/>
                    <a:pt x="786" y="3454"/>
                    <a:pt x="1739" y="3454"/>
                  </a:cubicBezTo>
                  <a:cubicBezTo>
                    <a:pt x="2691" y="3454"/>
                    <a:pt x="3453" y="2668"/>
                    <a:pt x="3453" y="1715"/>
                  </a:cubicBezTo>
                  <a:cubicBezTo>
                    <a:pt x="3453" y="763"/>
                    <a:pt x="2691" y="1"/>
                    <a:pt x="173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87"/>
            <p:cNvSpPr/>
            <p:nvPr/>
          </p:nvSpPr>
          <p:spPr>
            <a:xfrm>
              <a:off x="4197383" y="3722018"/>
              <a:ext cx="71988" cy="71240"/>
            </a:xfrm>
            <a:custGeom>
              <a:rect b="b" l="l" r="r" t="t"/>
              <a:pathLst>
                <a:path extrusionOk="0" h="2192" w="2215">
                  <a:moveTo>
                    <a:pt x="1120" y="1"/>
                  </a:moveTo>
                  <a:cubicBezTo>
                    <a:pt x="500" y="1"/>
                    <a:pt x="0" y="501"/>
                    <a:pt x="0" y="1096"/>
                  </a:cubicBezTo>
                  <a:cubicBezTo>
                    <a:pt x="0" y="1716"/>
                    <a:pt x="500" y="2192"/>
                    <a:pt x="1120" y="2192"/>
                  </a:cubicBezTo>
                  <a:cubicBezTo>
                    <a:pt x="1715" y="2192"/>
                    <a:pt x="2215" y="1716"/>
                    <a:pt x="2215" y="1096"/>
                  </a:cubicBezTo>
                  <a:cubicBezTo>
                    <a:pt x="2215" y="501"/>
                    <a:pt x="1715" y="1"/>
                    <a:pt x="11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87"/>
            <p:cNvSpPr/>
            <p:nvPr/>
          </p:nvSpPr>
          <p:spPr>
            <a:xfrm>
              <a:off x="4222928" y="3722571"/>
              <a:ext cx="50343" cy="70753"/>
            </a:xfrm>
            <a:custGeom>
              <a:rect b="b" l="l" r="r" t="t"/>
              <a:pathLst>
                <a:path extrusionOk="0" h="2177" w="1549">
                  <a:moveTo>
                    <a:pt x="343" y="0"/>
                  </a:moveTo>
                  <a:cubicBezTo>
                    <a:pt x="226" y="0"/>
                    <a:pt x="110" y="19"/>
                    <a:pt x="0" y="55"/>
                  </a:cubicBezTo>
                  <a:cubicBezTo>
                    <a:pt x="143" y="103"/>
                    <a:pt x="262" y="151"/>
                    <a:pt x="405" y="293"/>
                  </a:cubicBezTo>
                  <a:cubicBezTo>
                    <a:pt x="857" y="698"/>
                    <a:pt x="905" y="1389"/>
                    <a:pt x="476" y="1841"/>
                  </a:cubicBezTo>
                  <a:cubicBezTo>
                    <a:pt x="357" y="1984"/>
                    <a:pt x="167" y="2080"/>
                    <a:pt x="0" y="2127"/>
                  </a:cubicBezTo>
                  <a:cubicBezTo>
                    <a:pt x="106" y="2160"/>
                    <a:pt x="217" y="2177"/>
                    <a:pt x="329" y="2177"/>
                  </a:cubicBezTo>
                  <a:cubicBezTo>
                    <a:pt x="620" y="2177"/>
                    <a:pt x="913" y="2065"/>
                    <a:pt x="1119" y="1841"/>
                  </a:cubicBezTo>
                  <a:cubicBezTo>
                    <a:pt x="1548" y="1389"/>
                    <a:pt x="1524" y="698"/>
                    <a:pt x="1072" y="293"/>
                  </a:cubicBezTo>
                  <a:cubicBezTo>
                    <a:pt x="874" y="95"/>
                    <a:pt x="607" y="0"/>
                    <a:pt x="3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87"/>
            <p:cNvSpPr/>
            <p:nvPr/>
          </p:nvSpPr>
          <p:spPr>
            <a:xfrm>
              <a:off x="4291016" y="3807948"/>
              <a:ext cx="78975" cy="74555"/>
            </a:xfrm>
            <a:custGeom>
              <a:rect b="b" l="l" r="r" t="t"/>
              <a:pathLst>
                <a:path extrusionOk="0" h="2294" w="2430">
                  <a:moveTo>
                    <a:pt x="549" y="0"/>
                  </a:moveTo>
                  <a:lnTo>
                    <a:pt x="1" y="643"/>
                  </a:lnTo>
                  <a:lnTo>
                    <a:pt x="1692" y="2191"/>
                  </a:lnTo>
                  <a:cubicBezTo>
                    <a:pt x="1769" y="2257"/>
                    <a:pt x="1862" y="2293"/>
                    <a:pt x="1958" y="2293"/>
                  </a:cubicBezTo>
                  <a:cubicBezTo>
                    <a:pt x="2069" y="2293"/>
                    <a:pt x="2185" y="2246"/>
                    <a:pt x="2287" y="2144"/>
                  </a:cubicBezTo>
                  <a:cubicBezTo>
                    <a:pt x="2430" y="1977"/>
                    <a:pt x="2430" y="1739"/>
                    <a:pt x="2239" y="1548"/>
                  </a:cubicBezTo>
                  <a:lnTo>
                    <a:pt x="549"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87"/>
            <p:cNvSpPr/>
            <p:nvPr/>
          </p:nvSpPr>
          <p:spPr>
            <a:xfrm>
              <a:off x="4043366" y="3884551"/>
              <a:ext cx="264713" cy="68153"/>
            </a:xfrm>
            <a:custGeom>
              <a:rect b="b" l="l" r="r" t="t"/>
              <a:pathLst>
                <a:path extrusionOk="0" h="2097" w="8145">
                  <a:moveTo>
                    <a:pt x="0" y="1"/>
                  </a:moveTo>
                  <a:lnTo>
                    <a:pt x="0" y="1739"/>
                  </a:lnTo>
                  <a:cubicBezTo>
                    <a:pt x="0" y="1930"/>
                    <a:pt x="143" y="2097"/>
                    <a:pt x="357" y="2097"/>
                  </a:cubicBezTo>
                  <a:lnTo>
                    <a:pt x="7787" y="2097"/>
                  </a:lnTo>
                  <a:cubicBezTo>
                    <a:pt x="8002" y="2097"/>
                    <a:pt x="8145" y="1930"/>
                    <a:pt x="8145" y="1739"/>
                  </a:cubicBezTo>
                  <a:lnTo>
                    <a:pt x="814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87"/>
            <p:cNvSpPr/>
            <p:nvPr/>
          </p:nvSpPr>
          <p:spPr>
            <a:xfrm>
              <a:off x="4275546" y="3884551"/>
              <a:ext cx="32532" cy="68153"/>
            </a:xfrm>
            <a:custGeom>
              <a:rect b="b" l="l" r="r" t="t"/>
              <a:pathLst>
                <a:path extrusionOk="0" h="2097" w="1001">
                  <a:moveTo>
                    <a:pt x="358" y="1"/>
                  </a:moveTo>
                  <a:lnTo>
                    <a:pt x="358" y="1739"/>
                  </a:lnTo>
                  <a:cubicBezTo>
                    <a:pt x="358" y="1930"/>
                    <a:pt x="191" y="2097"/>
                    <a:pt x="0" y="2097"/>
                  </a:cubicBezTo>
                  <a:lnTo>
                    <a:pt x="643" y="2097"/>
                  </a:lnTo>
                  <a:cubicBezTo>
                    <a:pt x="858" y="2097"/>
                    <a:pt x="1001" y="1930"/>
                    <a:pt x="1001" y="1739"/>
                  </a:cubicBezTo>
                  <a:lnTo>
                    <a:pt x="1001"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87"/>
            <p:cNvSpPr/>
            <p:nvPr/>
          </p:nvSpPr>
          <p:spPr>
            <a:xfrm>
              <a:off x="4164103" y="3905448"/>
              <a:ext cx="23238" cy="23270"/>
            </a:xfrm>
            <a:custGeom>
              <a:rect b="b" l="l" r="r" t="t"/>
              <a:pathLst>
                <a:path extrusionOk="0" h="716" w="715">
                  <a:moveTo>
                    <a:pt x="357" y="1"/>
                  </a:moveTo>
                  <a:cubicBezTo>
                    <a:pt x="143" y="1"/>
                    <a:pt x="0" y="168"/>
                    <a:pt x="0" y="358"/>
                  </a:cubicBezTo>
                  <a:cubicBezTo>
                    <a:pt x="0" y="572"/>
                    <a:pt x="143" y="715"/>
                    <a:pt x="357" y="715"/>
                  </a:cubicBezTo>
                  <a:cubicBezTo>
                    <a:pt x="548" y="715"/>
                    <a:pt x="715" y="572"/>
                    <a:pt x="715" y="358"/>
                  </a:cubicBezTo>
                  <a:cubicBezTo>
                    <a:pt x="715" y="168"/>
                    <a:pt x="548" y="1"/>
                    <a:pt x="35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3" name="Google Shape;19343;p87"/>
          <p:cNvGrpSpPr/>
          <p:nvPr/>
        </p:nvGrpSpPr>
        <p:grpSpPr>
          <a:xfrm>
            <a:off x="3270938" y="3625298"/>
            <a:ext cx="357597" cy="297993"/>
            <a:chOff x="3270938" y="3625298"/>
            <a:chExt cx="357597" cy="297993"/>
          </a:xfrm>
        </p:grpSpPr>
        <p:sp>
          <p:nvSpPr>
            <p:cNvPr id="19344" name="Google Shape;19344;p87"/>
            <p:cNvSpPr/>
            <p:nvPr/>
          </p:nvSpPr>
          <p:spPr>
            <a:xfrm>
              <a:off x="3270938" y="3660886"/>
              <a:ext cx="357597" cy="262405"/>
            </a:xfrm>
            <a:custGeom>
              <a:rect b="b" l="l" r="r" t="t"/>
              <a:pathLst>
                <a:path extrusionOk="0" h="8074" w="11003">
                  <a:moveTo>
                    <a:pt x="5501" y="1"/>
                  </a:moveTo>
                  <a:lnTo>
                    <a:pt x="0" y="239"/>
                  </a:lnTo>
                  <a:lnTo>
                    <a:pt x="0" y="7669"/>
                  </a:lnTo>
                  <a:cubicBezTo>
                    <a:pt x="0" y="7907"/>
                    <a:pt x="191" y="8074"/>
                    <a:pt x="429" y="8074"/>
                  </a:cubicBezTo>
                  <a:lnTo>
                    <a:pt x="10598" y="8074"/>
                  </a:lnTo>
                  <a:cubicBezTo>
                    <a:pt x="10836" y="8074"/>
                    <a:pt x="11003" y="7883"/>
                    <a:pt x="11003" y="7669"/>
                  </a:cubicBezTo>
                  <a:lnTo>
                    <a:pt x="11003" y="239"/>
                  </a:lnTo>
                  <a:lnTo>
                    <a:pt x="5501"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87"/>
            <p:cNvSpPr/>
            <p:nvPr/>
          </p:nvSpPr>
          <p:spPr>
            <a:xfrm>
              <a:off x="3270938" y="3625298"/>
              <a:ext cx="356818" cy="43355"/>
            </a:xfrm>
            <a:custGeom>
              <a:rect b="b" l="l" r="r" t="t"/>
              <a:pathLst>
                <a:path extrusionOk="0" h="1334" w="10979">
                  <a:moveTo>
                    <a:pt x="358" y="0"/>
                  </a:moveTo>
                  <a:cubicBezTo>
                    <a:pt x="143" y="0"/>
                    <a:pt x="0" y="191"/>
                    <a:pt x="0" y="357"/>
                  </a:cubicBezTo>
                  <a:lnTo>
                    <a:pt x="0" y="1334"/>
                  </a:lnTo>
                  <a:lnTo>
                    <a:pt x="10979" y="1334"/>
                  </a:lnTo>
                  <a:lnTo>
                    <a:pt x="10979" y="357"/>
                  </a:lnTo>
                  <a:cubicBezTo>
                    <a:pt x="10979" y="143"/>
                    <a:pt x="10812" y="0"/>
                    <a:pt x="1062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87"/>
            <p:cNvSpPr/>
            <p:nvPr/>
          </p:nvSpPr>
          <p:spPr>
            <a:xfrm>
              <a:off x="3592916" y="3660106"/>
              <a:ext cx="34840" cy="262405"/>
            </a:xfrm>
            <a:custGeom>
              <a:rect b="b" l="l" r="r" t="t"/>
              <a:pathLst>
                <a:path extrusionOk="0" h="8074" w="1072">
                  <a:moveTo>
                    <a:pt x="429" y="1"/>
                  </a:moveTo>
                  <a:lnTo>
                    <a:pt x="429" y="7645"/>
                  </a:lnTo>
                  <a:cubicBezTo>
                    <a:pt x="429" y="7883"/>
                    <a:pt x="238" y="8074"/>
                    <a:pt x="0" y="8074"/>
                  </a:cubicBezTo>
                  <a:lnTo>
                    <a:pt x="667" y="8074"/>
                  </a:lnTo>
                  <a:cubicBezTo>
                    <a:pt x="905" y="8074"/>
                    <a:pt x="1072" y="7883"/>
                    <a:pt x="1072" y="7645"/>
                  </a:cubicBezTo>
                  <a:lnTo>
                    <a:pt x="1072" y="239"/>
                  </a:lnTo>
                  <a:lnTo>
                    <a:pt x="42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87"/>
            <p:cNvSpPr/>
            <p:nvPr/>
          </p:nvSpPr>
          <p:spPr>
            <a:xfrm>
              <a:off x="3595223" y="3625298"/>
              <a:ext cx="32532" cy="43355"/>
            </a:xfrm>
            <a:custGeom>
              <a:rect b="b" l="l" r="r" t="t"/>
              <a:pathLst>
                <a:path extrusionOk="0" h="1334" w="1001">
                  <a:moveTo>
                    <a:pt x="1" y="0"/>
                  </a:moveTo>
                  <a:cubicBezTo>
                    <a:pt x="215" y="0"/>
                    <a:pt x="358" y="191"/>
                    <a:pt x="358" y="357"/>
                  </a:cubicBezTo>
                  <a:lnTo>
                    <a:pt x="358" y="1334"/>
                  </a:lnTo>
                  <a:lnTo>
                    <a:pt x="1001" y="1334"/>
                  </a:lnTo>
                  <a:lnTo>
                    <a:pt x="1001" y="357"/>
                  </a:lnTo>
                  <a:cubicBezTo>
                    <a:pt x="1001" y="143"/>
                    <a:pt x="834" y="0"/>
                    <a:pt x="64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87"/>
            <p:cNvSpPr/>
            <p:nvPr/>
          </p:nvSpPr>
          <p:spPr>
            <a:xfrm>
              <a:off x="3545693" y="3640768"/>
              <a:ext cx="11635" cy="11635"/>
            </a:xfrm>
            <a:custGeom>
              <a:rect b="b" l="l" r="r" t="t"/>
              <a:pathLst>
                <a:path extrusionOk="0" h="358" w="358">
                  <a:moveTo>
                    <a:pt x="191" y="0"/>
                  </a:moveTo>
                  <a:cubicBezTo>
                    <a:pt x="72" y="0"/>
                    <a:pt x="0" y="72"/>
                    <a:pt x="0" y="167"/>
                  </a:cubicBezTo>
                  <a:cubicBezTo>
                    <a:pt x="0" y="286"/>
                    <a:pt x="72" y="358"/>
                    <a:pt x="191" y="358"/>
                  </a:cubicBezTo>
                  <a:cubicBezTo>
                    <a:pt x="286" y="358"/>
                    <a:pt x="358" y="286"/>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87"/>
            <p:cNvSpPr/>
            <p:nvPr/>
          </p:nvSpPr>
          <p:spPr>
            <a:xfrm>
              <a:off x="3568151" y="3640768"/>
              <a:ext cx="11635" cy="11635"/>
            </a:xfrm>
            <a:custGeom>
              <a:rect b="b" l="l" r="r" t="t"/>
              <a:pathLst>
                <a:path extrusionOk="0" h="358" w="358">
                  <a:moveTo>
                    <a:pt x="167" y="0"/>
                  </a:moveTo>
                  <a:cubicBezTo>
                    <a:pt x="71" y="0"/>
                    <a:pt x="0" y="72"/>
                    <a:pt x="0" y="167"/>
                  </a:cubicBezTo>
                  <a:cubicBezTo>
                    <a:pt x="0" y="286"/>
                    <a:pt x="71" y="358"/>
                    <a:pt x="167" y="358"/>
                  </a:cubicBezTo>
                  <a:cubicBezTo>
                    <a:pt x="262" y="358"/>
                    <a:pt x="357" y="286"/>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87"/>
            <p:cNvSpPr/>
            <p:nvPr/>
          </p:nvSpPr>
          <p:spPr>
            <a:xfrm>
              <a:off x="3590576"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87"/>
            <p:cNvSpPr/>
            <p:nvPr/>
          </p:nvSpPr>
          <p:spPr>
            <a:xfrm>
              <a:off x="3302658" y="3699593"/>
              <a:ext cx="94478" cy="75432"/>
            </a:xfrm>
            <a:custGeom>
              <a:rect b="b" l="l" r="r" t="t"/>
              <a:pathLst>
                <a:path extrusionOk="0" h="2321" w="2907">
                  <a:moveTo>
                    <a:pt x="1430" y="0"/>
                  </a:moveTo>
                  <a:cubicBezTo>
                    <a:pt x="763" y="0"/>
                    <a:pt x="120" y="548"/>
                    <a:pt x="72" y="1191"/>
                  </a:cubicBezTo>
                  <a:cubicBezTo>
                    <a:pt x="1" y="1620"/>
                    <a:pt x="120" y="1977"/>
                    <a:pt x="358" y="2239"/>
                  </a:cubicBezTo>
                  <a:cubicBezTo>
                    <a:pt x="412" y="2297"/>
                    <a:pt x="468" y="2321"/>
                    <a:pt x="527" y="2321"/>
                  </a:cubicBezTo>
                  <a:cubicBezTo>
                    <a:pt x="780" y="2321"/>
                    <a:pt x="1077" y="1882"/>
                    <a:pt x="1406" y="1882"/>
                  </a:cubicBezTo>
                  <a:lnTo>
                    <a:pt x="1501" y="1882"/>
                  </a:lnTo>
                  <a:cubicBezTo>
                    <a:pt x="1830" y="1882"/>
                    <a:pt x="2158" y="2321"/>
                    <a:pt x="2410" y="2321"/>
                  </a:cubicBezTo>
                  <a:cubicBezTo>
                    <a:pt x="2469" y="2321"/>
                    <a:pt x="2523" y="2297"/>
                    <a:pt x="2573" y="2239"/>
                  </a:cubicBezTo>
                  <a:cubicBezTo>
                    <a:pt x="2787" y="1953"/>
                    <a:pt x="2906" y="1596"/>
                    <a:pt x="2858" y="1191"/>
                  </a:cubicBezTo>
                  <a:cubicBezTo>
                    <a:pt x="2787" y="548"/>
                    <a:pt x="2144" y="0"/>
                    <a:pt x="150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87"/>
            <p:cNvSpPr/>
            <p:nvPr/>
          </p:nvSpPr>
          <p:spPr>
            <a:xfrm>
              <a:off x="3314261" y="3756078"/>
              <a:ext cx="71240" cy="31005"/>
            </a:xfrm>
            <a:custGeom>
              <a:rect b="b" l="l" r="r" t="t"/>
              <a:pathLst>
                <a:path extrusionOk="0" h="954" w="2192">
                  <a:moveTo>
                    <a:pt x="1049" y="1"/>
                  </a:moveTo>
                  <a:cubicBezTo>
                    <a:pt x="644" y="1"/>
                    <a:pt x="239" y="167"/>
                    <a:pt x="1" y="477"/>
                  </a:cubicBezTo>
                  <a:cubicBezTo>
                    <a:pt x="239" y="763"/>
                    <a:pt x="644" y="953"/>
                    <a:pt x="1049" y="953"/>
                  </a:cubicBezTo>
                  <a:lnTo>
                    <a:pt x="1144" y="953"/>
                  </a:lnTo>
                  <a:cubicBezTo>
                    <a:pt x="1549" y="953"/>
                    <a:pt x="1954" y="763"/>
                    <a:pt x="2192" y="477"/>
                  </a:cubicBezTo>
                  <a:cubicBezTo>
                    <a:pt x="1954" y="167"/>
                    <a:pt x="1549" y="1"/>
                    <a:pt x="114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87"/>
            <p:cNvSpPr/>
            <p:nvPr/>
          </p:nvSpPr>
          <p:spPr>
            <a:xfrm>
              <a:off x="3333631" y="3722798"/>
              <a:ext cx="33313" cy="33313"/>
            </a:xfrm>
            <a:custGeom>
              <a:rect b="b" l="l" r="r" t="t"/>
              <a:pathLst>
                <a:path extrusionOk="0" h="1025" w="1025">
                  <a:moveTo>
                    <a:pt x="524" y="1"/>
                  </a:moveTo>
                  <a:cubicBezTo>
                    <a:pt x="238" y="1"/>
                    <a:pt x="0" y="239"/>
                    <a:pt x="0" y="525"/>
                  </a:cubicBezTo>
                  <a:cubicBezTo>
                    <a:pt x="0" y="787"/>
                    <a:pt x="238" y="1025"/>
                    <a:pt x="524" y="1025"/>
                  </a:cubicBezTo>
                  <a:cubicBezTo>
                    <a:pt x="786" y="1025"/>
                    <a:pt x="1024" y="787"/>
                    <a:pt x="1024" y="525"/>
                  </a:cubicBezTo>
                  <a:cubicBezTo>
                    <a:pt x="1024" y="239"/>
                    <a:pt x="786" y="1"/>
                    <a:pt x="52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87"/>
            <p:cNvSpPr/>
            <p:nvPr/>
          </p:nvSpPr>
          <p:spPr>
            <a:xfrm>
              <a:off x="3429603" y="3712756"/>
              <a:ext cx="174168" cy="27105"/>
            </a:xfrm>
            <a:custGeom>
              <a:rect b="b" l="l" r="r" t="t"/>
              <a:pathLst>
                <a:path extrusionOk="0" h="834" w="5359">
                  <a:moveTo>
                    <a:pt x="238" y="0"/>
                  </a:moveTo>
                  <a:cubicBezTo>
                    <a:pt x="96" y="0"/>
                    <a:pt x="0" y="119"/>
                    <a:pt x="0" y="238"/>
                  </a:cubicBezTo>
                  <a:lnTo>
                    <a:pt x="0" y="595"/>
                  </a:lnTo>
                  <a:cubicBezTo>
                    <a:pt x="0" y="738"/>
                    <a:pt x="119" y="834"/>
                    <a:pt x="238" y="834"/>
                  </a:cubicBezTo>
                  <a:lnTo>
                    <a:pt x="5120" y="834"/>
                  </a:lnTo>
                  <a:cubicBezTo>
                    <a:pt x="5263" y="834"/>
                    <a:pt x="5359" y="738"/>
                    <a:pt x="5359" y="619"/>
                  </a:cubicBezTo>
                  <a:lnTo>
                    <a:pt x="5359" y="238"/>
                  </a:lnTo>
                  <a:cubicBezTo>
                    <a:pt x="5359" y="72"/>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87"/>
            <p:cNvSpPr/>
            <p:nvPr/>
          </p:nvSpPr>
          <p:spPr>
            <a:xfrm>
              <a:off x="3429603" y="3850523"/>
              <a:ext cx="174168" cy="28665"/>
            </a:xfrm>
            <a:custGeom>
              <a:rect b="b" l="l" r="r" t="t"/>
              <a:pathLst>
                <a:path extrusionOk="0" h="882" w="5359">
                  <a:moveTo>
                    <a:pt x="238" y="0"/>
                  </a:moveTo>
                  <a:cubicBezTo>
                    <a:pt x="96" y="0"/>
                    <a:pt x="0" y="119"/>
                    <a:pt x="0" y="238"/>
                  </a:cubicBezTo>
                  <a:lnTo>
                    <a:pt x="0" y="643"/>
                  </a:lnTo>
                  <a:cubicBezTo>
                    <a:pt x="0" y="786"/>
                    <a:pt x="119" y="881"/>
                    <a:pt x="238" y="881"/>
                  </a:cubicBezTo>
                  <a:lnTo>
                    <a:pt x="5120" y="881"/>
                  </a:lnTo>
                  <a:cubicBezTo>
                    <a:pt x="5263" y="881"/>
                    <a:pt x="5359" y="762"/>
                    <a:pt x="5359" y="643"/>
                  </a:cubicBezTo>
                  <a:lnTo>
                    <a:pt x="5359" y="238"/>
                  </a:lnTo>
                  <a:cubicBezTo>
                    <a:pt x="5359" y="95"/>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87"/>
            <p:cNvSpPr/>
            <p:nvPr/>
          </p:nvSpPr>
          <p:spPr>
            <a:xfrm>
              <a:off x="3575106" y="3712756"/>
              <a:ext cx="28665" cy="27885"/>
            </a:xfrm>
            <a:custGeom>
              <a:rect b="b" l="l" r="r" t="t"/>
              <a:pathLst>
                <a:path extrusionOk="0" h="858" w="882">
                  <a:moveTo>
                    <a:pt x="0" y="0"/>
                  </a:moveTo>
                  <a:cubicBezTo>
                    <a:pt x="96" y="0"/>
                    <a:pt x="239" y="72"/>
                    <a:pt x="239" y="238"/>
                  </a:cubicBezTo>
                  <a:lnTo>
                    <a:pt x="239" y="619"/>
                  </a:lnTo>
                  <a:cubicBezTo>
                    <a:pt x="239" y="738"/>
                    <a:pt x="143" y="857"/>
                    <a:pt x="0" y="857"/>
                  </a:cubicBezTo>
                  <a:lnTo>
                    <a:pt x="643" y="857"/>
                  </a:lnTo>
                  <a:cubicBezTo>
                    <a:pt x="762" y="857"/>
                    <a:pt x="882" y="762"/>
                    <a:pt x="882" y="619"/>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87"/>
            <p:cNvSpPr/>
            <p:nvPr/>
          </p:nvSpPr>
          <p:spPr>
            <a:xfrm>
              <a:off x="3575106" y="3850523"/>
              <a:ext cx="28665" cy="28665"/>
            </a:xfrm>
            <a:custGeom>
              <a:rect b="b" l="l" r="r" t="t"/>
              <a:pathLst>
                <a:path extrusionOk="0" h="882" w="882">
                  <a:moveTo>
                    <a:pt x="0" y="0"/>
                  </a:moveTo>
                  <a:cubicBezTo>
                    <a:pt x="96" y="0"/>
                    <a:pt x="239" y="95"/>
                    <a:pt x="239" y="238"/>
                  </a:cubicBezTo>
                  <a:lnTo>
                    <a:pt x="239" y="643"/>
                  </a:lnTo>
                  <a:cubicBezTo>
                    <a:pt x="239" y="762"/>
                    <a:pt x="143" y="881"/>
                    <a:pt x="0" y="881"/>
                  </a:cubicBezTo>
                  <a:lnTo>
                    <a:pt x="643" y="881"/>
                  </a:lnTo>
                  <a:cubicBezTo>
                    <a:pt x="762" y="881"/>
                    <a:pt x="882" y="786"/>
                    <a:pt x="882" y="643"/>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87"/>
            <p:cNvSpPr/>
            <p:nvPr/>
          </p:nvSpPr>
          <p:spPr>
            <a:xfrm>
              <a:off x="3298791" y="3813343"/>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87"/>
            <p:cNvSpPr/>
            <p:nvPr/>
          </p:nvSpPr>
          <p:spPr>
            <a:xfrm>
              <a:off x="3298791" y="3840448"/>
              <a:ext cx="102960" cy="10107"/>
            </a:xfrm>
            <a:custGeom>
              <a:rect b="b" l="l" r="r" t="t"/>
              <a:pathLst>
                <a:path extrusionOk="0" h="311" w="3168">
                  <a:moveTo>
                    <a:pt x="191" y="0"/>
                  </a:moveTo>
                  <a:cubicBezTo>
                    <a:pt x="72" y="0"/>
                    <a:pt x="1" y="72"/>
                    <a:pt x="1" y="167"/>
                  </a:cubicBezTo>
                  <a:cubicBezTo>
                    <a:pt x="48" y="262"/>
                    <a:pt x="96" y="310"/>
                    <a:pt x="191" y="310"/>
                  </a:cubicBezTo>
                  <a:lnTo>
                    <a:pt x="2977" y="310"/>
                  </a:lnTo>
                  <a:cubicBezTo>
                    <a:pt x="3073" y="310"/>
                    <a:pt x="3168" y="239"/>
                    <a:pt x="3168" y="143"/>
                  </a:cubicBezTo>
                  <a:cubicBezTo>
                    <a:pt x="3144" y="48"/>
                    <a:pt x="3073" y="0"/>
                    <a:pt x="297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87"/>
            <p:cNvSpPr/>
            <p:nvPr/>
          </p:nvSpPr>
          <p:spPr>
            <a:xfrm>
              <a:off x="3298791" y="3867521"/>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87"/>
            <p:cNvSpPr/>
            <p:nvPr/>
          </p:nvSpPr>
          <p:spPr>
            <a:xfrm>
              <a:off x="3424956" y="3764593"/>
              <a:ext cx="185022" cy="10888"/>
            </a:xfrm>
            <a:custGeom>
              <a:rect b="b" l="l" r="r" t="t"/>
              <a:pathLst>
                <a:path extrusionOk="0" h="335" w="5693">
                  <a:moveTo>
                    <a:pt x="167" y="1"/>
                  </a:moveTo>
                  <a:cubicBezTo>
                    <a:pt x="48" y="1"/>
                    <a:pt x="0" y="96"/>
                    <a:pt x="0" y="191"/>
                  </a:cubicBezTo>
                  <a:cubicBezTo>
                    <a:pt x="24" y="263"/>
                    <a:pt x="96" y="334"/>
                    <a:pt x="167" y="334"/>
                  </a:cubicBezTo>
                  <a:lnTo>
                    <a:pt x="5502" y="334"/>
                  </a:lnTo>
                  <a:cubicBezTo>
                    <a:pt x="5597" y="334"/>
                    <a:pt x="5692" y="239"/>
                    <a:pt x="5692" y="144"/>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87"/>
            <p:cNvSpPr/>
            <p:nvPr/>
          </p:nvSpPr>
          <p:spPr>
            <a:xfrm>
              <a:off x="3424956" y="3790138"/>
              <a:ext cx="185022" cy="10107"/>
            </a:xfrm>
            <a:custGeom>
              <a:rect b="b" l="l" r="r" t="t"/>
              <a:pathLst>
                <a:path extrusionOk="0" h="311" w="5693">
                  <a:moveTo>
                    <a:pt x="167" y="1"/>
                  </a:moveTo>
                  <a:cubicBezTo>
                    <a:pt x="48" y="1"/>
                    <a:pt x="0" y="72"/>
                    <a:pt x="0" y="167"/>
                  </a:cubicBezTo>
                  <a:cubicBezTo>
                    <a:pt x="24" y="262"/>
                    <a:pt x="96" y="310"/>
                    <a:pt x="167" y="310"/>
                  </a:cubicBezTo>
                  <a:lnTo>
                    <a:pt x="5502" y="310"/>
                  </a:lnTo>
                  <a:cubicBezTo>
                    <a:pt x="5597" y="310"/>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87"/>
            <p:cNvSpPr/>
            <p:nvPr/>
          </p:nvSpPr>
          <p:spPr>
            <a:xfrm>
              <a:off x="3424956" y="3814903"/>
              <a:ext cx="185022" cy="10855"/>
            </a:xfrm>
            <a:custGeom>
              <a:rect b="b" l="l" r="r" t="t"/>
              <a:pathLst>
                <a:path extrusionOk="0" h="334" w="5693">
                  <a:moveTo>
                    <a:pt x="167" y="1"/>
                  </a:moveTo>
                  <a:cubicBezTo>
                    <a:pt x="48" y="1"/>
                    <a:pt x="0" y="96"/>
                    <a:pt x="0" y="191"/>
                  </a:cubicBezTo>
                  <a:cubicBezTo>
                    <a:pt x="24" y="263"/>
                    <a:pt x="96" y="334"/>
                    <a:pt x="167" y="334"/>
                  </a:cubicBezTo>
                  <a:lnTo>
                    <a:pt x="5502" y="334"/>
                  </a:lnTo>
                  <a:cubicBezTo>
                    <a:pt x="5597" y="334"/>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4" name="Google Shape;19364;p87"/>
          <p:cNvGrpSpPr/>
          <p:nvPr/>
        </p:nvGrpSpPr>
        <p:grpSpPr>
          <a:xfrm>
            <a:off x="2540306" y="3626046"/>
            <a:ext cx="359157" cy="296465"/>
            <a:chOff x="2540306" y="3626046"/>
            <a:chExt cx="359157" cy="296465"/>
          </a:xfrm>
        </p:grpSpPr>
        <p:sp>
          <p:nvSpPr>
            <p:cNvPr id="19365" name="Google Shape;19365;p87"/>
            <p:cNvSpPr/>
            <p:nvPr/>
          </p:nvSpPr>
          <p:spPr>
            <a:xfrm>
              <a:off x="2674206" y="3857478"/>
              <a:ext cx="92138" cy="58857"/>
            </a:xfrm>
            <a:custGeom>
              <a:rect b="b" l="l" r="r" t="t"/>
              <a:pathLst>
                <a:path extrusionOk="0" h="1811" w="2835">
                  <a:moveTo>
                    <a:pt x="1405" y="0"/>
                  </a:moveTo>
                  <a:lnTo>
                    <a:pt x="215" y="215"/>
                  </a:lnTo>
                  <a:lnTo>
                    <a:pt x="0" y="1810"/>
                  </a:lnTo>
                  <a:lnTo>
                    <a:pt x="2834" y="1810"/>
                  </a:lnTo>
                  <a:lnTo>
                    <a:pt x="2596" y="215"/>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87"/>
            <p:cNvSpPr/>
            <p:nvPr/>
          </p:nvSpPr>
          <p:spPr>
            <a:xfrm>
              <a:off x="2737678" y="3857478"/>
              <a:ext cx="28665" cy="58857"/>
            </a:xfrm>
            <a:custGeom>
              <a:rect b="b" l="l" r="r" t="t"/>
              <a:pathLst>
                <a:path extrusionOk="0" h="1811" w="882">
                  <a:moveTo>
                    <a:pt x="429" y="0"/>
                  </a:moveTo>
                  <a:lnTo>
                    <a:pt x="0" y="215"/>
                  </a:lnTo>
                  <a:lnTo>
                    <a:pt x="214" y="1810"/>
                  </a:lnTo>
                  <a:lnTo>
                    <a:pt x="881" y="1810"/>
                  </a:lnTo>
                  <a:lnTo>
                    <a:pt x="667" y="215"/>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87"/>
            <p:cNvSpPr/>
            <p:nvPr/>
          </p:nvSpPr>
          <p:spPr>
            <a:xfrm>
              <a:off x="2645573" y="3911656"/>
              <a:ext cx="148622" cy="10855"/>
            </a:xfrm>
            <a:custGeom>
              <a:rect b="b" l="l" r="r" t="t"/>
              <a:pathLst>
                <a:path extrusionOk="0" h="334" w="4573">
                  <a:moveTo>
                    <a:pt x="191" y="0"/>
                  </a:moveTo>
                  <a:cubicBezTo>
                    <a:pt x="72" y="0"/>
                    <a:pt x="0" y="96"/>
                    <a:pt x="0" y="191"/>
                  </a:cubicBezTo>
                  <a:cubicBezTo>
                    <a:pt x="48" y="262"/>
                    <a:pt x="95" y="334"/>
                    <a:pt x="191" y="334"/>
                  </a:cubicBezTo>
                  <a:lnTo>
                    <a:pt x="4382" y="334"/>
                  </a:lnTo>
                  <a:cubicBezTo>
                    <a:pt x="4477" y="334"/>
                    <a:pt x="4573" y="239"/>
                    <a:pt x="4573" y="143"/>
                  </a:cubicBezTo>
                  <a:cubicBezTo>
                    <a:pt x="4549" y="48"/>
                    <a:pt x="4477"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87"/>
            <p:cNvSpPr/>
            <p:nvPr/>
          </p:nvSpPr>
          <p:spPr>
            <a:xfrm>
              <a:off x="2540306" y="3626046"/>
              <a:ext cx="358378" cy="207480"/>
            </a:xfrm>
            <a:custGeom>
              <a:rect b="b" l="l" r="r" t="t"/>
              <a:pathLst>
                <a:path extrusionOk="0" h="6384" w="11027">
                  <a:moveTo>
                    <a:pt x="453" y="1"/>
                  </a:moveTo>
                  <a:cubicBezTo>
                    <a:pt x="215" y="1"/>
                    <a:pt x="0" y="215"/>
                    <a:pt x="0" y="453"/>
                  </a:cubicBezTo>
                  <a:lnTo>
                    <a:pt x="0" y="6145"/>
                  </a:lnTo>
                  <a:lnTo>
                    <a:pt x="5573" y="6383"/>
                  </a:lnTo>
                  <a:lnTo>
                    <a:pt x="11027" y="6145"/>
                  </a:lnTo>
                  <a:lnTo>
                    <a:pt x="11027" y="453"/>
                  </a:lnTo>
                  <a:cubicBezTo>
                    <a:pt x="11027"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87"/>
            <p:cNvSpPr/>
            <p:nvPr/>
          </p:nvSpPr>
          <p:spPr>
            <a:xfrm>
              <a:off x="2863063" y="3627378"/>
              <a:ext cx="35620" cy="206895"/>
            </a:xfrm>
            <a:custGeom>
              <a:rect b="b" l="l" r="r" t="t"/>
              <a:pathLst>
                <a:path extrusionOk="0" h="6366" w="1096">
                  <a:moveTo>
                    <a:pt x="72" y="0"/>
                  </a:moveTo>
                  <a:cubicBezTo>
                    <a:pt x="49" y="0"/>
                    <a:pt x="25" y="3"/>
                    <a:pt x="0" y="8"/>
                  </a:cubicBezTo>
                  <a:lnTo>
                    <a:pt x="143" y="8"/>
                  </a:lnTo>
                  <a:cubicBezTo>
                    <a:pt x="120" y="3"/>
                    <a:pt x="97" y="0"/>
                    <a:pt x="72" y="0"/>
                  </a:cubicBezTo>
                  <a:close/>
                  <a:moveTo>
                    <a:pt x="143" y="8"/>
                  </a:moveTo>
                  <a:lnTo>
                    <a:pt x="143" y="8"/>
                  </a:lnTo>
                  <a:cubicBezTo>
                    <a:pt x="310" y="43"/>
                    <a:pt x="429" y="205"/>
                    <a:pt x="429" y="412"/>
                  </a:cubicBezTo>
                  <a:lnTo>
                    <a:pt x="429" y="6366"/>
                  </a:lnTo>
                  <a:lnTo>
                    <a:pt x="1096" y="6128"/>
                  </a:lnTo>
                  <a:lnTo>
                    <a:pt x="1096" y="436"/>
                  </a:lnTo>
                  <a:cubicBezTo>
                    <a:pt x="1096" y="198"/>
                    <a:pt x="881" y="8"/>
                    <a:pt x="643"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87"/>
            <p:cNvSpPr/>
            <p:nvPr/>
          </p:nvSpPr>
          <p:spPr>
            <a:xfrm>
              <a:off x="2623116" y="3672488"/>
              <a:ext cx="202053" cy="160257"/>
            </a:xfrm>
            <a:custGeom>
              <a:rect b="b" l="l" r="r" t="t"/>
              <a:pathLst>
                <a:path extrusionOk="0" h="4931" w="6217">
                  <a:moveTo>
                    <a:pt x="477" y="1"/>
                  </a:moveTo>
                  <a:cubicBezTo>
                    <a:pt x="191" y="1"/>
                    <a:pt x="1" y="215"/>
                    <a:pt x="1" y="477"/>
                  </a:cubicBezTo>
                  <a:lnTo>
                    <a:pt x="1" y="4716"/>
                  </a:lnTo>
                  <a:lnTo>
                    <a:pt x="3096" y="4930"/>
                  </a:lnTo>
                  <a:lnTo>
                    <a:pt x="6192" y="4716"/>
                  </a:lnTo>
                  <a:lnTo>
                    <a:pt x="6216" y="477"/>
                  </a:lnTo>
                  <a:cubicBezTo>
                    <a:pt x="6216" y="215"/>
                    <a:pt x="6002" y="1"/>
                    <a:pt x="5740"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87"/>
            <p:cNvSpPr/>
            <p:nvPr/>
          </p:nvSpPr>
          <p:spPr>
            <a:xfrm>
              <a:off x="2787208" y="3674048"/>
              <a:ext cx="37180" cy="158697"/>
            </a:xfrm>
            <a:custGeom>
              <a:rect b="b" l="l" r="r" t="t"/>
              <a:pathLst>
                <a:path extrusionOk="0" h="4883" w="1144">
                  <a:moveTo>
                    <a:pt x="0" y="0"/>
                  </a:moveTo>
                  <a:cubicBezTo>
                    <a:pt x="262" y="0"/>
                    <a:pt x="477" y="191"/>
                    <a:pt x="477" y="477"/>
                  </a:cubicBezTo>
                  <a:lnTo>
                    <a:pt x="477" y="4668"/>
                  </a:lnTo>
                  <a:lnTo>
                    <a:pt x="786" y="4882"/>
                  </a:lnTo>
                  <a:lnTo>
                    <a:pt x="1143" y="4668"/>
                  </a:lnTo>
                  <a:lnTo>
                    <a:pt x="1143" y="477"/>
                  </a:lnTo>
                  <a:cubicBezTo>
                    <a:pt x="1143" y="191"/>
                    <a:pt x="929" y="0"/>
                    <a:pt x="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87"/>
            <p:cNvSpPr/>
            <p:nvPr/>
          </p:nvSpPr>
          <p:spPr>
            <a:xfrm>
              <a:off x="2791856" y="3692411"/>
              <a:ext cx="63472" cy="92332"/>
            </a:xfrm>
            <a:custGeom>
              <a:rect b="b" l="l" r="r" t="t"/>
              <a:pathLst>
                <a:path extrusionOk="0" h="2841" w="1953">
                  <a:moveTo>
                    <a:pt x="977" y="1"/>
                  </a:moveTo>
                  <a:cubicBezTo>
                    <a:pt x="947" y="1"/>
                    <a:pt x="917" y="19"/>
                    <a:pt x="905" y="55"/>
                  </a:cubicBezTo>
                  <a:lnTo>
                    <a:pt x="48" y="1269"/>
                  </a:lnTo>
                  <a:cubicBezTo>
                    <a:pt x="0" y="1341"/>
                    <a:pt x="48" y="1412"/>
                    <a:pt x="95" y="1412"/>
                  </a:cubicBezTo>
                  <a:lnTo>
                    <a:pt x="334" y="1412"/>
                  </a:lnTo>
                  <a:cubicBezTo>
                    <a:pt x="405" y="1412"/>
                    <a:pt x="429" y="1460"/>
                    <a:pt x="429" y="1507"/>
                  </a:cubicBezTo>
                  <a:lnTo>
                    <a:pt x="429" y="2793"/>
                  </a:lnTo>
                  <a:cubicBezTo>
                    <a:pt x="429" y="2817"/>
                    <a:pt x="453" y="2841"/>
                    <a:pt x="476" y="2841"/>
                  </a:cubicBezTo>
                  <a:lnTo>
                    <a:pt x="1429" y="2841"/>
                  </a:lnTo>
                  <a:cubicBezTo>
                    <a:pt x="1477" y="2841"/>
                    <a:pt x="1500" y="2817"/>
                    <a:pt x="1500" y="2793"/>
                  </a:cubicBezTo>
                  <a:lnTo>
                    <a:pt x="1500" y="1507"/>
                  </a:lnTo>
                  <a:cubicBezTo>
                    <a:pt x="1500" y="1460"/>
                    <a:pt x="1524" y="1412"/>
                    <a:pt x="1596" y="1412"/>
                  </a:cubicBezTo>
                  <a:lnTo>
                    <a:pt x="1834" y="1412"/>
                  </a:lnTo>
                  <a:cubicBezTo>
                    <a:pt x="1905" y="1412"/>
                    <a:pt x="1953" y="1341"/>
                    <a:pt x="1905" y="1269"/>
                  </a:cubicBezTo>
                  <a:lnTo>
                    <a:pt x="1048" y="55"/>
                  </a:lnTo>
                  <a:cubicBezTo>
                    <a:pt x="1036" y="19"/>
                    <a:pt x="1006" y="1"/>
                    <a:pt x="97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87"/>
            <p:cNvSpPr/>
            <p:nvPr/>
          </p:nvSpPr>
          <p:spPr>
            <a:xfrm>
              <a:off x="2813501" y="3692411"/>
              <a:ext cx="42510" cy="91585"/>
            </a:xfrm>
            <a:custGeom>
              <a:rect b="b" l="l" r="r" t="t"/>
              <a:pathLst>
                <a:path extrusionOk="0" h="2818" w="1308">
                  <a:moveTo>
                    <a:pt x="334" y="1"/>
                  </a:moveTo>
                  <a:cubicBezTo>
                    <a:pt x="305" y="1"/>
                    <a:pt x="275" y="19"/>
                    <a:pt x="263" y="55"/>
                  </a:cubicBezTo>
                  <a:lnTo>
                    <a:pt x="1" y="412"/>
                  </a:lnTo>
                  <a:lnTo>
                    <a:pt x="620" y="1245"/>
                  </a:lnTo>
                  <a:cubicBezTo>
                    <a:pt x="644" y="1293"/>
                    <a:pt x="620" y="1388"/>
                    <a:pt x="572" y="1388"/>
                  </a:cubicBezTo>
                  <a:lnTo>
                    <a:pt x="334" y="1388"/>
                  </a:lnTo>
                  <a:cubicBezTo>
                    <a:pt x="263" y="1388"/>
                    <a:pt x="239" y="1412"/>
                    <a:pt x="239" y="1483"/>
                  </a:cubicBezTo>
                  <a:lnTo>
                    <a:pt x="239" y="2769"/>
                  </a:lnTo>
                  <a:cubicBezTo>
                    <a:pt x="239" y="2793"/>
                    <a:pt x="215" y="2817"/>
                    <a:pt x="168" y="2817"/>
                  </a:cubicBezTo>
                  <a:lnTo>
                    <a:pt x="834" y="2817"/>
                  </a:lnTo>
                  <a:cubicBezTo>
                    <a:pt x="858" y="2817"/>
                    <a:pt x="882" y="2793"/>
                    <a:pt x="882" y="2769"/>
                  </a:cubicBezTo>
                  <a:lnTo>
                    <a:pt x="882" y="1483"/>
                  </a:lnTo>
                  <a:cubicBezTo>
                    <a:pt x="882" y="1412"/>
                    <a:pt x="930" y="1388"/>
                    <a:pt x="977" y="1388"/>
                  </a:cubicBezTo>
                  <a:lnTo>
                    <a:pt x="1215" y="1388"/>
                  </a:lnTo>
                  <a:cubicBezTo>
                    <a:pt x="1225" y="1391"/>
                    <a:pt x="1234" y="1393"/>
                    <a:pt x="1242" y="1393"/>
                  </a:cubicBezTo>
                  <a:cubicBezTo>
                    <a:pt x="1292" y="1393"/>
                    <a:pt x="1308" y="1331"/>
                    <a:pt x="1287" y="1269"/>
                  </a:cubicBezTo>
                  <a:lnTo>
                    <a:pt x="406" y="55"/>
                  </a:lnTo>
                  <a:cubicBezTo>
                    <a:pt x="394" y="19"/>
                    <a:pt x="364" y="1"/>
                    <a:pt x="3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87"/>
            <p:cNvSpPr/>
            <p:nvPr/>
          </p:nvSpPr>
          <p:spPr>
            <a:xfrm>
              <a:off x="2678073" y="3704988"/>
              <a:ext cx="90578" cy="90610"/>
            </a:xfrm>
            <a:custGeom>
              <a:rect b="b" l="l" r="r" t="t"/>
              <a:pathLst>
                <a:path extrusionOk="0" h="2788" w="2787">
                  <a:moveTo>
                    <a:pt x="1382" y="1"/>
                  </a:moveTo>
                  <a:cubicBezTo>
                    <a:pt x="620" y="1"/>
                    <a:pt x="0" y="620"/>
                    <a:pt x="0" y="1382"/>
                  </a:cubicBezTo>
                  <a:cubicBezTo>
                    <a:pt x="0" y="2168"/>
                    <a:pt x="620" y="2787"/>
                    <a:pt x="1382" y="2787"/>
                  </a:cubicBezTo>
                  <a:cubicBezTo>
                    <a:pt x="2168" y="2787"/>
                    <a:pt x="2787" y="2168"/>
                    <a:pt x="2787" y="1382"/>
                  </a:cubicBezTo>
                  <a:cubicBezTo>
                    <a:pt x="2787" y="620"/>
                    <a:pt x="2168"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87"/>
            <p:cNvSpPr/>
            <p:nvPr/>
          </p:nvSpPr>
          <p:spPr>
            <a:xfrm>
              <a:off x="2678073" y="3704988"/>
              <a:ext cx="90578" cy="89830"/>
            </a:xfrm>
            <a:custGeom>
              <a:rect b="b" l="l" r="r" t="t"/>
              <a:pathLst>
                <a:path extrusionOk="0" h="2764" w="2787">
                  <a:moveTo>
                    <a:pt x="1429" y="1"/>
                  </a:moveTo>
                  <a:lnTo>
                    <a:pt x="1429" y="1382"/>
                  </a:lnTo>
                  <a:lnTo>
                    <a:pt x="0" y="1382"/>
                  </a:lnTo>
                  <a:cubicBezTo>
                    <a:pt x="0" y="2168"/>
                    <a:pt x="620" y="2763"/>
                    <a:pt x="1382" y="2763"/>
                  </a:cubicBezTo>
                  <a:cubicBezTo>
                    <a:pt x="2168" y="2763"/>
                    <a:pt x="2787" y="2144"/>
                    <a:pt x="2787" y="1358"/>
                  </a:cubicBezTo>
                  <a:cubicBezTo>
                    <a:pt x="2787" y="620"/>
                    <a:pt x="2191" y="1"/>
                    <a:pt x="142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87"/>
            <p:cNvSpPr/>
            <p:nvPr/>
          </p:nvSpPr>
          <p:spPr>
            <a:xfrm>
              <a:off x="2700531" y="3725886"/>
              <a:ext cx="48003" cy="48815"/>
            </a:xfrm>
            <a:custGeom>
              <a:rect b="b" l="l" r="r" t="t"/>
              <a:pathLst>
                <a:path extrusionOk="0" h="1502" w="1477">
                  <a:moveTo>
                    <a:pt x="738" y="1"/>
                  </a:moveTo>
                  <a:cubicBezTo>
                    <a:pt x="310" y="1"/>
                    <a:pt x="0" y="334"/>
                    <a:pt x="0" y="739"/>
                  </a:cubicBezTo>
                  <a:cubicBezTo>
                    <a:pt x="0" y="1168"/>
                    <a:pt x="310" y="1501"/>
                    <a:pt x="738" y="1501"/>
                  </a:cubicBezTo>
                  <a:cubicBezTo>
                    <a:pt x="1143" y="1501"/>
                    <a:pt x="1477" y="1168"/>
                    <a:pt x="1477" y="739"/>
                  </a:cubicBezTo>
                  <a:cubicBezTo>
                    <a:pt x="1477" y="334"/>
                    <a:pt x="1143" y="1"/>
                    <a:pt x="73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87"/>
            <p:cNvSpPr/>
            <p:nvPr/>
          </p:nvSpPr>
          <p:spPr>
            <a:xfrm>
              <a:off x="2541866" y="3825726"/>
              <a:ext cx="357597" cy="38740"/>
            </a:xfrm>
            <a:custGeom>
              <a:rect b="b" l="l" r="r" t="t"/>
              <a:pathLst>
                <a:path extrusionOk="0" h="1192" w="11003">
                  <a:moveTo>
                    <a:pt x="0" y="1"/>
                  </a:moveTo>
                  <a:lnTo>
                    <a:pt x="0" y="739"/>
                  </a:lnTo>
                  <a:cubicBezTo>
                    <a:pt x="0" y="977"/>
                    <a:pt x="191" y="1192"/>
                    <a:pt x="429" y="1192"/>
                  </a:cubicBezTo>
                  <a:lnTo>
                    <a:pt x="10550" y="1192"/>
                  </a:lnTo>
                  <a:cubicBezTo>
                    <a:pt x="10788" y="1192"/>
                    <a:pt x="11002" y="977"/>
                    <a:pt x="11002" y="739"/>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87"/>
            <p:cNvSpPr/>
            <p:nvPr/>
          </p:nvSpPr>
          <p:spPr>
            <a:xfrm>
              <a:off x="2863063" y="3825726"/>
              <a:ext cx="35620" cy="38740"/>
            </a:xfrm>
            <a:custGeom>
              <a:rect b="b" l="l" r="r" t="t"/>
              <a:pathLst>
                <a:path extrusionOk="0" h="1192" w="1096">
                  <a:moveTo>
                    <a:pt x="429" y="1"/>
                  </a:moveTo>
                  <a:lnTo>
                    <a:pt x="429" y="739"/>
                  </a:lnTo>
                  <a:cubicBezTo>
                    <a:pt x="429" y="977"/>
                    <a:pt x="238" y="1192"/>
                    <a:pt x="0" y="1192"/>
                  </a:cubicBezTo>
                  <a:lnTo>
                    <a:pt x="643" y="1192"/>
                  </a:lnTo>
                  <a:cubicBezTo>
                    <a:pt x="881"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9" name="Google Shape;19379;p87"/>
          <p:cNvGrpSpPr/>
          <p:nvPr/>
        </p:nvGrpSpPr>
        <p:grpSpPr>
          <a:xfrm>
            <a:off x="1760923" y="3625298"/>
            <a:ext cx="357597" cy="298772"/>
            <a:chOff x="1760923" y="3625298"/>
            <a:chExt cx="357597" cy="298772"/>
          </a:xfrm>
        </p:grpSpPr>
        <p:sp>
          <p:nvSpPr>
            <p:cNvPr id="19380" name="Google Shape;19380;p87"/>
            <p:cNvSpPr/>
            <p:nvPr/>
          </p:nvSpPr>
          <p:spPr>
            <a:xfrm>
              <a:off x="2042633"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87"/>
            <p:cNvSpPr/>
            <p:nvPr/>
          </p:nvSpPr>
          <p:spPr>
            <a:xfrm>
              <a:off x="2064311" y="3640768"/>
              <a:ext cx="11635" cy="11635"/>
            </a:xfrm>
            <a:custGeom>
              <a:rect b="b" l="l" r="r" t="t"/>
              <a:pathLst>
                <a:path extrusionOk="0" h="358" w="358">
                  <a:moveTo>
                    <a:pt x="191" y="0"/>
                  </a:moveTo>
                  <a:cubicBezTo>
                    <a:pt x="96" y="0"/>
                    <a:pt x="1" y="72"/>
                    <a:pt x="1" y="167"/>
                  </a:cubicBezTo>
                  <a:cubicBezTo>
                    <a:pt x="1" y="286"/>
                    <a:pt x="96" y="358"/>
                    <a:pt x="191" y="358"/>
                  </a:cubicBezTo>
                  <a:cubicBezTo>
                    <a:pt x="286" y="358"/>
                    <a:pt x="358" y="286"/>
                    <a:pt x="358" y="167"/>
                  </a:cubicBezTo>
                  <a:cubicBezTo>
                    <a:pt x="358" y="72"/>
                    <a:pt x="286"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87"/>
            <p:cNvSpPr/>
            <p:nvPr/>
          </p:nvSpPr>
          <p:spPr>
            <a:xfrm>
              <a:off x="2087516" y="3640768"/>
              <a:ext cx="11667" cy="11635"/>
            </a:xfrm>
            <a:custGeom>
              <a:rect b="b" l="l" r="r" t="t"/>
              <a:pathLst>
                <a:path extrusionOk="0" h="358" w="359">
                  <a:moveTo>
                    <a:pt x="191" y="0"/>
                  </a:moveTo>
                  <a:cubicBezTo>
                    <a:pt x="96" y="0"/>
                    <a:pt x="1" y="72"/>
                    <a:pt x="1" y="167"/>
                  </a:cubicBezTo>
                  <a:cubicBezTo>
                    <a:pt x="1" y="286"/>
                    <a:pt x="96" y="358"/>
                    <a:pt x="191" y="358"/>
                  </a:cubicBezTo>
                  <a:cubicBezTo>
                    <a:pt x="287" y="358"/>
                    <a:pt x="358" y="286"/>
                    <a:pt x="358" y="167"/>
                  </a:cubicBezTo>
                  <a:cubicBezTo>
                    <a:pt x="358" y="72"/>
                    <a:pt x="287"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87"/>
            <p:cNvSpPr/>
            <p:nvPr/>
          </p:nvSpPr>
          <p:spPr>
            <a:xfrm>
              <a:off x="1760923" y="3662446"/>
              <a:ext cx="357597" cy="260845"/>
            </a:xfrm>
            <a:custGeom>
              <a:rect b="b" l="l" r="r" t="t"/>
              <a:pathLst>
                <a:path extrusionOk="0" h="8026" w="11003">
                  <a:moveTo>
                    <a:pt x="5478" y="0"/>
                  </a:moveTo>
                  <a:lnTo>
                    <a:pt x="0" y="191"/>
                  </a:lnTo>
                  <a:lnTo>
                    <a:pt x="0" y="7859"/>
                  </a:lnTo>
                  <a:cubicBezTo>
                    <a:pt x="0" y="7930"/>
                    <a:pt x="95" y="8026"/>
                    <a:pt x="167" y="8026"/>
                  </a:cubicBezTo>
                  <a:lnTo>
                    <a:pt x="10836" y="8026"/>
                  </a:lnTo>
                  <a:cubicBezTo>
                    <a:pt x="10931" y="8026"/>
                    <a:pt x="11003" y="7930"/>
                    <a:pt x="11003" y="7859"/>
                  </a:cubicBezTo>
                  <a:lnTo>
                    <a:pt x="11003" y="19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87"/>
            <p:cNvSpPr/>
            <p:nvPr/>
          </p:nvSpPr>
          <p:spPr>
            <a:xfrm>
              <a:off x="1760923" y="3625298"/>
              <a:ext cx="356817" cy="43355"/>
            </a:xfrm>
            <a:custGeom>
              <a:rect b="b" l="l" r="r" t="t"/>
              <a:pathLst>
                <a:path extrusionOk="0" h="1334" w="10979">
                  <a:moveTo>
                    <a:pt x="453" y="0"/>
                  </a:moveTo>
                  <a:cubicBezTo>
                    <a:pt x="215" y="0"/>
                    <a:pt x="0" y="214"/>
                    <a:pt x="0" y="453"/>
                  </a:cubicBezTo>
                  <a:lnTo>
                    <a:pt x="0" y="1334"/>
                  </a:lnTo>
                  <a:lnTo>
                    <a:pt x="10979" y="1334"/>
                  </a:lnTo>
                  <a:lnTo>
                    <a:pt x="10979" y="453"/>
                  </a:lnTo>
                  <a:cubicBezTo>
                    <a:pt x="10979" y="214"/>
                    <a:pt x="10764" y="0"/>
                    <a:pt x="1052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87"/>
            <p:cNvSpPr/>
            <p:nvPr/>
          </p:nvSpPr>
          <p:spPr>
            <a:xfrm>
              <a:off x="2090636" y="3662446"/>
              <a:ext cx="27105" cy="260845"/>
            </a:xfrm>
            <a:custGeom>
              <a:rect b="b" l="l" r="r" t="t"/>
              <a:pathLst>
                <a:path extrusionOk="0" h="8026" w="834">
                  <a:moveTo>
                    <a:pt x="191" y="0"/>
                  </a:moveTo>
                  <a:lnTo>
                    <a:pt x="191" y="7859"/>
                  </a:lnTo>
                  <a:cubicBezTo>
                    <a:pt x="191" y="7930"/>
                    <a:pt x="95" y="8026"/>
                    <a:pt x="0" y="8026"/>
                  </a:cubicBezTo>
                  <a:lnTo>
                    <a:pt x="667" y="8026"/>
                  </a:lnTo>
                  <a:cubicBezTo>
                    <a:pt x="738" y="8026"/>
                    <a:pt x="834" y="7930"/>
                    <a:pt x="834" y="7859"/>
                  </a:cubicBezTo>
                  <a:lnTo>
                    <a:pt x="834" y="191"/>
                  </a:lnTo>
                  <a:lnTo>
                    <a:pt x="191"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87"/>
            <p:cNvSpPr/>
            <p:nvPr/>
          </p:nvSpPr>
          <p:spPr>
            <a:xfrm>
              <a:off x="2081341" y="3625298"/>
              <a:ext cx="36400" cy="43355"/>
            </a:xfrm>
            <a:custGeom>
              <a:rect b="b" l="l" r="r" t="t"/>
              <a:pathLst>
                <a:path extrusionOk="0" h="1334" w="1120">
                  <a:moveTo>
                    <a:pt x="0" y="0"/>
                  </a:moveTo>
                  <a:cubicBezTo>
                    <a:pt x="239" y="0"/>
                    <a:pt x="429" y="214"/>
                    <a:pt x="429" y="453"/>
                  </a:cubicBezTo>
                  <a:lnTo>
                    <a:pt x="429" y="1334"/>
                  </a:lnTo>
                  <a:lnTo>
                    <a:pt x="1096" y="1334"/>
                  </a:lnTo>
                  <a:lnTo>
                    <a:pt x="1096" y="453"/>
                  </a:lnTo>
                  <a:lnTo>
                    <a:pt x="1120" y="453"/>
                  </a:lnTo>
                  <a:cubicBezTo>
                    <a:pt x="1120" y="214"/>
                    <a:pt x="905" y="0"/>
                    <a:pt x="66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87"/>
            <p:cNvSpPr/>
            <p:nvPr/>
          </p:nvSpPr>
          <p:spPr>
            <a:xfrm>
              <a:off x="1955956" y="3691078"/>
              <a:ext cx="127725" cy="56518"/>
            </a:xfrm>
            <a:custGeom>
              <a:rect b="b" l="l" r="r" t="t"/>
              <a:pathLst>
                <a:path extrusionOk="0" h="1739" w="3930">
                  <a:moveTo>
                    <a:pt x="167" y="0"/>
                  </a:moveTo>
                  <a:cubicBezTo>
                    <a:pt x="72" y="0"/>
                    <a:pt x="0" y="72"/>
                    <a:pt x="24" y="119"/>
                  </a:cubicBezTo>
                  <a:lnTo>
                    <a:pt x="24" y="1310"/>
                  </a:lnTo>
                  <a:cubicBezTo>
                    <a:pt x="24" y="1382"/>
                    <a:pt x="96" y="1429"/>
                    <a:pt x="143" y="1429"/>
                  </a:cubicBezTo>
                  <a:lnTo>
                    <a:pt x="2620" y="1429"/>
                  </a:lnTo>
                  <a:cubicBezTo>
                    <a:pt x="2668" y="1429"/>
                    <a:pt x="2692" y="1453"/>
                    <a:pt x="2715" y="1477"/>
                  </a:cubicBezTo>
                  <a:lnTo>
                    <a:pt x="2834" y="1667"/>
                  </a:lnTo>
                  <a:cubicBezTo>
                    <a:pt x="2870" y="1715"/>
                    <a:pt x="2906" y="1739"/>
                    <a:pt x="2942" y="1739"/>
                  </a:cubicBezTo>
                  <a:cubicBezTo>
                    <a:pt x="2977" y="1739"/>
                    <a:pt x="3013" y="1715"/>
                    <a:pt x="3049" y="1667"/>
                  </a:cubicBezTo>
                  <a:lnTo>
                    <a:pt x="3168" y="1477"/>
                  </a:lnTo>
                  <a:cubicBezTo>
                    <a:pt x="3168" y="1453"/>
                    <a:pt x="3215" y="1429"/>
                    <a:pt x="3263" y="1429"/>
                  </a:cubicBezTo>
                  <a:lnTo>
                    <a:pt x="3811" y="1429"/>
                  </a:lnTo>
                  <a:cubicBezTo>
                    <a:pt x="3882" y="1429"/>
                    <a:pt x="3930" y="1382"/>
                    <a:pt x="3930" y="1310"/>
                  </a:cubicBezTo>
                  <a:lnTo>
                    <a:pt x="3930" y="119"/>
                  </a:lnTo>
                  <a:cubicBezTo>
                    <a:pt x="3930" y="72"/>
                    <a:pt x="3882" y="0"/>
                    <a:pt x="381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87"/>
            <p:cNvSpPr/>
            <p:nvPr/>
          </p:nvSpPr>
          <p:spPr>
            <a:xfrm>
              <a:off x="1955956" y="3768461"/>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3"/>
                    <a:pt x="2715" y="1477"/>
                  </a:cubicBezTo>
                  <a:lnTo>
                    <a:pt x="2834" y="1668"/>
                  </a:lnTo>
                  <a:cubicBezTo>
                    <a:pt x="2870" y="1715"/>
                    <a:pt x="2906" y="1739"/>
                    <a:pt x="2942" y="1739"/>
                  </a:cubicBezTo>
                  <a:cubicBezTo>
                    <a:pt x="2977" y="1739"/>
                    <a:pt x="3013" y="1715"/>
                    <a:pt x="3049" y="1668"/>
                  </a:cubicBezTo>
                  <a:lnTo>
                    <a:pt x="3168" y="1477"/>
                  </a:lnTo>
                  <a:cubicBezTo>
                    <a:pt x="3168" y="1453"/>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87"/>
            <p:cNvSpPr/>
            <p:nvPr/>
          </p:nvSpPr>
          <p:spPr>
            <a:xfrm>
              <a:off x="1955956" y="3846623"/>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4"/>
                    <a:pt x="2715" y="1501"/>
                  </a:cubicBezTo>
                  <a:lnTo>
                    <a:pt x="2834" y="1668"/>
                  </a:lnTo>
                  <a:cubicBezTo>
                    <a:pt x="2870" y="1716"/>
                    <a:pt x="2906" y="1739"/>
                    <a:pt x="2942" y="1739"/>
                  </a:cubicBezTo>
                  <a:cubicBezTo>
                    <a:pt x="2977" y="1739"/>
                    <a:pt x="3013" y="1716"/>
                    <a:pt x="3049" y="1668"/>
                  </a:cubicBezTo>
                  <a:lnTo>
                    <a:pt x="3168" y="1501"/>
                  </a:lnTo>
                  <a:cubicBezTo>
                    <a:pt x="3168" y="1477"/>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87"/>
            <p:cNvSpPr/>
            <p:nvPr/>
          </p:nvSpPr>
          <p:spPr>
            <a:xfrm>
              <a:off x="2058883" y="3691078"/>
              <a:ext cx="24797" cy="46475"/>
            </a:xfrm>
            <a:custGeom>
              <a:rect b="b" l="l" r="r" t="t"/>
              <a:pathLst>
                <a:path extrusionOk="0" h="1430" w="763">
                  <a:moveTo>
                    <a:pt x="1" y="0"/>
                  </a:moveTo>
                  <a:cubicBezTo>
                    <a:pt x="1" y="0"/>
                    <a:pt x="120" y="72"/>
                    <a:pt x="120" y="119"/>
                  </a:cubicBezTo>
                  <a:lnTo>
                    <a:pt x="120" y="1286"/>
                  </a:lnTo>
                  <a:cubicBezTo>
                    <a:pt x="120" y="1310"/>
                    <a:pt x="96" y="1382"/>
                    <a:pt x="96" y="1382"/>
                  </a:cubicBezTo>
                  <a:lnTo>
                    <a:pt x="96" y="1429"/>
                  </a:lnTo>
                  <a:lnTo>
                    <a:pt x="644" y="1429"/>
                  </a:lnTo>
                  <a:cubicBezTo>
                    <a:pt x="715" y="1429"/>
                    <a:pt x="763" y="1382"/>
                    <a:pt x="763" y="1310"/>
                  </a:cubicBezTo>
                  <a:lnTo>
                    <a:pt x="763" y="119"/>
                  </a:lnTo>
                  <a:cubicBezTo>
                    <a:pt x="763" y="72"/>
                    <a:pt x="715" y="0"/>
                    <a:pt x="64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87"/>
            <p:cNvSpPr/>
            <p:nvPr/>
          </p:nvSpPr>
          <p:spPr>
            <a:xfrm>
              <a:off x="2062003" y="3768461"/>
              <a:ext cx="21678" cy="46475"/>
            </a:xfrm>
            <a:custGeom>
              <a:rect b="b" l="l" r="r" t="t"/>
              <a:pathLst>
                <a:path extrusionOk="0" h="1430" w="667">
                  <a:moveTo>
                    <a:pt x="0" y="1"/>
                  </a:moveTo>
                  <a:lnTo>
                    <a:pt x="0" y="72"/>
                  </a:lnTo>
                  <a:cubicBezTo>
                    <a:pt x="24" y="96"/>
                    <a:pt x="24" y="120"/>
                    <a:pt x="24" y="144"/>
                  </a:cubicBezTo>
                  <a:lnTo>
                    <a:pt x="24" y="1311"/>
                  </a:lnTo>
                  <a:cubicBezTo>
                    <a:pt x="24" y="1334"/>
                    <a:pt x="0" y="1406"/>
                    <a:pt x="0" y="1406"/>
                  </a:cubicBezTo>
                  <a:lnTo>
                    <a:pt x="0" y="1430"/>
                  </a:lnTo>
                  <a:lnTo>
                    <a:pt x="548" y="1430"/>
                  </a:lnTo>
                  <a:cubicBezTo>
                    <a:pt x="619" y="1430"/>
                    <a:pt x="667" y="1382"/>
                    <a:pt x="667" y="1311"/>
                  </a:cubicBezTo>
                  <a:lnTo>
                    <a:pt x="667" y="120"/>
                  </a:lnTo>
                  <a:cubicBezTo>
                    <a:pt x="667" y="72"/>
                    <a:pt x="619" y="1"/>
                    <a:pt x="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87"/>
            <p:cNvSpPr/>
            <p:nvPr/>
          </p:nvSpPr>
          <p:spPr>
            <a:xfrm>
              <a:off x="2062003" y="3846623"/>
              <a:ext cx="21678" cy="46475"/>
            </a:xfrm>
            <a:custGeom>
              <a:rect b="b" l="l" r="r" t="t"/>
              <a:pathLst>
                <a:path extrusionOk="0" h="1430" w="667">
                  <a:moveTo>
                    <a:pt x="0" y="1"/>
                  </a:moveTo>
                  <a:lnTo>
                    <a:pt x="0" y="49"/>
                  </a:lnTo>
                  <a:cubicBezTo>
                    <a:pt x="24" y="72"/>
                    <a:pt x="24" y="96"/>
                    <a:pt x="24" y="120"/>
                  </a:cubicBezTo>
                  <a:lnTo>
                    <a:pt x="24" y="1287"/>
                  </a:lnTo>
                  <a:cubicBezTo>
                    <a:pt x="24" y="1311"/>
                    <a:pt x="0" y="1382"/>
                    <a:pt x="0" y="1382"/>
                  </a:cubicBezTo>
                  <a:lnTo>
                    <a:pt x="0" y="1430"/>
                  </a:lnTo>
                  <a:lnTo>
                    <a:pt x="548" y="1430"/>
                  </a:lnTo>
                  <a:cubicBezTo>
                    <a:pt x="619" y="1430"/>
                    <a:pt x="667" y="1382"/>
                    <a:pt x="667" y="1311"/>
                  </a:cubicBezTo>
                  <a:lnTo>
                    <a:pt x="667" y="120"/>
                  </a:lnTo>
                  <a:cubicBezTo>
                    <a:pt x="667" y="72"/>
                    <a:pt x="619" y="1"/>
                    <a:pt x="54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87"/>
            <p:cNvSpPr/>
            <p:nvPr/>
          </p:nvSpPr>
          <p:spPr>
            <a:xfrm>
              <a:off x="1785688" y="3865993"/>
              <a:ext cx="129285" cy="57297"/>
            </a:xfrm>
            <a:custGeom>
              <a:rect b="b" l="l" r="r" t="t"/>
              <a:pathLst>
                <a:path extrusionOk="0" h="1763" w="3978">
                  <a:moveTo>
                    <a:pt x="1477" y="0"/>
                  </a:moveTo>
                  <a:lnTo>
                    <a:pt x="1477" y="643"/>
                  </a:lnTo>
                  <a:cubicBezTo>
                    <a:pt x="1477" y="691"/>
                    <a:pt x="1429" y="762"/>
                    <a:pt x="1382" y="762"/>
                  </a:cubicBezTo>
                  <a:lnTo>
                    <a:pt x="429" y="1143"/>
                  </a:lnTo>
                  <a:cubicBezTo>
                    <a:pt x="310" y="1191"/>
                    <a:pt x="191" y="1286"/>
                    <a:pt x="119" y="1429"/>
                  </a:cubicBezTo>
                  <a:cubicBezTo>
                    <a:pt x="96" y="1524"/>
                    <a:pt x="48" y="1644"/>
                    <a:pt x="0" y="1763"/>
                  </a:cubicBezTo>
                  <a:lnTo>
                    <a:pt x="3977" y="1763"/>
                  </a:lnTo>
                  <a:cubicBezTo>
                    <a:pt x="3930" y="1644"/>
                    <a:pt x="3906" y="1548"/>
                    <a:pt x="3858" y="1429"/>
                  </a:cubicBezTo>
                  <a:cubicBezTo>
                    <a:pt x="3787" y="1310"/>
                    <a:pt x="3668" y="1191"/>
                    <a:pt x="3549" y="1143"/>
                  </a:cubicBezTo>
                  <a:lnTo>
                    <a:pt x="2596" y="762"/>
                  </a:lnTo>
                  <a:cubicBezTo>
                    <a:pt x="2548" y="715"/>
                    <a:pt x="2501" y="691"/>
                    <a:pt x="2501" y="643"/>
                  </a:cubicBezTo>
                  <a:lnTo>
                    <a:pt x="250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87"/>
            <p:cNvSpPr/>
            <p:nvPr/>
          </p:nvSpPr>
          <p:spPr>
            <a:xfrm>
              <a:off x="1851468" y="3881463"/>
              <a:ext cx="63505" cy="42607"/>
            </a:xfrm>
            <a:custGeom>
              <a:rect b="b" l="l" r="r" t="t"/>
              <a:pathLst>
                <a:path extrusionOk="0" h="1311" w="1954">
                  <a:moveTo>
                    <a:pt x="1" y="1"/>
                  </a:moveTo>
                  <a:lnTo>
                    <a:pt x="1" y="429"/>
                  </a:lnTo>
                  <a:cubicBezTo>
                    <a:pt x="1" y="477"/>
                    <a:pt x="48" y="548"/>
                    <a:pt x="96" y="548"/>
                  </a:cubicBezTo>
                  <a:lnTo>
                    <a:pt x="1048" y="929"/>
                  </a:lnTo>
                  <a:cubicBezTo>
                    <a:pt x="1191" y="977"/>
                    <a:pt x="1287" y="1072"/>
                    <a:pt x="1358" y="1215"/>
                  </a:cubicBezTo>
                  <a:cubicBezTo>
                    <a:pt x="1358" y="1263"/>
                    <a:pt x="1382" y="1287"/>
                    <a:pt x="1382" y="1310"/>
                  </a:cubicBezTo>
                  <a:lnTo>
                    <a:pt x="1953" y="1310"/>
                  </a:lnTo>
                  <a:cubicBezTo>
                    <a:pt x="1953" y="1191"/>
                    <a:pt x="1906" y="1072"/>
                    <a:pt x="1858" y="1001"/>
                  </a:cubicBezTo>
                  <a:cubicBezTo>
                    <a:pt x="1787" y="882"/>
                    <a:pt x="1668" y="763"/>
                    <a:pt x="1548" y="691"/>
                  </a:cubicBezTo>
                  <a:lnTo>
                    <a:pt x="596" y="310"/>
                  </a:lnTo>
                  <a:cubicBezTo>
                    <a:pt x="548" y="286"/>
                    <a:pt x="524" y="239"/>
                    <a:pt x="524" y="191"/>
                  </a:cubicBezTo>
                  <a:lnTo>
                    <a:pt x="524"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87"/>
            <p:cNvSpPr/>
            <p:nvPr/>
          </p:nvSpPr>
          <p:spPr>
            <a:xfrm>
              <a:off x="1801158" y="3757638"/>
              <a:ext cx="100653" cy="100653"/>
            </a:xfrm>
            <a:custGeom>
              <a:rect b="b" l="l" r="r" t="t"/>
              <a:pathLst>
                <a:path extrusionOk="0" h="3097" w="3097">
                  <a:moveTo>
                    <a:pt x="1549" y="0"/>
                  </a:moveTo>
                  <a:cubicBezTo>
                    <a:pt x="691" y="0"/>
                    <a:pt x="1" y="691"/>
                    <a:pt x="1" y="1548"/>
                  </a:cubicBezTo>
                  <a:cubicBezTo>
                    <a:pt x="1" y="2406"/>
                    <a:pt x="691" y="3096"/>
                    <a:pt x="1549" y="3096"/>
                  </a:cubicBezTo>
                  <a:cubicBezTo>
                    <a:pt x="2406" y="3096"/>
                    <a:pt x="3096" y="2406"/>
                    <a:pt x="3096" y="1548"/>
                  </a:cubicBezTo>
                  <a:cubicBezTo>
                    <a:pt x="3096" y="691"/>
                    <a:pt x="2406" y="0"/>
                    <a:pt x="1549"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87"/>
            <p:cNvSpPr/>
            <p:nvPr/>
          </p:nvSpPr>
          <p:spPr>
            <a:xfrm>
              <a:off x="1800378" y="3789586"/>
              <a:ext cx="102213" cy="95582"/>
            </a:xfrm>
            <a:custGeom>
              <a:rect b="b" l="l" r="r" t="t"/>
              <a:pathLst>
                <a:path extrusionOk="0" h="2941" w="3145">
                  <a:moveTo>
                    <a:pt x="2270" y="1"/>
                  </a:moveTo>
                  <a:cubicBezTo>
                    <a:pt x="2110" y="1"/>
                    <a:pt x="1912" y="262"/>
                    <a:pt x="1787" y="303"/>
                  </a:cubicBezTo>
                  <a:cubicBezTo>
                    <a:pt x="1644" y="327"/>
                    <a:pt x="1573" y="327"/>
                    <a:pt x="1382" y="327"/>
                  </a:cubicBezTo>
                  <a:cubicBezTo>
                    <a:pt x="1214" y="306"/>
                    <a:pt x="1027" y="25"/>
                    <a:pt x="887" y="25"/>
                  </a:cubicBezTo>
                  <a:cubicBezTo>
                    <a:pt x="869" y="25"/>
                    <a:pt x="851" y="30"/>
                    <a:pt x="834" y="41"/>
                  </a:cubicBezTo>
                  <a:cubicBezTo>
                    <a:pt x="787" y="65"/>
                    <a:pt x="739" y="137"/>
                    <a:pt x="715" y="184"/>
                  </a:cubicBezTo>
                  <a:cubicBezTo>
                    <a:pt x="572" y="541"/>
                    <a:pt x="1" y="2089"/>
                    <a:pt x="1072" y="2780"/>
                  </a:cubicBezTo>
                  <a:cubicBezTo>
                    <a:pt x="1215" y="2887"/>
                    <a:pt x="1394" y="2941"/>
                    <a:pt x="1573" y="2941"/>
                  </a:cubicBezTo>
                  <a:cubicBezTo>
                    <a:pt x="1751" y="2941"/>
                    <a:pt x="1930" y="2887"/>
                    <a:pt x="2073" y="2780"/>
                  </a:cubicBezTo>
                  <a:cubicBezTo>
                    <a:pt x="3144" y="2089"/>
                    <a:pt x="2597" y="541"/>
                    <a:pt x="2430" y="184"/>
                  </a:cubicBezTo>
                  <a:cubicBezTo>
                    <a:pt x="2406" y="89"/>
                    <a:pt x="2382" y="41"/>
                    <a:pt x="2335" y="18"/>
                  </a:cubicBezTo>
                  <a:cubicBezTo>
                    <a:pt x="2314" y="6"/>
                    <a:pt x="2292" y="1"/>
                    <a:pt x="227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87"/>
            <p:cNvSpPr/>
            <p:nvPr/>
          </p:nvSpPr>
          <p:spPr>
            <a:xfrm>
              <a:off x="1839866" y="3789488"/>
              <a:ext cx="63505" cy="93860"/>
            </a:xfrm>
            <a:custGeom>
              <a:rect b="b" l="l" r="r" t="t"/>
              <a:pathLst>
                <a:path extrusionOk="0" h="2888" w="1954">
                  <a:moveTo>
                    <a:pt x="1052" y="0"/>
                  </a:moveTo>
                  <a:cubicBezTo>
                    <a:pt x="920" y="0"/>
                    <a:pt x="758" y="202"/>
                    <a:pt x="596" y="282"/>
                  </a:cubicBezTo>
                  <a:cubicBezTo>
                    <a:pt x="786" y="783"/>
                    <a:pt x="1167" y="2116"/>
                    <a:pt x="191" y="2759"/>
                  </a:cubicBezTo>
                  <a:lnTo>
                    <a:pt x="0" y="2831"/>
                  </a:lnTo>
                  <a:cubicBezTo>
                    <a:pt x="115" y="2869"/>
                    <a:pt x="233" y="2888"/>
                    <a:pt x="349" y="2888"/>
                  </a:cubicBezTo>
                  <a:cubicBezTo>
                    <a:pt x="522" y="2888"/>
                    <a:pt x="691" y="2845"/>
                    <a:pt x="834" y="2759"/>
                  </a:cubicBezTo>
                  <a:cubicBezTo>
                    <a:pt x="1953" y="2069"/>
                    <a:pt x="1382" y="521"/>
                    <a:pt x="1239" y="163"/>
                  </a:cubicBezTo>
                  <a:cubicBezTo>
                    <a:pt x="1191" y="92"/>
                    <a:pt x="1167" y="44"/>
                    <a:pt x="1120" y="21"/>
                  </a:cubicBezTo>
                  <a:cubicBezTo>
                    <a:pt x="1098" y="6"/>
                    <a:pt x="1076" y="0"/>
                    <a:pt x="1052"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87"/>
            <p:cNvSpPr/>
            <p:nvPr/>
          </p:nvSpPr>
          <p:spPr>
            <a:xfrm>
              <a:off x="1760923" y="3691078"/>
              <a:ext cx="106047" cy="34840"/>
            </a:xfrm>
            <a:custGeom>
              <a:rect b="b" l="l" r="r" t="t"/>
              <a:pathLst>
                <a:path extrusionOk="0" h="1072" w="3263">
                  <a:moveTo>
                    <a:pt x="0" y="0"/>
                  </a:moveTo>
                  <a:lnTo>
                    <a:pt x="0" y="1072"/>
                  </a:lnTo>
                  <a:lnTo>
                    <a:pt x="2739" y="1072"/>
                  </a:lnTo>
                  <a:cubicBezTo>
                    <a:pt x="3025" y="1072"/>
                    <a:pt x="3263" y="834"/>
                    <a:pt x="3263" y="548"/>
                  </a:cubicBezTo>
                  <a:cubicBezTo>
                    <a:pt x="3263" y="238"/>
                    <a:pt x="3025" y="0"/>
                    <a:pt x="2739"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87"/>
            <p:cNvSpPr/>
            <p:nvPr/>
          </p:nvSpPr>
          <p:spPr>
            <a:xfrm>
              <a:off x="1828263" y="3691078"/>
              <a:ext cx="38708" cy="34840"/>
            </a:xfrm>
            <a:custGeom>
              <a:rect b="b" l="l" r="r" t="t"/>
              <a:pathLst>
                <a:path extrusionOk="0" h="1072" w="1191">
                  <a:moveTo>
                    <a:pt x="0" y="0"/>
                  </a:moveTo>
                  <a:cubicBezTo>
                    <a:pt x="310" y="0"/>
                    <a:pt x="548" y="238"/>
                    <a:pt x="548" y="548"/>
                  </a:cubicBezTo>
                  <a:cubicBezTo>
                    <a:pt x="548" y="834"/>
                    <a:pt x="310" y="1072"/>
                    <a:pt x="0" y="1072"/>
                  </a:cubicBezTo>
                  <a:lnTo>
                    <a:pt x="667" y="1072"/>
                  </a:lnTo>
                  <a:cubicBezTo>
                    <a:pt x="953" y="1072"/>
                    <a:pt x="1191" y="834"/>
                    <a:pt x="1191" y="548"/>
                  </a:cubicBezTo>
                  <a:cubicBezTo>
                    <a:pt x="1191" y="238"/>
                    <a:pt x="953"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87"/>
            <p:cNvSpPr/>
            <p:nvPr/>
          </p:nvSpPr>
          <p:spPr>
            <a:xfrm>
              <a:off x="1986148" y="3708108"/>
              <a:ext cx="66592" cy="10855"/>
            </a:xfrm>
            <a:custGeom>
              <a:rect b="b" l="l" r="r" t="t"/>
              <a:pathLst>
                <a:path extrusionOk="0" h="334" w="2049">
                  <a:moveTo>
                    <a:pt x="143" y="0"/>
                  </a:moveTo>
                  <a:cubicBezTo>
                    <a:pt x="72" y="0"/>
                    <a:pt x="0" y="95"/>
                    <a:pt x="0" y="191"/>
                  </a:cubicBezTo>
                  <a:cubicBezTo>
                    <a:pt x="0" y="286"/>
                    <a:pt x="96" y="334"/>
                    <a:pt x="191" y="334"/>
                  </a:cubicBezTo>
                  <a:lnTo>
                    <a:pt x="1882" y="334"/>
                  </a:lnTo>
                  <a:cubicBezTo>
                    <a:pt x="1977" y="334"/>
                    <a:pt x="2048" y="262"/>
                    <a:pt x="2024" y="167"/>
                  </a:cubicBezTo>
                  <a:cubicBezTo>
                    <a:pt x="2024" y="72"/>
                    <a:pt x="1929" y="0"/>
                    <a:pt x="185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87"/>
            <p:cNvSpPr/>
            <p:nvPr/>
          </p:nvSpPr>
          <p:spPr>
            <a:xfrm>
              <a:off x="1986148" y="3785491"/>
              <a:ext cx="66592" cy="10888"/>
            </a:xfrm>
            <a:custGeom>
              <a:rect b="b" l="l" r="r" t="t"/>
              <a:pathLst>
                <a:path extrusionOk="0" h="335" w="2049">
                  <a:moveTo>
                    <a:pt x="143" y="1"/>
                  </a:moveTo>
                  <a:cubicBezTo>
                    <a:pt x="72" y="1"/>
                    <a:pt x="0" y="96"/>
                    <a:pt x="0" y="191"/>
                  </a:cubicBezTo>
                  <a:cubicBezTo>
                    <a:pt x="0" y="286"/>
                    <a:pt x="96" y="334"/>
                    <a:pt x="191" y="334"/>
                  </a:cubicBezTo>
                  <a:lnTo>
                    <a:pt x="1882" y="334"/>
                  </a:lnTo>
                  <a:cubicBezTo>
                    <a:pt x="1977" y="334"/>
                    <a:pt x="2048" y="263"/>
                    <a:pt x="2024" y="167"/>
                  </a:cubicBezTo>
                  <a:cubicBezTo>
                    <a:pt x="2024" y="72"/>
                    <a:pt x="1929" y="1"/>
                    <a:pt x="18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87"/>
            <p:cNvSpPr/>
            <p:nvPr/>
          </p:nvSpPr>
          <p:spPr>
            <a:xfrm>
              <a:off x="1986148" y="3864433"/>
              <a:ext cx="66592" cy="10888"/>
            </a:xfrm>
            <a:custGeom>
              <a:rect b="b" l="l" r="r" t="t"/>
              <a:pathLst>
                <a:path extrusionOk="0" h="335" w="2049">
                  <a:moveTo>
                    <a:pt x="143" y="1"/>
                  </a:moveTo>
                  <a:cubicBezTo>
                    <a:pt x="72" y="1"/>
                    <a:pt x="0" y="96"/>
                    <a:pt x="0" y="167"/>
                  </a:cubicBezTo>
                  <a:cubicBezTo>
                    <a:pt x="0" y="263"/>
                    <a:pt x="96" y="334"/>
                    <a:pt x="191" y="334"/>
                  </a:cubicBezTo>
                  <a:lnTo>
                    <a:pt x="1882" y="334"/>
                  </a:lnTo>
                  <a:cubicBezTo>
                    <a:pt x="1977" y="334"/>
                    <a:pt x="2048" y="239"/>
                    <a:pt x="2024" y="144"/>
                  </a:cubicBezTo>
                  <a:cubicBezTo>
                    <a:pt x="2024" y="48"/>
                    <a:pt x="1929" y="1"/>
                    <a:pt x="185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3" name="Google Shape;19403;p87"/>
          <p:cNvGrpSpPr/>
          <p:nvPr/>
        </p:nvGrpSpPr>
        <p:grpSpPr>
          <a:xfrm>
            <a:off x="1006306" y="3606383"/>
            <a:ext cx="373068" cy="335498"/>
            <a:chOff x="1006306" y="3606383"/>
            <a:chExt cx="373068" cy="335498"/>
          </a:xfrm>
        </p:grpSpPr>
        <p:sp>
          <p:nvSpPr>
            <p:cNvPr id="19404" name="Google Shape;19404;p87"/>
            <p:cNvSpPr/>
            <p:nvPr/>
          </p:nvSpPr>
          <p:spPr>
            <a:xfrm>
              <a:off x="1027951" y="3713503"/>
              <a:ext cx="312715" cy="217522"/>
            </a:xfrm>
            <a:custGeom>
              <a:rect b="b" l="l" r="r" t="t"/>
              <a:pathLst>
                <a:path extrusionOk="0" h="6693" w="9622">
                  <a:moveTo>
                    <a:pt x="430" y="1"/>
                  </a:moveTo>
                  <a:cubicBezTo>
                    <a:pt x="191" y="1"/>
                    <a:pt x="1" y="168"/>
                    <a:pt x="1" y="406"/>
                  </a:cubicBezTo>
                  <a:lnTo>
                    <a:pt x="1" y="6240"/>
                  </a:lnTo>
                  <a:lnTo>
                    <a:pt x="4740" y="6693"/>
                  </a:lnTo>
                  <a:lnTo>
                    <a:pt x="9622" y="6240"/>
                  </a:lnTo>
                  <a:lnTo>
                    <a:pt x="9622" y="406"/>
                  </a:lnTo>
                  <a:cubicBezTo>
                    <a:pt x="9598" y="168"/>
                    <a:pt x="9431" y="1"/>
                    <a:pt x="921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87"/>
            <p:cNvSpPr/>
            <p:nvPr/>
          </p:nvSpPr>
          <p:spPr>
            <a:xfrm>
              <a:off x="1051968" y="3736741"/>
              <a:ext cx="264713" cy="194285"/>
            </a:xfrm>
            <a:custGeom>
              <a:rect b="b" l="l" r="r" t="t"/>
              <a:pathLst>
                <a:path extrusionOk="0" h="5978" w="8145">
                  <a:moveTo>
                    <a:pt x="167" y="0"/>
                  </a:moveTo>
                  <a:cubicBezTo>
                    <a:pt x="72" y="0"/>
                    <a:pt x="0" y="96"/>
                    <a:pt x="0" y="167"/>
                  </a:cubicBezTo>
                  <a:lnTo>
                    <a:pt x="0" y="5525"/>
                  </a:lnTo>
                  <a:lnTo>
                    <a:pt x="3977" y="5978"/>
                  </a:lnTo>
                  <a:lnTo>
                    <a:pt x="8145" y="5525"/>
                  </a:lnTo>
                  <a:lnTo>
                    <a:pt x="8145" y="167"/>
                  </a:lnTo>
                  <a:cubicBezTo>
                    <a:pt x="8145" y="96"/>
                    <a:pt x="8049" y="0"/>
                    <a:pt x="795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87"/>
            <p:cNvSpPr/>
            <p:nvPr/>
          </p:nvSpPr>
          <p:spPr>
            <a:xfrm>
              <a:off x="1290356" y="3736741"/>
              <a:ext cx="27105" cy="179595"/>
            </a:xfrm>
            <a:custGeom>
              <a:rect b="b" l="l" r="r" t="t"/>
              <a:pathLst>
                <a:path extrusionOk="0" h="5526" w="834">
                  <a:moveTo>
                    <a:pt x="0" y="0"/>
                  </a:moveTo>
                  <a:cubicBezTo>
                    <a:pt x="95" y="0"/>
                    <a:pt x="191" y="96"/>
                    <a:pt x="191" y="167"/>
                  </a:cubicBezTo>
                  <a:lnTo>
                    <a:pt x="191" y="5525"/>
                  </a:lnTo>
                  <a:lnTo>
                    <a:pt x="834" y="5525"/>
                  </a:lnTo>
                  <a:lnTo>
                    <a:pt x="834" y="167"/>
                  </a:lnTo>
                  <a:cubicBezTo>
                    <a:pt x="834" y="96"/>
                    <a:pt x="786" y="0"/>
                    <a:pt x="667"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87"/>
            <p:cNvSpPr/>
            <p:nvPr/>
          </p:nvSpPr>
          <p:spPr>
            <a:xfrm>
              <a:off x="1307353" y="3713503"/>
              <a:ext cx="34873" cy="209788"/>
            </a:xfrm>
            <a:custGeom>
              <a:rect b="b" l="l" r="r" t="t"/>
              <a:pathLst>
                <a:path extrusionOk="0" h="6455" w="1073">
                  <a:moveTo>
                    <a:pt x="1" y="1"/>
                  </a:moveTo>
                  <a:cubicBezTo>
                    <a:pt x="239" y="1"/>
                    <a:pt x="406" y="168"/>
                    <a:pt x="406" y="406"/>
                  </a:cubicBezTo>
                  <a:lnTo>
                    <a:pt x="406" y="6240"/>
                  </a:lnTo>
                  <a:lnTo>
                    <a:pt x="763" y="6455"/>
                  </a:lnTo>
                  <a:lnTo>
                    <a:pt x="1073" y="6240"/>
                  </a:lnTo>
                  <a:lnTo>
                    <a:pt x="1073" y="406"/>
                  </a:lnTo>
                  <a:cubicBezTo>
                    <a:pt x="1025" y="168"/>
                    <a:pt x="858"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87"/>
            <p:cNvSpPr/>
            <p:nvPr/>
          </p:nvSpPr>
          <p:spPr>
            <a:xfrm>
              <a:off x="1110793" y="3606871"/>
              <a:ext cx="268580" cy="249372"/>
            </a:xfrm>
            <a:custGeom>
              <a:rect b="b" l="l" r="r" t="t"/>
              <a:pathLst>
                <a:path extrusionOk="0" h="7673" w="8264">
                  <a:moveTo>
                    <a:pt x="4107" y="1"/>
                  </a:moveTo>
                  <a:cubicBezTo>
                    <a:pt x="2713" y="1"/>
                    <a:pt x="1373" y="795"/>
                    <a:pt x="762" y="2139"/>
                  </a:cubicBezTo>
                  <a:cubicBezTo>
                    <a:pt x="0" y="3853"/>
                    <a:pt x="619" y="5830"/>
                    <a:pt x="2167" y="6783"/>
                  </a:cubicBezTo>
                  <a:lnTo>
                    <a:pt x="2262" y="7592"/>
                  </a:lnTo>
                  <a:cubicBezTo>
                    <a:pt x="2262" y="7646"/>
                    <a:pt x="2289" y="7673"/>
                    <a:pt x="2323" y="7673"/>
                  </a:cubicBezTo>
                  <a:cubicBezTo>
                    <a:pt x="2334" y="7673"/>
                    <a:pt x="2346" y="7670"/>
                    <a:pt x="2358" y="7664"/>
                  </a:cubicBezTo>
                  <a:lnTo>
                    <a:pt x="3001" y="7187"/>
                  </a:lnTo>
                  <a:cubicBezTo>
                    <a:pt x="3359" y="7300"/>
                    <a:pt x="3725" y="7355"/>
                    <a:pt x="4087" y="7355"/>
                  </a:cubicBezTo>
                  <a:cubicBezTo>
                    <a:pt x="5478" y="7355"/>
                    <a:pt x="6806" y="6553"/>
                    <a:pt x="7430" y="5211"/>
                  </a:cubicBezTo>
                  <a:cubicBezTo>
                    <a:pt x="8264" y="3377"/>
                    <a:pt x="7454" y="1186"/>
                    <a:pt x="5620" y="329"/>
                  </a:cubicBezTo>
                  <a:cubicBezTo>
                    <a:pt x="5131" y="106"/>
                    <a:pt x="4615" y="1"/>
                    <a:pt x="410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87"/>
            <p:cNvSpPr/>
            <p:nvPr/>
          </p:nvSpPr>
          <p:spPr>
            <a:xfrm>
              <a:off x="1233838" y="3606383"/>
              <a:ext cx="145535" cy="239265"/>
            </a:xfrm>
            <a:custGeom>
              <a:rect b="b" l="l" r="r" t="t"/>
              <a:pathLst>
                <a:path extrusionOk="0" h="7362" w="4478">
                  <a:moveTo>
                    <a:pt x="261" y="0"/>
                  </a:moveTo>
                  <a:cubicBezTo>
                    <a:pt x="173" y="0"/>
                    <a:pt x="86" y="4"/>
                    <a:pt x="1" y="11"/>
                  </a:cubicBezTo>
                  <a:cubicBezTo>
                    <a:pt x="405" y="58"/>
                    <a:pt x="786" y="153"/>
                    <a:pt x="1191" y="344"/>
                  </a:cubicBezTo>
                  <a:cubicBezTo>
                    <a:pt x="3025" y="1177"/>
                    <a:pt x="3835" y="3392"/>
                    <a:pt x="3001" y="5226"/>
                  </a:cubicBezTo>
                  <a:cubicBezTo>
                    <a:pt x="2430" y="6464"/>
                    <a:pt x="1239" y="7250"/>
                    <a:pt x="1" y="7345"/>
                  </a:cubicBezTo>
                  <a:cubicBezTo>
                    <a:pt x="112" y="7356"/>
                    <a:pt x="223" y="7361"/>
                    <a:pt x="334" y="7361"/>
                  </a:cubicBezTo>
                  <a:cubicBezTo>
                    <a:pt x="1719" y="7361"/>
                    <a:pt x="3049" y="6549"/>
                    <a:pt x="3644" y="5226"/>
                  </a:cubicBezTo>
                  <a:cubicBezTo>
                    <a:pt x="4478" y="3392"/>
                    <a:pt x="3692" y="1177"/>
                    <a:pt x="1834" y="344"/>
                  </a:cubicBezTo>
                  <a:cubicBezTo>
                    <a:pt x="1325" y="120"/>
                    <a:pt x="781" y="0"/>
                    <a:pt x="26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87"/>
            <p:cNvSpPr/>
            <p:nvPr/>
          </p:nvSpPr>
          <p:spPr>
            <a:xfrm>
              <a:off x="1192043" y="3694621"/>
              <a:ext cx="137020" cy="99418"/>
            </a:xfrm>
            <a:custGeom>
              <a:rect b="b" l="l" r="r" t="t"/>
              <a:pathLst>
                <a:path extrusionOk="0" h="3059" w="4216">
                  <a:moveTo>
                    <a:pt x="3835" y="487"/>
                  </a:moveTo>
                  <a:lnTo>
                    <a:pt x="3144" y="2582"/>
                  </a:lnTo>
                  <a:lnTo>
                    <a:pt x="2358" y="1511"/>
                  </a:lnTo>
                  <a:lnTo>
                    <a:pt x="3835" y="487"/>
                  </a:lnTo>
                  <a:close/>
                  <a:moveTo>
                    <a:pt x="2072" y="1677"/>
                  </a:moveTo>
                  <a:lnTo>
                    <a:pt x="2882" y="2749"/>
                  </a:lnTo>
                  <a:lnTo>
                    <a:pt x="501" y="2749"/>
                  </a:lnTo>
                  <a:lnTo>
                    <a:pt x="2072" y="1677"/>
                  </a:lnTo>
                  <a:close/>
                  <a:moveTo>
                    <a:pt x="3982" y="1"/>
                  </a:moveTo>
                  <a:cubicBezTo>
                    <a:pt x="3926" y="1"/>
                    <a:pt x="3868" y="17"/>
                    <a:pt x="3835" y="34"/>
                  </a:cubicBezTo>
                  <a:lnTo>
                    <a:pt x="120" y="2582"/>
                  </a:lnTo>
                  <a:cubicBezTo>
                    <a:pt x="48" y="2630"/>
                    <a:pt x="1" y="2701"/>
                    <a:pt x="1" y="2773"/>
                  </a:cubicBezTo>
                  <a:cubicBezTo>
                    <a:pt x="1" y="2820"/>
                    <a:pt x="1" y="2844"/>
                    <a:pt x="24" y="2892"/>
                  </a:cubicBezTo>
                  <a:cubicBezTo>
                    <a:pt x="48" y="2987"/>
                    <a:pt x="167" y="3059"/>
                    <a:pt x="263" y="3059"/>
                  </a:cubicBezTo>
                  <a:lnTo>
                    <a:pt x="3216" y="3059"/>
                  </a:lnTo>
                  <a:cubicBezTo>
                    <a:pt x="3311" y="3059"/>
                    <a:pt x="3358" y="2987"/>
                    <a:pt x="3382" y="2892"/>
                  </a:cubicBezTo>
                  <a:lnTo>
                    <a:pt x="4216" y="344"/>
                  </a:lnTo>
                  <a:lnTo>
                    <a:pt x="4216" y="249"/>
                  </a:lnTo>
                  <a:cubicBezTo>
                    <a:pt x="4216" y="201"/>
                    <a:pt x="4192" y="129"/>
                    <a:pt x="4144" y="82"/>
                  </a:cubicBezTo>
                  <a:cubicBezTo>
                    <a:pt x="4097" y="34"/>
                    <a:pt x="4073" y="34"/>
                    <a:pt x="4049" y="10"/>
                  </a:cubicBezTo>
                  <a:cubicBezTo>
                    <a:pt x="4028" y="3"/>
                    <a:pt x="4005" y="1"/>
                    <a:pt x="39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87"/>
            <p:cNvSpPr/>
            <p:nvPr/>
          </p:nvSpPr>
          <p:spPr>
            <a:xfrm>
              <a:off x="1188176" y="3643856"/>
              <a:ext cx="96005" cy="59638"/>
            </a:xfrm>
            <a:custGeom>
              <a:rect b="b" l="l" r="r" t="t"/>
              <a:pathLst>
                <a:path extrusionOk="0" h="1835" w="2954">
                  <a:moveTo>
                    <a:pt x="1548" y="1"/>
                  </a:moveTo>
                  <a:cubicBezTo>
                    <a:pt x="1477" y="1"/>
                    <a:pt x="1429" y="24"/>
                    <a:pt x="1406" y="120"/>
                  </a:cubicBezTo>
                  <a:lnTo>
                    <a:pt x="953" y="1310"/>
                  </a:lnTo>
                  <a:lnTo>
                    <a:pt x="763" y="1048"/>
                  </a:lnTo>
                  <a:cubicBezTo>
                    <a:pt x="739" y="977"/>
                    <a:pt x="691" y="953"/>
                    <a:pt x="620" y="953"/>
                  </a:cubicBezTo>
                  <a:lnTo>
                    <a:pt x="215" y="953"/>
                  </a:lnTo>
                  <a:cubicBezTo>
                    <a:pt x="120" y="953"/>
                    <a:pt x="48" y="1001"/>
                    <a:pt x="24" y="1096"/>
                  </a:cubicBezTo>
                  <a:cubicBezTo>
                    <a:pt x="1" y="1191"/>
                    <a:pt x="96" y="1287"/>
                    <a:pt x="167" y="1287"/>
                  </a:cubicBezTo>
                  <a:lnTo>
                    <a:pt x="501" y="1287"/>
                  </a:lnTo>
                  <a:lnTo>
                    <a:pt x="810" y="1763"/>
                  </a:lnTo>
                  <a:cubicBezTo>
                    <a:pt x="834" y="1811"/>
                    <a:pt x="882" y="1834"/>
                    <a:pt x="953" y="1834"/>
                  </a:cubicBezTo>
                  <a:lnTo>
                    <a:pt x="977" y="1834"/>
                  </a:lnTo>
                  <a:cubicBezTo>
                    <a:pt x="1025" y="1834"/>
                    <a:pt x="1096" y="1787"/>
                    <a:pt x="1120" y="1715"/>
                  </a:cubicBezTo>
                  <a:lnTo>
                    <a:pt x="1620" y="334"/>
                  </a:lnTo>
                  <a:lnTo>
                    <a:pt x="2763" y="334"/>
                  </a:lnTo>
                  <a:cubicBezTo>
                    <a:pt x="2858" y="334"/>
                    <a:pt x="2954" y="263"/>
                    <a:pt x="2954" y="167"/>
                  </a:cubicBezTo>
                  <a:cubicBezTo>
                    <a:pt x="2954" y="96"/>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87"/>
            <p:cNvSpPr/>
            <p:nvPr/>
          </p:nvSpPr>
          <p:spPr>
            <a:xfrm>
              <a:off x="1242353" y="3671351"/>
              <a:ext cx="32533" cy="32143"/>
            </a:xfrm>
            <a:custGeom>
              <a:rect b="b" l="l" r="r" t="t"/>
              <a:pathLst>
                <a:path extrusionOk="0" h="989" w="1001">
                  <a:moveTo>
                    <a:pt x="176" y="0"/>
                  </a:moveTo>
                  <a:cubicBezTo>
                    <a:pt x="132" y="0"/>
                    <a:pt x="84" y="12"/>
                    <a:pt x="48" y="36"/>
                  </a:cubicBezTo>
                  <a:cubicBezTo>
                    <a:pt x="1" y="107"/>
                    <a:pt x="1" y="226"/>
                    <a:pt x="48" y="274"/>
                  </a:cubicBezTo>
                  <a:lnTo>
                    <a:pt x="262" y="488"/>
                  </a:lnTo>
                  <a:lnTo>
                    <a:pt x="48" y="703"/>
                  </a:lnTo>
                  <a:cubicBezTo>
                    <a:pt x="1" y="750"/>
                    <a:pt x="1" y="869"/>
                    <a:pt x="48" y="941"/>
                  </a:cubicBezTo>
                  <a:cubicBezTo>
                    <a:pt x="96" y="965"/>
                    <a:pt x="143" y="988"/>
                    <a:pt x="167" y="988"/>
                  </a:cubicBezTo>
                  <a:cubicBezTo>
                    <a:pt x="215" y="988"/>
                    <a:pt x="262" y="965"/>
                    <a:pt x="286" y="941"/>
                  </a:cubicBezTo>
                  <a:lnTo>
                    <a:pt x="501" y="726"/>
                  </a:lnTo>
                  <a:lnTo>
                    <a:pt x="715" y="941"/>
                  </a:lnTo>
                  <a:cubicBezTo>
                    <a:pt x="739" y="965"/>
                    <a:pt x="810" y="988"/>
                    <a:pt x="834" y="988"/>
                  </a:cubicBezTo>
                  <a:cubicBezTo>
                    <a:pt x="858" y="988"/>
                    <a:pt x="929" y="965"/>
                    <a:pt x="953" y="941"/>
                  </a:cubicBezTo>
                  <a:cubicBezTo>
                    <a:pt x="1001" y="869"/>
                    <a:pt x="1001" y="750"/>
                    <a:pt x="953" y="703"/>
                  </a:cubicBezTo>
                  <a:lnTo>
                    <a:pt x="739" y="488"/>
                  </a:lnTo>
                  <a:lnTo>
                    <a:pt x="953" y="274"/>
                  </a:lnTo>
                  <a:cubicBezTo>
                    <a:pt x="1001" y="226"/>
                    <a:pt x="1001" y="107"/>
                    <a:pt x="953" y="36"/>
                  </a:cubicBezTo>
                  <a:cubicBezTo>
                    <a:pt x="917" y="12"/>
                    <a:pt x="870" y="0"/>
                    <a:pt x="825" y="0"/>
                  </a:cubicBezTo>
                  <a:cubicBezTo>
                    <a:pt x="780" y="0"/>
                    <a:pt x="739" y="12"/>
                    <a:pt x="715" y="36"/>
                  </a:cubicBezTo>
                  <a:lnTo>
                    <a:pt x="501" y="250"/>
                  </a:lnTo>
                  <a:lnTo>
                    <a:pt x="286" y="36"/>
                  </a:lnTo>
                  <a:cubicBezTo>
                    <a:pt x="262" y="12"/>
                    <a:pt x="221" y="0"/>
                    <a:pt x="1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87"/>
            <p:cNvSpPr/>
            <p:nvPr/>
          </p:nvSpPr>
          <p:spPr>
            <a:xfrm>
              <a:off x="1162631" y="3715063"/>
              <a:ext cx="41827" cy="33313"/>
            </a:xfrm>
            <a:custGeom>
              <a:rect b="b" l="l" r="r" t="t"/>
              <a:pathLst>
                <a:path extrusionOk="0" h="1025" w="1287">
                  <a:moveTo>
                    <a:pt x="453" y="334"/>
                  </a:moveTo>
                  <a:cubicBezTo>
                    <a:pt x="525" y="334"/>
                    <a:pt x="596" y="429"/>
                    <a:pt x="667" y="548"/>
                  </a:cubicBezTo>
                  <a:cubicBezTo>
                    <a:pt x="548" y="644"/>
                    <a:pt x="453" y="691"/>
                    <a:pt x="429" y="691"/>
                  </a:cubicBezTo>
                  <a:cubicBezTo>
                    <a:pt x="358" y="691"/>
                    <a:pt x="358" y="667"/>
                    <a:pt x="358" y="667"/>
                  </a:cubicBezTo>
                  <a:cubicBezTo>
                    <a:pt x="334" y="644"/>
                    <a:pt x="334" y="548"/>
                    <a:pt x="334" y="524"/>
                  </a:cubicBezTo>
                  <a:cubicBezTo>
                    <a:pt x="334" y="453"/>
                    <a:pt x="334" y="334"/>
                    <a:pt x="453" y="334"/>
                  </a:cubicBezTo>
                  <a:close/>
                  <a:moveTo>
                    <a:pt x="453" y="1"/>
                  </a:moveTo>
                  <a:cubicBezTo>
                    <a:pt x="334" y="1"/>
                    <a:pt x="215" y="48"/>
                    <a:pt x="167" y="120"/>
                  </a:cubicBezTo>
                  <a:cubicBezTo>
                    <a:pt x="1" y="262"/>
                    <a:pt x="1" y="453"/>
                    <a:pt x="1" y="501"/>
                  </a:cubicBezTo>
                  <a:cubicBezTo>
                    <a:pt x="1" y="572"/>
                    <a:pt x="1" y="786"/>
                    <a:pt x="120" y="905"/>
                  </a:cubicBezTo>
                  <a:cubicBezTo>
                    <a:pt x="215" y="977"/>
                    <a:pt x="310" y="1025"/>
                    <a:pt x="453" y="1025"/>
                  </a:cubicBezTo>
                  <a:cubicBezTo>
                    <a:pt x="596" y="1025"/>
                    <a:pt x="763" y="929"/>
                    <a:pt x="882" y="810"/>
                  </a:cubicBezTo>
                  <a:cubicBezTo>
                    <a:pt x="906" y="858"/>
                    <a:pt x="929" y="905"/>
                    <a:pt x="953" y="929"/>
                  </a:cubicBezTo>
                  <a:cubicBezTo>
                    <a:pt x="981" y="971"/>
                    <a:pt x="1017" y="996"/>
                    <a:pt x="1060" y="996"/>
                  </a:cubicBezTo>
                  <a:cubicBezTo>
                    <a:pt x="1092" y="996"/>
                    <a:pt x="1128" y="983"/>
                    <a:pt x="1168" y="953"/>
                  </a:cubicBezTo>
                  <a:cubicBezTo>
                    <a:pt x="1215" y="905"/>
                    <a:pt x="1263" y="810"/>
                    <a:pt x="1191" y="715"/>
                  </a:cubicBezTo>
                  <a:cubicBezTo>
                    <a:pt x="1168" y="691"/>
                    <a:pt x="1144" y="596"/>
                    <a:pt x="1072" y="548"/>
                  </a:cubicBezTo>
                  <a:cubicBezTo>
                    <a:pt x="1144" y="453"/>
                    <a:pt x="1191" y="382"/>
                    <a:pt x="1215" y="358"/>
                  </a:cubicBezTo>
                  <a:cubicBezTo>
                    <a:pt x="1287" y="262"/>
                    <a:pt x="1263" y="143"/>
                    <a:pt x="1168" y="120"/>
                  </a:cubicBezTo>
                  <a:cubicBezTo>
                    <a:pt x="1144" y="114"/>
                    <a:pt x="1121" y="111"/>
                    <a:pt x="1101" y="111"/>
                  </a:cubicBezTo>
                  <a:cubicBezTo>
                    <a:pt x="1038" y="111"/>
                    <a:pt x="989" y="137"/>
                    <a:pt x="953" y="191"/>
                  </a:cubicBezTo>
                  <a:cubicBezTo>
                    <a:pt x="929" y="215"/>
                    <a:pt x="929" y="239"/>
                    <a:pt x="906" y="262"/>
                  </a:cubicBezTo>
                  <a:cubicBezTo>
                    <a:pt x="787" y="120"/>
                    <a:pt x="644"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87"/>
            <p:cNvSpPr/>
            <p:nvPr/>
          </p:nvSpPr>
          <p:spPr>
            <a:xfrm>
              <a:off x="1006306" y="3915523"/>
              <a:ext cx="357598" cy="25578"/>
            </a:xfrm>
            <a:custGeom>
              <a:rect b="b" l="l" r="r" t="t"/>
              <a:pathLst>
                <a:path extrusionOk="0" h="787" w="11003">
                  <a:moveTo>
                    <a:pt x="143" y="0"/>
                  </a:moveTo>
                  <a:cubicBezTo>
                    <a:pt x="48" y="0"/>
                    <a:pt x="0" y="72"/>
                    <a:pt x="0" y="143"/>
                  </a:cubicBezTo>
                  <a:lnTo>
                    <a:pt x="0" y="453"/>
                  </a:lnTo>
                  <a:cubicBezTo>
                    <a:pt x="0" y="620"/>
                    <a:pt x="143" y="786"/>
                    <a:pt x="310" y="786"/>
                  </a:cubicBezTo>
                  <a:lnTo>
                    <a:pt x="4477" y="786"/>
                  </a:lnTo>
                  <a:lnTo>
                    <a:pt x="5477" y="572"/>
                  </a:lnTo>
                  <a:lnTo>
                    <a:pt x="6454" y="786"/>
                  </a:lnTo>
                  <a:lnTo>
                    <a:pt x="10645" y="786"/>
                  </a:lnTo>
                  <a:cubicBezTo>
                    <a:pt x="10836" y="786"/>
                    <a:pt x="10979" y="667"/>
                    <a:pt x="11002" y="453"/>
                  </a:cubicBezTo>
                  <a:lnTo>
                    <a:pt x="11002" y="143"/>
                  </a:lnTo>
                  <a:cubicBezTo>
                    <a:pt x="11002" y="72"/>
                    <a:pt x="10955" y="0"/>
                    <a:pt x="10860" y="0"/>
                  </a:cubicBezTo>
                  <a:lnTo>
                    <a:pt x="6478" y="0"/>
                  </a:lnTo>
                  <a:lnTo>
                    <a:pt x="5501" y="215"/>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87"/>
            <p:cNvSpPr/>
            <p:nvPr/>
          </p:nvSpPr>
          <p:spPr>
            <a:xfrm>
              <a:off x="1331371" y="3916303"/>
              <a:ext cx="31752" cy="25578"/>
            </a:xfrm>
            <a:custGeom>
              <a:rect b="b" l="l" r="r" t="t"/>
              <a:pathLst>
                <a:path extrusionOk="0" h="787" w="977">
                  <a:moveTo>
                    <a:pt x="167" y="0"/>
                  </a:moveTo>
                  <a:cubicBezTo>
                    <a:pt x="262" y="0"/>
                    <a:pt x="334" y="72"/>
                    <a:pt x="334" y="167"/>
                  </a:cubicBezTo>
                  <a:lnTo>
                    <a:pt x="334" y="453"/>
                  </a:lnTo>
                  <a:cubicBezTo>
                    <a:pt x="334" y="643"/>
                    <a:pt x="167" y="786"/>
                    <a:pt x="0" y="786"/>
                  </a:cubicBezTo>
                  <a:lnTo>
                    <a:pt x="643" y="786"/>
                  </a:lnTo>
                  <a:cubicBezTo>
                    <a:pt x="834" y="786"/>
                    <a:pt x="977" y="643"/>
                    <a:pt x="977" y="453"/>
                  </a:cubicBezTo>
                  <a:lnTo>
                    <a:pt x="977" y="167"/>
                  </a:lnTo>
                  <a:cubicBezTo>
                    <a:pt x="977" y="72"/>
                    <a:pt x="929"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87"/>
            <p:cNvSpPr/>
            <p:nvPr/>
          </p:nvSpPr>
          <p:spPr>
            <a:xfrm>
              <a:off x="1153336" y="3916303"/>
              <a:ext cx="45695" cy="24797"/>
            </a:xfrm>
            <a:custGeom>
              <a:rect b="b" l="l" r="r" t="t"/>
              <a:pathLst>
                <a:path extrusionOk="0" h="763" w="1406">
                  <a:moveTo>
                    <a:pt x="1" y="0"/>
                  </a:moveTo>
                  <a:lnTo>
                    <a:pt x="1" y="762"/>
                  </a:lnTo>
                  <a:lnTo>
                    <a:pt x="1287" y="762"/>
                  </a:lnTo>
                  <a:lnTo>
                    <a:pt x="1406" y="453"/>
                  </a:lnTo>
                  <a:lnTo>
                    <a:pt x="128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87"/>
            <p:cNvSpPr/>
            <p:nvPr/>
          </p:nvSpPr>
          <p:spPr>
            <a:xfrm>
              <a:off x="1195131" y="3916303"/>
              <a:ext cx="20930" cy="24797"/>
            </a:xfrm>
            <a:custGeom>
              <a:rect b="b" l="l" r="r" t="t"/>
              <a:pathLst>
                <a:path extrusionOk="0" h="763" w="644">
                  <a:moveTo>
                    <a:pt x="1" y="0"/>
                  </a:moveTo>
                  <a:lnTo>
                    <a:pt x="1" y="762"/>
                  </a:lnTo>
                  <a:lnTo>
                    <a:pt x="644" y="762"/>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8" name="Google Shape;19418;p87"/>
          <p:cNvGrpSpPr/>
          <p:nvPr/>
        </p:nvGrpSpPr>
        <p:grpSpPr>
          <a:xfrm>
            <a:off x="1006306" y="4212736"/>
            <a:ext cx="357598" cy="227565"/>
            <a:chOff x="1006306" y="4212736"/>
            <a:chExt cx="357598" cy="227565"/>
          </a:xfrm>
        </p:grpSpPr>
        <p:sp>
          <p:nvSpPr>
            <p:cNvPr id="19419" name="Google Shape;19419;p87"/>
            <p:cNvSpPr/>
            <p:nvPr/>
          </p:nvSpPr>
          <p:spPr>
            <a:xfrm>
              <a:off x="1027951" y="4212736"/>
              <a:ext cx="311967" cy="209755"/>
            </a:xfrm>
            <a:custGeom>
              <a:rect b="b" l="l" r="r" t="t"/>
              <a:pathLst>
                <a:path extrusionOk="0" h="6454" w="9599">
                  <a:moveTo>
                    <a:pt x="430" y="0"/>
                  </a:moveTo>
                  <a:cubicBezTo>
                    <a:pt x="191" y="0"/>
                    <a:pt x="1" y="167"/>
                    <a:pt x="1" y="405"/>
                  </a:cubicBezTo>
                  <a:lnTo>
                    <a:pt x="1" y="6240"/>
                  </a:lnTo>
                  <a:lnTo>
                    <a:pt x="4811" y="6454"/>
                  </a:lnTo>
                  <a:lnTo>
                    <a:pt x="9598" y="6240"/>
                  </a:lnTo>
                  <a:lnTo>
                    <a:pt x="9598" y="405"/>
                  </a:lnTo>
                  <a:cubicBezTo>
                    <a:pt x="9598" y="167"/>
                    <a:pt x="9431" y="0"/>
                    <a:pt x="921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87"/>
            <p:cNvSpPr/>
            <p:nvPr/>
          </p:nvSpPr>
          <p:spPr>
            <a:xfrm>
              <a:off x="1307353" y="4212736"/>
              <a:ext cx="34873" cy="209755"/>
            </a:xfrm>
            <a:custGeom>
              <a:rect b="b" l="l" r="r" t="t"/>
              <a:pathLst>
                <a:path extrusionOk="0" h="6454" w="1073">
                  <a:moveTo>
                    <a:pt x="1" y="0"/>
                  </a:moveTo>
                  <a:cubicBezTo>
                    <a:pt x="239" y="0"/>
                    <a:pt x="406" y="167"/>
                    <a:pt x="406" y="405"/>
                  </a:cubicBezTo>
                  <a:lnTo>
                    <a:pt x="406" y="6240"/>
                  </a:lnTo>
                  <a:lnTo>
                    <a:pt x="763" y="6454"/>
                  </a:lnTo>
                  <a:lnTo>
                    <a:pt x="1073" y="6240"/>
                  </a:lnTo>
                  <a:lnTo>
                    <a:pt x="1073" y="405"/>
                  </a:lnTo>
                  <a:cubicBezTo>
                    <a:pt x="1025" y="167"/>
                    <a:pt x="858" y="0"/>
                    <a:pt x="644"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87"/>
            <p:cNvSpPr/>
            <p:nvPr/>
          </p:nvSpPr>
          <p:spPr>
            <a:xfrm>
              <a:off x="1051968" y="4235161"/>
              <a:ext cx="264713" cy="186582"/>
            </a:xfrm>
            <a:custGeom>
              <a:rect b="b" l="l" r="r" t="t"/>
              <a:pathLst>
                <a:path extrusionOk="0" h="5741" w="8145">
                  <a:moveTo>
                    <a:pt x="167" y="1"/>
                  </a:moveTo>
                  <a:cubicBezTo>
                    <a:pt x="72" y="1"/>
                    <a:pt x="0" y="72"/>
                    <a:pt x="0" y="167"/>
                  </a:cubicBezTo>
                  <a:lnTo>
                    <a:pt x="0" y="5526"/>
                  </a:lnTo>
                  <a:lnTo>
                    <a:pt x="4120" y="5740"/>
                  </a:lnTo>
                  <a:lnTo>
                    <a:pt x="8145" y="5526"/>
                  </a:lnTo>
                  <a:lnTo>
                    <a:pt x="8145" y="167"/>
                  </a:lnTo>
                  <a:cubicBezTo>
                    <a:pt x="8145" y="72"/>
                    <a:pt x="8049" y="1"/>
                    <a:pt x="795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87"/>
            <p:cNvSpPr/>
            <p:nvPr/>
          </p:nvSpPr>
          <p:spPr>
            <a:xfrm>
              <a:off x="1290356" y="4235941"/>
              <a:ext cx="27105" cy="186550"/>
            </a:xfrm>
            <a:custGeom>
              <a:rect b="b" l="l" r="r" t="t"/>
              <a:pathLst>
                <a:path extrusionOk="0" h="5740" w="834">
                  <a:moveTo>
                    <a:pt x="0" y="1"/>
                  </a:moveTo>
                  <a:cubicBezTo>
                    <a:pt x="95" y="1"/>
                    <a:pt x="191" y="96"/>
                    <a:pt x="191" y="167"/>
                  </a:cubicBezTo>
                  <a:lnTo>
                    <a:pt x="191" y="5526"/>
                  </a:lnTo>
                  <a:lnTo>
                    <a:pt x="429" y="5740"/>
                  </a:lnTo>
                  <a:lnTo>
                    <a:pt x="834" y="5526"/>
                  </a:lnTo>
                  <a:lnTo>
                    <a:pt x="834" y="167"/>
                  </a:lnTo>
                  <a:cubicBezTo>
                    <a:pt x="834" y="96"/>
                    <a:pt x="738" y="1"/>
                    <a:pt x="667" y="1"/>
                  </a:cubicBezTo>
                  <a:close/>
                </a:path>
              </a:pathLst>
            </a:custGeom>
            <a:solidFill>
              <a:srgbClr val="BC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87"/>
            <p:cNvSpPr/>
            <p:nvPr/>
          </p:nvSpPr>
          <p:spPr>
            <a:xfrm>
              <a:off x="1129351" y="4309456"/>
              <a:ext cx="110727" cy="113035"/>
            </a:xfrm>
            <a:custGeom>
              <a:rect b="b" l="l" r="r" t="t"/>
              <a:pathLst>
                <a:path extrusionOk="0" h="3478" w="3407">
                  <a:moveTo>
                    <a:pt x="1" y="1"/>
                  </a:moveTo>
                  <a:lnTo>
                    <a:pt x="1" y="3478"/>
                  </a:lnTo>
                  <a:lnTo>
                    <a:pt x="3406" y="3478"/>
                  </a:lnTo>
                  <a:lnTo>
                    <a:pt x="340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87"/>
            <p:cNvSpPr/>
            <p:nvPr/>
          </p:nvSpPr>
          <p:spPr>
            <a:xfrm>
              <a:off x="1114661" y="4271561"/>
              <a:ext cx="140108" cy="30972"/>
            </a:xfrm>
            <a:custGeom>
              <a:rect b="b" l="l" r="r" t="t"/>
              <a:pathLst>
                <a:path extrusionOk="0" h="953" w="4311">
                  <a:moveTo>
                    <a:pt x="214" y="0"/>
                  </a:moveTo>
                  <a:cubicBezTo>
                    <a:pt x="95" y="0"/>
                    <a:pt x="0" y="95"/>
                    <a:pt x="0" y="214"/>
                  </a:cubicBezTo>
                  <a:lnTo>
                    <a:pt x="0" y="953"/>
                  </a:lnTo>
                  <a:lnTo>
                    <a:pt x="4287" y="953"/>
                  </a:lnTo>
                  <a:lnTo>
                    <a:pt x="4311" y="214"/>
                  </a:lnTo>
                  <a:cubicBezTo>
                    <a:pt x="4311" y="95"/>
                    <a:pt x="4215" y="0"/>
                    <a:pt x="4096"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87"/>
            <p:cNvSpPr/>
            <p:nvPr/>
          </p:nvSpPr>
          <p:spPr>
            <a:xfrm>
              <a:off x="1226883" y="4272308"/>
              <a:ext cx="27885" cy="31005"/>
            </a:xfrm>
            <a:custGeom>
              <a:rect b="b" l="l" r="r" t="t"/>
              <a:pathLst>
                <a:path extrusionOk="0" h="954" w="858">
                  <a:moveTo>
                    <a:pt x="0" y="1"/>
                  </a:moveTo>
                  <a:cubicBezTo>
                    <a:pt x="119" y="1"/>
                    <a:pt x="215" y="96"/>
                    <a:pt x="215" y="215"/>
                  </a:cubicBezTo>
                  <a:lnTo>
                    <a:pt x="215" y="953"/>
                  </a:lnTo>
                  <a:lnTo>
                    <a:pt x="858" y="953"/>
                  </a:lnTo>
                  <a:lnTo>
                    <a:pt x="858" y="215"/>
                  </a:lnTo>
                  <a:cubicBezTo>
                    <a:pt x="858" y="96"/>
                    <a:pt x="762" y="1"/>
                    <a:pt x="64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87"/>
            <p:cNvSpPr/>
            <p:nvPr/>
          </p:nvSpPr>
          <p:spPr>
            <a:xfrm>
              <a:off x="1195911" y="4338056"/>
              <a:ext cx="23270" cy="83688"/>
            </a:xfrm>
            <a:custGeom>
              <a:rect b="b" l="l" r="r" t="t"/>
              <a:pathLst>
                <a:path extrusionOk="0" h="2575" w="716">
                  <a:moveTo>
                    <a:pt x="323" y="0"/>
                  </a:moveTo>
                  <a:cubicBezTo>
                    <a:pt x="311" y="0"/>
                    <a:pt x="299" y="1"/>
                    <a:pt x="286" y="2"/>
                  </a:cubicBezTo>
                  <a:cubicBezTo>
                    <a:pt x="120" y="50"/>
                    <a:pt x="1" y="193"/>
                    <a:pt x="1" y="359"/>
                  </a:cubicBezTo>
                  <a:lnTo>
                    <a:pt x="1" y="2360"/>
                  </a:lnTo>
                  <a:lnTo>
                    <a:pt x="358" y="2574"/>
                  </a:lnTo>
                  <a:lnTo>
                    <a:pt x="715" y="2360"/>
                  </a:lnTo>
                  <a:lnTo>
                    <a:pt x="691" y="335"/>
                  </a:lnTo>
                  <a:cubicBezTo>
                    <a:pt x="691" y="178"/>
                    <a:pt x="522" y="0"/>
                    <a:pt x="32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87"/>
            <p:cNvSpPr/>
            <p:nvPr/>
          </p:nvSpPr>
          <p:spPr>
            <a:xfrm>
              <a:off x="1150248" y="4338056"/>
              <a:ext cx="23270" cy="83688"/>
            </a:xfrm>
            <a:custGeom>
              <a:rect b="b" l="l" r="r" t="t"/>
              <a:pathLst>
                <a:path extrusionOk="0" h="2575" w="716">
                  <a:moveTo>
                    <a:pt x="343" y="0"/>
                  </a:moveTo>
                  <a:cubicBezTo>
                    <a:pt x="332" y="0"/>
                    <a:pt x="321" y="1"/>
                    <a:pt x="310" y="2"/>
                  </a:cubicBezTo>
                  <a:cubicBezTo>
                    <a:pt x="120" y="50"/>
                    <a:pt x="1" y="193"/>
                    <a:pt x="1" y="359"/>
                  </a:cubicBezTo>
                  <a:lnTo>
                    <a:pt x="1" y="2360"/>
                  </a:lnTo>
                  <a:lnTo>
                    <a:pt x="358" y="2574"/>
                  </a:lnTo>
                  <a:lnTo>
                    <a:pt x="715" y="2360"/>
                  </a:lnTo>
                  <a:lnTo>
                    <a:pt x="691" y="335"/>
                  </a:lnTo>
                  <a:cubicBezTo>
                    <a:pt x="691" y="178"/>
                    <a:pt x="522" y="0"/>
                    <a:pt x="34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87"/>
            <p:cNvSpPr/>
            <p:nvPr/>
          </p:nvSpPr>
          <p:spPr>
            <a:xfrm>
              <a:off x="1091683" y="4295546"/>
              <a:ext cx="185542" cy="42900"/>
            </a:xfrm>
            <a:custGeom>
              <a:rect b="b" l="l" r="r" t="t"/>
              <a:pathLst>
                <a:path extrusionOk="0" h="1320" w="5709">
                  <a:moveTo>
                    <a:pt x="731" y="0"/>
                  </a:moveTo>
                  <a:cubicBezTo>
                    <a:pt x="398" y="0"/>
                    <a:pt x="136" y="215"/>
                    <a:pt x="88" y="548"/>
                  </a:cubicBezTo>
                  <a:cubicBezTo>
                    <a:pt x="0" y="964"/>
                    <a:pt x="315" y="1319"/>
                    <a:pt x="717" y="1319"/>
                  </a:cubicBezTo>
                  <a:cubicBezTo>
                    <a:pt x="753" y="1319"/>
                    <a:pt x="789" y="1316"/>
                    <a:pt x="826" y="1310"/>
                  </a:cubicBezTo>
                  <a:cubicBezTo>
                    <a:pt x="1064" y="1286"/>
                    <a:pt x="1279" y="1120"/>
                    <a:pt x="1326" y="881"/>
                  </a:cubicBezTo>
                  <a:cubicBezTo>
                    <a:pt x="1350" y="786"/>
                    <a:pt x="1350" y="667"/>
                    <a:pt x="1350" y="572"/>
                  </a:cubicBezTo>
                  <a:lnTo>
                    <a:pt x="4327" y="572"/>
                  </a:lnTo>
                  <a:lnTo>
                    <a:pt x="4327" y="667"/>
                  </a:lnTo>
                  <a:cubicBezTo>
                    <a:pt x="4327" y="1013"/>
                    <a:pt x="4621" y="1320"/>
                    <a:pt x="4979" y="1320"/>
                  </a:cubicBezTo>
                  <a:cubicBezTo>
                    <a:pt x="5015" y="1320"/>
                    <a:pt x="5052" y="1317"/>
                    <a:pt x="5089" y="1310"/>
                  </a:cubicBezTo>
                  <a:cubicBezTo>
                    <a:pt x="5351" y="1286"/>
                    <a:pt x="5589" y="1048"/>
                    <a:pt x="5613" y="786"/>
                  </a:cubicBezTo>
                  <a:cubicBezTo>
                    <a:pt x="5708" y="358"/>
                    <a:pt x="5399" y="0"/>
                    <a:pt x="49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87"/>
            <p:cNvSpPr/>
            <p:nvPr/>
          </p:nvSpPr>
          <p:spPr>
            <a:xfrm>
              <a:off x="1006306" y="4414723"/>
              <a:ext cx="357598" cy="25578"/>
            </a:xfrm>
            <a:custGeom>
              <a:rect b="b" l="l" r="r" t="t"/>
              <a:pathLst>
                <a:path extrusionOk="0" h="787" w="11003">
                  <a:moveTo>
                    <a:pt x="143" y="1"/>
                  </a:moveTo>
                  <a:cubicBezTo>
                    <a:pt x="48" y="1"/>
                    <a:pt x="0" y="48"/>
                    <a:pt x="0" y="144"/>
                  </a:cubicBezTo>
                  <a:lnTo>
                    <a:pt x="0" y="453"/>
                  </a:lnTo>
                  <a:cubicBezTo>
                    <a:pt x="0" y="620"/>
                    <a:pt x="143" y="787"/>
                    <a:pt x="334" y="787"/>
                  </a:cubicBezTo>
                  <a:lnTo>
                    <a:pt x="10645" y="787"/>
                  </a:lnTo>
                  <a:cubicBezTo>
                    <a:pt x="10836" y="787"/>
                    <a:pt x="10979" y="620"/>
                    <a:pt x="11002" y="453"/>
                  </a:cubicBezTo>
                  <a:lnTo>
                    <a:pt x="11002" y="144"/>
                  </a:lnTo>
                  <a:cubicBezTo>
                    <a:pt x="11002" y="48"/>
                    <a:pt x="10955" y="1"/>
                    <a:pt x="1086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87"/>
            <p:cNvSpPr/>
            <p:nvPr/>
          </p:nvSpPr>
          <p:spPr>
            <a:xfrm>
              <a:off x="1331371" y="4414723"/>
              <a:ext cx="31752" cy="25578"/>
            </a:xfrm>
            <a:custGeom>
              <a:rect b="b" l="l" r="r" t="t"/>
              <a:pathLst>
                <a:path extrusionOk="0" h="787" w="977">
                  <a:moveTo>
                    <a:pt x="167" y="1"/>
                  </a:moveTo>
                  <a:cubicBezTo>
                    <a:pt x="262" y="1"/>
                    <a:pt x="334" y="72"/>
                    <a:pt x="334" y="144"/>
                  </a:cubicBezTo>
                  <a:lnTo>
                    <a:pt x="334" y="453"/>
                  </a:lnTo>
                  <a:cubicBezTo>
                    <a:pt x="334" y="620"/>
                    <a:pt x="167" y="787"/>
                    <a:pt x="0" y="787"/>
                  </a:cubicBezTo>
                  <a:lnTo>
                    <a:pt x="643" y="787"/>
                  </a:lnTo>
                  <a:cubicBezTo>
                    <a:pt x="834" y="787"/>
                    <a:pt x="977" y="620"/>
                    <a:pt x="977" y="453"/>
                  </a:cubicBezTo>
                  <a:lnTo>
                    <a:pt x="977" y="144"/>
                  </a:lnTo>
                  <a:cubicBezTo>
                    <a:pt x="977" y="72"/>
                    <a:pt x="92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87"/>
            <p:cNvSpPr/>
            <p:nvPr/>
          </p:nvSpPr>
          <p:spPr>
            <a:xfrm>
              <a:off x="1153336" y="4414723"/>
              <a:ext cx="62725" cy="24018"/>
            </a:xfrm>
            <a:custGeom>
              <a:rect b="b" l="l" r="r" t="t"/>
              <a:pathLst>
                <a:path extrusionOk="0" h="739" w="1930">
                  <a:moveTo>
                    <a:pt x="1" y="1"/>
                  </a:moveTo>
                  <a:lnTo>
                    <a:pt x="1" y="739"/>
                  </a:lnTo>
                  <a:lnTo>
                    <a:pt x="1930" y="739"/>
                  </a:lnTo>
                  <a:lnTo>
                    <a:pt x="1930"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87"/>
            <p:cNvSpPr/>
            <p:nvPr/>
          </p:nvSpPr>
          <p:spPr>
            <a:xfrm>
              <a:off x="1195131" y="4414723"/>
              <a:ext cx="20930" cy="24018"/>
            </a:xfrm>
            <a:custGeom>
              <a:rect b="b" l="l" r="r" t="t"/>
              <a:pathLst>
                <a:path extrusionOk="0" h="739" w="644">
                  <a:moveTo>
                    <a:pt x="1" y="1"/>
                  </a:moveTo>
                  <a:lnTo>
                    <a:pt x="1" y="739"/>
                  </a:lnTo>
                  <a:lnTo>
                    <a:pt x="644" y="739"/>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3" name="Google Shape;19433;p87"/>
          <p:cNvGrpSpPr/>
          <p:nvPr/>
        </p:nvGrpSpPr>
        <p:grpSpPr>
          <a:xfrm>
            <a:off x="1760923" y="4161646"/>
            <a:ext cx="356817" cy="329258"/>
            <a:chOff x="1760923" y="4161646"/>
            <a:chExt cx="356817" cy="329258"/>
          </a:xfrm>
        </p:grpSpPr>
        <p:sp>
          <p:nvSpPr>
            <p:cNvPr id="19434" name="Google Shape;19434;p87"/>
            <p:cNvSpPr/>
            <p:nvPr/>
          </p:nvSpPr>
          <p:spPr>
            <a:xfrm>
              <a:off x="1760923" y="4221251"/>
              <a:ext cx="356817" cy="215963"/>
            </a:xfrm>
            <a:custGeom>
              <a:rect b="b" l="l" r="r" t="t"/>
              <a:pathLst>
                <a:path extrusionOk="0" h="6645" w="10979">
                  <a:moveTo>
                    <a:pt x="5406" y="0"/>
                  </a:moveTo>
                  <a:lnTo>
                    <a:pt x="0" y="238"/>
                  </a:lnTo>
                  <a:lnTo>
                    <a:pt x="0" y="6430"/>
                  </a:lnTo>
                  <a:cubicBezTo>
                    <a:pt x="0" y="6525"/>
                    <a:pt x="143" y="6644"/>
                    <a:pt x="286" y="6644"/>
                  </a:cubicBezTo>
                  <a:lnTo>
                    <a:pt x="10693" y="6644"/>
                  </a:lnTo>
                  <a:cubicBezTo>
                    <a:pt x="10860" y="6644"/>
                    <a:pt x="10979" y="6501"/>
                    <a:pt x="10979" y="6430"/>
                  </a:cubicBezTo>
                  <a:lnTo>
                    <a:pt x="10979" y="238"/>
                  </a:lnTo>
                  <a:lnTo>
                    <a:pt x="5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87"/>
            <p:cNvSpPr/>
            <p:nvPr/>
          </p:nvSpPr>
          <p:spPr>
            <a:xfrm>
              <a:off x="1760923" y="4189498"/>
              <a:ext cx="356817" cy="40300"/>
            </a:xfrm>
            <a:custGeom>
              <a:rect b="b" l="l" r="r" t="t"/>
              <a:pathLst>
                <a:path extrusionOk="0" h="1240" w="10979">
                  <a:moveTo>
                    <a:pt x="286" y="1"/>
                  </a:moveTo>
                  <a:cubicBezTo>
                    <a:pt x="119" y="1"/>
                    <a:pt x="0" y="144"/>
                    <a:pt x="0" y="287"/>
                  </a:cubicBezTo>
                  <a:lnTo>
                    <a:pt x="0" y="1239"/>
                  </a:lnTo>
                  <a:lnTo>
                    <a:pt x="10979" y="1239"/>
                  </a:lnTo>
                  <a:lnTo>
                    <a:pt x="10979" y="287"/>
                  </a:lnTo>
                  <a:cubicBezTo>
                    <a:pt x="10979" y="120"/>
                    <a:pt x="10836" y="1"/>
                    <a:pt x="106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87"/>
            <p:cNvSpPr/>
            <p:nvPr/>
          </p:nvSpPr>
          <p:spPr>
            <a:xfrm>
              <a:off x="2086768" y="4221251"/>
              <a:ext cx="30972" cy="215963"/>
            </a:xfrm>
            <a:custGeom>
              <a:rect b="b" l="l" r="r" t="t"/>
              <a:pathLst>
                <a:path extrusionOk="0" h="6645" w="953">
                  <a:moveTo>
                    <a:pt x="310" y="0"/>
                  </a:moveTo>
                  <a:lnTo>
                    <a:pt x="310" y="6430"/>
                  </a:lnTo>
                  <a:cubicBezTo>
                    <a:pt x="310" y="6525"/>
                    <a:pt x="143" y="6644"/>
                    <a:pt x="0" y="6644"/>
                  </a:cubicBezTo>
                  <a:lnTo>
                    <a:pt x="667" y="6644"/>
                  </a:lnTo>
                  <a:cubicBezTo>
                    <a:pt x="834" y="6644"/>
                    <a:pt x="953" y="6501"/>
                    <a:pt x="953" y="6430"/>
                  </a:cubicBezTo>
                  <a:lnTo>
                    <a:pt x="953" y="238"/>
                  </a:lnTo>
                  <a:lnTo>
                    <a:pt x="310"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87"/>
            <p:cNvSpPr/>
            <p:nvPr/>
          </p:nvSpPr>
          <p:spPr>
            <a:xfrm>
              <a:off x="2086768" y="4189498"/>
              <a:ext cx="30972" cy="40300"/>
            </a:xfrm>
            <a:custGeom>
              <a:rect b="b" l="l" r="r" t="t"/>
              <a:pathLst>
                <a:path extrusionOk="0" h="1240" w="953">
                  <a:moveTo>
                    <a:pt x="0" y="1"/>
                  </a:moveTo>
                  <a:cubicBezTo>
                    <a:pt x="191" y="1"/>
                    <a:pt x="310" y="144"/>
                    <a:pt x="310" y="287"/>
                  </a:cubicBezTo>
                  <a:lnTo>
                    <a:pt x="310" y="1239"/>
                  </a:lnTo>
                  <a:lnTo>
                    <a:pt x="953" y="1239"/>
                  </a:lnTo>
                  <a:lnTo>
                    <a:pt x="953" y="287"/>
                  </a:lnTo>
                  <a:cubicBezTo>
                    <a:pt x="953" y="120"/>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87"/>
            <p:cNvSpPr/>
            <p:nvPr/>
          </p:nvSpPr>
          <p:spPr>
            <a:xfrm>
              <a:off x="1919588" y="4426326"/>
              <a:ext cx="38708" cy="64578"/>
            </a:xfrm>
            <a:custGeom>
              <a:rect b="b" l="l" r="r" t="t"/>
              <a:pathLst>
                <a:path extrusionOk="0" h="1987" w="1191">
                  <a:moveTo>
                    <a:pt x="0" y="1"/>
                  </a:moveTo>
                  <a:lnTo>
                    <a:pt x="0" y="1906"/>
                  </a:lnTo>
                  <a:cubicBezTo>
                    <a:pt x="0" y="1960"/>
                    <a:pt x="27" y="1986"/>
                    <a:pt x="60" y="1986"/>
                  </a:cubicBezTo>
                  <a:cubicBezTo>
                    <a:pt x="72" y="1986"/>
                    <a:pt x="84" y="1983"/>
                    <a:pt x="95" y="1978"/>
                  </a:cubicBezTo>
                  <a:lnTo>
                    <a:pt x="572" y="1739"/>
                  </a:lnTo>
                  <a:lnTo>
                    <a:pt x="619" y="1739"/>
                  </a:lnTo>
                  <a:lnTo>
                    <a:pt x="1096" y="1978"/>
                  </a:lnTo>
                  <a:cubicBezTo>
                    <a:pt x="1114" y="1983"/>
                    <a:pt x="1128" y="1986"/>
                    <a:pt x="1141" y="1986"/>
                  </a:cubicBezTo>
                  <a:cubicBezTo>
                    <a:pt x="1178" y="1986"/>
                    <a:pt x="1191" y="1960"/>
                    <a:pt x="1191" y="1906"/>
                  </a:cubicBezTo>
                  <a:lnTo>
                    <a:pt x="1191"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87"/>
            <p:cNvSpPr/>
            <p:nvPr/>
          </p:nvSpPr>
          <p:spPr>
            <a:xfrm>
              <a:off x="1890956" y="4364413"/>
              <a:ext cx="95225" cy="95225"/>
            </a:xfrm>
            <a:custGeom>
              <a:rect b="b" l="l" r="r" t="t"/>
              <a:pathLst>
                <a:path extrusionOk="0" h="2930" w="2930">
                  <a:moveTo>
                    <a:pt x="1477" y="1"/>
                  </a:moveTo>
                  <a:cubicBezTo>
                    <a:pt x="1262" y="1"/>
                    <a:pt x="1119" y="215"/>
                    <a:pt x="976" y="263"/>
                  </a:cubicBezTo>
                  <a:cubicBezTo>
                    <a:pt x="810" y="334"/>
                    <a:pt x="548" y="310"/>
                    <a:pt x="429" y="429"/>
                  </a:cubicBezTo>
                  <a:cubicBezTo>
                    <a:pt x="310" y="549"/>
                    <a:pt x="333" y="787"/>
                    <a:pt x="286" y="953"/>
                  </a:cubicBezTo>
                  <a:cubicBezTo>
                    <a:pt x="214" y="1144"/>
                    <a:pt x="0" y="1287"/>
                    <a:pt x="0" y="1453"/>
                  </a:cubicBezTo>
                  <a:cubicBezTo>
                    <a:pt x="0" y="1668"/>
                    <a:pt x="214" y="1811"/>
                    <a:pt x="286" y="1977"/>
                  </a:cubicBezTo>
                  <a:cubicBezTo>
                    <a:pt x="333" y="2120"/>
                    <a:pt x="310" y="2382"/>
                    <a:pt x="429" y="2501"/>
                  </a:cubicBezTo>
                  <a:cubicBezTo>
                    <a:pt x="548" y="2620"/>
                    <a:pt x="786" y="2597"/>
                    <a:pt x="976" y="2644"/>
                  </a:cubicBezTo>
                  <a:cubicBezTo>
                    <a:pt x="1143" y="2716"/>
                    <a:pt x="1286" y="2930"/>
                    <a:pt x="1477" y="2930"/>
                  </a:cubicBezTo>
                  <a:cubicBezTo>
                    <a:pt x="1667" y="2930"/>
                    <a:pt x="1834" y="2716"/>
                    <a:pt x="1977" y="2644"/>
                  </a:cubicBezTo>
                  <a:cubicBezTo>
                    <a:pt x="2120" y="2597"/>
                    <a:pt x="2382" y="2620"/>
                    <a:pt x="2524" y="2501"/>
                  </a:cubicBezTo>
                  <a:cubicBezTo>
                    <a:pt x="2643" y="2382"/>
                    <a:pt x="2596" y="2144"/>
                    <a:pt x="2667" y="1977"/>
                  </a:cubicBezTo>
                  <a:cubicBezTo>
                    <a:pt x="2715" y="1787"/>
                    <a:pt x="2929" y="1644"/>
                    <a:pt x="2929" y="1453"/>
                  </a:cubicBezTo>
                  <a:cubicBezTo>
                    <a:pt x="2929" y="1287"/>
                    <a:pt x="2763" y="1144"/>
                    <a:pt x="2667" y="953"/>
                  </a:cubicBezTo>
                  <a:cubicBezTo>
                    <a:pt x="2596" y="810"/>
                    <a:pt x="2643" y="549"/>
                    <a:pt x="2524" y="429"/>
                  </a:cubicBezTo>
                  <a:cubicBezTo>
                    <a:pt x="2382" y="310"/>
                    <a:pt x="2143" y="334"/>
                    <a:pt x="1977" y="263"/>
                  </a:cubicBezTo>
                  <a:cubicBezTo>
                    <a:pt x="1786" y="215"/>
                    <a:pt x="1643" y="1"/>
                    <a:pt x="147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87"/>
            <p:cNvSpPr/>
            <p:nvPr/>
          </p:nvSpPr>
          <p:spPr>
            <a:xfrm>
              <a:off x="1919588" y="4392298"/>
              <a:ext cx="38708" cy="38707"/>
            </a:xfrm>
            <a:custGeom>
              <a:rect b="b" l="l" r="r" t="t"/>
              <a:pathLst>
                <a:path extrusionOk="0" h="1191" w="1191">
                  <a:moveTo>
                    <a:pt x="596" y="0"/>
                  </a:moveTo>
                  <a:cubicBezTo>
                    <a:pt x="262" y="0"/>
                    <a:pt x="0" y="262"/>
                    <a:pt x="0" y="595"/>
                  </a:cubicBezTo>
                  <a:cubicBezTo>
                    <a:pt x="0" y="929"/>
                    <a:pt x="262" y="1191"/>
                    <a:pt x="596" y="1191"/>
                  </a:cubicBezTo>
                  <a:cubicBezTo>
                    <a:pt x="929" y="1191"/>
                    <a:pt x="1191" y="929"/>
                    <a:pt x="1191" y="595"/>
                  </a:cubicBezTo>
                  <a:cubicBezTo>
                    <a:pt x="1191" y="262"/>
                    <a:pt x="929" y="0"/>
                    <a:pt x="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87"/>
            <p:cNvSpPr/>
            <p:nvPr/>
          </p:nvSpPr>
          <p:spPr>
            <a:xfrm>
              <a:off x="2024823" y="4201881"/>
              <a:ext cx="11667" cy="11635"/>
            </a:xfrm>
            <a:custGeom>
              <a:rect b="b" l="l" r="r" t="t"/>
              <a:pathLst>
                <a:path extrusionOk="0" h="358" w="359">
                  <a:moveTo>
                    <a:pt x="191" y="1"/>
                  </a:moveTo>
                  <a:cubicBezTo>
                    <a:pt x="72" y="1"/>
                    <a:pt x="1" y="72"/>
                    <a:pt x="1" y="167"/>
                  </a:cubicBezTo>
                  <a:cubicBezTo>
                    <a:pt x="1" y="287"/>
                    <a:pt x="72" y="358"/>
                    <a:pt x="191" y="358"/>
                  </a:cubicBezTo>
                  <a:cubicBezTo>
                    <a:pt x="287" y="358"/>
                    <a:pt x="358" y="287"/>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87"/>
            <p:cNvSpPr/>
            <p:nvPr/>
          </p:nvSpPr>
          <p:spPr>
            <a:xfrm>
              <a:off x="2048061" y="4201881"/>
              <a:ext cx="11635" cy="11635"/>
            </a:xfrm>
            <a:custGeom>
              <a:rect b="b" l="l" r="r" t="t"/>
              <a:pathLst>
                <a:path extrusionOk="0" h="358" w="358">
                  <a:moveTo>
                    <a:pt x="167" y="1"/>
                  </a:moveTo>
                  <a:cubicBezTo>
                    <a:pt x="72" y="1"/>
                    <a:pt x="0" y="72"/>
                    <a:pt x="0" y="167"/>
                  </a:cubicBezTo>
                  <a:cubicBezTo>
                    <a:pt x="0" y="287"/>
                    <a:pt x="72" y="358"/>
                    <a:pt x="167" y="358"/>
                  </a:cubicBezTo>
                  <a:cubicBezTo>
                    <a:pt x="286" y="358"/>
                    <a:pt x="358" y="287"/>
                    <a:pt x="358" y="167"/>
                  </a:cubicBezTo>
                  <a:cubicBezTo>
                    <a:pt x="358" y="72"/>
                    <a:pt x="286"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87"/>
            <p:cNvSpPr/>
            <p:nvPr/>
          </p:nvSpPr>
          <p:spPr>
            <a:xfrm>
              <a:off x="2070518" y="4201881"/>
              <a:ext cx="11635" cy="11635"/>
            </a:xfrm>
            <a:custGeom>
              <a:rect b="b" l="l" r="r" t="t"/>
              <a:pathLst>
                <a:path extrusionOk="0" h="358" w="358">
                  <a:moveTo>
                    <a:pt x="167" y="1"/>
                  </a:moveTo>
                  <a:cubicBezTo>
                    <a:pt x="71" y="1"/>
                    <a:pt x="0" y="72"/>
                    <a:pt x="0" y="167"/>
                  </a:cubicBezTo>
                  <a:cubicBezTo>
                    <a:pt x="0" y="287"/>
                    <a:pt x="71" y="358"/>
                    <a:pt x="167" y="358"/>
                  </a:cubicBezTo>
                  <a:cubicBezTo>
                    <a:pt x="262" y="358"/>
                    <a:pt x="357" y="287"/>
                    <a:pt x="357" y="167"/>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87"/>
            <p:cNvSpPr/>
            <p:nvPr/>
          </p:nvSpPr>
          <p:spPr>
            <a:xfrm>
              <a:off x="1760923" y="4161646"/>
              <a:ext cx="33" cy="32"/>
            </a:xfrm>
            <a:custGeom>
              <a:rect b="b" l="l" r="r" t="t"/>
              <a:pathLst>
                <a:path extrusionOk="0" h="1" w="1">
                  <a:moveTo>
                    <a:pt x="0" y="0"/>
                  </a:move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87"/>
            <p:cNvSpPr/>
            <p:nvPr/>
          </p:nvSpPr>
          <p:spPr>
            <a:xfrm>
              <a:off x="1883968" y="4268441"/>
              <a:ext cx="110728" cy="10107"/>
            </a:xfrm>
            <a:custGeom>
              <a:rect b="b" l="l" r="r" t="t"/>
              <a:pathLst>
                <a:path extrusionOk="0" h="311" w="3407">
                  <a:moveTo>
                    <a:pt x="144" y="1"/>
                  </a:moveTo>
                  <a:cubicBezTo>
                    <a:pt x="48" y="1"/>
                    <a:pt x="1" y="72"/>
                    <a:pt x="1" y="168"/>
                  </a:cubicBezTo>
                  <a:cubicBezTo>
                    <a:pt x="1" y="239"/>
                    <a:pt x="48" y="310"/>
                    <a:pt x="144" y="310"/>
                  </a:cubicBezTo>
                  <a:lnTo>
                    <a:pt x="3240" y="310"/>
                  </a:lnTo>
                  <a:cubicBezTo>
                    <a:pt x="3335" y="310"/>
                    <a:pt x="3406" y="215"/>
                    <a:pt x="3382" y="168"/>
                  </a:cubicBezTo>
                  <a:cubicBezTo>
                    <a:pt x="3382" y="72"/>
                    <a:pt x="3335" y="1"/>
                    <a:pt x="3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87"/>
            <p:cNvSpPr/>
            <p:nvPr/>
          </p:nvSpPr>
          <p:spPr>
            <a:xfrm>
              <a:off x="1883968" y="4321091"/>
              <a:ext cx="109947" cy="9295"/>
            </a:xfrm>
            <a:custGeom>
              <a:rect b="b" l="l" r="r" t="t"/>
              <a:pathLst>
                <a:path extrusionOk="0" h="286" w="3383">
                  <a:moveTo>
                    <a:pt x="144" y="0"/>
                  </a:moveTo>
                  <a:cubicBezTo>
                    <a:pt x="48" y="0"/>
                    <a:pt x="1" y="48"/>
                    <a:pt x="1" y="143"/>
                  </a:cubicBezTo>
                  <a:cubicBezTo>
                    <a:pt x="1" y="238"/>
                    <a:pt x="48" y="286"/>
                    <a:pt x="144" y="286"/>
                  </a:cubicBezTo>
                  <a:lnTo>
                    <a:pt x="3240" y="286"/>
                  </a:lnTo>
                  <a:cubicBezTo>
                    <a:pt x="3335" y="286"/>
                    <a:pt x="3382" y="238"/>
                    <a:pt x="3382" y="143"/>
                  </a:cubicBezTo>
                  <a:cubicBezTo>
                    <a:pt x="3382" y="48"/>
                    <a:pt x="3335" y="0"/>
                    <a:pt x="32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87"/>
            <p:cNvSpPr/>
            <p:nvPr/>
          </p:nvSpPr>
          <p:spPr>
            <a:xfrm>
              <a:off x="1838306" y="4293986"/>
              <a:ext cx="202053" cy="9328"/>
            </a:xfrm>
            <a:custGeom>
              <a:rect b="b" l="l" r="r" t="t"/>
              <a:pathLst>
                <a:path extrusionOk="0" h="287" w="6217">
                  <a:moveTo>
                    <a:pt x="144" y="1"/>
                  </a:moveTo>
                  <a:cubicBezTo>
                    <a:pt x="48" y="1"/>
                    <a:pt x="1" y="48"/>
                    <a:pt x="1" y="144"/>
                  </a:cubicBezTo>
                  <a:cubicBezTo>
                    <a:pt x="1" y="239"/>
                    <a:pt x="48" y="286"/>
                    <a:pt x="144" y="286"/>
                  </a:cubicBezTo>
                  <a:lnTo>
                    <a:pt x="6073" y="286"/>
                  </a:lnTo>
                  <a:cubicBezTo>
                    <a:pt x="6169" y="286"/>
                    <a:pt x="6216" y="215"/>
                    <a:pt x="6216" y="144"/>
                  </a:cubicBezTo>
                  <a:cubicBezTo>
                    <a:pt x="6216" y="48"/>
                    <a:pt x="6169" y="1"/>
                    <a:pt x="6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87"/>
            <p:cNvSpPr/>
            <p:nvPr/>
          </p:nvSpPr>
          <p:spPr>
            <a:xfrm>
              <a:off x="2017088" y="4367533"/>
              <a:ext cx="51122" cy="34840"/>
            </a:xfrm>
            <a:custGeom>
              <a:rect b="b" l="l" r="r" t="t"/>
              <a:pathLst>
                <a:path extrusionOk="0" h="1072" w="1573">
                  <a:moveTo>
                    <a:pt x="668" y="0"/>
                  </a:moveTo>
                  <a:cubicBezTo>
                    <a:pt x="477" y="24"/>
                    <a:pt x="239" y="333"/>
                    <a:pt x="72" y="595"/>
                  </a:cubicBezTo>
                  <a:cubicBezTo>
                    <a:pt x="1" y="691"/>
                    <a:pt x="25" y="762"/>
                    <a:pt x="96" y="834"/>
                  </a:cubicBezTo>
                  <a:cubicBezTo>
                    <a:pt x="132" y="852"/>
                    <a:pt x="165" y="860"/>
                    <a:pt x="196" y="860"/>
                  </a:cubicBezTo>
                  <a:cubicBezTo>
                    <a:pt x="246" y="860"/>
                    <a:pt x="290" y="839"/>
                    <a:pt x="334" y="810"/>
                  </a:cubicBezTo>
                  <a:cubicBezTo>
                    <a:pt x="429" y="643"/>
                    <a:pt x="501" y="524"/>
                    <a:pt x="596" y="453"/>
                  </a:cubicBezTo>
                  <a:lnTo>
                    <a:pt x="596" y="548"/>
                  </a:lnTo>
                  <a:cubicBezTo>
                    <a:pt x="572" y="810"/>
                    <a:pt x="549" y="953"/>
                    <a:pt x="668" y="1048"/>
                  </a:cubicBezTo>
                  <a:cubicBezTo>
                    <a:pt x="691" y="1072"/>
                    <a:pt x="715" y="1072"/>
                    <a:pt x="739" y="1072"/>
                  </a:cubicBezTo>
                  <a:cubicBezTo>
                    <a:pt x="787" y="1072"/>
                    <a:pt x="811" y="1072"/>
                    <a:pt x="834" y="1000"/>
                  </a:cubicBezTo>
                  <a:cubicBezTo>
                    <a:pt x="906" y="976"/>
                    <a:pt x="930" y="953"/>
                    <a:pt x="977" y="881"/>
                  </a:cubicBezTo>
                  <a:cubicBezTo>
                    <a:pt x="1144" y="810"/>
                    <a:pt x="1215" y="738"/>
                    <a:pt x="1263" y="738"/>
                  </a:cubicBezTo>
                  <a:lnTo>
                    <a:pt x="1287" y="762"/>
                  </a:lnTo>
                  <a:cubicBezTo>
                    <a:pt x="1305" y="816"/>
                    <a:pt x="1363" y="842"/>
                    <a:pt x="1431" y="842"/>
                  </a:cubicBezTo>
                  <a:cubicBezTo>
                    <a:pt x="1454" y="842"/>
                    <a:pt x="1477" y="840"/>
                    <a:pt x="1501" y="834"/>
                  </a:cubicBezTo>
                  <a:cubicBezTo>
                    <a:pt x="1549" y="810"/>
                    <a:pt x="1573" y="714"/>
                    <a:pt x="1549" y="619"/>
                  </a:cubicBezTo>
                  <a:cubicBezTo>
                    <a:pt x="1501" y="500"/>
                    <a:pt x="1382" y="453"/>
                    <a:pt x="1311" y="453"/>
                  </a:cubicBezTo>
                  <a:cubicBezTo>
                    <a:pt x="1284" y="444"/>
                    <a:pt x="1258" y="440"/>
                    <a:pt x="1232" y="440"/>
                  </a:cubicBezTo>
                  <a:cubicBezTo>
                    <a:pt x="1116" y="440"/>
                    <a:pt x="1003" y="518"/>
                    <a:pt x="906" y="595"/>
                  </a:cubicBezTo>
                  <a:cubicBezTo>
                    <a:pt x="930" y="333"/>
                    <a:pt x="930" y="119"/>
                    <a:pt x="811" y="24"/>
                  </a:cubicBezTo>
                  <a:cubicBezTo>
                    <a:pt x="787" y="0"/>
                    <a:pt x="715"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87"/>
            <p:cNvSpPr/>
            <p:nvPr/>
          </p:nvSpPr>
          <p:spPr>
            <a:xfrm>
              <a:off x="1808893" y="4379916"/>
              <a:ext cx="42608" cy="10855"/>
            </a:xfrm>
            <a:custGeom>
              <a:rect b="b" l="l" r="r" t="t"/>
              <a:pathLst>
                <a:path extrusionOk="0" h="334" w="1311">
                  <a:moveTo>
                    <a:pt x="167" y="0"/>
                  </a:moveTo>
                  <a:cubicBezTo>
                    <a:pt x="72" y="0"/>
                    <a:pt x="1" y="95"/>
                    <a:pt x="1" y="191"/>
                  </a:cubicBezTo>
                  <a:cubicBezTo>
                    <a:pt x="48" y="262"/>
                    <a:pt x="96" y="333"/>
                    <a:pt x="191" y="333"/>
                  </a:cubicBezTo>
                  <a:lnTo>
                    <a:pt x="1144" y="333"/>
                  </a:lnTo>
                  <a:cubicBezTo>
                    <a:pt x="1239" y="333"/>
                    <a:pt x="1311" y="238"/>
                    <a:pt x="1287" y="143"/>
                  </a:cubicBezTo>
                  <a:cubicBezTo>
                    <a:pt x="1263" y="72"/>
                    <a:pt x="1191" y="0"/>
                    <a:pt x="1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0" name="Google Shape;19450;p87"/>
          <p:cNvGrpSpPr/>
          <p:nvPr/>
        </p:nvGrpSpPr>
        <p:grpSpPr>
          <a:xfrm>
            <a:off x="2541086" y="4165513"/>
            <a:ext cx="357598" cy="321230"/>
            <a:chOff x="2541086" y="4165513"/>
            <a:chExt cx="357598" cy="321230"/>
          </a:xfrm>
        </p:grpSpPr>
        <p:sp>
          <p:nvSpPr>
            <p:cNvPr id="19451" name="Google Shape;19451;p87"/>
            <p:cNvSpPr/>
            <p:nvPr/>
          </p:nvSpPr>
          <p:spPr>
            <a:xfrm>
              <a:off x="2563511" y="4258398"/>
              <a:ext cx="312715" cy="209755"/>
            </a:xfrm>
            <a:custGeom>
              <a:rect b="b" l="l" r="r" t="t"/>
              <a:pathLst>
                <a:path extrusionOk="0" h="6454" w="9622">
                  <a:moveTo>
                    <a:pt x="430" y="0"/>
                  </a:moveTo>
                  <a:cubicBezTo>
                    <a:pt x="191" y="0"/>
                    <a:pt x="1" y="167"/>
                    <a:pt x="1" y="405"/>
                  </a:cubicBezTo>
                  <a:lnTo>
                    <a:pt x="1" y="6240"/>
                  </a:lnTo>
                  <a:lnTo>
                    <a:pt x="5121" y="6454"/>
                  </a:lnTo>
                  <a:lnTo>
                    <a:pt x="9622" y="6240"/>
                  </a:lnTo>
                  <a:lnTo>
                    <a:pt x="9622" y="405"/>
                  </a:lnTo>
                  <a:cubicBezTo>
                    <a:pt x="9622" y="167"/>
                    <a:pt x="9455" y="0"/>
                    <a:pt x="9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87"/>
            <p:cNvSpPr/>
            <p:nvPr/>
          </p:nvSpPr>
          <p:spPr>
            <a:xfrm>
              <a:off x="2586748" y="4281603"/>
              <a:ext cx="265492" cy="186550"/>
            </a:xfrm>
            <a:custGeom>
              <a:rect b="b" l="l" r="r" t="t"/>
              <a:pathLst>
                <a:path extrusionOk="0" h="5740" w="8169">
                  <a:moveTo>
                    <a:pt x="191" y="1"/>
                  </a:moveTo>
                  <a:cubicBezTo>
                    <a:pt x="96" y="1"/>
                    <a:pt x="0" y="72"/>
                    <a:pt x="0" y="167"/>
                  </a:cubicBezTo>
                  <a:lnTo>
                    <a:pt x="0" y="5526"/>
                  </a:lnTo>
                  <a:lnTo>
                    <a:pt x="4096" y="5740"/>
                  </a:lnTo>
                  <a:lnTo>
                    <a:pt x="8169" y="5526"/>
                  </a:lnTo>
                  <a:lnTo>
                    <a:pt x="8169" y="167"/>
                  </a:lnTo>
                  <a:cubicBezTo>
                    <a:pt x="8169" y="72"/>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87"/>
            <p:cNvSpPr/>
            <p:nvPr/>
          </p:nvSpPr>
          <p:spPr>
            <a:xfrm>
              <a:off x="2842166" y="4258398"/>
              <a:ext cx="34840" cy="209755"/>
            </a:xfrm>
            <a:custGeom>
              <a:rect b="b" l="l" r="r" t="t"/>
              <a:pathLst>
                <a:path extrusionOk="0" h="6454" w="1072">
                  <a:moveTo>
                    <a:pt x="0" y="0"/>
                  </a:moveTo>
                  <a:cubicBezTo>
                    <a:pt x="238" y="0"/>
                    <a:pt x="429" y="167"/>
                    <a:pt x="429" y="405"/>
                  </a:cubicBezTo>
                  <a:lnTo>
                    <a:pt x="429" y="6240"/>
                  </a:lnTo>
                  <a:lnTo>
                    <a:pt x="786" y="6454"/>
                  </a:lnTo>
                  <a:lnTo>
                    <a:pt x="1072" y="6240"/>
                  </a:lnTo>
                  <a:lnTo>
                    <a:pt x="1072" y="405"/>
                  </a:lnTo>
                  <a:cubicBezTo>
                    <a:pt x="1048" y="167"/>
                    <a:pt x="881" y="0"/>
                    <a:pt x="667"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87"/>
            <p:cNvSpPr/>
            <p:nvPr/>
          </p:nvSpPr>
          <p:spPr>
            <a:xfrm>
              <a:off x="2681941" y="4365193"/>
              <a:ext cx="76667" cy="52293"/>
            </a:xfrm>
            <a:custGeom>
              <a:rect b="b" l="l" r="r" t="t"/>
              <a:pathLst>
                <a:path extrusionOk="0" h="1609" w="2359">
                  <a:moveTo>
                    <a:pt x="0" y="1"/>
                  </a:moveTo>
                  <a:lnTo>
                    <a:pt x="0" y="1287"/>
                  </a:lnTo>
                  <a:cubicBezTo>
                    <a:pt x="0" y="1310"/>
                    <a:pt x="0" y="1358"/>
                    <a:pt x="24" y="1358"/>
                  </a:cubicBezTo>
                  <a:lnTo>
                    <a:pt x="239" y="1429"/>
                  </a:lnTo>
                  <a:cubicBezTo>
                    <a:pt x="536" y="1549"/>
                    <a:pt x="858" y="1608"/>
                    <a:pt x="1179" y="1608"/>
                  </a:cubicBezTo>
                  <a:cubicBezTo>
                    <a:pt x="1501" y="1608"/>
                    <a:pt x="1822" y="1549"/>
                    <a:pt x="2120" y="1429"/>
                  </a:cubicBezTo>
                  <a:lnTo>
                    <a:pt x="2310" y="1358"/>
                  </a:lnTo>
                  <a:cubicBezTo>
                    <a:pt x="2358" y="1358"/>
                    <a:pt x="2358" y="1310"/>
                    <a:pt x="2334" y="1287"/>
                  </a:cubicBezTo>
                  <a:lnTo>
                    <a:pt x="23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87"/>
            <p:cNvSpPr/>
            <p:nvPr/>
          </p:nvSpPr>
          <p:spPr>
            <a:xfrm>
              <a:off x="2648661" y="4325348"/>
              <a:ext cx="142447" cy="66593"/>
            </a:xfrm>
            <a:custGeom>
              <a:rect b="b" l="l" r="r" t="t"/>
              <a:pathLst>
                <a:path extrusionOk="0" h="2049" w="4383">
                  <a:moveTo>
                    <a:pt x="2191" y="0"/>
                  </a:moveTo>
                  <a:cubicBezTo>
                    <a:pt x="2126" y="0"/>
                    <a:pt x="2060" y="12"/>
                    <a:pt x="2001" y="36"/>
                  </a:cubicBezTo>
                  <a:lnTo>
                    <a:pt x="96" y="917"/>
                  </a:lnTo>
                  <a:cubicBezTo>
                    <a:pt x="0" y="965"/>
                    <a:pt x="0" y="1084"/>
                    <a:pt x="96" y="1108"/>
                  </a:cubicBezTo>
                  <a:lnTo>
                    <a:pt x="2025" y="2012"/>
                  </a:lnTo>
                  <a:cubicBezTo>
                    <a:pt x="2084" y="2036"/>
                    <a:pt x="2144" y="2048"/>
                    <a:pt x="2200" y="2048"/>
                  </a:cubicBezTo>
                  <a:cubicBezTo>
                    <a:pt x="2257" y="2048"/>
                    <a:pt x="2310" y="2036"/>
                    <a:pt x="2358" y="2012"/>
                  </a:cubicBezTo>
                  <a:lnTo>
                    <a:pt x="4287" y="1108"/>
                  </a:lnTo>
                  <a:cubicBezTo>
                    <a:pt x="4382" y="1084"/>
                    <a:pt x="4382" y="941"/>
                    <a:pt x="4287" y="917"/>
                  </a:cubicBezTo>
                  <a:lnTo>
                    <a:pt x="2382" y="36"/>
                  </a:lnTo>
                  <a:cubicBezTo>
                    <a:pt x="2322" y="12"/>
                    <a:pt x="2257" y="0"/>
                    <a:pt x="2191"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87"/>
            <p:cNvSpPr/>
            <p:nvPr/>
          </p:nvSpPr>
          <p:spPr>
            <a:xfrm>
              <a:off x="2694323" y="4348163"/>
              <a:ext cx="96785" cy="45110"/>
            </a:xfrm>
            <a:custGeom>
              <a:rect b="b" l="l" r="r" t="t"/>
              <a:pathLst>
                <a:path extrusionOk="0" h="1388" w="2978">
                  <a:moveTo>
                    <a:pt x="2406" y="1"/>
                  </a:moveTo>
                  <a:cubicBezTo>
                    <a:pt x="2406" y="24"/>
                    <a:pt x="2382" y="24"/>
                    <a:pt x="2358" y="48"/>
                  </a:cubicBezTo>
                  <a:lnTo>
                    <a:pt x="310" y="1001"/>
                  </a:lnTo>
                  <a:cubicBezTo>
                    <a:pt x="240" y="1036"/>
                    <a:pt x="158" y="1058"/>
                    <a:pt x="81" y="1058"/>
                  </a:cubicBezTo>
                  <a:cubicBezTo>
                    <a:pt x="53" y="1058"/>
                    <a:pt x="26" y="1055"/>
                    <a:pt x="0" y="1049"/>
                  </a:cubicBezTo>
                  <a:lnTo>
                    <a:pt x="0" y="1049"/>
                  </a:lnTo>
                  <a:lnTo>
                    <a:pt x="620" y="1334"/>
                  </a:lnTo>
                  <a:cubicBezTo>
                    <a:pt x="667" y="1370"/>
                    <a:pt x="721" y="1388"/>
                    <a:pt x="777" y="1388"/>
                  </a:cubicBezTo>
                  <a:cubicBezTo>
                    <a:pt x="834" y="1388"/>
                    <a:pt x="894" y="1370"/>
                    <a:pt x="953" y="1334"/>
                  </a:cubicBezTo>
                  <a:lnTo>
                    <a:pt x="2882" y="453"/>
                  </a:lnTo>
                  <a:cubicBezTo>
                    <a:pt x="2977" y="382"/>
                    <a:pt x="2977" y="263"/>
                    <a:pt x="2882" y="215"/>
                  </a:cubicBezTo>
                  <a:lnTo>
                    <a:pt x="2406"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87"/>
            <p:cNvSpPr/>
            <p:nvPr/>
          </p:nvSpPr>
          <p:spPr>
            <a:xfrm>
              <a:off x="2558863" y="4391518"/>
              <a:ext cx="10888" cy="76635"/>
            </a:xfrm>
            <a:custGeom>
              <a:rect b="b" l="l" r="r" t="t"/>
              <a:pathLst>
                <a:path extrusionOk="0" h="2358" w="335">
                  <a:moveTo>
                    <a:pt x="144" y="0"/>
                  </a:moveTo>
                  <a:cubicBezTo>
                    <a:pt x="49" y="24"/>
                    <a:pt x="1" y="96"/>
                    <a:pt x="1" y="191"/>
                  </a:cubicBezTo>
                  <a:lnTo>
                    <a:pt x="1" y="2144"/>
                  </a:lnTo>
                  <a:cubicBezTo>
                    <a:pt x="1" y="2239"/>
                    <a:pt x="72" y="2286"/>
                    <a:pt x="144" y="2358"/>
                  </a:cubicBezTo>
                  <a:cubicBezTo>
                    <a:pt x="239" y="2358"/>
                    <a:pt x="334" y="2263"/>
                    <a:pt x="334" y="2167"/>
                  </a:cubicBezTo>
                  <a:lnTo>
                    <a:pt x="334" y="191"/>
                  </a:lnTo>
                  <a:cubicBezTo>
                    <a:pt x="334" y="72"/>
                    <a:pt x="239"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87"/>
            <p:cNvSpPr/>
            <p:nvPr/>
          </p:nvSpPr>
          <p:spPr>
            <a:xfrm>
              <a:off x="2541086" y="4460386"/>
              <a:ext cx="357597" cy="24797"/>
            </a:xfrm>
            <a:custGeom>
              <a:rect b="b" l="l" r="r" t="t"/>
              <a:pathLst>
                <a:path extrusionOk="0" h="763" w="11003">
                  <a:moveTo>
                    <a:pt x="167" y="1"/>
                  </a:moveTo>
                  <a:cubicBezTo>
                    <a:pt x="72" y="1"/>
                    <a:pt x="0" y="48"/>
                    <a:pt x="0" y="144"/>
                  </a:cubicBezTo>
                  <a:lnTo>
                    <a:pt x="0" y="453"/>
                  </a:lnTo>
                  <a:cubicBezTo>
                    <a:pt x="0" y="620"/>
                    <a:pt x="167" y="763"/>
                    <a:pt x="334" y="763"/>
                  </a:cubicBezTo>
                  <a:lnTo>
                    <a:pt x="4525" y="763"/>
                  </a:lnTo>
                  <a:lnTo>
                    <a:pt x="5525" y="572"/>
                  </a:lnTo>
                  <a:lnTo>
                    <a:pt x="6502" y="763"/>
                  </a:lnTo>
                  <a:lnTo>
                    <a:pt x="10693" y="763"/>
                  </a:lnTo>
                  <a:cubicBezTo>
                    <a:pt x="10883" y="763"/>
                    <a:pt x="11003" y="644"/>
                    <a:pt x="11003" y="453"/>
                  </a:cubicBezTo>
                  <a:lnTo>
                    <a:pt x="11003" y="144"/>
                  </a:lnTo>
                  <a:cubicBezTo>
                    <a:pt x="11003" y="48"/>
                    <a:pt x="10931" y="1"/>
                    <a:pt x="10860" y="1"/>
                  </a:cubicBezTo>
                  <a:lnTo>
                    <a:pt x="6478" y="1"/>
                  </a:lnTo>
                  <a:lnTo>
                    <a:pt x="5478" y="215"/>
                  </a:lnTo>
                  <a:lnTo>
                    <a:pt x="452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87"/>
            <p:cNvSpPr/>
            <p:nvPr/>
          </p:nvSpPr>
          <p:spPr>
            <a:xfrm>
              <a:off x="2866931" y="4461166"/>
              <a:ext cx="31753" cy="25578"/>
            </a:xfrm>
            <a:custGeom>
              <a:rect b="b" l="l" r="r" t="t"/>
              <a:pathLst>
                <a:path extrusionOk="0" h="787" w="977">
                  <a:moveTo>
                    <a:pt x="167" y="1"/>
                  </a:moveTo>
                  <a:cubicBezTo>
                    <a:pt x="262" y="1"/>
                    <a:pt x="310" y="72"/>
                    <a:pt x="310" y="143"/>
                  </a:cubicBezTo>
                  <a:lnTo>
                    <a:pt x="310" y="453"/>
                  </a:lnTo>
                  <a:cubicBezTo>
                    <a:pt x="310" y="620"/>
                    <a:pt x="167" y="786"/>
                    <a:pt x="0" y="786"/>
                  </a:cubicBezTo>
                  <a:lnTo>
                    <a:pt x="643" y="786"/>
                  </a:lnTo>
                  <a:cubicBezTo>
                    <a:pt x="834" y="786"/>
                    <a:pt x="977" y="620"/>
                    <a:pt x="977" y="453"/>
                  </a:cubicBezTo>
                  <a:lnTo>
                    <a:pt x="977" y="143"/>
                  </a:lnTo>
                  <a:cubicBezTo>
                    <a:pt x="977" y="72"/>
                    <a:pt x="905" y="1"/>
                    <a:pt x="8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87"/>
            <p:cNvSpPr/>
            <p:nvPr/>
          </p:nvSpPr>
          <p:spPr>
            <a:xfrm>
              <a:off x="2688896" y="4461166"/>
              <a:ext cx="44947" cy="24018"/>
            </a:xfrm>
            <a:custGeom>
              <a:rect b="b" l="l" r="r" t="t"/>
              <a:pathLst>
                <a:path extrusionOk="0" h="739" w="1383">
                  <a:moveTo>
                    <a:pt x="1" y="1"/>
                  </a:moveTo>
                  <a:lnTo>
                    <a:pt x="1" y="739"/>
                  </a:lnTo>
                  <a:lnTo>
                    <a:pt x="1311" y="739"/>
                  </a:lnTo>
                  <a:lnTo>
                    <a:pt x="1382" y="358"/>
                  </a:lnTo>
                  <a:lnTo>
                    <a:pt x="1263"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87"/>
            <p:cNvSpPr/>
            <p:nvPr/>
          </p:nvSpPr>
          <p:spPr>
            <a:xfrm>
              <a:off x="2729911" y="4461166"/>
              <a:ext cx="21710" cy="24018"/>
            </a:xfrm>
            <a:custGeom>
              <a:rect b="b" l="l" r="r" t="t"/>
              <a:pathLst>
                <a:path extrusionOk="0" h="739" w="668">
                  <a:moveTo>
                    <a:pt x="1" y="1"/>
                  </a:moveTo>
                  <a:lnTo>
                    <a:pt x="1" y="739"/>
                  </a:lnTo>
                  <a:lnTo>
                    <a:pt x="668" y="739"/>
                  </a:lnTo>
                  <a:lnTo>
                    <a:pt x="668"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87"/>
            <p:cNvSpPr/>
            <p:nvPr/>
          </p:nvSpPr>
          <p:spPr>
            <a:xfrm>
              <a:off x="2541866" y="4335781"/>
              <a:ext cx="78195" cy="149403"/>
            </a:xfrm>
            <a:custGeom>
              <a:rect b="b" l="l" r="r" t="t"/>
              <a:pathLst>
                <a:path extrusionOk="0" h="4597" w="2406">
                  <a:moveTo>
                    <a:pt x="143" y="1"/>
                  </a:moveTo>
                  <a:cubicBezTo>
                    <a:pt x="48" y="1"/>
                    <a:pt x="0" y="48"/>
                    <a:pt x="0" y="144"/>
                  </a:cubicBezTo>
                  <a:lnTo>
                    <a:pt x="0" y="787"/>
                  </a:lnTo>
                  <a:lnTo>
                    <a:pt x="0" y="1334"/>
                  </a:lnTo>
                  <a:lnTo>
                    <a:pt x="0" y="4454"/>
                  </a:lnTo>
                  <a:cubicBezTo>
                    <a:pt x="0" y="4549"/>
                    <a:pt x="48" y="4597"/>
                    <a:pt x="143" y="4597"/>
                  </a:cubicBezTo>
                  <a:lnTo>
                    <a:pt x="2262" y="4597"/>
                  </a:lnTo>
                  <a:cubicBezTo>
                    <a:pt x="2334" y="4597"/>
                    <a:pt x="2405" y="4549"/>
                    <a:pt x="2405" y="4454"/>
                  </a:cubicBezTo>
                  <a:lnTo>
                    <a:pt x="2405" y="144"/>
                  </a:lnTo>
                  <a:cubicBezTo>
                    <a:pt x="2405" y="48"/>
                    <a:pt x="2334" y="1"/>
                    <a:pt x="226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87"/>
            <p:cNvSpPr/>
            <p:nvPr/>
          </p:nvSpPr>
          <p:spPr>
            <a:xfrm>
              <a:off x="2593703" y="4335781"/>
              <a:ext cx="26358" cy="149403"/>
            </a:xfrm>
            <a:custGeom>
              <a:rect b="b" l="l" r="r" t="t"/>
              <a:pathLst>
                <a:path extrusionOk="0" h="4597" w="811">
                  <a:moveTo>
                    <a:pt x="1" y="1"/>
                  </a:moveTo>
                  <a:cubicBezTo>
                    <a:pt x="96" y="1"/>
                    <a:pt x="144" y="48"/>
                    <a:pt x="144" y="144"/>
                  </a:cubicBezTo>
                  <a:lnTo>
                    <a:pt x="144" y="4454"/>
                  </a:lnTo>
                  <a:cubicBezTo>
                    <a:pt x="144" y="4549"/>
                    <a:pt x="96" y="4597"/>
                    <a:pt x="1" y="4597"/>
                  </a:cubicBezTo>
                  <a:lnTo>
                    <a:pt x="667" y="4597"/>
                  </a:lnTo>
                  <a:cubicBezTo>
                    <a:pt x="739" y="4597"/>
                    <a:pt x="810" y="4549"/>
                    <a:pt x="810" y="4454"/>
                  </a:cubicBezTo>
                  <a:lnTo>
                    <a:pt x="810" y="144"/>
                  </a:lnTo>
                  <a:cubicBezTo>
                    <a:pt x="810" y="72"/>
                    <a:pt x="739" y="1"/>
                    <a:pt x="667"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87"/>
            <p:cNvSpPr/>
            <p:nvPr/>
          </p:nvSpPr>
          <p:spPr>
            <a:xfrm>
              <a:off x="2574366" y="4461166"/>
              <a:ext cx="11635" cy="11635"/>
            </a:xfrm>
            <a:custGeom>
              <a:rect b="b" l="l" r="r" t="t"/>
              <a:pathLst>
                <a:path extrusionOk="0" h="358" w="358">
                  <a:moveTo>
                    <a:pt x="191" y="1"/>
                  </a:moveTo>
                  <a:cubicBezTo>
                    <a:pt x="72" y="1"/>
                    <a:pt x="0" y="72"/>
                    <a:pt x="0" y="191"/>
                  </a:cubicBezTo>
                  <a:cubicBezTo>
                    <a:pt x="0" y="286"/>
                    <a:pt x="72" y="358"/>
                    <a:pt x="191" y="358"/>
                  </a:cubicBezTo>
                  <a:cubicBezTo>
                    <a:pt x="286" y="358"/>
                    <a:pt x="357" y="286"/>
                    <a:pt x="357" y="191"/>
                  </a:cubicBezTo>
                  <a:cubicBezTo>
                    <a:pt x="357" y="72"/>
                    <a:pt x="286" y="1"/>
                    <a:pt x="191"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87"/>
            <p:cNvSpPr/>
            <p:nvPr/>
          </p:nvSpPr>
          <p:spPr>
            <a:xfrm>
              <a:off x="2698971" y="4213483"/>
              <a:ext cx="42608" cy="17843"/>
            </a:xfrm>
            <a:custGeom>
              <a:rect b="b" l="l" r="r" t="t"/>
              <a:pathLst>
                <a:path extrusionOk="0" h="549" w="1311">
                  <a:moveTo>
                    <a:pt x="667" y="1"/>
                  </a:moveTo>
                  <a:cubicBezTo>
                    <a:pt x="429" y="1"/>
                    <a:pt x="215" y="96"/>
                    <a:pt x="72" y="239"/>
                  </a:cubicBezTo>
                  <a:cubicBezTo>
                    <a:pt x="0" y="311"/>
                    <a:pt x="0" y="430"/>
                    <a:pt x="72" y="477"/>
                  </a:cubicBezTo>
                  <a:cubicBezTo>
                    <a:pt x="96" y="513"/>
                    <a:pt x="137" y="531"/>
                    <a:pt x="182" y="531"/>
                  </a:cubicBezTo>
                  <a:cubicBezTo>
                    <a:pt x="227" y="531"/>
                    <a:pt x="274" y="513"/>
                    <a:pt x="310" y="477"/>
                  </a:cubicBezTo>
                  <a:cubicBezTo>
                    <a:pt x="405" y="382"/>
                    <a:pt x="524" y="334"/>
                    <a:pt x="667" y="334"/>
                  </a:cubicBezTo>
                  <a:cubicBezTo>
                    <a:pt x="786" y="334"/>
                    <a:pt x="929" y="382"/>
                    <a:pt x="1024" y="477"/>
                  </a:cubicBezTo>
                  <a:cubicBezTo>
                    <a:pt x="1048" y="501"/>
                    <a:pt x="1096" y="549"/>
                    <a:pt x="1143" y="549"/>
                  </a:cubicBezTo>
                  <a:cubicBezTo>
                    <a:pt x="1167" y="549"/>
                    <a:pt x="1239" y="549"/>
                    <a:pt x="1263" y="477"/>
                  </a:cubicBezTo>
                  <a:cubicBezTo>
                    <a:pt x="1310" y="430"/>
                    <a:pt x="1310" y="311"/>
                    <a:pt x="1263" y="239"/>
                  </a:cubicBezTo>
                  <a:cubicBezTo>
                    <a:pt x="1120" y="96"/>
                    <a:pt x="905"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87"/>
            <p:cNvSpPr/>
            <p:nvPr/>
          </p:nvSpPr>
          <p:spPr>
            <a:xfrm>
              <a:off x="2681941" y="4190278"/>
              <a:ext cx="75108" cy="24018"/>
            </a:xfrm>
            <a:custGeom>
              <a:rect b="b" l="l" r="r" t="t"/>
              <a:pathLst>
                <a:path extrusionOk="0" h="739" w="2311">
                  <a:moveTo>
                    <a:pt x="1167" y="1"/>
                  </a:moveTo>
                  <a:cubicBezTo>
                    <a:pt x="739" y="1"/>
                    <a:pt x="358" y="143"/>
                    <a:pt x="48" y="453"/>
                  </a:cubicBezTo>
                  <a:cubicBezTo>
                    <a:pt x="0" y="501"/>
                    <a:pt x="0" y="620"/>
                    <a:pt x="48" y="691"/>
                  </a:cubicBezTo>
                  <a:cubicBezTo>
                    <a:pt x="72" y="715"/>
                    <a:pt x="143" y="739"/>
                    <a:pt x="167" y="739"/>
                  </a:cubicBezTo>
                  <a:cubicBezTo>
                    <a:pt x="239" y="739"/>
                    <a:pt x="262" y="715"/>
                    <a:pt x="286" y="691"/>
                  </a:cubicBezTo>
                  <a:cubicBezTo>
                    <a:pt x="501" y="453"/>
                    <a:pt x="834" y="334"/>
                    <a:pt x="1167" y="334"/>
                  </a:cubicBezTo>
                  <a:cubicBezTo>
                    <a:pt x="1477" y="334"/>
                    <a:pt x="1787" y="453"/>
                    <a:pt x="2025" y="691"/>
                  </a:cubicBezTo>
                  <a:cubicBezTo>
                    <a:pt x="2049" y="715"/>
                    <a:pt x="2090" y="727"/>
                    <a:pt x="2135" y="727"/>
                  </a:cubicBezTo>
                  <a:cubicBezTo>
                    <a:pt x="2179" y="727"/>
                    <a:pt x="2227" y="715"/>
                    <a:pt x="2263" y="691"/>
                  </a:cubicBezTo>
                  <a:cubicBezTo>
                    <a:pt x="2310" y="620"/>
                    <a:pt x="2310" y="501"/>
                    <a:pt x="2263" y="453"/>
                  </a:cubicBezTo>
                  <a:cubicBezTo>
                    <a:pt x="1953" y="143"/>
                    <a:pt x="1572" y="1"/>
                    <a:pt x="11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87"/>
            <p:cNvSpPr/>
            <p:nvPr/>
          </p:nvSpPr>
          <p:spPr>
            <a:xfrm>
              <a:off x="2665691" y="4165513"/>
              <a:ext cx="109947" cy="31753"/>
            </a:xfrm>
            <a:custGeom>
              <a:rect b="b" l="l" r="r" t="t"/>
              <a:pathLst>
                <a:path extrusionOk="0" h="977" w="3383">
                  <a:moveTo>
                    <a:pt x="1691" y="0"/>
                  </a:moveTo>
                  <a:cubicBezTo>
                    <a:pt x="1072" y="0"/>
                    <a:pt x="500" y="239"/>
                    <a:pt x="48" y="667"/>
                  </a:cubicBezTo>
                  <a:cubicBezTo>
                    <a:pt x="0" y="739"/>
                    <a:pt x="0" y="858"/>
                    <a:pt x="48" y="905"/>
                  </a:cubicBezTo>
                  <a:cubicBezTo>
                    <a:pt x="84" y="941"/>
                    <a:pt x="131" y="959"/>
                    <a:pt x="176" y="959"/>
                  </a:cubicBezTo>
                  <a:cubicBezTo>
                    <a:pt x="221" y="959"/>
                    <a:pt x="262" y="941"/>
                    <a:pt x="286" y="905"/>
                  </a:cubicBezTo>
                  <a:cubicBezTo>
                    <a:pt x="643" y="524"/>
                    <a:pt x="1143" y="310"/>
                    <a:pt x="1691" y="310"/>
                  </a:cubicBezTo>
                  <a:cubicBezTo>
                    <a:pt x="2215" y="310"/>
                    <a:pt x="2691" y="524"/>
                    <a:pt x="3096" y="905"/>
                  </a:cubicBezTo>
                  <a:cubicBezTo>
                    <a:pt x="3120" y="953"/>
                    <a:pt x="3168" y="977"/>
                    <a:pt x="3215" y="977"/>
                  </a:cubicBezTo>
                  <a:cubicBezTo>
                    <a:pt x="3239" y="977"/>
                    <a:pt x="3287" y="977"/>
                    <a:pt x="3334" y="905"/>
                  </a:cubicBezTo>
                  <a:cubicBezTo>
                    <a:pt x="3382" y="858"/>
                    <a:pt x="3382" y="739"/>
                    <a:pt x="3334" y="667"/>
                  </a:cubicBezTo>
                  <a:cubicBezTo>
                    <a:pt x="2882" y="239"/>
                    <a:pt x="2310" y="0"/>
                    <a:pt x="1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8" name="Google Shape;19468;p87"/>
          <p:cNvGrpSpPr/>
          <p:nvPr/>
        </p:nvGrpSpPr>
        <p:grpSpPr>
          <a:xfrm>
            <a:off x="3270938" y="4174808"/>
            <a:ext cx="357597" cy="302640"/>
            <a:chOff x="3270938" y="4174808"/>
            <a:chExt cx="357597" cy="302640"/>
          </a:xfrm>
        </p:grpSpPr>
        <p:sp>
          <p:nvSpPr>
            <p:cNvPr id="19469" name="Google Shape;19469;p87"/>
            <p:cNvSpPr/>
            <p:nvPr/>
          </p:nvSpPr>
          <p:spPr>
            <a:xfrm>
              <a:off x="3270938" y="4174808"/>
              <a:ext cx="127725" cy="31753"/>
            </a:xfrm>
            <a:custGeom>
              <a:rect b="b" l="l" r="r" t="t"/>
              <a:pathLst>
                <a:path extrusionOk="0" h="977" w="3930">
                  <a:moveTo>
                    <a:pt x="381" y="0"/>
                  </a:moveTo>
                  <a:cubicBezTo>
                    <a:pt x="191" y="0"/>
                    <a:pt x="0" y="191"/>
                    <a:pt x="0" y="381"/>
                  </a:cubicBezTo>
                  <a:lnTo>
                    <a:pt x="0" y="977"/>
                  </a:lnTo>
                  <a:lnTo>
                    <a:pt x="3930" y="977"/>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87"/>
            <p:cNvSpPr/>
            <p:nvPr/>
          </p:nvSpPr>
          <p:spPr>
            <a:xfrm>
              <a:off x="3364571" y="4174808"/>
              <a:ext cx="34093" cy="31753"/>
            </a:xfrm>
            <a:custGeom>
              <a:rect b="b" l="l" r="r" t="t"/>
              <a:pathLst>
                <a:path extrusionOk="0" h="977" w="1049">
                  <a:moveTo>
                    <a:pt x="1" y="0"/>
                  </a:moveTo>
                  <a:cubicBezTo>
                    <a:pt x="215" y="0"/>
                    <a:pt x="406" y="191"/>
                    <a:pt x="406" y="381"/>
                  </a:cubicBezTo>
                  <a:lnTo>
                    <a:pt x="406" y="977"/>
                  </a:lnTo>
                  <a:lnTo>
                    <a:pt x="1049" y="977"/>
                  </a:lnTo>
                  <a:lnTo>
                    <a:pt x="1049" y="381"/>
                  </a:lnTo>
                  <a:cubicBezTo>
                    <a:pt x="1049" y="143"/>
                    <a:pt x="882" y="0"/>
                    <a:pt x="668"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87"/>
            <p:cNvSpPr/>
            <p:nvPr/>
          </p:nvSpPr>
          <p:spPr>
            <a:xfrm>
              <a:off x="3270938" y="4205748"/>
              <a:ext cx="357597" cy="271700"/>
            </a:xfrm>
            <a:custGeom>
              <a:rect b="b" l="l" r="r" t="t"/>
              <a:pathLst>
                <a:path extrusionOk="0" h="8360" w="11003">
                  <a:moveTo>
                    <a:pt x="0" y="1"/>
                  </a:moveTo>
                  <a:lnTo>
                    <a:pt x="0" y="8193"/>
                  </a:lnTo>
                  <a:cubicBezTo>
                    <a:pt x="0" y="8288"/>
                    <a:pt x="96" y="8360"/>
                    <a:pt x="191" y="8360"/>
                  </a:cubicBezTo>
                  <a:lnTo>
                    <a:pt x="10836" y="8360"/>
                  </a:lnTo>
                  <a:cubicBezTo>
                    <a:pt x="10931" y="8360"/>
                    <a:pt x="10979" y="8288"/>
                    <a:pt x="11003" y="8193"/>
                  </a:cubicBezTo>
                  <a:lnTo>
                    <a:pt x="11003" y="191"/>
                  </a:lnTo>
                  <a:cubicBezTo>
                    <a:pt x="11003" y="96"/>
                    <a:pt x="10931" y="1"/>
                    <a:pt x="1083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87"/>
            <p:cNvSpPr/>
            <p:nvPr/>
          </p:nvSpPr>
          <p:spPr>
            <a:xfrm>
              <a:off x="3305746" y="4282383"/>
              <a:ext cx="286422" cy="132372"/>
            </a:xfrm>
            <a:custGeom>
              <a:rect b="b" l="l" r="r" t="t"/>
              <a:pathLst>
                <a:path extrusionOk="0" h="4073" w="8813">
                  <a:moveTo>
                    <a:pt x="191" y="0"/>
                  </a:moveTo>
                  <a:cubicBezTo>
                    <a:pt x="96" y="0"/>
                    <a:pt x="1" y="96"/>
                    <a:pt x="1" y="167"/>
                  </a:cubicBezTo>
                  <a:lnTo>
                    <a:pt x="1" y="3930"/>
                  </a:lnTo>
                  <a:lnTo>
                    <a:pt x="4359" y="4073"/>
                  </a:lnTo>
                  <a:lnTo>
                    <a:pt x="8812" y="3930"/>
                  </a:lnTo>
                  <a:lnTo>
                    <a:pt x="8812" y="167"/>
                  </a:lnTo>
                  <a:cubicBezTo>
                    <a:pt x="8812" y="96"/>
                    <a:pt x="8717" y="0"/>
                    <a:pt x="8646"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87"/>
            <p:cNvSpPr/>
            <p:nvPr/>
          </p:nvSpPr>
          <p:spPr>
            <a:xfrm>
              <a:off x="3600651" y="4205748"/>
              <a:ext cx="27105" cy="271700"/>
            </a:xfrm>
            <a:custGeom>
              <a:rect b="b" l="l" r="r" t="t"/>
              <a:pathLst>
                <a:path extrusionOk="0" h="8360" w="834">
                  <a:moveTo>
                    <a:pt x="0" y="1"/>
                  </a:moveTo>
                  <a:cubicBezTo>
                    <a:pt x="96" y="1"/>
                    <a:pt x="191" y="96"/>
                    <a:pt x="191" y="191"/>
                  </a:cubicBezTo>
                  <a:lnTo>
                    <a:pt x="191" y="8193"/>
                  </a:lnTo>
                  <a:cubicBezTo>
                    <a:pt x="191" y="8288"/>
                    <a:pt x="96" y="8360"/>
                    <a:pt x="0" y="8360"/>
                  </a:cubicBezTo>
                  <a:lnTo>
                    <a:pt x="667" y="8360"/>
                  </a:lnTo>
                  <a:cubicBezTo>
                    <a:pt x="762" y="8360"/>
                    <a:pt x="834" y="8288"/>
                    <a:pt x="834" y="8193"/>
                  </a:cubicBezTo>
                  <a:lnTo>
                    <a:pt x="834" y="191"/>
                  </a:lnTo>
                  <a:cubicBezTo>
                    <a:pt x="834" y="96"/>
                    <a:pt x="762"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87"/>
            <p:cNvSpPr/>
            <p:nvPr/>
          </p:nvSpPr>
          <p:spPr>
            <a:xfrm>
              <a:off x="3564251" y="4282383"/>
              <a:ext cx="27138" cy="129285"/>
            </a:xfrm>
            <a:custGeom>
              <a:rect b="b" l="l" r="r" t="t"/>
              <a:pathLst>
                <a:path extrusionOk="0" h="3978" w="835">
                  <a:moveTo>
                    <a:pt x="1" y="0"/>
                  </a:moveTo>
                  <a:cubicBezTo>
                    <a:pt x="120" y="0"/>
                    <a:pt x="168" y="48"/>
                    <a:pt x="168" y="143"/>
                  </a:cubicBezTo>
                  <a:lnTo>
                    <a:pt x="168" y="3977"/>
                  </a:lnTo>
                  <a:lnTo>
                    <a:pt x="834" y="3930"/>
                  </a:lnTo>
                  <a:lnTo>
                    <a:pt x="834" y="167"/>
                  </a:lnTo>
                  <a:cubicBezTo>
                    <a:pt x="834" y="96"/>
                    <a:pt x="739"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87"/>
            <p:cNvSpPr/>
            <p:nvPr/>
          </p:nvSpPr>
          <p:spPr>
            <a:xfrm>
              <a:off x="3270938" y="4205748"/>
              <a:ext cx="356818" cy="44947"/>
            </a:xfrm>
            <a:custGeom>
              <a:rect b="b" l="l" r="r" t="t"/>
              <a:pathLst>
                <a:path extrusionOk="0" h="1383" w="10979">
                  <a:moveTo>
                    <a:pt x="0" y="1"/>
                  </a:moveTo>
                  <a:lnTo>
                    <a:pt x="0" y="1334"/>
                  </a:lnTo>
                  <a:lnTo>
                    <a:pt x="10979" y="1382"/>
                  </a:lnTo>
                  <a:lnTo>
                    <a:pt x="10979" y="191"/>
                  </a:lnTo>
                  <a:cubicBezTo>
                    <a:pt x="10979" y="96"/>
                    <a:pt x="10907" y="1"/>
                    <a:pt x="1081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87"/>
            <p:cNvSpPr/>
            <p:nvPr/>
          </p:nvSpPr>
          <p:spPr>
            <a:xfrm>
              <a:off x="3306526" y="4414723"/>
              <a:ext cx="286422" cy="27918"/>
            </a:xfrm>
            <a:custGeom>
              <a:rect b="b" l="l" r="r" t="t"/>
              <a:pathLst>
                <a:path extrusionOk="0" h="859" w="8813">
                  <a:moveTo>
                    <a:pt x="3978" y="1"/>
                  </a:moveTo>
                  <a:lnTo>
                    <a:pt x="1" y="144"/>
                  </a:lnTo>
                  <a:lnTo>
                    <a:pt x="1" y="691"/>
                  </a:lnTo>
                  <a:cubicBezTo>
                    <a:pt x="1" y="787"/>
                    <a:pt x="96" y="858"/>
                    <a:pt x="191" y="858"/>
                  </a:cubicBezTo>
                  <a:lnTo>
                    <a:pt x="8645" y="858"/>
                  </a:lnTo>
                  <a:cubicBezTo>
                    <a:pt x="8741" y="858"/>
                    <a:pt x="8812" y="787"/>
                    <a:pt x="8812" y="691"/>
                  </a:cubicBezTo>
                  <a:lnTo>
                    <a:pt x="8812" y="144"/>
                  </a:lnTo>
                  <a:lnTo>
                    <a:pt x="3978"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87"/>
            <p:cNvSpPr/>
            <p:nvPr/>
          </p:nvSpPr>
          <p:spPr>
            <a:xfrm>
              <a:off x="3600651" y="4205748"/>
              <a:ext cx="27105" cy="44947"/>
            </a:xfrm>
            <a:custGeom>
              <a:rect b="b" l="l" r="r" t="t"/>
              <a:pathLst>
                <a:path extrusionOk="0" h="1383" w="834">
                  <a:moveTo>
                    <a:pt x="0" y="1"/>
                  </a:moveTo>
                  <a:cubicBezTo>
                    <a:pt x="96" y="1"/>
                    <a:pt x="191" y="96"/>
                    <a:pt x="191" y="191"/>
                  </a:cubicBezTo>
                  <a:lnTo>
                    <a:pt x="191" y="1382"/>
                  </a:lnTo>
                  <a:lnTo>
                    <a:pt x="834" y="1382"/>
                  </a:lnTo>
                  <a:lnTo>
                    <a:pt x="834" y="191"/>
                  </a:lnTo>
                  <a:cubicBezTo>
                    <a:pt x="834" y="96"/>
                    <a:pt x="762"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87"/>
            <p:cNvSpPr/>
            <p:nvPr/>
          </p:nvSpPr>
          <p:spPr>
            <a:xfrm>
              <a:off x="3564251" y="4414723"/>
              <a:ext cx="27138" cy="27918"/>
            </a:xfrm>
            <a:custGeom>
              <a:rect b="b" l="l" r="r" t="t"/>
              <a:pathLst>
                <a:path extrusionOk="0" h="859" w="835">
                  <a:moveTo>
                    <a:pt x="168" y="1"/>
                  </a:moveTo>
                  <a:lnTo>
                    <a:pt x="168" y="691"/>
                  </a:lnTo>
                  <a:cubicBezTo>
                    <a:pt x="168" y="787"/>
                    <a:pt x="96" y="858"/>
                    <a:pt x="1" y="858"/>
                  </a:cubicBezTo>
                  <a:lnTo>
                    <a:pt x="644" y="858"/>
                  </a:lnTo>
                  <a:cubicBezTo>
                    <a:pt x="739" y="858"/>
                    <a:pt x="834" y="787"/>
                    <a:pt x="834" y="691"/>
                  </a:cubicBezTo>
                  <a:lnTo>
                    <a:pt x="834" y="144"/>
                  </a:lnTo>
                  <a:lnTo>
                    <a:pt x="168" y="1"/>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87"/>
            <p:cNvSpPr/>
            <p:nvPr/>
          </p:nvSpPr>
          <p:spPr>
            <a:xfrm>
              <a:off x="3421088" y="4319693"/>
              <a:ext cx="57297" cy="61978"/>
            </a:xfrm>
            <a:custGeom>
              <a:rect b="b" l="l" r="r" t="t"/>
              <a:pathLst>
                <a:path extrusionOk="0" h="1907" w="1763">
                  <a:moveTo>
                    <a:pt x="104" y="0"/>
                  </a:moveTo>
                  <a:cubicBezTo>
                    <a:pt x="50" y="0"/>
                    <a:pt x="0" y="39"/>
                    <a:pt x="0" y="91"/>
                  </a:cubicBezTo>
                  <a:lnTo>
                    <a:pt x="0" y="1805"/>
                  </a:lnTo>
                  <a:cubicBezTo>
                    <a:pt x="0" y="1856"/>
                    <a:pt x="48" y="1906"/>
                    <a:pt x="101" y="1906"/>
                  </a:cubicBezTo>
                  <a:cubicBezTo>
                    <a:pt x="123" y="1906"/>
                    <a:pt x="146" y="1898"/>
                    <a:pt x="167" y="1877"/>
                  </a:cubicBezTo>
                  <a:lnTo>
                    <a:pt x="1667" y="1020"/>
                  </a:lnTo>
                  <a:cubicBezTo>
                    <a:pt x="1763" y="1020"/>
                    <a:pt x="1763" y="900"/>
                    <a:pt x="1667" y="877"/>
                  </a:cubicBezTo>
                  <a:lnTo>
                    <a:pt x="167" y="19"/>
                  </a:lnTo>
                  <a:cubicBezTo>
                    <a:pt x="147" y="6"/>
                    <a:pt x="125" y="0"/>
                    <a:pt x="10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87"/>
            <p:cNvSpPr/>
            <p:nvPr/>
          </p:nvSpPr>
          <p:spPr>
            <a:xfrm>
              <a:off x="3545693" y="4221998"/>
              <a:ext cx="11635" cy="11668"/>
            </a:xfrm>
            <a:custGeom>
              <a:rect b="b" l="l" r="r" t="t"/>
              <a:pathLst>
                <a:path extrusionOk="0" h="359" w="358">
                  <a:moveTo>
                    <a:pt x="191" y="1"/>
                  </a:moveTo>
                  <a:cubicBezTo>
                    <a:pt x="72" y="1"/>
                    <a:pt x="0" y="96"/>
                    <a:pt x="0" y="191"/>
                  </a:cubicBezTo>
                  <a:cubicBezTo>
                    <a:pt x="0" y="287"/>
                    <a:pt x="72" y="358"/>
                    <a:pt x="191" y="358"/>
                  </a:cubicBezTo>
                  <a:cubicBezTo>
                    <a:pt x="286" y="358"/>
                    <a:pt x="358" y="287"/>
                    <a:pt x="358" y="191"/>
                  </a:cubicBezTo>
                  <a:cubicBezTo>
                    <a:pt x="358" y="96"/>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87"/>
            <p:cNvSpPr/>
            <p:nvPr/>
          </p:nvSpPr>
          <p:spPr>
            <a:xfrm>
              <a:off x="3568151" y="4221998"/>
              <a:ext cx="11635" cy="11668"/>
            </a:xfrm>
            <a:custGeom>
              <a:rect b="b" l="l" r="r" t="t"/>
              <a:pathLst>
                <a:path extrusionOk="0" h="359" w="358">
                  <a:moveTo>
                    <a:pt x="167" y="1"/>
                  </a:moveTo>
                  <a:cubicBezTo>
                    <a:pt x="71" y="1"/>
                    <a:pt x="0" y="96"/>
                    <a:pt x="0" y="191"/>
                  </a:cubicBezTo>
                  <a:cubicBezTo>
                    <a:pt x="0" y="287"/>
                    <a:pt x="71" y="358"/>
                    <a:pt x="167" y="358"/>
                  </a:cubicBezTo>
                  <a:cubicBezTo>
                    <a:pt x="262" y="358"/>
                    <a:pt x="357" y="287"/>
                    <a:pt x="357" y="191"/>
                  </a:cubicBezTo>
                  <a:cubicBezTo>
                    <a:pt x="357" y="96"/>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87"/>
            <p:cNvSpPr/>
            <p:nvPr/>
          </p:nvSpPr>
          <p:spPr>
            <a:xfrm>
              <a:off x="3590576" y="4221998"/>
              <a:ext cx="11635" cy="11668"/>
            </a:xfrm>
            <a:custGeom>
              <a:rect b="b" l="l" r="r" t="t"/>
              <a:pathLst>
                <a:path extrusionOk="0" h="359" w="358">
                  <a:moveTo>
                    <a:pt x="167" y="1"/>
                  </a:moveTo>
                  <a:cubicBezTo>
                    <a:pt x="72" y="1"/>
                    <a:pt x="1" y="96"/>
                    <a:pt x="1" y="191"/>
                  </a:cubicBezTo>
                  <a:cubicBezTo>
                    <a:pt x="1" y="287"/>
                    <a:pt x="72" y="358"/>
                    <a:pt x="167" y="358"/>
                  </a:cubicBezTo>
                  <a:cubicBezTo>
                    <a:pt x="263" y="358"/>
                    <a:pt x="358" y="287"/>
                    <a:pt x="358" y="191"/>
                  </a:cubicBezTo>
                  <a:cubicBezTo>
                    <a:pt x="358" y="96"/>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87"/>
            <p:cNvSpPr/>
            <p:nvPr/>
          </p:nvSpPr>
          <p:spPr>
            <a:xfrm>
              <a:off x="3306526" y="4410076"/>
              <a:ext cx="285643" cy="9328"/>
            </a:xfrm>
            <a:custGeom>
              <a:rect b="b" l="l" r="r" t="t"/>
              <a:pathLst>
                <a:path extrusionOk="0" h="287" w="8789">
                  <a:moveTo>
                    <a:pt x="1" y="1"/>
                  </a:moveTo>
                  <a:lnTo>
                    <a:pt x="1" y="287"/>
                  </a:lnTo>
                  <a:lnTo>
                    <a:pt x="8788" y="287"/>
                  </a:lnTo>
                  <a:lnTo>
                    <a:pt x="8788"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87"/>
            <p:cNvSpPr/>
            <p:nvPr/>
          </p:nvSpPr>
          <p:spPr>
            <a:xfrm>
              <a:off x="3571238" y="4410076"/>
              <a:ext cx="20930" cy="9328"/>
            </a:xfrm>
            <a:custGeom>
              <a:rect b="b" l="l" r="r" t="t"/>
              <a:pathLst>
                <a:path extrusionOk="0" h="287" w="644">
                  <a:moveTo>
                    <a:pt x="0" y="1"/>
                  </a:moveTo>
                  <a:lnTo>
                    <a:pt x="0" y="287"/>
                  </a:lnTo>
                  <a:lnTo>
                    <a:pt x="643" y="287"/>
                  </a:lnTo>
                  <a:lnTo>
                    <a:pt x="643"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87"/>
            <p:cNvSpPr/>
            <p:nvPr/>
          </p:nvSpPr>
          <p:spPr>
            <a:xfrm>
              <a:off x="3339806" y="4403901"/>
              <a:ext cx="7768" cy="20670"/>
            </a:xfrm>
            <a:custGeom>
              <a:rect b="b" l="l" r="r" t="t"/>
              <a:pathLst>
                <a:path extrusionOk="0" h="636" w="239">
                  <a:moveTo>
                    <a:pt x="120" y="0"/>
                  </a:moveTo>
                  <a:cubicBezTo>
                    <a:pt x="48" y="48"/>
                    <a:pt x="1" y="96"/>
                    <a:pt x="1" y="167"/>
                  </a:cubicBezTo>
                  <a:lnTo>
                    <a:pt x="1" y="548"/>
                  </a:lnTo>
                  <a:cubicBezTo>
                    <a:pt x="1" y="585"/>
                    <a:pt x="15" y="635"/>
                    <a:pt x="54" y="635"/>
                  </a:cubicBezTo>
                  <a:cubicBezTo>
                    <a:pt x="65" y="635"/>
                    <a:pt x="79" y="631"/>
                    <a:pt x="96" y="619"/>
                  </a:cubicBezTo>
                  <a:cubicBezTo>
                    <a:pt x="112" y="630"/>
                    <a:pt x="128" y="635"/>
                    <a:pt x="144" y="635"/>
                  </a:cubicBezTo>
                  <a:cubicBezTo>
                    <a:pt x="196" y="635"/>
                    <a:pt x="239" y="580"/>
                    <a:pt x="239" y="524"/>
                  </a:cubicBezTo>
                  <a:lnTo>
                    <a:pt x="239" y="119"/>
                  </a:lnTo>
                  <a:cubicBezTo>
                    <a:pt x="239" y="72"/>
                    <a:pt x="167" y="0"/>
                    <a:pt x="120"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6" name="Google Shape;19486;p87"/>
          <p:cNvGrpSpPr/>
          <p:nvPr/>
        </p:nvGrpSpPr>
        <p:grpSpPr>
          <a:xfrm>
            <a:off x="4026336" y="4184851"/>
            <a:ext cx="358378" cy="283303"/>
            <a:chOff x="4026336" y="4184851"/>
            <a:chExt cx="358378" cy="283303"/>
          </a:xfrm>
        </p:grpSpPr>
        <p:sp>
          <p:nvSpPr>
            <p:cNvPr id="19487" name="Google Shape;19487;p87"/>
            <p:cNvSpPr/>
            <p:nvPr/>
          </p:nvSpPr>
          <p:spPr>
            <a:xfrm>
              <a:off x="4026336" y="4215823"/>
              <a:ext cx="358378" cy="252330"/>
            </a:xfrm>
            <a:custGeom>
              <a:rect b="b" l="l" r="r" t="t"/>
              <a:pathLst>
                <a:path extrusionOk="0" h="7764" w="11027">
                  <a:moveTo>
                    <a:pt x="5478" y="0"/>
                  </a:moveTo>
                  <a:lnTo>
                    <a:pt x="0" y="381"/>
                  </a:lnTo>
                  <a:lnTo>
                    <a:pt x="0" y="7573"/>
                  </a:lnTo>
                  <a:cubicBezTo>
                    <a:pt x="0" y="7669"/>
                    <a:pt x="95" y="7764"/>
                    <a:pt x="191" y="7764"/>
                  </a:cubicBezTo>
                  <a:lnTo>
                    <a:pt x="10836" y="7764"/>
                  </a:lnTo>
                  <a:cubicBezTo>
                    <a:pt x="10931" y="7764"/>
                    <a:pt x="11026" y="7669"/>
                    <a:pt x="11026" y="7573"/>
                  </a:cubicBezTo>
                  <a:lnTo>
                    <a:pt x="11026" y="38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87"/>
            <p:cNvSpPr/>
            <p:nvPr/>
          </p:nvSpPr>
          <p:spPr>
            <a:xfrm>
              <a:off x="4027863" y="4184851"/>
              <a:ext cx="356850" cy="43388"/>
            </a:xfrm>
            <a:custGeom>
              <a:rect b="b" l="l" r="r" t="t"/>
              <a:pathLst>
                <a:path extrusionOk="0" h="1335" w="10980">
                  <a:moveTo>
                    <a:pt x="430" y="1"/>
                  </a:moveTo>
                  <a:cubicBezTo>
                    <a:pt x="191" y="1"/>
                    <a:pt x="1" y="191"/>
                    <a:pt x="1" y="430"/>
                  </a:cubicBezTo>
                  <a:lnTo>
                    <a:pt x="1" y="1334"/>
                  </a:lnTo>
                  <a:lnTo>
                    <a:pt x="10979" y="1334"/>
                  </a:lnTo>
                  <a:lnTo>
                    <a:pt x="10979" y="430"/>
                  </a:lnTo>
                  <a:cubicBezTo>
                    <a:pt x="10979" y="191"/>
                    <a:pt x="10765" y="1"/>
                    <a:pt x="1052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87"/>
            <p:cNvSpPr/>
            <p:nvPr/>
          </p:nvSpPr>
          <p:spPr>
            <a:xfrm>
              <a:off x="4356828" y="4215823"/>
              <a:ext cx="27105" cy="252330"/>
            </a:xfrm>
            <a:custGeom>
              <a:rect b="b" l="l" r="r" t="t"/>
              <a:pathLst>
                <a:path extrusionOk="0" h="7764" w="834">
                  <a:moveTo>
                    <a:pt x="167" y="0"/>
                  </a:moveTo>
                  <a:lnTo>
                    <a:pt x="167" y="7573"/>
                  </a:lnTo>
                  <a:cubicBezTo>
                    <a:pt x="167" y="7669"/>
                    <a:pt x="71" y="7764"/>
                    <a:pt x="0" y="7764"/>
                  </a:cubicBezTo>
                  <a:lnTo>
                    <a:pt x="643" y="7764"/>
                  </a:lnTo>
                  <a:cubicBezTo>
                    <a:pt x="738" y="7764"/>
                    <a:pt x="834" y="7669"/>
                    <a:pt x="834" y="7573"/>
                  </a:cubicBezTo>
                  <a:lnTo>
                    <a:pt x="834" y="381"/>
                  </a:lnTo>
                  <a:lnTo>
                    <a:pt x="167"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87"/>
            <p:cNvSpPr/>
            <p:nvPr/>
          </p:nvSpPr>
          <p:spPr>
            <a:xfrm>
              <a:off x="4349061" y="4184851"/>
              <a:ext cx="35653" cy="43388"/>
            </a:xfrm>
            <a:custGeom>
              <a:rect b="b" l="l" r="r" t="t"/>
              <a:pathLst>
                <a:path extrusionOk="0" h="1335" w="1097">
                  <a:moveTo>
                    <a:pt x="1" y="1"/>
                  </a:moveTo>
                  <a:cubicBezTo>
                    <a:pt x="239" y="1"/>
                    <a:pt x="430" y="191"/>
                    <a:pt x="430" y="430"/>
                  </a:cubicBezTo>
                  <a:lnTo>
                    <a:pt x="430" y="1334"/>
                  </a:lnTo>
                  <a:lnTo>
                    <a:pt x="1096" y="1334"/>
                  </a:lnTo>
                  <a:lnTo>
                    <a:pt x="1096" y="430"/>
                  </a:lnTo>
                  <a:cubicBezTo>
                    <a:pt x="1096" y="191"/>
                    <a:pt x="882"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87"/>
            <p:cNvSpPr/>
            <p:nvPr/>
          </p:nvSpPr>
          <p:spPr>
            <a:xfrm>
              <a:off x="4300311" y="4200353"/>
              <a:ext cx="11635" cy="11635"/>
            </a:xfrm>
            <a:custGeom>
              <a:rect b="b" l="l" r="r" t="t"/>
              <a:pathLst>
                <a:path extrusionOk="0" h="358" w="358">
                  <a:moveTo>
                    <a:pt x="191" y="0"/>
                  </a:moveTo>
                  <a:cubicBezTo>
                    <a:pt x="72" y="0"/>
                    <a:pt x="1" y="72"/>
                    <a:pt x="1" y="167"/>
                  </a:cubicBezTo>
                  <a:cubicBezTo>
                    <a:pt x="1" y="262"/>
                    <a:pt x="72" y="357"/>
                    <a:pt x="191" y="357"/>
                  </a:cubicBezTo>
                  <a:cubicBezTo>
                    <a:pt x="286" y="357"/>
                    <a:pt x="358" y="262"/>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87"/>
            <p:cNvSpPr/>
            <p:nvPr/>
          </p:nvSpPr>
          <p:spPr>
            <a:xfrm>
              <a:off x="4322768" y="4200353"/>
              <a:ext cx="11635" cy="11635"/>
            </a:xfrm>
            <a:custGeom>
              <a:rect b="b" l="l" r="r" t="t"/>
              <a:pathLst>
                <a:path extrusionOk="0" h="358" w="358">
                  <a:moveTo>
                    <a:pt x="167" y="0"/>
                  </a:moveTo>
                  <a:cubicBezTo>
                    <a:pt x="72" y="0"/>
                    <a:pt x="0" y="72"/>
                    <a:pt x="0" y="167"/>
                  </a:cubicBezTo>
                  <a:cubicBezTo>
                    <a:pt x="0" y="262"/>
                    <a:pt x="72" y="357"/>
                    <a:pt x="167" y="357"/>
                  </a:cubicBezTo>
                  <a:cubicBezTo>
                    <a:pt x="262" y="357"/>
                    <a:pt x="357" y="262"/>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87"/>
            <p:cNvSpPr/>
            <p:nvPr/>
          </p:nvSpPr>
          <p:spPr>
            <a:xfrm>
              <a:off x="4345193" y="4200353"/>
              <a:ext cx="11635" cy="11635"/>
            </a:xfrm>
            <a:custGeom>
              <a:rect b="b" l="l" r="r" t="t"/>
              <a:pathLst>
                <a:path extrusionOk="0" h="358" w="358">
                  <a:moveTo>
                    <a:pt x="167" y="0"/>
                  </a:moveTo>
                  <a:cubicBezTo>
                    <a:pt x="72" y="0"/>
                    <a:pt x="1" y="72"/>
                    <a:pt x="1" y="167"/>
                  </a:cubicBezTo>
                  <a:cubicBezTo>
                    <a:pt x="1" y="262"/>
                    <a:pt x="72" y="357"/>
                    <a:pt x="167" y="357"/>
                  </a:cubicBezTo>
                  <a:cubicBezTo>
                    <a:pt x="263" y="357"/>
                    <a:pt x="358" y="262"/>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87"/>
            <p:cNvSpPr/>
            <p:nvPr/>
          </p:nvSpPr>
          <p:spPr>
            <a:xfrm>
              <a:off x="4055748" y="4256058"/>
              <a:ext cx="295685" cy="181155"/>
            </a:xfrm>
            <a:custGeom>
              <a:rect b="b" l="l" r="r" t="t"/>
              <a:pathLst>
                <a:path extrusionOk="0" h="5574" w="9098">
                  <a:moveTo>
                    <a:pt x="191" y="1"/>
                  </a:moveTo>
                  <a:cubicBezTo>
                    <a:pt x="95" y="1"/>
                    <a:pt x="0" y="96"/>
                    <a:pt x="0" y="215"/>
                  </a:cubicBezTo>
                  <a:lnTo>
                    <a:pt x="0" y="5359"/>
                  </a:lnTo>
                  <a:cubicBezTo>
                    <a:pt x="0" y="5478"/>
                    <a:pt x="95" y="5573"/>
                    <a:pt x="191" y="5573"/>
                  </a:cubicBezTo>
                  <a:lnTo>
                    <a:pt x="5144" y="5573"/>
                  </a:lnTo>
                  <a:lnTo>
                    <a:pt x="6144" y="5359"/>
                  </a:lnTo>
                  <a:lnTo>
                    <a:pt x="7240" y="5573"/>
                  </a:lnTo>
                  <a:lnTo>
                    <a:pt x="8907" y="5573"/>
                  </a:lnTo>
                  <a:cubicBezTo>
                    <a:pt x="9026" y="5573"/>
                    <a:pt x="9097" y="5478"/>
                    <a:pt x="9097" y="5359"/>
                  </a:cubicBezTo>
                  <a:lnTo>
                    <a:pt x="9097" y="215"/>
                  </a:lnTo>
                  <a:cubicBezTo>
                    <a:pt x="9097" y="96"/>
                    <a:pt x="9026" y="1"/>
                    <a:pt x="890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87"/>
            <p:cNvSpPr/>
            <p:nvPr/>
          </p:nvSpPr>
          <p:spPr>
            <a:xfrm>
              <a:off x="4323516" y="4256058"/>
              <a:ext cx="27918" cy="181155"/>
            </a:xfrm>
            <a:custGeom>
              <a:rect b="b" l="l" r="r" t="t"/>
              <a:pathLst>
                <a:path extrusionOk="0" h="5574" w="859">
                  <a:moveTo>
                    <a:pt x="1" y="1"/>
                  </a:moveTo>
                  <a:cubicBezTo>
                    <a:pt x="120" y="1"/>
                    <a:pt x="215" y="96"/>
                    <a:pt x="215" y="215"/>
                  </a:cubicBezTo>
                  <a:lnTo>
                    <a:pt x="215" y="5359"/>
                  </a:lnTo>
                  <a:cubicBezTo>
                    <a:pt x="215" y="5478"/>
                    <a:pt x="120" y="5573"/>
                    <a:pt x="1" y="5573"/>
                  </a:cubicBezTo>
                  <a:lnTo>
                    <a:pt x="668" y="5573"/>
                  </a:lnTo>
                  <a:cubicBezTo>
                    <a:pt x="787" y="5573"/>
                    <a:pt x="858" y="5478"/>
                    <a:pt x="858" y="5359"/>
                  </a:cubicBezTo>
                  <a:lnTo>
                    <a:pt x="858" y="215"/>
                  </a:lnTo>
                  <a:cubicBezTo>
                    <a:pt x="858" y="96"/>
                    <a:pt x="787" y="1"/>
                    <a:pt x="66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87"/>
            <p:cNvSpPr/>
            <p:nvPr/>
          </p:nvSpPr>
          <p:spPr>
            <a:xfrm>
              <a:off x="4222928" y="4411636"/>
              <a:ext cx="67340" cy="25578"/>
            </a:xfrm>
            <a:custGeom>
              <a:rect b="b" l="l" r="r" t="t"/>
              <a:pathLst>
                <a:path extrusionOk="0" h="787" w="2072">
                  <a:moveTo>
                    <a:pt x="119" y="0"/>
                  </a:moveTo>
                  <a:cubicBezTo>
                    <a:pt x="72" y="0"/>
                    <a:pt x="0" y="72"/>
                    <a:pt x="0" y="120"/>
                  </a:cubicBezTo>
                  <a:lnTo>
                    <a:pt x="0" y="786"/>
                  </a:lnTo>
                  <a:lnTo>
                    <a:pt x="2072" y="786"/>
                  </a:lnTo>
                  <a:lnTo>
                    <a:pt x="2072" y="120"/>
                  </a:lnTo>
                  <a:cubicBezTo>
                    <a:pt x="2072" y="72"/>
                    <a:pt x="2024" y="0"/>
                    <a:pt x="19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87"/>
            <p:cNvSpPr/>
            <p:nvPr/>
          </p:nvSpPr>
          <p:spPr>
            <a:xfrm>
              <a:off x="4267811" y="4411636"/>
              <a:ext cx="24797" cy="25578"/>
            </a:xfrm>
            <a:custGeom>
              <a:rect b="b" l="l" r="r" t="t"/>
              <a:pathLst>
                <a:path extrusionOk="0" h="787" w="763">
                  <a:moveTo>
                    <a:pt x="0" y="0"/>
                  </a:moveTo>
                  <a:cubicBezTo>
                    <a:pt x="48" y="0"/>
                    <a:pt x="119" y="72"/>
                    <a:pt x="119" y="120"/>
                  </a:cubicBezTo>
                  <a:lnTo>
                    <a:pt x="119" y="786"/>
                  </a:lnTo>
                  <a:lnTo>
                    <a:pt x="762" y="786"/>
                  </a:lnTo>
                  <a:lnTo>
                    <a:pt x="762" y="120"/>
                  </a:lnTo>
                  <a:cubicBezTo>
                    <a:pt x="762" y="72"/>
                    <a:pt x="715" y="0"/>
                    <a:pt x="6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87"/>
            <p:cNvSpPr/>
            <p:nvPr/>
          </p:nvSpPr>
          <p:spPr>
            <a:xfrm>
              <a:off x="4107586" y="4313356"/>
              <a:ext cx="111507" cy="63472"/>
            </a:xfrm>
            <a:custGeom>
              <a:rect b="b" l="l" r="r" t="t"/>
              <a:pathLst>
                <a:path extrusionOk="0" h="1953" w="3431">
                  <a:moveTo>
                    <a:pt x="1501" y="0"/>
                  </a:moveTo>
                  <a:cubicBezTo>
                    <a:pt x="1382" y="0"/>
                    <a:pt x="1287" y="48"/>
                    <a:pt x="1263" y="167"/>
                  </a:cubicBezTo>
                  <a:lnTo>
                    <a:pt x="930" y="1524"/>
                  </a:lnTo>
                  <a:lnTo>
                    <a:pt x="668" y="1048"/>
                  </a:lnTo>
                  <a:cubicBezTo>
                    <a:pt x="644" y="976"/>
                    <a:pt x="572" y="953"/>
                    <a:pt x="525" y="929"/>
                  </a:cubicBezTo>
                  <a:cubicBezTo>
                    <a:pt x="503" y="914"/>
                    <a:pt x="483" y="908"/>
                    <a:pt x="464" y="908"/>
                  </a:cubicBezTo>
                  <a:cubicBezTo>
                    <a:pt x="421" y="908"/>
                    <a:pt x="383" y="936"/>
                    <a:pt x="334" y="953"/>
                  </a:cubicBezTo>
                  <a:lnTo>
                    <a:pt x="96" y="1072"/>
                  </a:lnTo>
                  <a:cubicBezTo>
                    <a:pt x="1" y="1119"/>
                    <a:pt x="1" y="1215"/>
                    <a:pt x="48" y="1286"/>
                  </a:cubicBezTo>
                  <a:cubicBezTo>
                    <a:pt x="79" y="1331"/>
                    <a:pt x="128" y="1348"/>
                    <a:pt x="184" y="1348"/>
                  </a:cubicBezTo>
                  <a:cubicBezTo>
                    <a:pt x="217" y="1348"/>
                    <a:pt x="252" y="1342"/>
                    <a:pt x="287" y="1334"/>
                  </a:cubicBezTo>
                  <a:lnTo>
                    <a:pt x="429" y="1238"/>
                  </a:lnTo>
                  <a:lnTo>
                    <a:pt x="763" y="1834"/>
                  </a:lnTo>
                  <a:cubicBezTo>
                    <a:pt x="787" y="1929"/>
                    <a:pt x="882" y="1953"/>
                    <a:pt x="953" y="1953"/>
                  </a:cubicBezTo>
                  <a:lnTo>
                    <a:pt x="1001" y="1953"/>
                  </a:lnTo>
                  <a:cubicBezTo>
                    <a:pt x="1072" y="1953"/>
                    <a:pt x="1168" y="1881"/>
                    <a:pt x="1191" y="1786"/>
                  </a:cubicBezTo>
                  <a:lnTo>
                    <a:pt x="1596" y="286"/>
                  </a:lnTo>
                  <a:lnTo>
                    <a:pt x="3263" y="286"/>
                  </a:lnTo>
                  <a:cubicBezTo>
                    <a:pt x="3335" y="286"/>
                    <a:pt x="3430" y="238"/>
                    <a:pt x="3430" y="143"/>
                  </a:cubicBezTo>
                  <a:cubicBezTo>
                    <a:pt x="3430" y="48"/>
                    <a:pt x="3335" y="0"/>
                    <a:pt x="3263"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87"/>
            <p:cNvSpPr/>
            <p:nvPr/>
          </p:nvSpPr>
          <p:spPr>
            <a:xfrm>
              <a:off x="4221368" y="4338121"/>
              <a:ext cx="27885" cy="10855"/>
            </a:xfrm>
            <a:custGeom>
              <a:rect b="b" l="l" r="r" t="t"/>
              <a:pathLst>
                <a:path extrusionOk="0" h="334" w="858">
                  <a:moveTo>
                    <a:pt x="167" y="0"/>
                  </a:moveTo>
                  <a:cubicBezTo>
                    <a:pt x="72" y="0"/>
                    <a:pt x="0" y="72"/>
                    <a:pt x="0" y="167"/>
                  </a:cubicBezTo>
                  <a:cubicBezTo>
                    <a:pt x="0" y="238"/>
                    <a:pt x="48" y="333"/>
                    <a:pt x="143" y="333"/>
                  </a:cubicBezTo>
                  <a:lnTo>
                    <a:pt x="667" y="333"/>
                  </a:lnTo>
                  <a:cubicBezTo>
                    <a:pt x="763" y="333"/>
                    <a:pt x="858" y="286"/>
                    <a:pt x="858" y="191"/>
                  </a:cubicBezTo>
                  <a:cubicBezTo>
                    <a:pt x="858" y="95"/>
                    <a:pt x="786" y="0"/>
                    <a:pt x="715"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87"/>
            <p:cNvSpPr/>
            <p:nvPr/>
          </p:nvSpPr>
          <p:spPr>
            <a:xfrm>
              <a:off x="4221368" y="4356678"/>
              <a:ext cx="27885" cy="10888"/>
            </a:xfrm>
            <a:custGeom>
              <a:rect b="b" l="l" r="r" t="t"/>
              <a:pathLst>
                <a:path extrusionOk="0" h="335" w="858">
                  <a:moveTo>
                    <a:pt x="167" y="1"/>
                  </a:moveTo>
                  <a:cubicBezTo>
                    <a:pt x="72" y="1"/>
                    <a:pt x="0" y="72"/>
                    <a:pt x="0" y="144"/>
                  </a:cubicBezTo>
                  <a:cubicBezTo>
                    <a:pt x="0" y="239"/>
                    <a:pt x="48" y="334"/>
                    <a:pt x="143" y="334"/>
                  </a:cubicBezTo>
                  <a:lnTo>
                    <a:pt x="667" y="334"/>
                  </a:lnTo>
                  <a:cubicBezTo>
                    <a:pt x="763" y="334"/>
                    <a:pt x="858" y="263"/>
                    <a:pt x="858" y="191"/>
                  </a:cubicBezTo>
                  <a:cubicBezTo>
                    <a:pt x="858" y="96"/>
                    <a:pt x="786" y="1"/>
                    <a:pt x="715"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87"/>
            <p:cNvSpPr/>
            <p:nvPr/>
          </p:nvSpPr>
          <p:spPr>
            <a:xfrm>
              <a:off x="4167191" y="4338673"/>
              <a:ext cx="35620" cy="34288"/>
            </a:xfrm>
            <a:custGeom>
              <a:rect b="b" l="l" r="r" t="t"/>
              <a:pathLst>
                <a:path extrusionOk="0" h="1055" w="1096">
                  <a:moveTo>
                    <a:pt x="167" y="1"/>
                  </a:moveTo>
                  <a:cubicBezTo>
                    <a:pt x="120" y="1"/>
                    <a:pt x="72" y="19"/>
                    <a:pt x="48" y="55"/>
                  </a:cubicBezTo>
                  <a:cubicBezTo>
                    <a:pt x="0" y="102"/>
                    <a:pt x="0" y="221"/>
                    <a:pt x="48" y="293"/>
                  </a:cubicBezTo>
                  <a:lnTo>
                    <a:pt x="286" y="531"/>
                  </a:lnTo>
                  <a:lnTo>
                    <a:pt x="48" y="769"/>
                  </a:lnTo>
                  <a:cubicBezTo>
                    <a:pt x="0" y="817"/>
                    <a:pt x="0" y="936"/>
                    <a:pt x="48" y="1007"/>
                  </a:cubicBezTo>
                  <a:cubicBezTo>
                    <a:pt x="72" y="1031"/>
                    <a:pt x="143" y="1055"/>
                    <a:pt x="167" y="1055"/>
                  </a:cubicBezTo>
                  <a:cubicBezTo>
                    <a:pt x="191" y="1055"/>
                    <a:pt x="262" y="1031"/>
                    <a:pt x="286" y="1007"/>
                  </a:cubicBezTo>
                  <a:lnTo>
                    <a:pt x="524" y="769"/>
                  </a:lnTo>
                  <a:lnTo>
                    <a:pt x="763" y="1007"/>
                  </a:lnTo>
                  <a:cubicBezTo>
                    <a:pt x="786" y="1031"/>
                    <a:pt x="858" y="1055"/>
                    <a:pt x="882" y="1055"/>
                  </a:cubicBezTo>
                  <a:cubicBezTo>
                    <a:pt x="905" y="1055"/>
                    <a:pt x="977" y="1031"/>
                    <a:pt x="1001" y="1007"/>
                  </a:cubicBezTo>
                  <a:cubicBezTo>
                    <a:pt x="1048" y="936"/>
                    <a:pt x="1048" y="817"/>
                    <a:pt x="1001" y="769"/>
                  </a:cubicBezTo>
                  <a:lnTo>
                    <a:pt x="763" y="531"/>
                  </a:lnTo>
                  <a:lnTo>
                    <a:pt x="1001" y="293"/>
                  </a:lnTo>
                  <a:cubicBezTo>
                    <a:pt x="1096" y="221"/>
                    <a:pt x="1096" y="102"/>
                    <a:pt x="1001" y="55"/>
                  </a:cubicBezTo>
                  <a:cubicBezTo>
                    <a:pt x="977" y="19"/>
                    <a:pt x="935" y="1"/>
                    <a:pt x="891" y="1"/>
                  </a:cubicBezTo>
                  <a:cubicBezTo>
                    <a:pt x="846" y="1"/>
                    <a:pt x="798" y="19"/>
                    <a:pt x="763" y="55"/>
                  </a:cubicBezTo>
                  <a:lnTo>
                    <a:pt x="524" y="293"/>
                  </a:lnTo>
                  <a:lnTo>
                    <a:pt x="286" y="55"/>
                  </a:lnTo>
                  <a:cubicBezTo>
                    <a:pt x="262" y="19"/>
                    <a:pt x="215" y="1"/>
                    <a:pt x="167"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87"/>
            <p:cNvSpPr/>
            <p:nvPr/>
          </p:nvSpPr>
          <p:spPr>
            <a:xfrm>
              <a:off x="4264723" y="4338673"/>
              <a:ext cx="34840" cy="34288"/>
            </a:xfrm>
            <a:custGeom>
              <a:rect b="b" l="l" r="r" t="t"/>
              <a:pathLst>
                <a:path extrusionOk="0" h="1055" w="1072">
                  <a:moveTo>
                    <a:pt x="176" y="1"/>
                  </a:moveTo>
                  <a:cubicBezTo>
                    <a:pt x="131" y="1"/>
                    <a:pt x="83" y="19"/>
                    <a:pt x="48" y="55"/>
                  </a:cubicBezTo>
                  <a:cubicBezTo>
                    <a:pt x="0" y="102"/>
                    <a:pt x="0" y="221"/>
                    <a:pt x="48" y="293"/>
                  </a:cubicBezTo>
                  <a:lnTo>
                    <a:pt x="286" y="531"/>
                  </a:lnTo>
                  <a:lnTo>
                    <a:pt x="48" y="769"/>
                  </a:lnTo>
                  <a:cubicBezTo>
                    <a:pt x="0" y="817"/>
                    <a:pt x="0" y="936"/>
                    <a:pt x="48" y="1007"/>
                  </a:cubicBezTo>
                  <a:cubicBezTo>
                    <a:pt x="95" y="1031"/>
                    <a:pt x="143" y="1055"/>
                    <a:pt x="167" y="1055"/>
                  </a:cubicBezTo>
                  <a:cubicBezTo>
                    <a:pt x="191" y="1055"/>
                    <a:pt x="262" y="1031"/>
                    <a:pt x="286" y="1007"/>
                  </a:cubicBezTo>
                  <a:lnTo>
                    <a:pt x="524" y="769"/>
                  </a:lnTo>
                  <a:lnTo>
                    <a:pt x="762" y="1007"/>
                  </a:lnTo>
                  <a:cubicBezTo>
                    <a:pt x="810" y="1031"/>
                    <a:pt x="857" y="1055"/>
                    <a:pt x="881" y="1055"/>
                  </a:cubicBezTo>
                  <a:cubicBezTo>
                    <a:pt x="905" y="1055"/>
                    <a:pt x="976" y="1031"/>
                    <a:pt x="1000" y="1007"/>
                  </a:cubicBezTo>
                  <a:cubicBezTo>
                    <a:pt x="1072" y="936"/>
                    <a:pt x="1072" y="817"/>
                    <a:pt x="1000" y="769"/>
                  </a:cubicBezTo>
                  <a:lnTo>
                    <a:pt x="762" y="531"/>
                  </a:lnTo>
                  <a:lnTo>
                    <a:pt x="1000" y="293"/>
                  </a:lnTo>
                  <a:cubicBezTo>
                    <a:pt x="1072" y="221"/>
                    <a:pt x="1072" y="102"/>
                    <a:pt x="1000" y="55"/>
                  </a:cubicBezTo>
                  <a:cubicBezTo>
                    <a:pt x="976" y="19"/>
                    <a:pt x="935" y="1"/>
                    <a:pt x="890" y="1"/>
                  </a:cubicBezTo>
                  <a:cubicBezTo>
                    <a:pt x="846" y="1"/>
                    <a:pt x="798" y="19"/>
                    <a:pt x="762" y="55"/>
                  </a:cubicBezTo>
                  <a:lnTo>
                    <a:pt x="524" y="293"/>
                  </a:lnTo>
                  <a:lnTo>
                    <a:pt x="286" y="55"/>
                  </a:lnTo>
                  <a:cubicBezTo>
                    <a:pt x="262" y="19"/>
                    <a:pt x="220" y="1"/>
                    <a:pt x="176"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3" name="Google Shape;19503;p87"/>
          <p:cNvGrpSpPr/>
          <p:nvPr/>
        </p:nvGrpSpPr>
        <p:grpSpPr>
          <a:xfrm>
            <a:off x="4767011" y="4178676"/>
            <a:ext cx="358378" cy="294905"/>
            <a:chOff x="4767011" y="4178676"/>
            <a:chExt cx="358378" cy="294905"/>
          </a:xfrm>
        </p:grpSpPr>
        <p:sp>
          <p:nvSpPr>
            <p:cNvPr id="19504" name="Google Shape;19504;p87"/>
            <p:cNvSpPr/>
            <p:nvPr/>
          </p:nvSpPr>
          <p:spPr>
            <a:xfrm>
              <a:off x="4900131" y="4410076"/>
              <a:ext cx="92138" cy="58857"/>
            </a:xfrm>
            <a:custGeom>
              <a:rect b="b" l="l" r="r" t="t"/>
              <a:pathLst>
                <a:path extrusionOk="0" h="1811" w="2835">
                  <a:moveTo>
                    <a:pt x="1406" y="1"/>
                  </a:moveTo>
                  <a:lnTo>
                    <a:pt x="215" y="215"/>
                  </a:lnTo>
                  <a:lnTo>
                    <a:pt x="1" y="1811"/>
                  </a:lnTo>
                  <a:lnTo>
                    <a:pt x="2835" y="1811"/>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87"/>
            <p:cNvSpPr/>
            <p:nvPr/>
          </p:nvSpPr>
          <p:spPr>
            <a:xfrm>
              <a:off x="4964383" y="4410076"/>
              <a:ext cx="27885" cy="58857"/>
            </a:xfrm>
            <a:custGeom>
              <a:rect b="b" l="l" r="r" t="t"/>
              <a:pathLst>
                <a:path extrusionOk="0" h="1811" w="858">
                  <a:moveTo>
                    <a:pt x="405" y="1"/>
                  </a:moveTo>
                  <a:lnTo>
                    <a:pt x="0" y="215"/>
                  </a:lnTo>
                  <a:lnTo>
                    <a:pt x="191" y="1811"/>
                  </a:lnTo>
                  <a:lnTo>
                    <a:pt x="858" y="1811"/>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87"/>
            <p:cNvSpPr/>
            <p:nvPr/>
          </p:nvSpPr>
          <p:spPr>
            <a:xfrm>
              <a:off x="4872278" y="4462726"/>
              <a:ext cx="147875" cy="10855"/>
            </a:xfrm>
            <a:custGeom>
              <a:rect b="b" l="l" r="r" t="t"/>
              <a:pathLst>
                <a:path extrusionOk="0" h="334" w="4550">
                  <a:moveTo>
                    <a:pt x="167" y="0"/>
                  </a:moveTo>
                  <a:cubicBezTo>
                    <a:pt x="48" y="0"/>
                    <a:pt x="0" y="95"/>
                    <a:pt x="0" y="191"/>
                  </a:cubicBezTo>
                  <a:cubicBezTo>
                    <a:pt x="24" y="286"/>
                    <a:pt x="96" y="334"/>
                    <a:pt x="167" y="334"/>
                  </a:cubicBezTo>
                  <a:lnTo>
                    <a:pt x="4382" y="334"/>
                  </a:lnTo>
                  <a:cubicBezTo>
                    <a:pt x="4454" y="334"/>
                    <a:pt x="4549" y="262"/>
                    <a:pt x="4549" y="167"/>
                  </a:cubicBezTo>
                  <a:cubicBezTo>
                    <a:pt x="4525" y="72"/>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87"/>
            <p:cNvSpPr/>
            <p:nvPr/>
          </p:nvSpPr>
          <p:spPr>
            <a:xfrm>
              <a:off x="4767011" y="4178676"/>
              <a:ext cx="357597" cy="207447"/>
            </a:xfrm>
            <a:custGeom>
              <a:rect b="b" l="l" r="r" t="t"/>
              <a:pathLst>
                <a:path extrusionOk="0" h="6383" w="11003">
                  <a:moveTo>
                    <a:pt x="429" y="0"/>
                  </a:moveTo>
                  <a:cubicBezTo>
                    <a:pt x="191" y="0"/>
                    <a:pt x="1" y="215"/>
                    <a:pt x="1" y="453"/>
                  </a:cubicBezTo>
                  <a:lnTo>
                    <a:pt x="1" y="6144"/>
                  </a:lnTo>
                  <a:lnTo>
                    <a:pt x="5549" y="6383"/>
                  </a:lnTo>
                  <a:lnTo>
                    <a:pt x="11003" y="6144"/>
                  </a:lnTo>
                  <a:lnTo>
                    <a:pt x="11003" y="453"/>
                  </a:lnTo>
                  <a:cubicBezTo>
                    <a:pt x="11003" y="215"/>
                    <a:pt x="10789" y="0"/>
                    <a:pt x="1055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87"/>
            <p:cNvSpPr/>
            <p:nvPr/>
          </p:nvSpPr>
          <p:spPr>
            <a:xfrm>
              <a:off x="5088988" y="4178676"/>
              <a:ext cx="35620" cy="207447"/>
            </a:xfrm>
            <a:custGeom>
              <a:rect b="b" l="l" r="r" t="t"/>
              <a:pathLst>
                <a:path extrusionOk="0" h="6383" w="1096">
                  <a:moveTo>
                    <a:pt x="1" y="0"/>
                  </a:moveTo>
                  <a:cubicBezTo>
                    <a:pt x="239" y="0"/>
                    <a:pt x="453" y="191"/>
                    <a:pt x="453" y="429"/>
                  </a:cubicBezTo>
                  <a:lnTo>
                    <a:pt x="453" y="6383"/>
                  </a:lnTo>
                  <a:lnTo>
                    <a:pt x="1096" y="6144"/>
                  </a:lnTo>
                  <a:lnTo>
                    <a:pt x="1096" y="453"/>
                  </a:lnTo>
                  <a:cubicBezTo>
                    <a:pt x="1096" y="215"/>
                    <a:pt x="882" y="0"/>
                    <a:pt x="64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87"/>
            <p:cNvSpPr/>
            <p:nvPr/>
          </p:nvSpPr>
          <p:spPr>
            <a:xfrm>
              <a:off x="4767791" y="4378356"/>
              <a:ext cx="357597" cy="38740"/>
            </a:xfrm>
            <a:custGeom>
              <a:rect b="b" l="l" r="r" t="t"/>
              <a:pathLst>
                <a:path extrusionOk="0" h="1192" w="11003">
                  <a:moveTo>
                    <a:pt x="1" y="0"/>
                  </a:moveTo>
                  <a:lnTo>
                    <a:pt x="1" y="739"/>
                  </a:lnTo>
                  <a:cubicBezTo>
                    <a:pt x="1" y="977"/>
                    <a:pt x="215" y="1191"/>
                    <a:pt x="453" y="1191"/>
                  </a:cubicBezTo>
                  <a:lnTo>
                    <a:pt x="10574" y="1191"/>
                  </a:lnTo>
                  <a:cubicBezTo>
                    <a:pt x="10812" y="1191"/>
                    <a:pt x="11003" y="977"/>
                    <a:pt x="11003" y="739"/>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87"/>
            <p:cNvSpPr/>
            <p:nvPr/>
          </p:nvSpPr>
          <p:spPr>
            <a:xfrm>
              <a:off x="5088988" y="4378356"/>
              <a:ext cx="35620" cy="38740"/>
            </a:xfrm>
            <a:custGeom>
              <a:rect b="b" l="l" r="r" t="t"/>
              <a:pathLst>
                <a:path extrusionOk="0" h="1192" w="1096">
                  <a:moveTo>
                    <a:pt x="453" y="0"/>
                  </a:moveTo>
                  <a:lnTo>
                    <a:pt x="453" y="739"/>
                  </a:lnTo>
                  <a:cubicBezTo>
                    <a:pt x="453" y="977"/>
                    <a:pt x="239" y="1191"/>
                    <a:pt x="1" y="1191"/>
                  </a:cubicBezTo>
                  <a:lnTo>
                    <a:pt x="644" y="1191"/>
                  </a:lnTo>
                  <a:cubicBezTo>
                    <a:pt x="882" y="1191"/>
                    <a:pt x="1096" y="977"/>
                    <a:pt x="1096" y="739"/>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87"/>
            <p:cNvSpPr/>
            <p:nvPr/>
          </p:nvSpPr>
          <p:spPr>
            <a:xfrm>
              <a:off x="4802631" y="4218131"/>
              <a:ext cx="121550" cy="121550"/>
            </a:xfrm>
            <a:custGeom>
              <a:rect b="b" l="l" r="r" t="t"/>
              <a:pathLst>
                <a:path extrusionOk="0" h="3740" w="3740">
                  <a:moveTo>
                    <a:pt x="143" y="1"/>
                  </a:moveTo>
                  <a:cubicBezTo>
                    <a:pt x="48" y="1"/>
                    <a:pt x="0" y="72"/>
                    <a:pt x="0" y="168"/>
                  </a:cubicBezTo>
                  <a:lnTo>
                    <a:pt x="0" y="3573"/>
                  </a:lnTo>
                  <a:cubicBezTo>
                    <a:pt x="0" y="3668"/>
                    <a:pt x="48" y="3740"/>
                    <a:pt x="143" y="3740"/>
                  </a:cubicBezTo>
                  <a:lnTo>
                    <a:pt x="619" y="3740"/>
                  </a:lnTo>
                  <a:lnTo>
                    <a:pt x="1882" y="3525"/>
                  </a:lnTo>
                  <a:lnTo>
                    <a:pt x="3120" y="3740"/>
                  </a:lnTo>
                  <a:lnTo>
                    <a:pt x="3596" y="3740"/>
                  </a:lnTo>
                  <a:cubicBezTo>
                    <a:pt x="3691" y="3740"/>
                    <a:pt x="3739" y="3668"/>
                    <a:pt x="3739" y="3621"/>
                  </a:cubicBezTo>
                  <a:lnTo>
                    <a:pt x="3739" y="168"/>
                  </a:lnTo>
                  <a:cubicBezTo>
                    <a:pt x="3739" y="72"/>
                    <a:pt x="3691" y="1"/>
                    <a:pt x="359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87"/>
            <p:cNvSpPr/>
            <p:nvPr/>
          </p:nvSpPr>
          <p:spPr>
            <a:xfrm>
              <a:off x="4902471" y="4218131"/>
              <a:ext cx="21710" cy="122330"/>
            </a:xfrm>
            <a:custGeom>
              <a:rect b="b" l="l" r="r" t="t"/>
              <a:pathLst>
                <a:path extrusionOk="0" h="3764" w="668">
                  <a:moveTo>
                    <a:pt x="0" y="1"/>
                  </a:moveTo>
                  <a:cubicBezTo>
                    <a:pt x="72" y="1"/>
                    <a:pt x="143" y="72"/>
                    <a:pt x="143" y="168"/>
                  </a:cubicBezTo>
                  <a:lnTo>
                    <a:pt x="143" y="3621"/>
                  </a:lnTo>
                  <a:cubicBezTo>
                    <a:pt x="143" y="3668"/>
                    <a:pt x="119" y="3740"/>
                    <a:pt x="48" y="3764"/>
                  </a:cubicBezTo>
                  <a:lnTo>
                    <a:pt x="524" y="3764"/>
                  </a:lnTo>
                  <a:cubicBezTo>
                    <a:pt x="619" y="3764"/>
                    <a:pt x="667" y="3692"/>
                    <a:pt x="667" y="3621"/>
                  </a:cubicBezTo>
                  <a:lnTo>
                    <a:pt x="667" y="168"/>
                  </a:lnTo>
                  <a:cubicBezTo>
                    <a:pt x="667" y="72"/>
                    <a:pt x="619"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87"/>
            <p:cNvSpPr/>
            <p:nvPr/>
          </p:nvSpPr>
          <p:spPr>
            <a:xfrm>
              <a:off x="4986061" y="4214263"/>
              <a:ext cx="103740" cy="23270"/>
            </a:xfrm>
            <a:custGeom>
              <a:rect b="b" l="l" r="r" t="t"/>
              <a:pathLst>
                <a:path extrusionOk="0" h="716" w="3192">
                  <a:moveTo>
                    <a:pt x="119" y="1"/>
                  </a:moveTo>
                  <a:cubicBezTo>
                    <a:pt x="72" y="1"/>
                    <a:pt x="0" y="72"/>
                    <a:pt x="0" y="120"/>
                  </a:cubicBezTo>
                  <a:lnTo>
                    <a:pt x="0" y="596"/>
                  </a:lnTo>
                  <a:cubicBezTo>
                    <a:pt x="0" y="668"/>
                    <a:pt x="72" y="715"/>
                    <a:pt x="119" y="715"/>
                  </a:cubicBezTo>
                  <a:lnTo>
                    <a:pt x="3072" y="715"/>
                  </a:lnTo>
                  <a:cubicBezTo>
                    <a:pt x="3120" y="715"/>
                    <a:pt x="3191" y="668"/>
                    <a:pt x="3191" y="596"/>
                  </a:cubicBezTo>
                  <a:lnTo>
                    <a:pt x="3191" y="120"/>
                  </a:lnTo>
                  <a:cubicBezTo>
                    <a:pt x="3191" y="72"/>
                    <a:pt x="3144" y="1"/>
                    <a:pt x="30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87"/>
            <p:cNvSpPr/>
            <p:nvPr/>
          </p:nvSpPr>
          <p:spPr>
            <a:xfrm>
              <a:off x="4986061" y="4266133"/>
              <a:ext cx="103740" cy="23238"/>
            </a:xfrm>
            <a:custGeom>
              <a:rect b="b" l="l" r="r" t="t"/>
              <a:pathLst>
                <a:path extrusionOk="0" h="715" w="3192">
                  <a:moveTo>
                    <a:pt x="119" y="0"/>
                  </a:moveTo>
                  <a:cubicBezTo>
                    <a:pt x="72" y="0"/>
                    <a:pt x="0" y="48"/>
                    <a:pt x="0" y="119"/>
                  </a:cubicBezTo>
                  <a:lnTo>
                    <a:pt x="0" y="596"/>
                  </a:lnTo>
                  <a:cubicBezTo>
                    <a:pt x="0" y="643"/>
                    <a:pt x="72" y="715"/>
                    <a:pt x="119" y="715"/>
                  </a:cubicBezTo>
                  <a:lnTo>
                    <a:pt x="3072" y="715"/>
                  </a:lnTo>
                  <a:cubicBezTo>
                    <a:pt x="3120" y="715"/>
                    <a:pt x="3191" y="667"/>
                    <a:pt x="3191" y="596"/>
                  </a:cubicBezTo>
                  <a:lnTo>
                    <a:pt x="3191" y="119"/>
                  </a:lnTo>
                  <a:cubicBezTo>
                    <a:pt x="3191" y="48"/>
                    <a:pt x="3144" y="0"/>
                    <a:pt x="3072"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87"/>
            <p:cNvSpPr/>
            <p:nvPr/>
          </p:nvSpPr>
          <p:spPr>
            <a:xfrm>
              <a:off x="4986061" y="4317223"/>
              <a:ext cx="103740" cy="23238"/>
            </a:xfrm>
            <a:custGeom>
              <a:rect b="b" l="l" r="r" t="t"/>
              <a:pathLst>
                <a:path extrusionOk="0" h="715" w="3192">
                  <a:moveTo>
                    <a:pt x="119" y="0"/>
                  </a:moveTo>
                  <a:cubicBezTo>
                    <a:pt x="72" y="0"/>
                    <a:pt x="0" y="48"/>
                    <a:pt x="0" y="119"/>
                  </a:cubicBezTo>
                  <a:lnTo>
                    <a:pt x="0" y="595"/>
                  </a:lnTo>
                  <a:cubicBezTo>
                    <a:pt x="0" y="643"/>
                    <a:pt x="72" y="715"/>
                    <a:pt x="119" y="715"/>
                  </a:cubicBezTo>
                  <a:lnTo>
                    <a:pt x="3072" y="715"/>
                  </a:lnTo>
                  <a:cubicBezTo>
                    <a:pt x="3120" y="715"/>
                    <a:pt x="3191" y="643"/>
                    <a:pt x="3191" y="595"/>
                  </a:cubicBezTo>
                  <a:lnTo>
                    <a:pt x="3191" y="119"/>
                  </a:lnTo>
                  <a:cubicBezTo>
                    <a:pt x="3191" y="48"/>
                    <a:pt x="3144" y="0"/>
                    <a:pt x="30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87"/>
            <p:cNvSpPr/>
            <p:nvPr/>
          </p:nvSpPr>
          <p:spPr>
            <a:xfrm>
              <a:off x="5065003" y="4214263"/>
              <a:ext cx="24797" cy="23270"/>
            </a:xfrm>
            <a:custGeom>
              <a:rect b="b" l="l" r="r" t="t"/>
              <a:pathLst>
                <a:path extrusionOk="0" h="716" w="763">
                  <a:moveTo>
                    <a:pt x="0" y="1"/>
                  </a:moveTo>
                  <a:cubicBezTo>
                    <a:pt x="48" y="1"/>
                    <a:pt x="96" y="72"/>
                    <a:pt x="96" y="120"/>
                  </a:cubicBezTo>
                  <a:lnTo>
                    <a:pt x="96" y="596"/>
                  </a:lnTo>
                  <a:cubicBezTo>
                    <a:pt x="96" y="668"/>
                    <a:pt x="48" y="715"/>
                    <a:pt x="0" y="715"/>
                  </a:cubicBezTo>
                  <a:lnTo>
                    <a:pt x="643" y="715"/>
                  </a:lnTo>
                  <a:cubicBezTo>
                    <a:pt x="715" y="715"/>
                    <a:pt x="762" y="668"/>
                    <a:pt x="762" y="596"/>
                  </a:cubicBezTo>
                  <a:lnTo>
                    <a:pt x="762" y="120"/>
                  </a:lnTo>
                  <a:cubicBezTo>
                    <a:pt x="762" y="72"/>
                    <a:pt x="691" y="1"/>
                    <a:pt x="643"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87"/>
            <p:cNvSpPr/>
            <p:nvPr/>
          </p:nvSpPr>
          <p:spPr>
            <a:xfrm>
              <a:off x="5065003" y="4266133"/>
              <a:ext cx="24797" cy="23238"/>
            </a:xfrm>
            <a:custGeom>
              <a:rect b="b" l="l" r="r" t="t"/>
              <a:pathLst>
                <a:path extrusionOk="0" h="715" w="763">
                  <a:moveTo>
                    <a:pt x="0" y="0"/>
                  </a:moveTo>
                  <a:cubicBezTo>
                    <a:pt x="48" y="0"/>
                    <a:pt x="96" y="48"/>
                    <a:pt x="96" y="119"/>
                  </a:cubicBezTo>
                  <a:lnTo>
                    <a:pt x="96" y="596"/>
                  </a:lnTo>
                  <a:cubicBezTo>
                    <a:pt x="96" y="643"/>
                    <a:pt x="48" y="715"/>
                    <a:pt x="0" y="715"/>
                  </a:cubicBezTo>
                  <a:lnTo>
                    <a:pt x="643" y="715"/>
                  </a:lnTo>
                  <a:cubicBezTo>
                    <a:pt x="715" y="715"/>
                    <a:pt x="762" y="643"/>
                    <a:pt x="762" y="596"/>
                  </a:cubicBezTo>
                  <a:lnTo>
                    <a:pt x="762" y="119"/>
                  </a:lnTo>
                  <a:cubicBezTo>
                    <a:pt x="762" y="48"/>
                    <a:pt x="691" y="0"/>
                    <a:pt x="643"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87"/>
            <p:cNvSpPr/>
            <p:nvPr/>
          </p:nvSpPr>
          <p:spPr>
            <a:xfrm>
              <a:off x="5065003" y="4317223"/>
              <a:ext cx="24797" cy="23238"/>
            </a:xfrm>
            <a:custGeom>
              <a:rect b="b" l="l" r="r" t="t"/>
              <a:pathLst>
                <a:path extrusionOk="0" h="715" w="763">
                  <a:moveTo>
                    <a:pt x="0" y="0"/>
                  </a:moveTo>
                  <a:cubicBezTo>
                    <a:pt x="48" y="0"/>
                    <a:pt x="96" y="48"/>
                    <a:pt x="96" y="119"/>
                  </a:cubicBezTo>
                  <a:lnTo>
                    <a:pt x="96" y="595"/>
                  </a:lnTo>
                  <a:cubicBezTo>
                    <a:pt x="96" y="643"/>
                    <a:pt x="48" y="715"/>
                    <a:pt x="0" y="715"/>
                  </a:cubicBezTo>
                  <a:lnTo>
                    <a:pt x="643" y="715"/>
                  </a:lnTo>
                  <a:cubicBezTo>
                    <a:pt x="715" y="715"/>
                    <a:pt x="762" y="643"/>
                    <a:pt x="762" y="595"/>
                  </a:cubicBezTo>
                  <a:lnTo>
                    <a:pt x="762" y="119"/>
                  </a:lnTo>
                  <a:cubicBezTo>
                    <a:pt x="762" y="48"/>
                    <a:pt x="691" y="0"/>
                    <a:pt x="643"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87"/>
            <p:cNvSpPr/>
            <p:nvPr/>
          </p:nvSpPr>
          <p:spPr>
            <a:xfrm>
              <a:off x="4945793" y="4205001"/>
              <a:ext cx="10888" cy="147843"/>
            </a:xfrm>
            <a:custGeom>
              <a:rect b="b" l="l" r="r" t="t"/>
              <a:pathLst>
                <a:path extrusionOk="0" h="4549" w="335">
                  <a:moveTo>
                    <a:pt x="144" y="0"/>
                  </a:moveTo>
                  <a:cubicBezTo>
                    <a:pt x="48" y="24"/>
                    <a:pt x="1" y="71"/>
                    <a:pt x="1" y="167"/>
                  </a:cubicBezTo>
                  <a:lnTo>
                    <a:pt x="1" y="4358"/>
                  </a:lnTo>
                  <a:cubicBezTo>
                    <a:pt x="1" y="4501"/>
                    <a:pt x="48" y="4549"/>
                    <a:pt x="144" y="4549"/>
                  </a:cubicBezTo>
                  <a:cubicBezTo>
                    <a:pt x="239" y="4549"/>
                    <a:pt x="334" y="4453"/>
                    <a:pt x="334" y="4358"/>
                  </a:cubicBezTo>
                  <a:lnTo>
                    <a:pt x="334" y="167"/>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87"/>
            <p:cNvSpPr/>
            <p:nvPr/>
          </p:nvSpPr>
          <p:spPr>
            <a:xfrm>
              <a:off x="4845173" y="4239028"/>
              <a:ext cx="36432" cy="48035"/>
            </a:xfrm>
            <a:custGeom>
              <a:rect b="b" l="l" r="r" t="t"/>
              <a:pathLst>
                <a:path extrusionOk="0" h="1478" w="1121">
                  <a:moveTo>
                    <a:pt x="573" y="1"/>
                  </a:moveTo>
                  <a:cubicBezTo>
                    <a:pt x="239" y="1"/>
                    <a:pt x="1" y="310"/>
                    <a:pt x="1" y="739"/>
                  </a:cubicBezTo>
                  <a:cubicBezTo>
                    <a:pt x="1" y="1144"/>
                    <a:pt x="239" y="1477"/>
                    <a:pt x="573" y="1477"/>
                  </a:cubicBezTo>
                  <a:cubicBezTo>
                    <a:pt x="882" y="1477"/>
                    <a:pt x="1120" y="1144"/>
                    <a:pt x="1120" y="739"/>
                  </a:cubicBezTo>
                  <a:cubicBezTo>
                    <a:pt x="1120" y="310"/>
                    <a:pt x="882" y="1"/>
                    <a:pt x="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87"/>
            <p:cNvSpPr/>
            <p:nvPr/>
          </p:nvSpPr>
          <p:spPr>
            <a:xfrm>
              <a:off x="4823528" y="4307148"/>
              <a:ext cx="81282" cy="32532"/>
            </a:xfrm>
            <a:custGeom>
              <a:rect b="b" l="l" r="r" t="t"/>
              <a:pathLst>
                <a:path extrusionOk="0" h="1001" w="2501">
                  <a:moveTo>
                    <a:pt x="1262" y="1"/>
                  </a:moveTo>
                  <a:cubicBezTo>
                    <a:pt x="643" y="1"/>
                    <a:pt x="119" y="429"/>
                    <a:pt x="0" y="1001"/>
                  </a:cubicBezTo>
                  <a:lnTo>
                    <a:pt x="2501" y="1001"/>
                  </a:lnTo>
                  <a:cubicBezTo>
                    <a:pt x="2382" y="429"/>
                    <a:pt x="1881" y="1"/>
                    <a:pt x="126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2" name="Google Shape;19522;p87"/>
          <p:cNvGrpSpPr/>
          <p:nvPr/>
        </p:nvGrpSpPr>
        <p:grpSpPr>
          <a:xfrm>
            <a:off x="5525496" y="4169381"/>
            <a:ext cx="357630" cy="313495"/>
            <a:chOff x="5525496" y="4169381"/>
            <a:chExt cx="357630" cy="313495"/>
          </a:xfrm>
        </p:grpSpPr>
        <p:sp>
          <p:nvSpPr>
            <p:cNvPr id="19523" name="Google Shape;19523;p87"/>
            <p:cNvSpPr/>
            <p:nvPr/>
          </p:nvSpPr>
          <p:spPr>
            <a:xfrm>
              <a:off x="5666383" y="4411636"/>
              <a:ext cx="74328" cy="56518"/>
            </a:xfrm>
            <a:custGeom>
              <a:rect b="b" l="l" r="r" t="t"/>
              <a:pathLst>
                <a:path extrusionOk="0" h="1739" w="2287">
                  <a:moveTo>
                    <a:pt x="1143" y="0"/>
                  </a:moveTo>
                  <a:lnTo>
                    <a:pt x="191" y="215"/>
                  </a:lnTo>
                  <a:lnTo>
                    <a:pt x="0" y="1525"/>
                  </a:lnTo>
                  <a:lnTo>
                    <a:pt x="1310" y="1739"/>
                  </a:lnTo>
                  <a:lnTo>
                    <a:pt x="2286" y="1525"/>
                  </a:lnTo>
                  <a:lnTo>
                    <a:pt x="2096" y="215"/>
                  </a:lnTo>
                  <a:lnTo>
                    <a:pt x="11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87"/>
            <p:cNvSpPr/>
            <p:nvPr/>
          </p:nvSpPr>
          <p:spPr>
            <a:xfrm>
              <a:off x="5717441" y="4413196"/>
              <a:ext cx="23270" cy="55738"/>
            </a:xfrm>
            <a:custGeom>
              <a:rect b="b" l="l" r="r" t="t"/>
              <a:pathLst>
                <a:path extrusionOk="0" h="1715" w="716">
                  <a:moveTo>
                    <a:pt x="287" y="0"/>
                  </a:moveTo>
                  <a:lnTo>
                    <a:pt x="1" y="191"/>
                  </a:lnTo>
                  <a:lnTo>
                    <a:pt x="191" y="1500"/>
                  </a:lnTo>
                  <a:lnTo>
                    <a:pt x="549" y="1715"/>
                  </a:lnTo>
                  <a:lnTo>
                    <a:pt x="715" y="1500"/>
                  </a:lnTo>
                  <a:lnTo>
                    <a:pt x="549" y="191"/>
                  </a:lnTo>
                  <a:lnTo>
                    <a:pt x="287"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87"/>
            <p:cNvSpPr/>
            <p:nvPr/>
          </p:nvSpPr>
          <p:spPr>
            <a:xfrm>
              <a:off x="5677206" y="4205001"/>
              <a:ext cx="54210" cy="39488"/>
            </a:xfrm>
            <a:custGeom>
              <a:rect b="b" l="l" r="r" t="t"/>
              <a:pathLst>
                <a:path extrusionOk="0" h="1215" w="1668">
                  <a:moveTo>
                    <a:pt x="215" y="0"/>
                  </a:moveTo>
                  <a:lnTo>
                    <a:pt x="1" y="1000"/>
                  </a:lnTo>
                  <a:lnTo>
                    <a:pt x="834" y="1215"/>
                  </a:lnTo>
                  <a:lnTo>
                    <a:pt x="1668" y="1000"/>
                  </a:lnTo>
                  <a:lnTo>
                    <a:pt x="145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87"/>
            <p:cNvSpPr/>
            <p:nvPr/>
          </p:nvSpPr>
          <p:spPr>
            <a:xfrm>
              <a:off x="5678766" y="4169381"/>
              <a:ext cx="50343" cy="49563"/>
            </a:xfrm>
            <a:custGeom>
              <a:rect b="b" l="l" r="r" t="t"/>
              <a:pathLst>
                <a:path extrusionOk="0" h="1525" w="1549">
                  <a:moveTo>
                    <a:pt x="786" y="1"/>
                  </a:moveTo>
                  <a:cubicBezTo>
                    <a:pt x="357" y="1"/>
                    <a:pt x="0" y="334"/>
                    <a:pt x="0" y="763"/>
                  </a:cubicBezTo>
                  <a:cubicBezTo>
                    <a:pt x="0" y="1191"/>
                    <a:pt x="357" y="1525"/>
                    <a:pt x="786" y="1525"/>
                  </a:cubicBezTo>
                  <a:cubicBezTo>
                    <a:pt x="1215" y="1525"/>
                    <a:pt x="1548" y="1191"/>
                    <a:pt x="1548" y="763"/>
                  </a:cubicBezTo>
                  <a:cubicBezTo>
                    <a:pt x="1548" y="334"/>
                    <a:pt x="1215" y="1"/>
                    <a:pt x="7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87"/>
            <p:cNvSpPr/>
            <p:nvPr/>
          </p:nvSpPr>
          <p:spPr>
            <a:xfrm>
              <a:off x="5693456" y="4169381"/>
              <a:ext cx="35653" cy="49563"/>
            </a:xfrm>
            <a:custGeom>
              <a:rect b="b" l="l" r="r" t="t"/>
              <a:pathLst>
                <a:path extrusionOk="0" h="1525" w="1097">
                  <a:moveTo>
                    <a:pt x="334" y="1"/>
                  </a:moveTo>
                  <a:cubicBezTo>
                    <a:pt x="215" y="1"/>
                    <a:pt x="96" y="24"/>
                    <a:pt x="1" y="48"/>
                  </a:cubicBezTo>
                  <a:cubicBezTo>
                    <a:pt x="263" y="167"/>
                    <a:pt x="453" y="429"/>
                    <a:pt x="453" y="763"/>
                  </a:cubicBezTo>
                  <a:cubicBezTo>
                    <a:pt x="453" y="1096"/>
                    <a:pt x="263" y="1358"/>
                    <a:pt x="1" y="1477"/>
                  </a:cubicBezTo>
                  <a:cubicBezTo>
                    <a:pt x="96" y="1525"/>
                    <a:pt x="215" y="1525"/>
                    <a:pt x="334" y="1525"/>
                  </a:cubicBezTo>
                  <a:cubicBezTo>
                    <a:pt x="787" y="1525"/>
                    <a:pt x="1096" y="1167"/>
                    <a:pt x="1096" y="763"/>
                  </a:cubicBezTo>
                  <a:cubicBezTo>
                    <a:pt x="1096" y="334"/>
                    <a:pt x="739"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87"/>
            <p:cNvSpPr/>
            <p:nvPr/>
          </p:nvSpPr>
          <p:spPr>
            <a:xfrm>
              <a:off x="5698103" y="4187971"/>
              <a:ext cx="11635" cy="12415"/>
            </a:xfrm>
            <a:custGeom>
              <a:rect b="b" l="l" r="r" t="t"/>
              <a:pathLst>
                <a:path extrusionOk="0" h="382" w="358">
                  <a:moveTo>
                    <a:pt x="191" y="0"/>
                  </a:moveTo>
                  <a:cubicBezTo>
                    <a:pt x="96" y="0"/>
                    <a:pt x="1" y="95"/>
                    <a:pt x="1" y="191"/>
                  </a:cubicBezTo>
                  <a:cubicBezTo>
                    <a:pt x="1" y="286"/>
                    <a:pt x="96" y="381"/>
                    <a:pt x="191" y="381"/>
                  </a:cubicBezTo>
                  <a:cubicBezTo>
                    <a:pt x="286" y="381"/>
                    <a:pt x="358" y="286"/>
                    <a:pt x="358" y="191"/>
                  </a:cubicBezTo>
                  <a:cubicBezTo>
                    <a:pt x="358" y="95"/>
                    <a:pt x="286" y="0"/>
                    <a:pt x="191"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87"/>
            <p:cNvSpPr/>
            <p:nvPr/>
          </p:nvSpPr>
          <p:spPr>
            <a:xfrm>
              <a:off x="5525496" y="4461166"/>
              <a:ext cx="357630" cy="21710"/>
            </a:xfrm>
            <a:custGeom>
              <a:rect b="b" l="l" r="r" t="t"/>
              <a:pathLst>
                <a:path extrusionOk="0" h="668" w="11004">
                  <a:moveTo>
                    <a:pt x="120" y="1"/>
                  </a:moveTo>
                  <a:cubicBezTo>
                    <a:pt x="49" y="1"/>
                    <a:pt x="1" y="72"/>
                    <a:pt x="1" y="120"/>
                  </a:cubicBezTo>
                  <a:lnTo>
                    <a:pt x="1" y="548"/>
                  </a:lnTo>
                  <a:cubicBezTo>
                    <a:pt x="1" y="596"/>
                    <a:pt x="49" y="667"/>
                    <a:pt x="120" y="667"/>
                  </a:cubicBezTo>
                  <a:lnTo>
                    <a:pt x="10860" y="667"/>
                  </a:lnTo>
                  <a:cubicBezTo>
                    <a:pt x="10932" y="667"/>
                    <a:pt x="11003" y="596"/>
                    <a:pt x="10979" y="548"/>
                  </a:cubicBezTo>
                  <a:lnTo>
                    <a:pt x="10979" y="120"/>
                  </a:lnTo>
                  <a:cubicBezTo>
                    <a:pt x="10979" y="72"/>
                    <a:pt x="10908" y="1"/>
                    <a:pt x="10860"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87"/>
            <p:cNvSpPr/>
            <p:nvPr/>
          </p:nvSpPr>
          <p:spPr>
            <a:xfrm>
              <a:off x="5858328" y="4461166"/>
              <a:ext cx="24797" cy="20930"/>
            </a:xfrm>
            <a:custGeom>
              <a:rect b="b" l="l" r="r" t="t"/>
              <a:pathLst>
                <a:path extrusionOk="0" h="644" w="763">
                  <a:moveTo>
                    <a:pt x="0" y="1"/>
                  </a:moveTo>
                  <a:cubicBezTo>
                    <a:pt x="48" y="1"/>
                    <a:pt x="95" y="72"/>
                    <a:pt x="95" y="120"/>
                  </a:cubicBezTo>
                  <a:lnTo>
                    <a:pt x="95" y="548"/>
                  </a:lnTo>
                  <a:cubicBezTo>
                    <a:pt x="95" y="596"/>
                    <a:pt x="48" y="644"/>
                    <a:pt x="0" y="644"/>
                  </a:cubicBezTo>
                  <a:lnTo>
                    <a:pt x="643" y="644"/>
                  </a:lnTo>
                  <a:cubicBezTo>
                    <a:pt x="715" y="644"/>
                    <a:pt x="762" y="596"/>
                    <a:pt x="762" y="548"/>
                  </a:cubicBezTo>
                  <a:lnTo>
                    <a:pt x="762" y="120"/>
                  </a:lnTo>
                  <a:cubicBezTo>
                    <a:pt x="762" y="72"/>
                    <a:pt x="691" y="1"/>
                    <a:pt x="643"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87"/>
            <p:cNvSpPr/>
            <p:nvPr/>
          </p:nvSpPr>
          <p:spPr>
            <a:xfrm>
              <a:off x="5558776" y="4237501"/>
              <a:ext cx="289510" cy="158697"/>
            </a:xfrm>
            <a:custGeom>
              <a:rect b="b" l="l" r="r" t="t"/>
              <a:pathLst>
                <a:path extrusionOk="0" h="4883" w="8908">
                  <a:moveTo>
                    <a:pt x="453" y="0"/>
                  </a:moveTo>
                  <a:cubicBezTo>
                    <a:pt x="215" y="0"/>
                    <a:pt x="1" y="215"/>
                    <a:pt x="1" y="453"/>
                  </a:cubicBezTo>
                  <a:lnTo>
                    <a:pt x="1" y="4620"/>
                  </a:lnTo>
                  <a:lnTo>
                    <a:pt x="4478" y="4882"/>
                  </a:lnTo>
                  <a:lnTo>
                    <a:pt x="8908" y="4620"/>
                  </a:lnTo>
                  <a:lnTo>
                    <a:pt x="8908" y="453"/>
                  </a:lnTo>
                  <a:cubicBezTo>
                    <a:pt x="8908" y="215"/>
                    <a:pt x="8693" y="0"/>
                    <a:pt x="845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87"/>
            <p:cNvSpPr/>
            <p:nvPr/>
          </p:nvSpPr>
          <p:spPr>
            <a:xfrm>
              <a:off x="5819621" y="4237501"/>
              <a:ext cx="28665" cy="158697"/>
            </a:xfrm>
            <a:custGeom>
              <a:rect b="b" l="l" r="r" t="t"/>
              <a:pathLst>
                <a:path extrusionOk="0" h="4883" w="882">
                  <a:moveTo>
                    <a:pt x="0" y="0"/>
                  </a:moveTo>
                  <a:cubicBezTo>
                    <a:pt x="191" y="0"/>
                    <a:pt x="358" y="167"/>
                    <a:pt x="358" y="357"/>
                  </a:cubicBezTo>
                  <a:lnTo>
                    <a:pt x="358" y="4882"/>
                  </a:lnTo>
                  <a:lnTo>
                    <a:pt x="882" y="4620"/>
                  </a:lnTo>
                  <a:lnTo>
                    <a:pt x="882" y="357"/>
                  </a:lnTo>
                  <a:cubicBezTo>
                    <a:pt x="882" y="167"/>
                    <a:pt x="739" y="0"/>
                    <a:pt x="52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87"/>
            <p:cNvSpPr/>
            <p:nvPr/>
          </p:nvSpPr>
          <p:spPr>
            <a:xfrm>
              <a:off x="5587441" y="4266913"/>
              <a:ext cx="95225" cy="93665"/>
            </a:xfrm>
            <a:custGeom>
              <a:rect b="b" l="l" r="r" t="t"/>
              <a:pathLst>
                <a:path extrusionOk="0" h="2882" w="2930">
                  <a:moveTo>
                    <a:pt x="143" y="0"/>
                  </a:moveTo>
                  <a:cubicBezTo>
                    <a:pt x="48" y="0"/>
                    <a:pt x="0" y="48"/>
                    <a:pt x="0" y="143"/>
                  </a:cubicBezTo>
                  <a:lnTo>
                    <a:pt x="0" y="2739"/>
                  </a:lnTo>
                  <a:cubicBezTo>
                    <a:pt x="0" y="2834"/>
                    <a:pt x="48" y="2882"/>
                    <a:pt x="143" y="2882"/>
                  </a:cubicBezTo>
                  <a:lnTo>
                    <a:pt x="667" y="2882"/>
                  </a:lnTo>
                  <a:lnTo>
                    <a:pt x="1500" y="2667"/>
                  </a:lnTo>
                  <a:lnTo>
                    <a:pt x="2262" y="2882"/>
                  </a:lnTo>
                  <a:lnTo>
                    <a:pt x="2786" y="2882"/>
                  </a:lnTo>
                  <a:cubicBezTo>
                    <a:pt x="2882" y="2882"/>
                    <a:pt x="2929" y="2834"/>
                    <a:pt x="2882" y="2739"/>
                  </a:cubicBezTo>
                  <a:lnTo>
                    <a:pt x="2882" y="143"/>
                  </a:lnTo>
                  <a:cubicBezTo>
                    <a:pt x="2882" y="48"/>
                    <a:pt x="2810" y="0"/>
                    <a:pt x="273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87"/>
            <p:cNvSpPr/>
            <p:nvPr/>
          </p:nvSpPr>
          <p:spPr>
            <a:xfrm>
              <a:off x="5624588" y="4287031"/>
              <a:ext cx="23238" cy="30972"/>
            </a:xfrm>
            <a:custGeom>
              <a:rect b="b" l="l" r="r" t="t"/>
              <a:pathLst>
                <a:path extrusionOk="0" h="953" w="715">
                  <a:moveTo>
                    <a:pt x="357" y="0"/>
                  </a:moveTo>
                  <a:cubicBezTo>
                    <a:pt x="167" y="0"/>
                    <a:pt x="0" y="215"/>
                    <a:pt x="0" y="477"/>
                  </a:cubicBezTo>
                  <a:cubicBezTo>
                    <a:pt x="0" y="739"/>
                    <a:pt x="167" y="953"/>
                    <a:pt x="357" y="953"/>
                  </a:cubicBezTo>
                  <a:cubicBezTo>
                    <a:pt x="572" y="953"/>
                    <a:pt x="715" y="739"/>
                    <a:pt x="715" y="477"/>
                  </a:cubicBezTo>
                  <a:cubicBezTo>
                    <a:pt x="715" y="215"/>
                    <a:pt x="572"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87"/>
            <p:cNvSpPr/>
            <p:nvPr/>
          </p:nvSpPr>
          <p:spPr>
            <a:xfrm>
              <a:off x="5610646" y="4337341"/>
              <a:ext cx="51122" cy="23238"/>
            </a:xfrm>
            <a:custGeom>
              <a:rect b="b" l="l" r="r" t="t"/>
              <a:pathLst>
                <a:path extrusionOk="0" h="715" w="1573">
                  <a:moveTo>
                    <a:pt x="596" y="0"/>
                  </a:moveTo>
                  <a:cubicBezTo>
                    <a:pt x="262" y="0"/>
                    <a:pt x="0" y="262"/>
                    <a:pt x="0" y="596"/>
                  </a:cubicBezTo>
                  <a:lnTo>
                    <a:pt x="0"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87"/>
            <p:cNvSpPr/>
            <p:nvPr/>
          </p:nvSpPr>
          <p:spPr>
            <a:xfrm>
              <a:off x="5660956" y="4266913"/>
              <a:ext cx="21710" cy="93665"/>
            </a:xfrm>
            <a:custGeom>
              <a:rect b="b" l="l" r="r" t="t"/>
              <a:pathLst>
                <a:path extrusionOk="0" h="2882" w="668">
                  <a:moveTo>
                    <a:pt x="0" y="0"/>
                  </a:moveTo>
                  <a:cubicBezTo>
                    <a:pt x="72" y="0"/>
                    <a:pt x="143" y="48"/>
                    <a:pt x="143" y="143"/>
                  </a:cubicBezTo>
                  <a:lnTo>
                    <a:pt x="143" y="2739"/>
                  </a:lnTo>
                  <a:cubicBezTo>
                    <a:pt x="143" y="2834"/>
                    <a:pt x="72" y="2882"/>
                    <a:pt x="0" y="2882"/>
                  </a:cubicBezTo>
                  <a:lnTo>
                    <a:pt x="524" y="2882"/>
                  </a:lnTo>
                  <a:cubicBezTo>
                    <a:pt x="620" y="2882"/>
                    <a:pt x="667" y="2834"/>
                    <a:pt x="667" y="2739"/>
                  </a:cubicBezTo>
                  <a:lnTo>
                    <a:pt x="667" y="143"/>
                  </a:lnTo>
                  <a:cubicBezTo>
                    <a:pt x="667" y="48"/>
                    <a:pt x="620" y="0"/>
                    <a:pt x="52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87"/>
            <p:cNvSpPr/>
            <p:nvPr/>
          </p:nvSpPr>
          <p:spPr>
            <a:xfrm>
              <a:off x="5720561" y="4266913"/>
              <a:ext cx="96005" cy="93665"/>
            </a:xfrm>
            <a:custGeom>
              <a:rect b="b" l="l" r="r" t="t"/>
              <a:pathLst>
                <a:path extrusionOk="0" h="2882" w="2954">
                  <a:moveTo>
                    <a:pt x="143" y="0"/>
                  </a:moveTo>
                  <a:cubicBezTo>
                    <a:pt x="72" y="0"/>
                    <a:pt x="0" y="48"/>
                    <a:pt x="0" y="143"/>
                  </a:cubicBezTo>
                  <a:lnTo>
                    <a:pt x="0" y="2739"/>
                  </a:lnTo>
                  <a:cubicBezTo>
                    <a:pt x="0" y="2834"/>
                    <a:pt x="72" y="2882"/>
                    <a:pt x="143" y="2882"/>
                  </a:cubicBezTo>
                  <a:lnTo>
                    <a:pt x="691" y="2882"/>
                  </a:lnTo>
                  <a:lnTo>
                    <a:pt x="1524" y="2667"/>
                  </a:lnTo>
                  <a:lnTo>
                    <a:pt x="2263" y="2882"/>
                  </a:lnTo>
                  <a:lnTo>
                    <a:pt x="2810" y="2882"/>
                  </a:lnTo>
                  <a:cubicBezTo>
                    <a:pt x="2882" y="2882"/>
                    <a:pt x="2953" y="2834"/>
                    <a:pt x="2882" y="2739"/>
                  </a:cubicBezTo>
                  <a:lnTo>
                    <a:pt x="2882" y="143"/>
                  </a:lnTo>
                  <a:cubicBezTo>
                    <a:pt x="2882" y="48"/>
                    <a:pt x="2834" y="0"/>
                    <a:pt x="27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87"/>
            <p:cNvSpPr/>
            <p:nvPr/>
          </p:nvSpPr>
          <p:spPr>
            <a:xfrm>
              <a:off x="5757708" y="4287031"/>
              <a:ext cx="23238" cy="30972"/>
            </a:xfrm>
            <a:custGeom>
              <a:rect b="b" l="l" r="r" t="t"/>
              <a:pathLst>
                <a:path extrusionOk="0" h="953" w="715">
                  <a:moveTo>
                    <a:pt x="357" y="0"/>
                  </a:moveTo>
                  <a:cubicBezTo>
                    <a:pt x="143" y="0"/>
                    <a:pt x="0" y="215"/>
                    <a:pt x="0" y="477"/>
                  </a:cubicBezTo>
                  <a:cubicBezTo>
                    <a:pt x="0" y="739"/>
                    <a:pt x="143" y="953"/>
                    <a:pt x="357" y="953"/>
                  </a:cubicBezTo>
                  <a:cubicBezTo>
                    <a:pt x="548" y="953"/>
                    <a:pt x="715" y="739"/>
                    <a:pt x="715" y="477"/>
                  </a:cubicBezTo>
                  <a:cubicBezTo>
                    <a:pt x="715" y="215"/>
                    <a:pt x="548"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87"/>
            <p:cNvSpPr/>
            <p:nvPr/>
          </p:nvSpPr>
          <p:spPr>
            <a:xfrm>
              <a:off x="5743766" y="4337341"/>
              <a:ext cx="51122" cy="23238"/>
            </a:xfrm>
            <a:custGeom>
              <a:rect b="b" l="l" r="r" t="t"/>
              <a:pathLst>
                <a:path extrusionOk="0" h="715" w="1573">
                  <a:moveTo>
                    <a:pt x="596" y="0"/>
                  </a:moveTo>
                  <a:cubicBezTo>
                    <a:pt x="263" y="0"/>
                    <a:pt x="1" y="262"/>
                    <a:pt x="1" y="596"/>
                  </a:cubicBezTo>
                  <a:lnTo>
                    <a:pt x="1"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87"/>
            <p:cNvSpPr/>
            <p:nvPr/>
          </p:nvSpPr>
          <p:spPr>
            <a:xfrm>
              <a:off x="5794076" y="4266913"/>
              <a:ext cx="22490" cy="93665"/>
            </a:xfrm>
            <a:custGeom>
              <a:rect b="b" l="l" r="r" t="t"/>
              <a:pathLst>
                <a:path extrusionOk="0" h="2882" w="692">
                  <a:moveTo>
                    <a:pt x="1" y="0"/>
                  </a:moveTo>
                  <a:cubicBezTo>
                    <a:pt x="96" y="0"/>
                    <a:pt x="143" y="48"/>
                    <a:pt x="143" y="143"/>
                  </a:cubicBezTo>
                  <a:lnTo>
                    <a:pt x="143" y="2739"/>
                  </a:lnTo>
                  <a:cubicBezTo>
                    <a:pt x="143" y="2834"/>
                    <a:pt x="96" y="2882"/>
                    <a:pt x="1" y="2882"/>
                  </a:cubicBezTo>
                  <a:lnTo>
                    <a:pt x="548" y="2882"/>
                  </a:lnTo>
                  <a:cubicBezTo>
                    <a:pt x="620" y="2882"/>
                    <a:pt x="691" y="2834"/>
                    <a:pt x="691" y="2739"/>
                  </a:cubicBezTo>
                  <a:lnTo>
                    <a:pt x="691" y="143"/>
                  </a:lnTo>
                  <a:cubicBezTo>
                    <a:pt x="691" y="48"/>
                    <a:pt x="620" y="0"/>
                    <a:pt x="548"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87"/>
            <p:cNvSpPr/>
            <p:nvPr/>
          </p:nvSpPr>
          <p:spPr>
            <a:xfrm>
              <a:off x="5560336" y="4387651"/>
              <a:ext cx="288730" cy="31753"/>
            </a:xfrm>
            <a:custGeom>
              <a:rect b="b" l="l" r="r" t="t"/>
              <a:pathLst>
                <a:path extrusionOk="0" h="977" w="8884">
                  <a:moveTo>
                    <a:pt x="1" y="0"/>
                  </a:moveTo>
                  <a:lnTo>
                    <a:pt x="1" y="619"/>
                  </a:lnTo>
                  <a:cubicBezTo>
                    <a:pt x="1" y="834"/>
                    <a:pt x="143" y="977"/>
                    <a:pt x="358" y="977"/>
                  </a:cubicBezTo>
                  <a:lnTo>
                    <a:pt x="8526" y="977"/>
                  </a:lnTo>
                  <a:cubicBezTo>
                    <a:pt x="8740" y="977"/>
                    <a:pt x="8883" y="834"/>
                    <a:pt x="8883" y="619"/>
                  </a:cubicBezTo>
                  <a:lnTo>
                    <a:pt x="888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87"/>
            <p:cNvSpPr/>
            <p:nvPr/>
          </p:nvSpPr>
          <p:spPr>
            <a:xfrm>
              <a:off x="5819621" y="4387651"/>
              <a:ext cx="28665" cy="30972"/>
            </a:xfrm>
            <a:custGeom>
              <a:rect b="b" l="l" r="r" t="t"/>
              <a:pathLst>
                <a:path extrusionOk="0" h="953" w="882">
                  <a:moveTo>
                    <a:pt x="358" y="0"/>
                  </a:moveTo>
                  <a:lnTo>
                    <a:pt x="358" y="596"/>
                  </a:lnTo>
                  <a:cubicBezTo>
                    <a:pt x="358" y="810"/>
                    <a:pt x="191" y="953"/>
                    <a:pt x="0" y="953"/>
                  </a:cubicBezTo>
                  <a:lnTo>
                    <a:pt x="524" y="953"/>
                  </a:lnTo>
                  <a:cubicBezTo>
                    <a:pt x="739" y="953"/>
                    <a:pt x="882" y="810"/>
                    <a:pt x="882" y="596"/>
                  </a:cubicBezTo>
                  <a:lnTo>
                    <a:pt x="882"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3" name="Google Shape;19543;p87"/>
          <p:cNvGrpSpPr/>
          <p:nvPr/>
        </p:nvGrpSpPr>
        <p:grpSpPr>
          <a:xfrm>
            <a:off x="6279366" y="4189498"/>
            <a:ext cx="358378" cy="272480"/>
            <a:chOff x="6279366" y="4189498"/>
            <a:chExt cx="358378" cy="272480"/>
          </a:xfrm>
        </p:grpSpPr>
        <p:sp>
          <p:nvSpPr>
            <p:cNvPr id="19544" name="Google Shape;19544;p87"/>
            <p:cNvSpPr/>
            <p:nvPr/>
          </p:nvSpPr>
          <p:spPr>
            <a:xfrm>
              <a:off x="6280146" y="4229766"/>
              <a:ext cx="357598" cy="232213"/>
            </a:xfrm>
            <a:custGeom>
              <a:rect b="b" l="l" r="r" t="t"/>
              <a:pathLst>
                <a:path extrusionOk="0" h="7145" w="11003">
                  <a:moveTo>
                    <a:pt x="5668" y="0"/>
                  </a:moveTo>
                  <a:lnTo>
                    <a:pt x="0" y="119"/>
                  </a:lnTo>
                  <a:lnTo>
                    <a:pt x="0" y="6978"/>
                  </a:lnTo>
                  <a:cubicBezTo>
                    <a:pt x="0" y="7073"/>
                    <a:pt x="71" y="7144"/>
                    <a:pt x="167" y="7144"/>
                  </a:cubicBezTo>
                  <a:lnTo>
                    <a:pt x="10836" y="7144"/>
                  </a:lnTo>
                  <a:cubicBezTo>
                    <a:pt x="10907" y="7144"/>
                    <a:pt x="11002" y="7073"/>
                    <a:pt x="11002" y="6978"/>
                  </a:cubicBezTo>
                  <a:lnTo>
                    <a:pt x="11002" y="119"/>
                  </a:lnTo>
                  <a:lnTo>
                    <a:pt x="5668"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87"/>
            <p:cNvSpPr/>
            <p:nvPr/>
          </p:nvSpPr>
          <p:spPr>
            <a:xfrm>
              <a:off x="6609826" y="4229766"/>
              <a:ext cx="27138" cy="232213"/>
            </a:xfrm>
            <a:custGeom>
              <a:rect b="b" l="l" r="r" t="t"/>
              <a:pathLst>
                <a:path extrusionOk="0" h="7145" w="835">
                  <a:moveTo>
                    <a:pt x="168" y="0"/>
                  </a:moveTo>
                  <a:lnTo>
                    <a:pt x="168" y="6978"/>
                  </a:lnTo>
                  <a:cubicBezTo>
                    <a:pt x="168" y="7073"/>
                    <a:pt x="96" y="7144"/>
                    <a:pt x="1" y="7144"/>
                  </a:cubicBezTo>
                  <a:lnTo>
                    <a:pt x="644" y="7144"/>
                  </a:lnTo>
                  <a:cubicBezTo>
                    <a:pt x="739" y="7144"/>
                    <a:pt x="834" y="7073"/>
                    <a:pt x="834" y="6978"/>
                  </a:cubicBezTo>
                  <a:lnTo>
                    <a:pt x="834" y="119"/>
                  </a:lnTo>
                  <a:lnTo>
                    <a:pt x="16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87"/>
            <p:cNvSpPr/>
            <p:nvPr/>
          </p:nvSpPr>
          <p:spPr>
            <a:xfrm>
              <a:off x="6279366" y="4190278"/>
              <a:ext cx="202020" cy="271700"/>
            </a:xfrm>
            <a:custGeom>
              <a:rect b="b" l="l" r="r" t="t"/>
              <a:pathLst>
                <a:path extrusionOk="0" h="8360" w="6216">
                  <a:moveTo>
                    <a:pt x="191" y="1"/>
                  </a:moveTo>
                  <a:cubicBezTo>
                    <a:pt x="95" y="1"/>
                    <a:pt x="0" y="96"/>
                    <a:pt x="0" y="191"/>
                  </a:cubicBezTo>
                  <a:lnTo>
                    <a:pt x="0" y="8193"/>
                  </a:lnTo>
                  <a:cubicBezTo>
                    <a:pt x="0" y="8288"/>
                    <a:pt x="95" y="8359"/>
                    <a:pt x="191" y="8359"/>
                  </a:cubicBezTo>
                  <a:lnTo>
                    <a:pt x="6216" y="8359"/>
                  </a:lnTo>
                  <a:lnTo>
                    <a:pt x="6216" y="1"/>
                  </a:ln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87"/>
            <p:cNvSpPr/>
            <p:nvPr/>
          </p:nvSpPr>
          <p:spPr>
            <a:xfrm>
              <a:off x="6280146" y="4189498"/>
              <a:ext cx="357598" cy="44168"/>
            </a:xfrm>
            <a:custGeom>
              <a:rect b="b" l="l" r="r" t="t"/>
              <a:pathLst>
                <a:path extrusionOk="0" h="1359" w="11003">
                  <a:moveTo>
                    <a:pt x="167" y="1"/>
                  </a:moveTo>
                  <a:cubicBezTo>
                    <a:pt x="71" y="1"/>
                    <a:pt x="0" y="96"/>
                    <a:pt x="0" y="167"/>
                  </a:cubicBezTo>
                  <a:lnTo>
                    <a:pt x="0" y="1358"/>
                  </a:lnTo>
                  <a:lnTo>
                    <a:pt x="11002" y="1358"/>
                  </a:lnTo>
                  <a:lnTo>
                    <a:pt x="11002" y="167"/>
                  </a:lnTo>
                  <a:cubicBezTo>
                    <a:pt x="11002" y="96"/>
                    <a:pt x="10907"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87"/>
            <p:cNvSpPr/>
            <p:nvPr/>
          </p:nvSpPr>
          <p:spPr>
            <a:xfrm>
              <a:off x="6610606" y="4190278"/>
              <a:ext cx="27138" cy="44915"/>
            </a:xfrm>
            <a:custGeom>
              <a:rect b="b" l="l" r="r" t="t"/>
              <a:pathLst>
                <a:path extrusionOk="0" h="1382" w="835">
                  <a:moveTo>
                    <a:pt x="1" y="1"/>
                  </a:moveTo>
                  <a:cubicBezTo>
                    <a:pt x="96" y="1"/>
                    <a:pt x="191" y="96"/>
                    <a:pt x="191" y="191"/>
                  </a:cubicBezTo>
                  <a:lnTo>
                    <a:pt x="191" y="1382"/>
                  </a:lnTo>
                  <a:lnTo>
                    <a:pt x="834" y="1382"/>
                  </a:lnTo>
                  <a:lnTo>
                    <a:pt x="834" y="191"/>
                  </a:lnTo>
                  <a:cubicBezTo>
                    <a:pt x="834" y="96"/>
                    <a:pt x="739"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87"/>
            <p:cNvSpPr/>
            <p:nvPr/>
          </p:nvSpPr>
          <p:spPr>
            <a:xfrm>
              <a:off x="6554121" y="4205748"/>
              <a:ext cx="12415" cy="11668"/>
            </a:xfrm>
            <a:custGeom>
              <a:rect b="b" l="l" r="r" t="t"/>
              <a:pathLst>
                <a:path extrusionOk="0" h="359" w="382">
                  <a:moveTo>
                    <a:pt x="191" y="1"/>
                  </a:moveTo>
                  <a:cubicBezTo>
                    <a:pt x="96" y="1"/>
                    <a:pt x="0" y="72"/>
                    <a:pt x="0" y="168"/>
                  </a:cubicBezTo>
                  <a:cubicBezTo>
                    <a:pt x="0" y="287"/>
                    <a:pt x="96" y="358"/>
                    <a:pt x="191" y="358"/>
                  </a:cubicBezTo>
                  <a:cubicBezTo>
                    <a:pt x="286" y="358"/>
                    <a:pt x="381" y="287"/>
                    <a:pt x="381" y="168"/>
                  </a:cubicBezTo>
                  <a:cubicBezTo>
                    <a:pt x="381"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87"/>
            <p:cNvSpPr/>
            <p:nvPr/>
          </p:nvSpPr>
          <p:spPr>
            <a:xfrm>
              <a:off x="6578106" y="4205748"/>
              <a:ext cx="11635" cy="11668"/>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87"/>
            <p:cNvSpPr/>
            <p:nvPr/>
          </p:nvSpPr>
          <p:spPr>
            <a:xfrm>
              <a:off x="6599783" y="4205748"/>
              <a:ext cx="11635" cy="11668"/>
            </a:xfrm>
            <a:custGeom>
              <a:rect b="b" l="l" r="r" t="t"/>
              <a:pathLst>
                <a:path extrusionOk="0" h="359" w="358">
                  <a:moveTo>
                    <a:pt x="191" y="1"/>
                  </a:moveTo>
                  <a:cubicBezTo>
                    <a:pt x="96" y="1"/>
                    <a:pt x="0" y="72"/>
                    <a:pt x="0" y="168"/>
                  </a:cubicBezTo>
                  <a:cubicBezTo>
                    <a:pt x="0"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87"/>
            <p:cNvSpPr/>
            <p:nvPr/>
          </p:nvSpPr>
          <p:spPr>
            <a:xfrm>
              <a:off x="6321161" y="4311016"/>
              <a:ext cx="21678" cy="21710"/>
            </a:xfrm>
            <a:custGeom>
              <a:rect b="b" l="l" r="r" t="t"/>
              <a:pathLst>
                <a:path extrusionOk="0" h="668" w="667">
                  <a:moveTo>
                    <a:pt x="334" y="1"/>
                  </a:moveTo>
                  <a:cubicBezTo>
                    <a:pt x="143" y="1"/>
                    <a:pt x="0" y="143"/>
                    <a:pt x="0" y="334"/>
                  </a:cubicBezTo>
                  <a:cubicBezTo>
                    <a:pt x="0" y="525"/>
                    <a:pt x="143" y="667"/>
                    <a:pt x="334" y="667"/>
                  </a:cubicBezTo>
                  <a:cubicBezTo>
                    <a:pt x="524" y="667"/>
                    <a:pt x="667" y="525"/>
                    <a:pt x="667" y="334"/>
                  </a:cubicBezTo>
                  <a:cubicBezTo>
                    <a:pt x="667" y="143"/>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87"/>
            <p:cNvSpPr/>
            <p:nvPr/>
          </p:nvSpPr>
          <p:spPr>
            <a:xfrm>
              <a:off x="637069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87"/>
            <p:cNvSpPr/>
            <p:nvPr/>
          </p:nvSpPr>
          <p:spPr>
            <a:xfrm>
              <a:off x="642100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87"/>
            <p:cNvSpPr/>
            <p:nvPr/>
          </p:nvSpPr>
          <p:spPr>
            <a:xfrm>
              <a:off x="6321161" y="4406208"/>
              <a:ext cx="21678" cy="20930"/>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87"/>
            <p:cNvSpPr/>
            <p:nvPr/>
          </p:nvSpPr>
          <p:spPr>
            <a:xfrm>
              <a:off x="637069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87"/>
            <p:cNvSpPr/>
            <p:nvPr/>
          </p:nvSpPr>
          <p:spPr>
            <a:xfrm>
              <a:off x="642100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87"/>
            <p:cNvSpPr/>
            <p:nvPr/>
          </p:nvSpPr>
          <p:spPr>
            <a:xfrm>
              <a:off x="6516193" y="4261811"/>
              <a:ext cx="89050" cy="173713"/>
            </a:xfrm>
            <a:custGeom>
              <a:rect b="b" l="l" r="r" t="t"/>
              <a:pathLst>
                <a:path extrusionOk="0" h="5345" w="2740">
                  <a:moveTo>
                    <a:pt x="2309" y="0"/>
                  </a:moveTo>
                  <a:cubicBezTo>
                    <a:pt x="2178" y="0"/>
                    <a:pt x="2046" y="84"/>
                    <a:pt x="1977" y="205"/>
                  </a:cubicBezTo>
                  <a:lnTo>
                    <a:pt x="48" y="4682"/>
                  </a:lnTo>
                  <a:cubicBezTo>
                    <a:pt x="0" y="4801"/>
                    <a:pt x="0" y="4920"/>
                    <a:pt x="24" y="5039"/>
                  </a:cubicBezTo>
                  <a:lnTo>
                    <a:pt x="72" y="5277"/>
                  </a:lnTo>
                  <a:cubicBezTo>
                    <a:pt x="72" y="5311"/>
                    <a:pt x="119" y="5345"/>
                    <a:pt x="173" y="5345"/>
                  </a:cubicBezTo>
                  <a:cubicBezTo>
                    <a:pt x="195" y="5345"/>
                    <a:pt x="218" y="5339"/>
                    <a:pt x="239" y="5325"/>
                  </a:cubicBezTo>
                  <a:lnTo>
                    <a:pt x="477" y="5206"/>
                  </a:lnTo>
                  <a:cubicBezTo>
                    <a:pt x="596" y="5158"/>
                    <a:pt x="667" y="5063"/>
                    <a:pt x="715" y="4968"/>
                  </a:cubicBezTo>
                  <a:lnTo>
                    <a:pt x="2644" y="514"/>
                  </a:lnTo>
                  <a:cubicBezTo>
                    <a:pt x="2739" y="324"/>
                    <a:pt x="2644" y="110"/>
                    <a:pt x="2453" y="38"/>
                  </a:cubicBezTo>
                  <a:cubicBezTo>
                    <a:pt x="2408" y="12"/>
                    <a:pt x="2359" y="0"/>
                    <a:pt x="230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87"/>
            <p:cNvSpPr/>
            <p:nvPr/>
          </p:nvSpPr>
          <p:spPr>
            <a:xfrm>
              <a:off x="6315733" y="4263046"/>
              <a:ext cx="11635" cy="11635"/>
            </a:xfrm>
            <a:custGeom>
              <a:rect b="b" l="l" r="r" t="t"/>
              <a:pathLst>
                <a:path extrusionOk="0" h="358" w="358">
                  <a:moveTo>
                    <a:pt x="167" y="0"/>
                  </a:moveTo>
                  <a:cubicBezTo>
                    <a:pt x="72" y="0"/>
                    <a:pt x="0" y="72"/>
                    <a:pt x="0" y="167"/>
                  </a:cubicBezTo>
                  <a:cubicBezTo>
                    <a:pt x="0" y="262"/>
                    <a:pt x="72" y="357"/>
                    <a:pt x="167" y="357"/>
                  </a:cubicBezTo>
                  <a:cubicBezTo>
                    <a:pt x="262" y="357"/>
                    <a:pt x="358" y="262"/>
                    <a:pt x="358" y="167"/>
                  </a:cubicBezTo>
                  <a:cubicBezTo>
                    <a:pt x="358"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87"/>
            <p:cNvSpPr/>
            <p:nvPr/>
          </p:nvSpPr>
          <p:spPr>
            <a:xfrm>
              <a:off x="6314173" y="4286251"/>
              <a:ext cx="76668" cy="10855"/>
            </a:xfrm>
            <a:custGeom>
              <a:rect b="b" l="l" r="r" t="t"/>
              <a:pathLst>
                <a:path extrusionOk="0" h="334" w="2359">
                  <a:moveTo>
                    <a:pt x="191" y="1"/>
                  </a:moveTo>
                  <a:cubicBezTo>
                    <a:pt x="72" y="1"/>
                    <a:pt x="1" y="96"/>
                    <a:pt x="1" y="167"/>
                  </a:cubicBezTo>
                  <a:cubicBezTo>
                    <a:pt x="48" y="262"/>
                    <a:pt x="96" y="334"/>
                    <a:pt x="191" y="334"/>
                  </a:cubicBezTo>
                  <a:lnTo>
                    <a:pt x="2192" y="334"/>
                  </a:lnTo>
                  <a:cubicBezTo>
                    <a:pt x="2311" y="334"/>
                    <a:pt x="2358" y="239"/>
                    <a:pt x="2358" y="143"/>
                  </a:cubicBezTo>
                  <a:cubicBezTo>
                    <a:pt x="2335" y="48"/>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87"/>
            <p:cNvSpPr/>
            <p:nvPr/>
          </p:nvSpPr>
          <p:spPr>
            <a:xfrm>
              <a:off x="6335071" y="4263046"/>
              <a:ext cx="113035" cy="10855"/>
            </a:xfrm>
            <a:custGeom>
              <a:rect b="b" l="l" r="r" t="t"/>
              <a:pathLst>
                <a:path extrusionOk="0" h="334" w="3478">
                  <a:moveTo>
                    <a:pt x="168" y="0"/>
                  </a:moveTo>
                  <a:cubicBezTo>
                    <a:pt x="48" y="0"/>
                    <a:pt x="1" y="95"/>
                    <a:pt x="1" y="167"/>
                  </a:cubicBezTo>
                  <a:cubicBezTo>
                    <a:pt x="25" y="262"/>
                    <a:pt x="96" y="334"/>
                    <a:pt x="168" y="334"/>
                  </a:cubicBezTo>
                  <a:lnTo>
                    <a:pt x="3311" y="334"/>
                  </a:lnTo>
                  <a:cubicBezTo>
                    <a:pt x="3382" y="334"/>
                    <a:pt x="3478" y="262"/>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87"/>
            <p:cNvSpPr/>
            <p:nvPr/>
          </p:nvSpPr>
          <p:spPr>
            <a:xfrm>
              <a:off x="6315733" y="4357458"/>
              <a:ext cx="11635" cy="11635"/>
            </a:xfrm>
            <a:custGeom>
              <a:rect b="b" l="l" r="r" t="t"/>
              <a:pathLst>
                <a:path extrusionOk="0" h="358" w="358">
                  <a:moveTo>
                    <a:pt x="167" y="0"/>
                  </a:moveTo>
                  <a:cubicBezTo>
                    <a:pt x="72" y="0"/>
                    <a:pt x="0" y="96"/>
                    <a:pt x="0" y="191"/>
                  </a:cubicBezTo>
                  <a:cubicBezTo>
                    <a:pt x="0" y="286"/>
                    <a:pt x="72" y="358"/>
                    <a:pt x="167" y="358"/>
                  </a:cubicBezTo>
                  <a:cubicBezTo>
                    <a:pt x="262" y="358"/>
                    <a:pt x="358" y="286"/>
                    <a:pt x="358" y="191"/>
                  </a:cubicBezTo>
                  <a:cubicBezTo>
                    <a:pt x="358"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87"/>
            <p:cNvSpPr/>
            <p:nvPr/>
          </p:nvSpPr>
          <p:spPr>
            <a:xfrm>
              <a:off x="6314173" y="4380663"/>
              <a:ext cx="76668" cy="10888"/>
            </a:xfrm>
            <a:custGeom>
              <a:rect b="b" l="l" r="r" t="t"/>
              <a:pathLst>
                <a:path extrusionOk="0" h="335" w="2359">
                  <a:moveTo>
                    <a:pt x="191" y="1"/>
                  </a:moveTo>
                  <a:cubicBezTo>
                    <a:pt x="72" y="1"/>
                    <a:pt x="1" y="96"/>
                    <a:pt x="1" y="191"/>
                  </a:cubicBezTo>
                  <a:cubicBezTo>
                    <a:pt x="48" y="287"/>
                    <a:pt x="96" y="334"/>
                    <a:pt x="191" y="334"/>
                  </a:cubicBezTo>
                  <a:lnTo>
                    <a:pt x="2192" y="334"/>
                  </a:lnTo>
                  <a:cubicBezTo>
                    <a:pt x="2311" y="334"/>
                    <a:pt x="2358" y="287"/>
                    <a:pt x="2358" y="144"/>
                  </a:cubicBezTo>
                  <a:cubicBezTo>
                    <a:pt x="2335" y="72"/>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87"/>
            <p:cNvSpPr/>
            <p:nvPr/>
          </p:nvSpPr>
          <p:spPr>
            <a:xfrm>
              <a:off x="6335071" y="4359018"/>
              <a:ext cx="113035" cy="10075"/>
            </a:xfrm>
            <a:custGeom>
              <a:rect b="b" l="l" r="r" t="t"/>
              <a:pathLst>
                <a:path extrusionOk="0" h="310" w="3478">
                  <a:moveTo>
                    <a:pt x="168" y="0"/>
                  </a:moveTo>
                  <a:cubicBezTo>
                    <a:pt x="48" y="0"/>
                    <a:pt x="1" y="72"/>
                    <a:pt x="1" y="167"/>
                  </a:cubicBezTo>
                  <a:cubicBezTo>
                    <a:pt x="25" y="262"/>
                    <a:pt x="96" y="310"/>
                    <a:pt x="168" y="310"/>
                  </a:cubicBezTo>
                  <a:lnTo>
                    <a:pt x="3311" y="310"/>
                  </a:lnTo>
                  <a:cubicBezTo>
                    <a:pt x="3382" y="310"/>
                    <a:pt x="3478" y="238"/>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87"/>
            <p:cNvSpPr/>
            <p:nvPr/>
          </p:nvSpPr>
          <p:spPr>
            <a:xfrm>
              <a:off x="6566503" y="4293206"/>
              <a:ext cx="25577" cy="19403"/>
            </a:xfrm>
            <a:custGeom>
              <a:rect b="b" l="l" r="r" t="t"/>
              <a:pathLst>
                <a:path extrusionOk="0" h="597" w="787">
                  <a:moveTo>
                    <a:pt x="119" y="1"/>
                  </a:moveTo>
                  <a:lnTo>
                    <a:pt x="0" y="287"/>
                  </a:lnTo>
                  <a:lnTo>
                    <a:pt x="667" y="596"/>
                  </a:lnTo>
                  <a:lnTo>
                    <a:pt x="786" y="287"/>
                  </a:ln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87"/>
            <p:cNvSpPr/>
            <p:nvPr/>
          </p:nvSpPr>
          <p:spPr>
            <a:xfrm>
              <a:off x="6555648" y="4314103"/>
              <a:ext cx="26357" cy="19403"/>
            </a:xfrm>
            <a:custGeom>
              <a:rect b="b" l="l" r="r" t="t"/>
              <a:pathLst>
                <a:path extrusionOk="0" h="597" w="811">
                  <a:moveTo>
                    <a:pt x="120" y="1"/>
                  </a:moveTo>
                  <a:lnTo>
                    <a:pt x="1" y="310"/>
                  </a:lnTo>
                  <a:lnTo>
                    <a:pt x="692" y="596"/>
                  </a:lnTo>
                  <a:lnTo>
                    <a:pt x="811" y="310"/>
                  </a:lnTo>
                  <a:lnTo>
                    <a:pt x="120"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7" name="Google Shape;19567;p87"/>
          <p:cNvGrpSpPr/>
          <p:nvPr/>
        </p:nvGrpSpPr>
        <p:grpSpPr>
          <a:xfrm>
            <a:off x="7029336" y="4189498"/>
            <a:ext cx="358377" cy="274040"/>
            <a:chOff x="7029336" y="4189498"/>
            <a:chExt cx="358377" cy="274040"/>
          </a:xfrm>
        </p:grpSpPr>
        <p:sp>
          <p:nvSpPr>
            <p:cNvPr id="19568" name="Google Shape;19568;p87"/>
            <p:cNvSpPr/>
            <p:nvPr/>
          </p:nvSpPr>
          <p:spPr>
            <a:xfrm>
              <a:off x="7052541" y="4235941"/>
              <a:ext cx="312715" cy="209788"/>
            </a:xfrm>
            <a:custGeom>
              <a:rect b="b" l="l" r="r" t="t"/>
              <a:pathLst>
                <a:path extrusionOk="0" h="6455" w="9622">
                  <a:moveTo>
                    <a:pt x="549" y="1"/>
                  </a:moveTo>
                  <a:cubicBezTo>
                    <a:pt x="239" y="1"/>
                    <a:pt x="1" y="239"/>
                    <a:pt x="1" y="525"/>
                  </a:cubicBezTo>
                  <a:lnTo>
                    <a:pt x="1" y="6240"/>
                  </a:lnTo>
                  <a:lnTo>
                    <a:pt x="4811" y="6454"/>
                  </a:lnTo>
                  <a:lnTo>
                    <a:pt x="9598" y="6240"/>
                  </a:lnTo>
                  <a:lnTo>
                    <a:pt x="9598" y="525"/>
                  </a:lnTo>
                  <a:cubicBezTo>
                    <a:pt x="9622" y="239"/>
                    <a:pt x="9384" y="1"/>
                    <a:pt x="909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87"/>
            <p:cNvSpPr/>
            <p:nvPr/>
          </p:nvSpPr>
          <p:spPr>
            <a:xfrm>
              <a:off x="7330416" y="4235941"/>
              <a:ext cx="34840" cy="209788"/>
            </a:xfrm>
            <a:custGeom>
              <a:rect b="b" l="l" r="r" t="t"/>
              <a:pathLst>
                <a:path extrusionOk="0" h="6455" w="1072">
                  <a:moveTo>
                    <a:pt x="0" y="1"/>
                  </a:moveTo>
                  <a:cubicBezTo>
                    <a:pt x="238" y="1"/>
                    <a:pt x="429" y="167"/>
                    <a:pt x="429" y="405"/>
                  </a:cubicBezTo>
                  <a:lnTo>
                    <a:pt x="429" y="6240"/>
                  </a:lnTo>
                  <a:lnTo>
                    <a:pt x="786" y="6454"/>
                  </a:lnTo>
                  <a:lnTo>
                    <a:pt x="1072" y="6240"/>
                  </a:lnTo>
                  <a:lnTo>
                    <a:pt x="1072" y="525"/>
                  </a:lnTo>
                  <a:cubicBezTo>
                    <a:pt x="1072" y="239"/>
                    <a:pt x="834" y="1"/>
                    <a:pt x="54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87"/>
            <p:cNvSpPr/>
            <p:nvPr/>
          </p:nvSpPr>
          <p:spPr>
            <a:xfrm>
              <a:off x="7075778" y="4259178"/>
              <a:ext cx="265493" cy="186550"/>
            </a:xfrm>
            <a:custGeom>
              <a:rect b="b" l="l" r="r" t="t"/>
              <a:pathLst>
                <a:path extrusionOk="0" h="5740" w="8169">
                  <a:moveTo>
                    <a:pt x="191" y="0"/>
                  </a:moveTo>
                  <a:cubicBezTo>
                    <a:pt x="96" y="0"/>
                    <a:pt x="0" y="95"/>
                    <a:pt x="0" y="167"/>
                  </a:cubicBezTo>
                  <a:lnTo>
                    <a:pt x="0" y="5525"/>
                  </a:lnTo>
                  <a:lnTo>
                    <a:pt x="4096" y="5739"/>
                  </a:lnTo>
                  <a:lnTo>
                    <a:pt x="8169" y="5525"/>
                  </a:lnTo>
                  <a:lnTo>
                    <a:pt x="8169" y="167"/>
                  </a:lnTo>
                  <a:cubicBezTo>
                    <a:pt x="8169" y="95"/>
                    <a:pt x="8073" y="0"/>
                    <a:pt x="7978"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87"/>
            <p:cNvSpPr/>
            <p:nvPr/>
          </p:nvSpPr>
          <p:spPr>
            <a:xfrm>
              <a:off x="7140778" y="4382223"/>
              <a:ext cx="131625" cy="21710"/>
            </a:xfrm>
            <a:custGeom>
              <a:rect b="b" l="l" r="r" t="t"/>
              <a:pathLst>
                <a:path extrusionOk="0" h="668" w="4050">
                  <a:moveTo>
                    <a:pt x="334" y="1"/>
                  </a:moveTo>
                  <a:cubicBezTo>
                    <a:pt x="144" y="1"/>
                    <a:pt x="1" y="167"/>
                    <a:pt x="1" y="358"/>
                  </a:cubicBezTo>
                  <a:cubicBezTo>
                    <a:pt x="25" y="524"/>
                    <a:pt x="167" y="667"/>
                    <a:pt x="358" y="667"/>
                  </a:cubicBezTo>
                  <a:lnTo>
                    <a:pt x="3692" y="667"/>
                  </a:lnTo>
                  <a:cubicBezTo>
                    <a:pt x="3906" y="667"/>
                    <a:pt x="4049" y="501"/>
                    <a:pt x="4025" y="310"/>
                  </a:cubicBezTo>
                  <a:cubicBezTo>
                    <a:pt x="4002" y="143"/>
                    <a:pt x="3835" y="1"/>
                    <a:pt x="3668"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87"/>
            <p:cNvSpPr/>
            <p:nvPr/>
          </p:nvSpPr>
          <p:spPr>
            <a:xfrm>
              <a:off x="7123748" y="4189498"/>
              <a:ext cx="162565" cy="154050"/>
            </a:xfrm>
            <a:custGeom>
              <a:rect b="b" l="l" r="r" t="t"/>
              <a:pathLst>
                <a:path extrusionOk="0" h="4740" w="5002">
                  <a:moveTo>
                    <a:pt x="167" y="1"/>
                  </a:moveTo>
                  <a:cubicBezTo>
                    <a:pt x="72" y="1"/>
                    <a:pt x="1" y="96"/>
                    <a:pt x="1" y="167"/>
                  </a:cubicBezTo>
                  <a:lnTo>
                    <a:pt x="1" y="2311"/>
                  </a:lnTo>
                  <a:cubicBezTo>
                    <a:pt x="1" y="3120"/>
                    <a:pt x="644" y="3740"/>
                    <a:pt x="1406" y="3740"/>
                  </a:cubicBezTo>
                  <a:cubicBezTo>
                    <a:pt x="1477" y="3740"/>
                    <a:pt x="1501" y="3787"/>
                    <a:pt x="1573" y="3811"/>
                  </a:cubicBezTo>
                  <a:lnTo>
                    <a:pt x="2239" y="4668"/>
                  </a:lnTo>
                  <a:cubicBezTo>
                    <a:pt x="2275" y="4716"/>
                    <a:pt x="2329" y="4740"/>
                    <a:pt x="2382" y="4740"/>
                  </a:cubicBezTo>
                  <a:cubicBezTo>
                    <a:pt x="2436" y="4740"/>
                    <a:pt x="2489" y="4716"/>
                    <a:pt x="2525" y="4668"/>
                  </a:cubicBezTo>
                  <a:lnTo>
                    <a:pt x="3263" y="3740"/>
                  </a:lnTo>
                  <a:lnTo>
                    <a:pt x="4811" y="3740"/>
                  </a:lnTo>
                  <a:cubicBezTo>
                    <a:pt x="4907" y="3740"/>
                    <a:pt x="4978" y="3644"/>
                    <a:pt x="4978" y="3573"/>
                  </a:cubicBezTo>
                  <a:lnTo>
                    <a:pt x="4978" y="1525"/>
                  </a:lnTo>
                  <a:cubicBezTo>
                    <a:pt x="5002" y="691"/>
                    <a:pt x="4311" y="1"/>
                    <a:pt x="347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87"/>
            <p:cNvSpPr/>
            <p:nvPr/>
          </p:nvSpPr>
          <p:spPr>
            <a:xfrm>
              <a:off x="7232883" y="4189498"/>
              <a:ext cx="53430" cy="123110"/>
            </a:xfrm>
            <a:custGeom>
              <a:rect b="b" l="l" r="r" t="t"/>
              <a:pathLst>
                <a:path extrusionOk="0" h="3788" w="1644">
                  <a:moveTo>
                    <a:pt x="144" y="1"/>
                  </a:moveTo>
                  <a:lnTo>
                    <a:pt x="144" y="1"/>
                  </a:lnTo>
                  <a:cubicBezTo>
                    <a:pt x="620" y="263"/>
                    <a:pt x="977" y="810"/>
                    <a:pt x="977" y="1453"/>
                  </a:cubicBezTo>
                  <a:lnTo>
                    <a:pt x="977" y="2263"/>
                  </a:lnTo>
                  <a:cubicBezTo>
                    <a:pt x="977" y="2954"/>
                    <a:pt x="572" y="3549"/>
                    <a:pt x="1" y="3787"/>
                  </a:cubicBezTo>
                  <a:lnTo>
                    <a:pt x="120" y="3787"/>
                  </a:lnTo>
                  <a:cubicBezTo>
                    <a:pt x="953" y="3787"/>
                    <a:pt x="1644" y="3097"/>
                    <a:pt x="1644" y="2263"/>
                  </a:cubicBezTo>
                  <a:lnTo>
                    <a:pt x="1644" y="1525"/>
                  </a:lnTo>
                  <a:cubicBezTo>
                    <a:pt x="1644" y="691"/>
                    <a:pt x="977" y="25"/>
                    <a:pt x="14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87"/>
            <p:cNvSpPr/>
            <p:nvPr/>
          </p:nvSpPr>
          <p:spPr>
            <a:xfrm>
              <a:off x="7314913" y="4259178"/>
              <a:ext cx="27138" cy="186550"/>
            </a:xfrm>
            <a:custGeom>
              <a:rect b="b" l="l" r="r" t="t"/>
              <a:pathLst>
                <a:path extrusionOk="0" h="5740" w="835">
                  <a:moveTo>
                    <a:pt x="1" y="0"/>
                  </a:moveTo>
                  <a:cubicBezTo>
                    <a:pt x="96" y="0"/>
                    <a:pt x="191" y="95"/>
                    <a:pt x="191" y="167"/>
                  </a:cubicBezTo>
                  <a:lnTo>
                    <a:pt x="191" y="5525"/>
                  </a:lnTo>
                  <a:lnTo>
                    <a:pt x="477" y="5739"/>
                  </a:lnTo>
                  <a:lnTo>
                    <a:pt x="834" y="5525"/>
                  </a:lnTo>
                  <a:lnTo>
                    <a:pt x="834" y="167"/>
                  </a:lnTo>
                  <a:cubicBezTo>
                    <a:pt x="834" y="48"/>
                    <a:pt x="739" y="0"/>
                    <a:pt x="668"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87"/>
            <p:cNvSpPr/>
            <p:nvPr/>
          </p:nvSpPr>
          <p:spPr>
            <a:xfrm>
              <a:off x="7239838" y="4382223"/>
              <a:ext cx="32565" cy="20995"/>
            </a:xfrm>
            <a:custGeom>
              <a:rect b="b" l="l" r="r" t="t"/>
              <a:pathLst>
                <a:path extrusionOk="0" h="646" w="1002">
                  <a:moveTo>
                    <a:pt x="1" y="1"/>
                  </a:moveTo>
                  <a:cubicBezTo>
                    <a:pt x="168" y="1"/>
                    <a:pt x="311" y="143"/>
                    <a:pt x="311" y="310"/>
                  </a:cubicBezTo>
                  <a:cubicBezTo>
                    <a:pt x="311" y="501"/>
                    <a:pt x="168" y="644"/>
                    <a:pt x="1" y="644"/>
                  </a:cubicBezTo>
                  <a:lnTo>
                    <a:pt x="644" y="644"/>
                  </a:lnTo>
                  <a:cubicBezTo>
                    <a:pt x="658" y="645"/>
                    <a:pt x="671" y="646"/>
                    <a:pt x="684" y="646"/>
                  </a:cubicBezTo>
                  <a:cubicBezTo>
                    <a:pt x="876" y="646"/>
                    <a:pt x="1001" y="488"/>
                    <a:pt x="1001" y="310"/>
                  </a:cubicBezTo>
                  <a:cubicBezTo>
                    <a:pt x="1001" y="143"/>
                    <a:pt x="858"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87"/>
            <p:cNvSpPr/>
            <p:nvPr/>
          </p:nvSpPr>
          <p:spPr>
            <a:xfrm>
              <a:off x="7163236" y="4223558"/>
              <a:ext cx="82843" cy="10107"/>
            </a:xfrm>
            <a:custGeom>
              <a:rect b="b" l="l" r="r" t="t"/>
              <a:pathLst>
                <a:path extrusionOk="0" h="311" w="2549">
                  <a:moveTo>
                    <a:pt x="167" y="1"/>
                  </a:moveTo>
                  <a:cubicBezTo>
                    <a:pt x="48" y="1"/>
                    <a:pt x="0" y="72"/>
                    <a:pt x="0" y="167"/>
                  </a:cubicBezTo>
                  <a:cubicBezTo>
                    <a:pt x="24" y="263"/>
                    <a:pt x="96" y="310"/>
                    <a:pt x="167" y="310"/>
                  </a:cubicBezTo>
                  <a:lnTo>
                    <a:pt x="2382" y="310"/>
                  </a:lnTo>
                  <a:cubicBezTo>
                    <a:pt x="2501" y="310"/>
                    <a:pt x="2548" y="239"/>
                    <a:pt x="2548" y="143"/>
                  </a:cubicBezTo>
                  <a:cubicBezTo>
                    <a:pt x="2525" y="48"/>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87"/>
            <p:cNvSpPr/>
            <p:nvPr/>
          </p:nvSpPr>
          <p:spPr>
            <a:xfrm>
              <a:off x="7163236" y="4246796"/>
              <a:ext cx="82843" cy="10075"/>
            </a:xfrm>
            <a:custGeom>
              <a:rect b="b" l="l" r="r" t="t"/>
              <a:pathLst>
                <a:path extrusionOk="0" h="310" w="2549">
                  <a:moveTo>
                    <a:pt x="167" y="0"/>
                  </a:moveTo>
                  <a:cubicBezTo>
                    <a:pt x="48" y="0"/>
                    <a:pt x="0" y="71"/>
                    <a:pt x="0" y="167"/>
                  </a:cubicBezTo>
                  <a:cubicBezTo>
                    <a:pt x="24" y="262"/>
                    <a:pt x="96" y="310"/>
                    <a:pt x="167" y="310"/>
                  </a:cubicBezTo>
                  <a:lnTo>
                    <a:pt x="2382" y="310"/>
                  </a:lnTo>
                  <a:cubicBezTo>
                    <a:pt x="2501" y="310"/>
                    <a:pt x="2548" y="238"/>
                    <a:pt x="2548" y="143"/>
                  </a:cubicBezTo>
                  <a:cubicBezTo>
                    <a:pt x="2525" y="48"/>
                    <a:pt x="2453" y="0"/>
                    <a:pt x="238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87"/>
            <p:cNvSpPr/>
            <p:nvPr/>
          </p:nvSpPr>
          <p:spPr>
            <a:xfrm>
              <a:off x="7163236" y="4269221"/>
              <a:ext cx="82843" cy="10888"/>
            </a:xfrm>
            <a:custGeom>
              <a:rect b="b" l="l" r="r" t="t"/>
              <a:pathLst>
                <a:path extrusionOk="0" h="335" w="2549">
                  <a:moveTo>
                    <a:pt x="167" y="1"/>
                  </a:moveTo>
                  <a:cubicBezTo>
                    <a:pt x="48" y="1"/>
                    <a:pt x="0" y="96"/>
                    <a:pt x="0" y="191"/>
                  </a:cubicBezTo>
                  <a:cubicBezTo>
                    <a:pt x="24" y="286"/>
                    <a:pt x="96" y="334"/>
                    <a:pt x="167" y="334"/>
                  </a:cubicBezTo>
                  <a:lnTo>
                    <a:pt x="2382" y="334"/>
                  </a:lnTo>
                  <a:cubicBezTo>
                    <a:pt x="2501" y="334"/>
                    <a:pt x="2548" y="263"/>
                    <a:pt x="2548" y="167"/>
                  </a:cubicBezTo>
                  <a:cubicBezTo>
                    <a:pt x="2525" y="72"/>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87"/>
            <p:cNvSpPr/>
            <p:nvPr/>
          </p:nvSpPr>
          <p:spPr>
            <a:xfrm>
              <a:off x="7237531" y="4437181"/>
              <a:ext cx="150182" cy="24797"/>
            </a:xfrm>
            <a:custGeom>
              <a:rect b="b" l="l" r="r" t="t"/>
              <a:pathLst>
                <a:path extrusionOk="0" h="763" w="4621">
                  <a:moveTo>
                    <a:pt x="4478" y="0"/>
                  </a:moveTo>
                  <a:lnTo>
                    <a:pt x="4478" y="24"/>
                  </a:lnTo>
                  <a:lnTo>
                    <a:pt x="72" y="24"/>
                  </a:lnTo>
                  <a:lnTo>
                    <a:pt x="1" y="405"/>
                  </a:lnTo>
                  <a:lnTo>
                    <a:pt x="72" y="762"/>
                  </a:lnTo>
                  <a:lnTo>
                    <a:pt x="4478" y="762"/>
                  </a:lnTo>
                  <a:cubicBezTo>
                    <a:pt x="4549" y="762"/>
                    <a:pt x="4621" y="715"/>
                    <a:pt x="4621" y="620"/>
                  </a:cubicBezTo>
                  <a:lnTo>
                    <a:pt x="4621" y="48"/>
                  </a:lnTo>
                  <a:cubicBezTo>
                    <a:pt x="4621" y="24"/>
                    <a:pt x="4597" y="0"/>
                    <a:pt x="454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87"/>
            <p:cNvSpPr/>
            <p:nvPr/>
          </p:nvSpPr>
          <p:spPr>
            <a:xfrm>
              <a:off x="7029336" y="4437961"/>
              <a:ext cx="150963" cy="25578"/>
            </a:xfrm>
            <a:custGeom>
              <a:rect b="b" l="l" r="r" t="t"/>
              <a:pathLst>
                <a:path extrusionOk="0" h="787" w="4645">
                  <a:moveTo>
                    <a:pt x="167" y="0"/>
                  </a:moveTo>
                  <a:cubicBezTo>
                    <a:pt x="72" y="0"/>
                    <a:pt x="0" y="72"/>
                    <a:pt x="0" y="143"/>
                  </a:cubicBezTo>
                  <a:lnTo>
                    <a:pt x="0" y="453"/>
                  </a:lnTo>
                  <a:cubicBezTo>
                    <a:pt x="0" y="619"/>
                    <a:pt x="167" y="786"/>
                    <a:pt x="334" y="786"/>
                  </a:cubicBezTo>
                  <a:lnTo>
                    <a:pt x="4525" y="786"/>
                  </a:lnTo>
                  <a:lnTo>
                    <a:pt x="4644" y="381"/>
                  </a:lnTo>
                  <a:lnTo>
                    <a:pt x="4573"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87"/>
            <p:cNvSpPr/>
            <p:nvPr/>
          </p:nvSpPr>
          <p:spPr>
            <a:xfrm>
              <a:off x="7355961" y="4437961"/>
              <a:ext cx="31752" cy="25578"/>
            </a:xfrm>
            <a:custGeom>
              <a:rect b="b" l="l" r="r" t="t"/>
              <a:pathLst>
                <a:path extrusionOk="0" h="787" w="977">
                  <a:moveTo>
                    <a:pt x="167" y="0"/>
                  </a:moveTo>
                  <a:cubicBezTo>
                    <a:pt x="262" y="0"/>
                    <a:pt x="310" y="72"/>
                    <a:pt x="310" y="143"/>
                  </a:cubicBezTo>
                  <a:lnTo>
                    <a:pt x="310" y="453"/>
                  </a:lnTo>
                  <a:cubicBezTo>
                    <a:pt x="310" y="619"/>
                    <a:pt x="167" y="786"/>
                    <a:pt x="0" y="786"/>
                  </a:cubicBezTo>
                  <a:lnTo>
                    <a:pt x="643" y="786"/>
                  </a:lnTo>
                  <a:cubicBezTo>
                    <a:pt x="834" y="786"/>
                    <a:pt x="977" y="619"/>
                    <a:pt x="977" y="453"/>
                  </a:cubicBezTo>
                  <a:lnTo>
                    <a:pt x="977" y="143"/>
                  </a:lnTo>
                  <a:cubicBezTo>
                    <a:pt x="977" y="72"/>
                    <a:pt x="905"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87"/>
            <p:cNvSpPr/>
            <p:nvPr/>
          </p:nvSpPr>
          <p:spPr>
            <a:xfrm>
              <a:off x="7177926" y="4437961"/>
              <a:ext cx="62725" cy="24018"/>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87"/>
            <p:cNvSpPr/>
            <p:nvPr/>
          </p:nvSpPr>
          <p:spPr>
            <a:xfrm>
              <a:off x="7218941" y="443796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4" name="Google Shape;19584;p87"/>
          <p:cNvGrpSpPr/>
          <p:nvPr/>
        </p:nvGrpSpPr>
        <p:grpSpPr>
          <a:xfrm>
            <a:off x="7818793" y="4147703"/>
            <a:ext cx="280215" cy="357597"/>
            <a:chOff x="7818793" y="4147703"/>
            <a:chExt cx="280215" cy="357597"/>
          </a:xfrm>
        </p:grpSpPr>
        <p:sp>
          <p:nvSpPr>
            <p:cNvPr id="19585" name="Google Shape;19585;p87"/>
            <p:cNvSpPr/>
            <p:nvPr/>
          </p:nvSpPr>
          <p:spPr>
            <a:xfrm>
              <a:off x="7864456" y="4421711"/>
              <a:ext cx="10855" cy="56225"/>
            </a:xfrm>
            <a:custGeom>
              <a:rect b="b" l="l" r="r" t="t"/>
              <a:pathLst>
                <a:path extrusionOk="0" h="1730" w="334">
                  <a:moveTo>
                    <a:pt x="143" y="0"/>
                  </a:moveTo>
                  <a:cubicBezTo>
                    <a:pt x="72" y="24"/>
                    <a:pt x="0" y="71"/>
                    <a:pt x="0" y="167"/>
                  </a:cubicBezTo>
                  <a:lnTo>
                    <a:pt x="0" y="1596"/>
                  </a:lnTo>
                  <a:cubicBezTo>
                    <a:pt x="0" y="1670"/>
                    <a:pt x="44" y="1730"/>
                    <a:pt x="97" y="1730"/>
                  </a:cubicBezTo>
                  <a:cubicBezTo>
                    <a:pt x="112" y="1730"/>
                    <a:pt x="127" y="1725"/>
                    <a:pt x="143" y="1715"/>
                  </a:cubicBezTo>
                  <a:cubicBezTo>
                    <a:pt x="161" y="1723"/>
                    <a:pt x="178" y="1727"/>
                    <a:pt x="195" y="1727"/>
                  </a:cubicBezTo>
                  <a:cubicBezTo>
                    <a:pt x="270" y="1727"/>
                    <a:pt x="334" y="1650"/>
                    <a:pt x="334" y="1572"/>
                  </a:cubicBezTo>
                  <a:lnTo>
                    <a:pt x="334" y="143"/>
                  </a:lnTo>
                  <a:cubicBezTo>
                    <a:pt x="334" y="48"/>
                    <a:pt x="238" y="0"/>
                    <a:pt x="143"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87"/>
            <p:cNvSpPr/>
            <p:nvPr/>
          </p:nvSpPr>
          <p:spPr>
            <a:xfrm>
              <a:off x="7818793" y="4147703"/>
              <a:ext cx="278655" cy="278655"/>
            </a:xfrm>
            <a:custGeom>
              <a:rect b="b" l="l" r="r" t="t"/>
              <a:pathLst>
                <a:path extrusionOk="0" h="8574" w="8574">
                  <a:moveTo>
                    <a:pt x="4287" y="1"/>
                  </a:moveTo>
                  <a:cubicBezTo>
                    <a:pt x="1929" y="1"/>
                    <a:pt x="0" y="1930"/>
                    <a:pt x="0" y="4287"/>
                  </a:cubicBezTo>
                  <a:cubicBezTo>
                    <a:pt x="0" y="6645"/>
                    <a:pt x="1929" y="8574"/>
                    <a:pt x="4287" y="8574"/>
                  </a:cubicBezTo>
                  <a:cubicBezTo>
                    <a:pt x="6668" y="8574"/>
                    <a:pt x="8573" y="6645"/>
                    <a:pt x="8573" y="4287"/>
                  </a:cubicBezTo>
                  <a:cubicBezTo>
                    <a:pt x="8573" y="1930"/>
                    <a:pt x="6668" y="1"/>
                    <a:pt x="4287"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87"/>
            <p:cNvSpPr/>
            <p:nvPr/>
          </p:nvSpPr>
          <p:spPr>
            <a:xfrm>
              <a:off x="7948046" y="4147703"/>
              <a:ext cx="150963" cy="278655"/>
            </a:xfrm>
            <a:custGeom>
              <a:rect b="b" l="l" r="r" t="t"/>
              <a:pathLst>
                <a:path extrusionOk="0" h="8574" w="4645">
                  <a:moveTo>
                    <a:pt x="0" y="1"/>
                  </a:moveTo>
                  <a:cubicBezTo>
                    <a:pt x="2215" y="191"/>
                    <a:pt x="3953" y="2025"/>
                    <a:pt x="3953" y="4287"/>
                  </a:cubicBezTo>
                  <a:cubicBezTo>
                    <a:pt x="3953" y="6550"/>
                    <a:pt x="2191" y="8407"/>
                    <a:pt x="0" y="8574"/>
                  </a:cubicBezTo>
                  <a:lnTo>
                    <a:pt x="310" y="8574"/>
                  </a:lnTo>
                  <a:cubicBezTo>
                    <a:pt x="2691" y="8574"/>
                    <a:pt x="4596" y="6645"/>
                    <a:pt x="4596" y="4287"/>
                  </a:cubicBezTo>
                  <a:cubicBezTo>
                    <a:pt x="4644" y="1906"/>
                    <a:pt x="269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87"/>
            <p:cNvSpPr/>
            <p:nvPr/>
          </p:nvSpPr>
          <p:spPr>
            <a:xfrm>
              <a:off x="7894648" y="4147703"/>
              <a:ext cx="127725" cy="278655"/>
            </a:xfrm>
            <a:custGeom>
              <a:rect b="b" l="l" r="r" t="t"/>
              <a:pathLst>
                <a:path extrusionOk="0" h="8574" w="3930">
                  <a:moveTo>
                    <a:pt x="1953" y="1"/>
                  </a:moveTo>
                  <a:cubicBezTo>
                    <a:pt x="881" y="1"/>
                    <a:pt x="0" y="1930"/>
                    <a:pt x="0" y="4287"/>
                  </a:cubicBezTo>
                  <a:cubicBezTo>
                    <a:pt x="0" y="6645"/>
                    <a:pt x="881" y="8574"/>
                    <a:pt x="1953" y="8574"/>
                  </a:cubicBezTo>
                  <a:cubicBezTo>
                    <a:pt x="3048" y="8574"/>
                    <a:pt x="3929" y="6645"/>
                    <a:pt x="3929" y="4287"/>
                  </a:cubicBezTo>
                  <a:cubicBezTo>
                    <a:pt x="3929" y="1930"/>
                    <a:pt x="3048" y="1"/>
                    <a:pt x="1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87"/>
            <p:cNvSpPr/>
            <p:nvPr/>
          </p:nvSpPr>
          <p:spPr>
            <a:xfrm>
              <a:off x="7948046" y="4147703"/>
              <a:ext cx="74327" cy="278655"/>
            </a:xfrm>
            <a:custGeom>
              <a:rect b="b" l="l" r="r" t="t"/>
              <a:pathLst>
                <a:path extrusionOk="0" h="8574" w="2287">
                  <a:moveTo>
                    <a:pt x="310" y="1"/>
                  </a:moveTo>
                  <a:cubicBezTo>
                    <a:pt x="191" y="1"/>
                    <a:pt x="72" y="25"/>
                    <a:pt x="0" y="72"/>
                  </a:cubicBezTo>
                  <a:cubicBezTo>
                    <a:pt x="905" y="429"/>
                    <a:pt x="1620" y="2168"/>
                    <a:pt x="1620" y="4287"/>
                  </a:cubicBezTo>
                  <a:cubicBezTo>
                    <a:pt x="1620" y="6407"/>
                    <a:pt x="905" y="8193"/>
                    <a:pt x="0" y="8502"/>
                  </a:cubicBezTo>
                  <a:cubicBezTo>
                    <a:pt x="119" y="8550"/>
                    <a:pt x="191" y="8574"/>
                    <a:pt x="310" y="8574"/>
                  </a:cubicBezTo>
                  <a:cubicBezTo>
                    <a:pt x="1381" y="8574"/>
                    <a:pt x="2286" y="6645"/>
                    <a:pt x="2286" y="4287"/>
                  </a:cubicBezTo>
                  <a:cubicBezTo>
                    <a:pt x="2286" y="1930"/>
                    <a:pt x="1429" y="1"/>
                    <a:pt x="310"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87"/>
            <p:cNvSpPr/>
            <p:nvPr/>
          </p:nvSpPr>
          <p:spPr>
            <a:xfrm>
              <a:off x="7857468" y="4469681"/>
              <a:ext cx="23270" cy="23238"/>
            </a:xfrm>
            <a:custGeom>
              <a:rect b="b" l="l" r="r" t="t"/>
              <a:pathLst>
                <a:path extrusionOk="0" h="715" w="716">
                  <a:moveTo>
                    <a:pt x="358" y="1"/>
                  </a:moveTo>
                  <a:cubicBezTo>
                    <a:pt x="144" y="1"/>
                    <a:pt x="1" y="191"/>
                    <a:pt x="1" y="358"/>
                  </a:cubicBezTo>
                  <a:cubicBezTo>
                    <a:pt x="1" y="572"/>
                    <a:pt x="191" y="715"/>
                    <a:pt x="358" y="715"/>
                  </a:cubicBezTo>
                  <a:cubicBezTo>
                    <a:pt x="572" y="715"/>
                    <a:pt x="715" y="572"/>
                    <a:pt x="715" y="358"/>
                  </a:cubicBezTo>
                  <a:cubicBezTo>
                    <a:pt x="715" y="167"/>
                    <a:pt x="549" y="1"/>
                    <a:pt x="3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87"/>
            <p:cNvSpPr/>
            <p:nvPr/>
          </p:nvSpPr>
          <p:spPr>
            <a:xfrm>
              <a:off x="7896176" y="4430973"/>
              <a:ext cx="125418" cy="73580"/>
            </a:xfrm>
            <a:custGeom>
              <a:rect b="b" l="l" r="r" t="t"/>
              <a:pathLst>
                <a:path extrusionOk="0" h="2264" w="3859">
                  <a:moveTo>
                    <a:pt x="1" y="1"/>
                  </a:moveTo>
                  <a:lnTo>
                    <a:pt x="1" y="1739"/>
                  </a:lnTo>
                  <a:cubicBezTo>
                    <a:pt x="1" y="1763"/>
                    <a:pt x="48" y="1787"/>
                    <a:pt x="72" y="1835"/>
                  </a:cubicBezTo>
                  <a:lnTo>
                    <a:pt x="405" y="1977"/>
                  </a:lnTo>
                  <a:cubicBezTo>
                    <a:pt x="894" y="2168"/>
                    <a:pt x="1412" y="2263"/>
                    <a:pt x="1930" y="2263"/>
                  </a:cubicBezTo>
                  <a:cubicBezTo>
                    <a:pt x="2448" y="2263"/>
                    <a:pt x="2966" y="2168"/>
                    <a:pt x="3454" y="1977"/>
                  </a:cubicBezTo>
                  <a:lnTo>
                    <a:pt x="3787" y="1835"/>
                  </a:lnTo>
                  <a:cubicBezTo>
                    <a:pt x="3811" y="1835"/>
                    <a:pt x="3859" y="1763"/>
                    <a:pt x="3859" y="1739"/>
                  </a:cubicBezTo>
                  <a:lnTo>
                    <a:pt x="385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87"/>
            <p:cNvSpPr/>
            <p:nvPr/>
          </p:nvSpPr>
          <p:spPr>
            <a:xfrm>
              <a:off x="7948046" y="4430973"/>
              <a:ext cx="73548" cy="74328"/>
            </a:xfrm>
            <a:custGeom>
              <a:rect b="b" l="l" r="r" t="t"/>
              <a:pathLst>
                <a:path extrusionOk="0" h="2287" w="2263">
                  <a:moveTo>
                    <a:pt x="1572" y="1"/>
                  </a:moveTo>
                  <a:lnTo>
                    <a:pt x="1572" y="1382"/>
                  </a:lnTo>
                  <a:cubicBezTo>
                    <a:pt x="1572" y="1644"/>
                    <a:pt x="1429" y="1858"/>
                    <a:pt x="1191" y="1977"/>
                  </a:cubicBezTo>
                  <a:cubicBezTo>
                    <a:pt x="786" y="2120"/>
                    <a:pt x="381" y="2216"/>
                    <a:pt x="0" y="2263"/>
                  </a:cubicBezTo>
                  <a:cubicBezTo>
                    <a:pt x="133" y="2278"/>
                    <a:pt x="267" y="2286"/>
                    <a:pt x="401" y="2286"/>
                  </a:cubicBezTo>
                  <a:cubicBezTo>
                    <a:pt x="893" y="2286"/>
                    <a:pt x="1390" y="2183"/>
                    <a:pt x="1858" y="1977"/>
                  </a:cubicBezTo>
                  <a:lnTo>
                    <a:pt x="2191" y="1835"/>
                  </a:lnTo>
                  <a:cubicBezTo>
                    <a:pt x="2215" y="1787"/>
                    <a:pt x="2263" y="1763"/>
                    <a:pt x="2263" y="1739"/>
                  </a:cubicBezTo>
                  <a:lnTo>
                    <a:pt x="2263" y="1"/>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87"/>
            <p:cNvSpPr/>
            <p:nvPr/>
          </p:nvSpPr>
          <p:spPr>
            <a:xfrm>
              <a:off x="7855161" y="4376796"/>
              <a:ext cx="206668" cy="96395"/>
            </a:xfrm>
            <a:custGeom>
              <a:rect b="b" l="l" r="r" t="t"/>
              <a:pathLst>
                <a:path extrusionOk="0" h="2966" w="6359">
                  <a:moveTo>
                    <a:pt x="3189" y="1"/>
                  </a:moveTo>
                  <a:cubicBezTo>
                    <a:pt x="3096" y="1"/>
                    <a:pt x="3001" y="25"/>
                    <a:pt x="2906" y="72"/>
                  </a:cubicBezTo>
                  <a:lnTo>
                    <a:pt x="120" y="1311"/>
                  </a:lnTo>
                  <a:cubicBezTo>
                    <a:pt x="0" y="1382"/>
                    <a:pt x="0" y="1549"/>
                    <a:pt x="120" y="1620"/>
                  </a:cubicBezTo>
                  <a:lnTo>
                    <a:pt x="2930" y="2930"/>
                  </a:lnTo>
                  <a:cubicBezTo>
                    <a:pt x="3013" y="2954"/>
                    <a:pt x="3096" y="2966"/>
                    <a:pt x="3177" y="2966"/>
                  </a:cubicBezTo>
                  <a:cubicBezTo>
                    <a:pt x="3257" y="2966"/>
                    <a:pt x="3335" y="2954"/>
                    <a:pt x="3406" y="2930"/>
                  </a:cubicBezTo>
                  <a:lnTo>
                    <a:pt x="6240" y="1620"/>
                  </a:lnTo>
                  <a:cubicBezTo>
                    <a:pt x="6359" y="1549"/>
                    <a:pt x="6359" y="1382"/>
                    <a:pt x="6240" y="1311"/>
                  </a:cubicBezTo>
                  <a:lnTo>
                    <a:pt x="3454" y="72"/>
                  </a:lnTo>
                  <a:cubicBezTo>
                    <a:pt x="3370" y="25"/>
                    <a:pt x="3281" y="1"/>
                    <a:pt x="318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87"/>
            <p:cNvSpPr/>
            <p:nvPr/>
          </p:nvSpPr>
          <p:spPr>
            <a:xfrm>
              <a:off x="7933323" y="4413196"/>
              <a:ext cx="129285" cy="60775"/>
            </a:xfrm>
            <a:custGeom>
              <a:rect b="b" l="l" r="r" t="t"/>
              <a:pathLst>
                <a:path extrusionOk="0" h="1870" w="3978">
                  <a:moveTo>
                    <a:pt x="1" y="1572"/>
                  </a:moveTo>
                  <a:cubicBezTo>
                    <a:pt x="5" y="1574"/>
                    <a:pt x="9" y="1576"/>
                    <a:pt x="13" y="1578"/>
                  </a:cubicBezTo>
                  <a:lnTo>
                    <a:pt x="13" y="1578"/>
                  </a:lnTo>
                  <a:lnTo>
                    <a:pt x="1" y="1572"/>
                  </a:lnTo>
                  <a:close/>
                  <a:moveTo>
                    <a:pt x="3359" y="0"/>
                  </a:moveTo>
                  <a:lnTo>
                    <a:pt x="3359" y="0"/>
                  </a:lnTo>
                  <a:cubicBezTo>
                    <a:pt x="3430" y="72"/>
                    <a:pt x="3430" y="191"/>
                    <a:pt x="3287" y="262"/>
                  </a:cubicBezTo>
                  <a:lnTo>
                    <a:pt x="477" y="1572"/>
                  </a:lnTo>
                  <a:cubicBezTo>
                    <a:pt x="386" y="1598"/>
                    <a:pt x="294" y="1617"/>
                    <a:pt x="207" y="1617"/>
                  </a:cubicBezTo>
                  <a:cubicBezTo>
                    <a:pt x="139" y="1617"/>
                    <a:pt x="74" y="1606"/>
                    <a:pt x="13" y="1578"/>
                  </a:cubicBezTo>
                  <a:lnTo>
                    <a:pt x="13" y="1578"/>
                  </a:lnTo>
                  <a:lnTo>
                    <a:pt x="548" y="1834"/>
                  </a:lnTo>
                  <a:cubicBezTo>
                    <a:pt x="632" y="1858"/>
                    <a:pt x="715" y="1870"/>
                    <a:pt x="796" y="1870"/>
                  </a:cubicBezTo>
                  <a:cubicBezTo>
                    <a:pt x="876" y="1870"/>
                    <a:pt x="953" y="1858"/>
                    <a:pt x="1025" y="1834"/>
                  </a:cubicBezTo>
                  <a:lnTo>
                    <a:pt x="3859" y="524"/>
                  </a:lnTo>
                  <a:cubicBezTo>
                    <a:pt x="3954" y="476"/>
                    <a:pt x="3978" y="286"/>
                    <a:pt x="3859" y="238"/>
                  </a:cubicBezTo>
                  <a:lnTo>
                    <a:pt x="3359"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98" name="Shape 19598"/>
        <p:cNvGrpSpPr/>
        <p:nvPr/>
      </p:nvGrpSpPr>
      <p:grpSpPr>
        <a:xfrm>
          <a:off x="0" y="0"/>
          <a:ext cx="0" cy="0"/>
          <a:chOff x="0" y="0"/>
          <a:chExt cx="0" cy="0"/>
        </a:xfrm>
      </p:grpSpPr>
      <p:sp>
        <p:nvSpPr>
          <p:cNvPr id="19599" name="Google Shape;19599;p88"/>
          <p:cNvSpPr txBox="1"/>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
        <p:nvSpPr>
          <p:cNvPr id="19600" name="Google Shape;19600;p88"/>
          <p:cNvSpPr txBox="1"/>
          <p:nvPr/>
        </p:nvSpPr>
        <p:spPr>
          <a:xfrm>
            <a:off x="1068100" y="1415850"/>
            <a:ext cx="7047300" cy="258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grpSp>
        <p:nvGrpSpPr>
          <p:cNvPr id="19601" name="Google Shape;19601;p88"/>
          <p:cNvGrpSpPr/>
          <p:nvPr/>
        </p:nvGrpSpPr>
        <p:grpSpPr>
          <a:xfrm>
            <a:off x="1030966" y="1922064"/>
            <a:ext cx="298300" cy="343810"/>
            <a:chOff x="1030966" y="1922064"/>
            <a:chExt cx="298300" cy="343810"/>
          </a:xfrm>
        </p:grpSpPr>
        <p:sp>
          <p:nvSpPr>
            <p:cNvPr id="19602" name="Google Shape;19602;p88"/>
            <p:cNvSpPr/>
            <p:nvPr/>
          </p:nvSpPr>
          <p:spPr>
            <a:xfrm>
              <a:off x="1219998" y="2015621"/>
              <a:ext cx="109268" cy="191374"/>
            </a:xfrm>
            <a:custGeom>
              <a:rect b="b" l="l" r="r" t="t"/>
              <a:pathLst>
                <a:path extrusionOk="0" h="5883" w="3359">
                  <a:moveTo>
                    <a:pt x="1596" y="0"/>
                  </a:moveTo>
                  <a:lnTo>
                    <a:pt x="286" y="1310"/>
                  </a:lnTo>
                  <a:cubicBezTo>
                    <a:pt x="1429" y="2262"/>
                    <a:pt x="1334" y="4049"/>
                    <a:pt x="24" y="4834"/>
                  </a:cubicBezTo>
                  <a:lnTo>
                    <a:pt x="0" y="4858"/>
                  </a:lnTo>
                  <a:cubicBezTo>
                    <a:pt x="477" y="5073"/>
                    <a:pt x="858" y="5430"/>
                    <a:pt x="1096" y="5882"/>
                  </a:cubicBezTo>
                  <a:lnTo>
                    <a:pt x="1715" y="5882"/>
                  </a:lnTo>
                  <a:cubicBezTo>
                    <a:pt x="3358" y="4263"/>
                    <a:pt x="3311" y="1596"/>
                    <a:pt x="159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88"/>
            <p:cNvSpPr/>
            <p:nvPr/>
          </p:nvSpPr>
          <p:spPr>
            <a:xfrm>
              <a:off x="1055006" y="2139560"/>
              <a:ext cx="92971" cy="68215"/>
            </a:xfrm>
            <a:custGeom>
              <a:rect b="b" l="l" r="r" t="t"/>
              <a:pathLst>
                <a:path extrusionOk="0" h="2097" w="2858">
                  <a:moveTo>
                    <a:pt x="0" y="0"/>
                  </a:moveTo>
                  <a:cubicBezTo>
                    <a:pt x="191" y="810"/>
                    <a:pt x="572" y="1525"/>
                    <a:pt x="1143" y="2096"/>
                  </a:cubicBezTo>
                  <a:lnTo>
                    <a:pt x="1762" y="2096"/>
                  </a:lnTo>
                  <a:cubicBezTo>
                    <a:pt x="2000" y="1644"/>
                    <a:pt x="2381" y="1286"/>
                    <a:pt x="2858" y="1072"/>
                  </a:cubicBezTo>
                  <a:cubicBezTo>
                    <a:pt x="2453" y="810"/>
                    <a:pt x="2143" y="453"/>
                    <a:pt x="1977"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88"/>
            <p:cNvSpPr/>
            <p:nvPr/>
          </p:nvSpPr>
          <p:spPr>
            <a:xfrm>
              <a:off x="1109233" y="2163860"/>
              <a:ext cx="149540" cy="43915"/>
            </a:xfrm>
            <a:custGeom>
              <a:rect b="b" l="l" r="r" t="t"/>
              <a:pathLst>
                <a:path extrusionOk="0" h="1350" w="4597">
                  <a:moveTo>
                    <a:pt x="2280" y="1"/>
                  </a:moveTo>
                  <a:cubicBezTo>
                    <a:pt x="1345" y="1"/>
                    <a:pt x="415" y="447"/>
                    <a:pt x="0" y="1349"/>
                  </a:cubicBezTo>
                  <a:lnTo>
                    <a:pt x="4596" y="1349"/>
                  </a:lnTo>
                  <a:cubicBezTo>
                    <a:pt x="4166" y="453"/>
                    <a:pt x="3221" y="1"/>
                    <a:pt x="228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88"/>
            <p:cNvSpPr/>
            <p:nvPr/>
          </p:nvSpPr>
          <p:spPr>
            <a:xfrm>
              <a:off x="1183597" y="2164348"/>
              <a:ext cx="75177" cy="43428"/>
            </a:xfrm>
            <a:custGeom>
              <a:rect b="b" l="l" r="r" t="t"/>
              <a:pathLst>
                <a:path extrusionOk="0" h="1335" w="2311">
                  <a:moveTo>
                    <a:pt x="0" y="0"/>
                  </a:moveTo>
                  <a:lnTo>
                    <a:pt x="0" y="1334"/>
                  </a:lnTo>
                  <a:lnTo>
                    <a:pt x="2310" y="1334"/>
                  </a:lnTo>
                  <a:cubicBezTo>
                    <a:pt x="1953" y="548"/>
                    <a:pt x="10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88"/>
            <p:cNvSpPr/>
            <p:nvPr/>
          </p:nvSpPr>
          <p:spPr>
            <a:xfrm>
              <a:off x="1030966" y="2123295"/>
              <a:ext cx="108488" cy="20169"/>
            </a:xfrm>
            <a:custGeom>
              <a:rect b="b" l="l" r="r" t="t"/>
              <a:pathLst>
                <a:path extrusionOk="0" h="620" w="3335">
                  <a:moveTo>
                    <a:pt x="334" y="0"/>
                  </a:moveTo>
                  <a:cubicBezTo>
                    <a:pt x="144" y="0"/>
                    <a:pt x="1" y="143"/>
                    <a:pt x="25" y="357"/>
                  </a:cubicBezTo>
                  <a:cubicBezTo>
                    <a:pt x="48" y="500"/>
                    <a:pt x="191" y="619"/>
                    <a:pt x="358" y="619"/>
                  </a:cubicBezTo>
                  <a:lnTo>
                    <a:pt x="3001" y="619"/>
                  </a:lnTo>
                  <a:cubicBezTo>
                    <a:pt x="3192" y="619"/>
                    <a:pt x="3335" y="453"/>
                    <a:pt x="3311" y="262"/>
                  </a:cubicBezTo>
                  <a:cubicBezTo>
                    <a:pt x="3263" y="119"/>
                    <a:pt x="3120" y="0"/>
                    <a:pt x="2978"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88"/>
            <p:cNvSpPr/>
            <p:nvPr/>
          </p:nvSpPr>
          <p:spPr>
            <a:xfrm>
              <a:off x="1229301" y="1922064"/>
              <a:ext cx="70525" cy="68801"/>
            </a:xfrm>
            <a:custGeom>
              <a:rect b="b" l="l" r="r" t="t"/>
              <a:pathLst>
                <a:path extrusionOk="0" h="2115" w="2168">
                  <a:moveTo>
                    <a:pt x="965" y="1"/>
                  </a:moveTo>
                  <a:cubicBezTo>
                    <a:pt x="881" y="1"/>
                    <a:pt x="798" y="30"/>
                    <a:pt x="739" y="90"/>
                  </a:cubicBezTo>
                  <a:lnTo>
                    <a:pt x="0" y="804"/>
                  </a:lnTo>
                  <a:lnTo>
                    <a:pt x="1310" y="2114"/>
                  </a:lnTo>
                  <a:lnTo>
                    <a:pt x="2048" y="1376"/>
                  </a:lnTo>
                  <a:cubicBezTo>
                    <a:pt x="2167" y="1281"/>
                    <a:pt x="2167" y="1066"/>
                    <a:pt x="2048" y="947"/>
                  </a:cubicBezTo>
                  <a:lnTo>
                    <a:pt x="1191" y="90"/>
                  </a:lnTo>
                  <a:cubicBezTo>
                    <a:pt x="1131" y="30"/>
                    <a:pt x="1048" y="1"/>
                    <a:pt x="96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88"/>
            <p:cNvSpPr/>
            <p:nvPr/>
          </p:nvSpPr>
          <p:spPr>
            <a:xfrm>
              <a:off x="1250999" y="1938134"/>
              <a:ext cx="48828" cy="53479"/>
            </a:xfrm>
            <a:custGeom>
              <a:rect b="b" l="l" r="r" t="t"/>
              <a:pathLst>
                <a:path extrusionOk="0" h="1644" w="1501">
                  <a:moveTo>
                    <a:pt x="953" y="1"/>
                  </a:moveTo>
                  <a:lnTo>
                    <a:pt x="0" y="953"/>
                  </a:lnTo>
                  <a:lnTo>
                    <a:pt x="667" y="1644"/>
                  </a:lnTo>
                  <a:lnTo>
                    <a:pt x="1429" y="906"/>
                  </a:lnTo>
                  <a:cubicBezTo>
                    <a:pt x="1500" y="787"/>
                    <a:pt x="1500" y="572"/>
                    <a:pt x="1381" y="453"/>
                  </a:cubicBezTo>
                  <a:lnTo>
                    <a:pt x="953"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88"/>
            <p:cNvSpPr/>
            <p:nvPr/>
          </p:nvSpPr>
          <p:spPr>
            <a:xfrm>
              <a:off x="1107672" y="2042718"/>
              <a:ext cx="70525" cy="70330"/>
            </a:xfrm>
            <a:custGeom>
              <a:rect b="b" l="l" r="r" t="t"/>
              <a:pathLst>
                <a:path extrusionOk="0" h="2162" w="2168">
                  <a:moveTo>
                    <a:pt x="858" y="1"/>
                  </a:moveTo>
                  <a:lnTo>
                    <a:pt x="119" y="763"/>
                  </a:lnTo>
                  <a:cubicBezTo>
                    <a:pt x="0" y="882"/>
                    <a:pt x="0" y="1072"/>
                    <a:pt x="119" y="1191"/>
                  </a:cubicBezTo>
                  <a:lnTo>
                    <a:pt x="977" y="2072"/>
                  </a:lnTo>
                  <a:cubicBezTo>
                    <a:pt x="1036" y="2132"/>
                    <a:pt x="1120" y="2162"/>
                    <a:pt x="1203" y="2162"/>
                  </a:cubicBezTo>
                  <a:cubicBezTo>
                    <a:pt x="1286" y="2162"/>
                    <a:pt x="1370" y="2132"/>
                    <a:pt x="1429" y="2072"/>
                  </a:cubicBezTo>
                  <a:lnTo>
                    <a:pt x="2168" y="1310"/>
                  </a:lnTo>
                  <a:lnTo>
                    <a:pt x="8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88"/>
            <p:cNvSpPr/>
            <p:nvPr/>
          </p:nvSpPr>
          <p:spPr>
            <a:xfrm>
              <a:off x="1124717" y="2064416"/>
              <a:ext cx="53479" cy="48632"/>
            </a:xfrm>
            <a:custGeom>
              <a:rect b="b" l="l" r="r" t="t"/>
              <a:pathLst>
                <a:path extrusionOk="0" h="1495" w="1644">
                  <a:moveTo>
                    <a:pt x="953" y="0"/>
                  </a:moveTo>
                  <a:lnTo>
                    <a:pt x="0" y="953"/>
                  </a:lnTo>
                  <a:lnTo>
                    <a:pt x="453" y="1405"/>
                  </a:lnTo>
                  <a:cubicBezTo>
                    <a:pt x="512" y="1465"/>
                    <a:pt x="596" y="1495"/>
                    <a:pt x="679" y="1495"/>
                  </a:cubicBezTo>
                  <a:cubicBezTo>
                    <a:pt x="762" y="1495"/>
                    <a:pt x="846" y="1465"/>
                    <a:pt x="905" y="1405"/>
                  </a:cubicBezTo>
                  <a:lnTo>
                    <a:pt x="1644" y="643"/>
                  </a:lnTo>
                  <a:lnTo>
                    <a:pt x="95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88"/>
            <p:cNvSpPr/>
            <p:nvPr/>
          </p:nvSpPr>
          <p:spPr>
            <a:xfrm>
              <a:off x="1053444" y="2204620"/>
              <a:ext cx="261086" cy="61254"/>
            </a:xfrm>
            <a:custGeom>
              <a:rect b="b" l="l" r="r" t="t"/>
              <a:pathLst>
                <a:path extrusionOk="0" h="1883" w="8026">
                  <a:moveTo>
                    <a:pt x="286" y="1"/>
                  </a:moveTo>
                  <a:cubicBezTo>
                    <a:pt x="143" y="1"/>
                    <a:pt x="0" y="120"/>
                    <a:pt x="0" y="310"/>
                  </a:cubicBezTo>
                  <a:lnTo>
                    <a:pt x="0" y="1573"/>
                  </a:lnTo>
                  <a:cubicBezTo>
                    <a:pt x="0" y="1739"/>
                    <a:pt x="119" y="1882"/>
                    <a:pt x="286" y="1882"/>
                  </a:cubicBezTo>
                  <a:lnTo>
                    <a:pt x="7740" y="1882"/>
                  </a:lnTo>
                  <a:cubicBezTo>
                    <a:pt x="7883" y="1882"/>
                    <a:pt x="8026" y="1739"/>
                    <a:pt x="8026" y="1573"/>
                  </a:cubicBezTo>
                  <a:lnTo>
                    <a:pt x="8026" y="310"/>
                  </a:lnTo>
                  <a:cubicBezTo>
                    <a:pt x="8026" y="144"/>
                    <a:pt x="7907" y="1"/>
                    <a:pt x="774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88"/>
            <p:cNvSpPr/>
            <p:nvPr/>
          </p:nvSpPr>
          <p:spPr>
            <a:xfrm>
              <a:off x="1183597" y="2203839"/>
              <a:ext cx="130933" cy="62035"/>
            </a:xfrm>
            <a:custGeom>
              <a:rect b="b" l="l" r="r" t="t"/>
              <a:pathLst>
                <a:path extrusionOk="0" h="1907" w="4025">
                  <a:moveTo>
                    <a:pt x="0" y="1"/>
                  </a:moveTo>
                  <a:lnTo>
                    <a:pt x="0" y="1906"/>
                  </a:lnTo>
                  <a:lnTo>
                    <a:pt x="3739" y="1906"/>
                  </a:lnTo>
                  <a:cubicBezTo>
                    <a:pt x="3906" y="1906"/>
                    <a:pt x="4025" y="1763"/>
                    <a:pt x="4025" y="1597"/>
                  </a:cubicBezTo>
                  <a:lnTo>
                    <a:pt x="4025" y="334"/>
                  </a:lnTo>
                  <a:cubicBezTo>
                    <a:pt x="4025" y="144"/>
                    <a:pt x="3882" y="1"/>
                    <a:pt x="373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88"/>
            <p:cNvSpPr/>
            <p:nvPr/>
          </p:nvSpPr>
          <p:spPr>
            <a:xfrm>
              <a:off x="1121627" y="1935239"/>
              <a:ext cx="165025" cy="163105"/>
            </a:xfrm>
            <a:custGeom>
              <a:rect b="b" l="l" r="r" t="t"/>
              <a:pathLst>
                <a:path extrusionOk="0" h="5014" w="5073">
                  <a:moveTo>
                    <a:pt x="2965" y="0"/>
                  </a:moveTo>
                  <a:cubicBezTo>
                    <a:pt x="2882" y="0"/>
                    <a:pt x="2798" y="30"/>
                    <a:pt x="2739" y="90"/>
                  </a:cubicBezTo>
                  <a:lnTo>
                    <a:pt x="119" y="2709"/>
                  </a:lnTo>
                  <a:cubicBezTo>
                    <a:pt x="0" y="2828"/>
                    <a:pt x="0" y="3043"/>
                    <a:pt x="119" y="3162"/>
                  </a:cubicBezTo>
                  <a:lnTo>
                    <a:pt x="1881" y="4924"/>
                  </a:lnTo>
                  <a:cubicBezTo>
                    <a:pt x="1941" y="4984"/>
                    <a:pt x="2012" y="5013"/>
                    <a:pt x="2090" y="5013"/>
                  </a:cubicBezTo>
                  <a:cubicBezTo>
                    <a:pt x="2167" y="5013"/>
                    <a:pt x="2251" y="4984"/>
                    <a:pt x="2334" y="4924"/>
                  </a:cubicBezTo>
                  <a:lnTo>
                    <a:pt x="4953" y="2304"/>
                  </a:lnTo>
                  <a:cubicBezTo>
                    <a:pt x="5073" y="2185"/>
                    <a:pt x="5073" y="1971"/>
                    <a:pt x="4953" y="1852"/>
                  </a:cubicBezTo>
                  <a:lnTo>
                    <a:pt x="3191" y="90"/>
                  </a:lnTo>
                  <a:cubicBezTo>
                    <a:pt x="3132" y="30"/>
                    <a:pt x="3048" y="0"/>
                    <a:pt x="2965"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88"/>
            <p:cNvSpPr/>
            <p:nvPr/>
          </p:nvSpPr>
          <p:spPr>
            <a:xfrm>
              <a:off x="1154157" y="1966793"/>
              <a:ext cx="132495" cy="131551"/>
            </a:xfrm>
            <a:custGeom>
              <a:rect b="b" l="l" r="r" t="t"/>
              <a:pathLst>
                <a:path extrusionOk="0" h="4044" w="4073">
                  <a:moveTo>
                    <a:pt x="3049" y="1"/>
                  </a:moveTo>
                  <a:lnTo>
                    <a:pt x="0" y="3049"/>
                  </a:lnTo>
                  <a:lnTo>
                    <a:pt x="881" y="3954"/>
                  </a:lnTo>
                  <a:cubicBezTo>
                    <a:pt x="941" y="4014"/>
                    <a:pt x="1024" y="4043"/>
                    <a:pt x="1108" y="4043"/>
                  </a:cubicBezTo>
                  <a:cubicBezTo>
                    <a:pt x="1191" y="4043"/>
                    <a:pt x="1274" y="4014"/>
                    <a:pt x="1334" y="3954"/>
                  </a:cubicBezTo>
                  <a:lnTo>
                    <a:pt x="3953" y="1334"/>
                  </a:lnTo>
                  <a:cubicBezTo>
                    <a:pt x="4073" y="1215"/>
                    <a:pt x="4073" y="1001"/>
                    <a:pt x="3953" y="882"/>
                  </a:cubicBezTo>
                  <a:lnTo>
                    <a:pt x="3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5" name="Google Shape;19615;p88"/>
          <p:cNvGrpSpPr/>
          <p:nvPr/>
        </p:nvGrpSpPr>
        <p:grpSpPr>
          <a:xfrm>
            <a:off x="1833546" y="1921088"/>
            <a:ext cx="193716" cy="345534"/>
            <a:chOff x="1833546" y="1921088"/>
            <a:chExt cx="193716" cy="345534"/>
          </a:xfrm>
        </p:grpSpPr>
        <p:sp>
          <p:nvSpPr>
            <p:cNvPr id="19616" name="Google Shape;19616;p88"/>
            <p:cNvSpPr/>
            <p:nvPr/>
          </p:nvSpPr>
          <p:spPr>
            <a:xfrm>
              <a:off x="1833546" y="1921088"/>
              <a:ext cx="162715" cy="344785"/>
            </a:xfrm>
            <a:custGeom>
              <a:rect b="b" l="l" r="r" t="t"/>
              <a:pathLst>
                <a:path extrusionOk="0" h="10599" w="5002">
                  <a:moveTo>
                    <a:pt x="2501" y="1"/>
                  </a:moveTo>
                  <a:cubicBezTo>
                    <a:pt x="1644" y="1"/>
                    <a:pt x="953" y="691"/>
                    <a:pt x="953" y="1549"/>
                  </a:cubicBezTo>
                  <a:lnTo>
                    <a:pt x="953" y="6169"/>
                  </a:lnTo>
                  <a:cubicBezTo>
                    <a:pt x="358" y="6669"/>
                    <a:pt x="1" y="7407"/>
                    <a:pt x="24" y="8193"/>
                  </a:cubicBezTo>
                  <a:cubicBezTo>
                    <a:pt x="72" y="9526"/>
                    <a:pt x="1167" y="10574"/>
                    <a:pt x="2477" y="10598"/>
                  </a:cubicBezTo>
                  <a:cubicBezTo>
                    <a:pt x="2492" y="10598"/>
                    <a:pt x="2507" y="10599"/>
                    <a:pt x="2522" y="10599"/>
                  </a:cubicBezTo>
                  <a:cubicBezTo>
                    <a:pt x="3906" y="10599"/>
                    <a:pt x="5001" y="9511"/>
                    <a:pt x="4978" y="8098"/>
                  </a:cubicBezTo>
                  <a:cubicBezTo>
                    <a:pt x="4978" y="7359"/>
                    <a:pt x="4644" y="6645"/>
                    <a:pt x="4049" y="6169"/>
                  </a:cubicBezTo>
                  <a:lnTo>
                    <a:pt x="4049" y="1549"/>
                  </a:lnTo>
                  <a:cubicBezTo>
                    <a:pt x="4049" y="691"/>
                    <a:pt x="3358"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88"/>
            <p:cNvSpPr/>
            <p:nvPr/>
          </p:nvSpPr>
          <p:spPr>
            <a:xfrm>
              <a:off x="1915652" y="1921869"/>
              <a:ext cx="80609" cy="344753"/>
            </a:xfrm>
            <a:custGeom>
              <a:rect b="b" l="l" r="r" t="t"/>
              <a:pathLst>
                <a:path extrusionOk="0" h="10598" w="2478">
                  <a:moveTo>
                    <a:pt x="1" y="1"/>
                  </a:moveTo>
                  <a:lnTo>
                    <a:pt x="1" y="10598"/>
                  </a:lnTo>
                  <a:cubicBezTo>
                    <a:pt x="1382" y="10598"/>
                    <a:pt x="2478" y="9502"/>
                    <a:pt x="2478" y="8121"/>
                  </a:cubicBezTo>
                  <a:cubicBezTo>
                    <a:pt x="2478" y="7359"/>
                    <a:pt x="2120" y="6645"/>
                    <a:pt x="1549" y="6168"/>
                  </a:cubicBezTo>
                  <a:lnTo>
                    <a:pt x="1549" y="1548"/>
                  </a:lnTo>
                  <a:cubicBezTo>
                    <a:pt x="1549" y="691"/>
                    <a:pt x="88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88"/>
            <p:cNvSpPr/>
            <p:nvPr/>
          </p:nvSpPr>
          <p:spPr>
            <a:xfrm>
              <a:off x="1879251" y="1961393"/>
              <a:ext cx="73615" cy="261086"/>
            </a:xfrm>
            <a:custGeom>
              <a:rect b="b" l="l" r="r" t="t"/>
              <a:pathLst>
                <a:path extrusionOk="0" h="8026" w="2263">
                  <a:moveTo>
                    <a:pt x="1120" y="0"/>
                  </a:moveTo>
                  <a:cubicBezTo>
                    <a:pt x="977" y="0"/>
                    <a:pt x="834" y="167"/>
                    <a:pt x="834" y="310"/>
                  </a:cubicBezTo>
                  <a:lnTo>
                    <a:pt x="834" y="5787"/>
                  </a:lnTo>
                  <a:cubicBezTo>
                    <a:pt x="358" y="5930"/>
                    <a:pt x="1" y="6359"/>
                    <a:pt x="1" y="6882"/>
                  </a:cubicBezTo>
                  <a:cubicBezTo>
                    <a:pt x="1" y="7502"/>
                    <a:pt x="501" y="8026"/>
                    <a:pt x="1120" y="8026"/>
                  </a:cubicBezTo>
                  <a:cubicBezTo>
                    <a:pt x="1763" y="8026"/>
                    <a:pt x="2263" y="7502"/>
                    <a:pt x="2263" y="6882"/>
                  </a:cubicBezTo>
                  <a:cubicBezTo>
                    <a:pt x="2263" y="6382"/>
                    <a:pt x="1906" y="5930"/>
                    <a:pt x="1429" y="5787"/>
                  </a:cubicBezTo>
                  <a:lnTo>
                    <a:pt x="1429" y="310"/>
                  </a:lnTo>
                  <a:cubicBezTo>
                    <a:pt x="1429" y="119"/>
                    <a:pt x="1287" y="0"/>
                    <a:pt x="112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88"/>
            <p:cNvSpPr/>
            <p:nvPr/>
          </p:nvSpPr>
          <p:spPr>
            <a:xfrm>
              <a:off x="1915652" y="1961393"/>
              <a:ext cx="37214" cy="261086"/>
            </a:xfrm>
            <a:custGeom>
              <a:rect b="b" l="l" r="r" t="t"/>
              <a:pathLst>
                <a:path extrusionOk="0" h="8026" w="1144">
                  <a:moveTo>
                    <a:pt x="1" y="0"/>
                  </a:moveTo>
                  <a:lnTo>
                    <a:pt x="1" y="8026"/>
                  </a:lnTo>
                  <a:cubicBezTo>
                    <a:pt x="644" y="8026"/>
                    <a:pt x="1144" y="7502"/>
                    <a:pt x="1144" y="6882"/>
                  </a:cubicBezTo>
                  <a:cubicBezTo>
                    <a:pt x="1144" y="6382"/>
                    <a:pt x="787" y="5930"/>
                    <a:pt x="310" y="5787"/>
                  </a:cubicBezTo>
                  <a:lnTo>
                    <a:pt x="310" y="310"/>
                  </a:lnTo>
                  <a:cubicBezTo>
                    <a:pt x="310" y="167"/>
                    <a:pt x="19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88"/>
            <p:cNvSpPr/>
            <p:nvPr/>
          </p:nvSpPr>
          <p:spPr>
            <a:xfrm>
              <a:off x="1984615" y="1983839"/>
              <a:ext cx="42647" cy="20169"/>
            </a:xfrm>
            <a:custGeom>
              <a:rect b="b" l="l" r="r" t="t"/>
              <a:pathLst>
                <a:path extrusionOk="0" h="620" w="1311">
                  <a:moveTo>
                    <a:pt x="334" y="1"/>
                  </a:moveTo>
                  <a:cubicBezTo>
                    <a:pt x="143" y="1"/>
                    <a:pt x="0" y="191"/>
                    <a:pt x="24" y="358"/>
                  </a:cubicBezTo>
                  <a:cubicBezTo>
                    <a:pt x="72" y="501"/>
                    <a:pt x="215" y="620"/>
                    <a:pt x="358" y="620"/>
                  </a:cubicBezTo>
                  <a:lnTo>
                    <a:pt x="977" y="620"/>
                  </a:lnTo>
                  <a:cubicBezTo>
                    <a:pt x="1167" y="620"/>
                    <a:pt x="1310" y="453"/>
                    <a:pt x="1286" y="263"/>
                  </a:cubicBezTo>
                  <a:cubicBezTo>
                    <a:pt x="1263" y="120"/>
                    <a:pt x="1096"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88"/>
            <p:cNvSpPr/>
            <p:nvPr/>
          </p:nvSpPr>
          <p:spPr>
            <a:xfrm>
              <a:off x="1984615" y="2023363"/>
              <a:ext cx="42647" cy="20949"/>
            </a:xfrm>
            <a:custGeom>
              <a:rect b="b" l="l" r="r" t="t"/>
              <a:pathLst>
                <a:path extrusionOk="0" h="644" w="1311">
                  <a:moveTo>
                    <a:pt x="334" y="0"/>
                  </a:moveTo>
                  <a:cubicBezTo>
                    <a:pt x="143" y="0"/>
                    <a:pt x="0" y="191"/>
                    <a:pt x="24" y="357"/>
                  </a:cubicBezTo>
                  <a:cubicBezTo>
                    <a:pt x="72" y="524"/>
                    <a:pt x="215" y="643"/>
                    <a:pt x="358" y="643"/>
                  </a:cubicBezTo>
                  <a:lnTo>
                    <a:pt x="977" y="643"/>
                  </a:lnTo>
                  <a:cubicBezTo>
                    <a:pt x="1167" y="643"/>
                    <a:pt x="1310" y="477"/>
                    <a:pt x="1286" y="286"/>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88"/>
            <p:cNvSpPr/>
            <p:nvPr/>
          </p:nvSpPr>
          <p:spPr>
            <a:xfrm>
              <a:off x="1984615" y="2064416"/>
              <a:ext cx="42647" cy="20169"/>
            </a:xfrm>
            <a:custGeom>
              <a:rect b="b" l="l" r="r" t="t"/>
              <a:pathLst>
                <a:path extrusionOk="0" h="620" w="1311">
                  <a:moveTo>
                    <a:pt x="334" y="0"/>
                  </a:moveTo>
                  <a:cubicBezTo>
                    <a:pt x="143" y="0"/>
                    <a:pt x="0" y="167"/>
                    <a:pt x="24" y="358"/>
                  </a:cubicBezTo>
                  <a:cubicBezTo>
                    <a:pt x="72" y="500"/>
                    <a:pt x="215" y="620"/>
                    <a:pt x="358" y="620"/>
                  </a:cubicBezTo>
                  <a:lnTo>
                    <a:pt x="977" y="620"/>
                  </a:lnTo>
                  <a:cubicBezTo>
                    <a:pt x="1167" y="620"/>
                    <a:pt x="1310" y="477"/>
                    <a:pt x="1286" y="262"/>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3" name="Google Shape;19623;p88"/>
          <p:cNvGrpSpPr/>
          <p:nvPr/>
        </p:nvGrpSpPr>
        <p:grpSpPr>
          <a:xfrm>
            <a:off x="2551678" y="1921088"/>
            <a:ext cx="264209" cy="344785"/>
            <a:chOff x="2551678" y="1921088"/>
            <a:chExt cx="264209" cy="344785"/>
          </a:xfrm>
        </p:grpSpPr>
        <p:sp>
          <p:nvSpPr>
            <p:cNvPr id="19624" name="Google Shape;19624;p88"/>
            <p:cNvSpPr/>
            <p:nvPr/>
          </p:nvSpPr>
          <p:spPr>
            <a:xfrm>
              <a:off x="2609777" y="2226317"/>
              <a:ext cx="146450" cy="20169"/>
            </a:xfrm>
            <a:custGeom>
              <a:rect b="b" l="l" r="r" t="t"/>
              <a:pathLst>
                <a:path extrusionOk="0" h="620" w="4502">
                  <a:moveTo>
                    <a:pt x="215" y="1"/>
                  </a:moveTo>
                  <a:cubicBezTo>
                    <a:pt x="96" y="191"/>
                    <a:pt x="48" y="405"/>
                    <a:pt x="1" y="620"/>
                  </a:cubicBezTo>
                  <a:lnTo>
                    <a:pt x="4502" y="620"/>
                  </a:lnTo>
                  <a:cubicBezTo>
                    <a:pt x="4478" y="405"/>
                    <a:pt x="4406" y="191"/>
                    <a:pt x="43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88"/>
            <p:cNvSpPr/>
            <p:nvPr/>
          </p:nvSpPr>
          <p:spPr>
            <a:xfrm>
              <a:off x="2684921" y="2226317"/>
              <a:ext cx="72867" cy="20169"/>
            </a:xfrm>
            <a:custGeom>
              <a:rect b="b" l="l" r="r" t="t"/>
              <a:pathLst>
                <a:path extrusionOk="0" h="620" w="2240">
                  <a:moveTo>
                    <a:pt x="1" y="1"/>
                  </a:moveTo>
                  <a:lnTo>
                    <a:pt x="1" y="620"/>
                  </a:lnTo>
                  <a:lnTo>
                    <a:pt x="2239" y="620"/>
                  </a:lnTo>
                  <a:lnTo>
                    <a:pt x="2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88"/>
            <p:cNvSpPr/>
            <p:nvPr/>
          </p:nvSpPr>
          <p:spPr>
            <a:xfrm>
              <a:off x="2634565" y="2174432"/>
              <a:ext cx="98436" cy="20949"/>
            </a:xfrm>
            <a:custGeom>
              <a:rect b="b" l="l" r="r" t="t"/>
              <a:pathLst>
                <a:path extrusionOk="0" h="644" w="3026">
                  <a:moveTo>
                    <a:pt x="453" y="0"/>
                  </a:moveTo>
                  <a:lnTo>
                    <a:pt x="1" y="643"/>
                  </a:lnTo>
                  <a:lnTo>
                    <a:pt x="3025" y="643"/>
                  </a:lnTo>
                  <a:cubicBezTo>
                    <a:pt x="2882" y="453"/>
                    <a:pt x="2739" y="238"/>
                    <a:pt x="254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88"/>
            <p:cNvSpPr/>
            <p:nvPr/>
          </p:nvSpPr>
          <p:spPr>
            <a:xfrm>
              <a:off x="2684140" y="2174432"/>
              <a:ext cx="48860" cy="20949"/>
            </a:xfrm>
            <a:custGeom>
              <a:rect b="b" l="l" r="r" t="t"/>
              <a:pathLst>
                <a:path extrusionOk="0" h="644" w="1502">
                  <a:moveTo>
                    <a:pt x="1" y="0"/>
                  </a:moveTo>
                  <a:lnTo>
                    <a:pt x="1" y="643"/>
                  </a:lnTo>
                  <a:lnTo>
                    <a:pt x="1501" y="643"/>
                  </a:lnTo>
                  <a:cubicBezTo>
                    <a:pt x="1382" y="453"/>
                    <a:pt x="1215" y="238"/>
                    <a:pt x="10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88"/>
            <p:cNvSpPr/>
            <p:nvPr/>
          </p:nvSpPr>
          <p:spPr>
            <a:xfrm>
              <a:off x="2610558" y="1942005"/>
              <a:ext cx="145669" cy="20949"/>
            </a:xfrm>
            <a:custGeom>
              <a:rect b="b" l="l" r="r" t="t"/>
              <a:pathLst>
                <a:path extrusionOk="0" h="644" w="4478">
                  <a:moveTo>
                    <a:pt x="0" y="1"/>
                  </a:moveTo>
                  <a:cubicBezTo>
                    <a:pt x="48" y="215"/>
                    <a:pt x="120" y="429"/>
                    <a:pt x="191" y="644"/>
                  </a:cubicBezTo>
                  <a:lnTo>
                    <a:pt x="4287" y="644"/>
                  </a:lnTo>
                  <a:cubicBezTo>
                    <a:pt x="4382" y="429"/>
                    <a:pt x="4454" y="215"/>
                    <a:pt x="4478"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88"/>
            <p:cNvSpPr/>
            <p:nvPr/>
          </p:nvSpPr>
          <p:spPr>
            <a:xfrm>
              <a:off x="2684140" y="1942005"/>
              <a:ext cx="73648" cy="20949"/>
            </a:xfrm>
            <a:custGeom>
              <a:rect b="b" l="l" r="r" t="t"/>
              <a:pathLst>
                <a:path extrusionOk="0" h="644" w="2264">
                  <a:moveTo>
                    <a:pt x="1" y="1"/>
                  </a:moveTo>
                  <a:lnTo>
                    <a:pt x="1" y="644"/>
                  </a:lnTo>
                  <a:lnTo>
                    <a:pt x="2049" y="644"/>
                  </a:lnTo>
                  <a:cubicBezTo>
                    <a:pt x="2168" y="429"/>
                    <a:pt x="2216" y="215"/>
                    <a:pt x="2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88"/>
            <p:cNvSpPr/>
            <p:nvPr/>
          </p:nvSpPr>
          <p:spPr>
            <a:xfrm>
              <a:off x="2635345" y="1992362"/>
              <a:ext cx="97655" cy="20949"/>
            </a:xfrm>
            <a:custGeom>
              <a:rect b="b" l="l" r="r" t="t"/>
              <a:pathLst>
                <a:path extrusionOk="0" h="644" w="3002">
                  <a:moveTo>
                    <a:pt x="1" y="1"/>
                  </a:moveTo>
                  <a:cubicBezTo>
                    <a:pt x="120" y="215"/>
                    <a:pt x="310" y="429"/>
                    <a:pt x="453" y="644"/>
                  </a:cubicBezTo>
                  <a:lnTo>
                    <a:pt x="2573" y="644"/>
                  </a:lnTo>
                  <a:lnTo>
                    <a:pt x="3001"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88"/>
            <p:cNvSpPr/>
            <p:nvPr/>
          </p:nvSpPr>
          <p:spPr>
            <a:xfrm>
              <a:off x="2684140" y="1992362"/>
              <a:ext cx="48860" cy="20949"/>
            </a:xfrm>
            <a:custGeom>
              <a:rect b="b" l="l" r="r" t="t"/>
              <a:pathLst>
                <a:path extrusionOk="0" h="644" w="1502">
                  <a:moveTo>
                    <a:pt x="1" y="1"/>
                  </a:moveTo>
                  <a:lnTo>
                    <a:pt x="1" y="644"/>
                  </a:lnTo>
                  <a:lnTo>
                    <a:pt x="1073" y="644"/>
                  </a:lnTo>
                  <a:lnTo>
                    <a:pt x="1501"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88"/>
            <p:cNvSpPr/>
            <p:nvPr/>
          </p:nvSpPr>
          <p:spPr>
            <a:xfrm>
              <a:off x="2551678" y="1921869"/>
              <a:ext cx="264209" cy="344005"/>
            </a:xfrm>
            <a:custGeom>
              <a:rect b="b" l="l" r="r" t="t"/>
              <a:pathLst>
                <a:path extrusionOk="0" h="10575" w="8122">
                  <a:moveTo>
                    <a:pt x="310" y="1"/>
                  </a:moveTo>
                  <a:cubicBezTo>
                    <a:pt x="167" y="1"/>
                    <a:pt x="1" y="120"/>
                    <a:pt x="1" y="310"/>
                  </a:cubicBezTo>
                  <a:cubicBezTo>
                    <a:pt x="1" y="2358"/>
                    <a:pt x="1930" y="4311"/>
                    <a:pt x="3811" y="6430"/>
                  </a:cubicBezTo>
                  <a:cubicBezTo>
                    <a:pt x="4978" y="7740"/>
                    <a:pt x="6240" y="9193"/>
                    <a:pt x="6240" y="10265"/>
                  </a:cubicBezTo>
                  <a:cubicBezTo>
                    <a:pt x="6240" y="10431"/>
                    <a:pt x="6359" y="10574"/>
                    <a:pt x="6526" y="10574"/>
                  </a:cubicBezTo>
                  <a:lnTo>
                    <a:pt x="7788" y="10574"/>
                  </a:lnTo>
                  <a:cubicBezTo>
                    <a:pt x="7955" y="10574"/>
                    <a:pt x="8121" y="10455"/>
                    <a:pt x="8050" y="10265"/>
                  </a:cubicBezTo>
                  <a:cubicBezTo>
                    <a:pt x="8050" y="9360"/>
                    <a:pt x="7693" y="8407"/>
                    <a:pt x="6907" y="7288"/>
                  </a:cubicBezTo>
                  <a:cubicBezTo>
                    <a:pt x="5216" y="4859"/>
                    <a:pt x="1858" y="2144"/>
                    <a:pt x="1858" y="310"/>
                  </a:cubicBezTo>
                  <a:cubicBezTo>
                    <a:pt x="1858" y="143"/>
                    <a:pt x="1739" y="1"/>
                    <a:pt x="154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88"/>
            <p:cNvSpPr/>
            <p:nvPr/>
          </p:nvSpPr>
          <p:spPr>
            <a:xfrm>
              <a:off x="2684140" y="2048931"/>
              <a:ext cx="131747" cy="216943"/>
            </a:xfrm>
            <a:custGeom>
              <a:rect b="b" l="l" r="r" t="t"/>
              <a:pathLst>
                <a:path extrusionOk="0" h="6669" w="4050">
                  <a:moveTo>
                    <a:pt x="1" y="0"/>
                  </a:moveTo>
                  <a:lnTo>
                    <a:pt x="1" y="2786"/>
                  </a:lnTo>
                  <a:cubicBezTo>
                    <a:pt x="1096" y="4025"/>
                    <a:pt x="2168" y="5382"/>
                    <a:pt x="2168" y="6359"/>
                  </a:cubicBezTo>
                  <a:cubicBezTo>
                    <a:pt x="2168" y="6549"/>
                    <a:pt x="2311" y="6668"/>
                    <a:pt x="2454" y="6668"/>
                  </a:cubicBezTo>
                  <a:lnTo>
                    <a:pt x="3716" y="6668"/>
                  </a:lnTo>
                  <a:cubicBezTo>
                    <a:pt x="3883" y="6668"/>
                    <a:pt x="4002" y="6525"/>
                    <a:pt x="4002" y="6359"/>
                  </a:cubicBezTo>
                  <a:cubicBezTo>
                    <a:pt x="4049" y="4191"/>
                    <a:pt x="1906" y="2143"/>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88"/>
            <p:cNvSpPr/>
            <p:nvPr/>
          </p:nvSpPr>
          <p:spPr>
            <a:xfrm>
              <a:off x="2553240" y="1921088"/>
              <a:ext cx="261086" cy="344785"/>
            </a:xfrm>
            <a:custGeom>
              <a:rect b="b" l="l" r="r" t="t"/>
              <a:pathLst>
                <a:path extrusionOk="0" h="10599" w="8026">
                  <a:moveTo>
                    <a:pt x="6478" y="1"/>
                  </a:moveTo>
                  <a:cubicBezTo>
                    <a:pt x="6335" y="1"/>
                    <a:pt x="6192" y="144"/>
                    <a:pt x="6192" y="334"/>
                  </a:cubicBezTo>
                  <a:cubicBezTo>
                    <a:pt x="6216" y="2144"/>
                    <a:pt x="2834" y="4883"/>
                    <a:pt x="1120" y="7312"/>
                  </a:cubicBezTo>
                  <a:cubicBezTo>
                    <a:pt x="357" y="8455"/>
                    <a:pt x="0" y="9407"/>
                    <a:pt x="0" y="10289"/>
                  </a:cubicBezTo>
                  <a:cubicBezTo>
                    <a:pt x="0" y="10455"/>
                    <a:pt x="119" y="10598"/>
                    <a:pt x="286" y="10598"/>
                  </a:cubicBezTo>
                  <a:lnTo>
                    <a:pt x="286" y="10574"/>
                  </a:lnTo>
                  <a:lnTo>
                    <a:pt x="1501" y="10574"/>
                  </a:lnTo>
                  <a:cubicBezTo>
                    <a:pt x="1691" y="10574"/>
                    <a:pt x="1834" y="10455"/>
                    <a:pt x="1834" y="10265"/>
                  </a:cubicBezTo>
                  <a:cubicBezTo>
                    <a:pt x="1834" y="8431"/>
                    <a:pt x="5216" y="5716"/>
                    <a:pt x="6906" y="3263"/>
                  </a:cubicBezTo>
                  <a:cubicBezTo>
                    <a:pt x="7668" y="2168"/>
                    <a:pt x="8026" y="1215"/>
                    <a:pt x="8026" y="287"/>
                  </a:cubicBezTo>
                  <a:cubicBezTo>
                    <a:pt x="8026" y="144"/>
                    <a:pt x="7907" y="1"/>
                    <a:pt x="774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88"/>
            <p:cNvSpPr/>
            <p:nvPr/>
          </p:nvSpPr>
          <p:spPr>
            <a:xfrm>
              <a:off x="2684140" y="1921088"/>
              <a:ext cx="131747" cy="218504"/>
            </a:xfrm>
            <a:custGeom>
              <a:rect b="b" l="l" r="r" t="t"/>
              <a:pathLst>
                <a:path extrusionOk="0" h="6717" w="4050">
                  <a:moveTo>
                    <a:pt x="2454" y="1"/>
                  </a:moveTo>
                  <a:cubicBezTo>
                    <a:pt x="2287" y="1"/>
                    <a:pt x="2120" y="144"/>
                    <a:pt x="2168" y="334"/>
                  </a:cubicBezTo>
                  <a:cubicBezTo>
                    <a:pt x="2168" y="453"/>
                    <a:pt x="2168" y="525"/>
                    <a:pt x="2120" y="644"/>
                  </a:cubicBezTo>
                  <a:cubicBezTo>
                    <a:pt x="1930" y="1715"/>
                    <a:pt x="739" y="3097"/>
                    <a:pt x="1" y="3930"/>
                  </a:cubicBezTo>
                  <a:lnTo>
                    <a:pt x="1" y="6716"/>
                  </a:lnTo>
                  <a:cubicBezTo>
                    <a:pt x="1930" y="4549"/>
                    <a:pt x="4049" y="2501"/>
                    <a:pt x="4049" y="334"/>
                  </a:cubicBezTo>
                  <a:cubicBezTo>
                    <a:pt x="4049" y="144"/>
                    <a:pt x="3883" y="1"/>
                    <a:pt x="3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6" name="Google Shape;19636;p88"/>
          <p:cNvGrpSpPr/>
          <p:nvPr/>
        </p:nvGrpSpPr>
        <p:grpSpPr>
          <a:xfrm>
            <a:off x="3293818" y="1921088"/>
            <a:ext cx="282035" cy="345534"/>
            <a:chOff x="3293818" y="1921088"/>
            <a:chExt cx="282035" cy="345534"/>
          </a:xfrm>
        </p:grpSpPr>
        <p:sp>
          <p:nvSpPr>
            <p:cNvPr id="19637" name="Google Shape;19637;p88"/>
            <p:cNvSpPr/>
            <p:nvPr/>
          </p:nvSpPr>
          <p:spPr>
            <a:xfrm>
              <a:off x="3293818" y="1938134"/>
              <a:ext cx="282035" cy="328488"/>
            </a:xfrm>
            <a:custGeom>
              <a:rect b="b" l="l" r="r" t="t"/>
              <a:pathLst>
                <a:path extrusionOk="0" h="10098" w="8670">
                  <a:moveTo>
                    <a:pt x="2763" y="1"/>
                  </a:moveTo>
                  <a:lnTo>
                    <a:pt x="2763" y="4121"/>
                  </a:lnTo>
                  <a:lnTo>
                    <a:pt x="430" y="8407"/>
                  </a:lnTo>
                  <a:cubicBezTo>
                    <a:pt x="1" y="9145"/>
                    <a:pt x="549" y="10098"/>
                    <a:pt x="1430" y="10098"/>
                  </a:cubicBezTo>
                  <a:lnTo>
                    <a:pt x="7264" y="10098"/>
                  </a:lnTo>
                  <a:cubicBezTo>
                    <a:pt x="8122" y="10074"/>
                    <a:pt x="8669" y="9145"/>
                    <a:pt x="8241" y="8407"/>
                  </a:cubicBezTo>
                  <a:lnTo>
                    <a:pt x="5859" y="4121"/>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88"/>
            <p:cNvSpPr/>
            <p:nvPr/>
          </p:nvSpPr>
          <p:spPr>
            <a:xfrm>
              <a:off x="3434055" y="1938134"/>
              <a:ext cx="141798" cy="328488"/>
            </a:xfrm>
            <a:custGeom>
              <a:rect b="b" l="l" r="r" t="t"/>
              <a:pathLst>
                <a:path extrusionOk="0" h="10098" w="4359">
                  <a:moveTo>
                    <a:pt x="0" y="1"/>
                  </a:moveTo>
                  <a:lnTo>
                    <a:pt x="0" y="10098"/>
                  </a:lnTo>
                  <a:lnTo>
                    <a:pt x="2929" y="10098"/>
                  </a:lnTo>
                  <a:cubicBezTo>
                    <a:pt x="3787" y="10074"/>
                    <a:pt x="4358" y="9145"/>
                    <a:pt x="3906" y="8407"/>
                  </a:cubicBezTo>
                  <a:lnTo>
                    <a:pt x="1524" y="4121"/>
                  </a:lnTo>
                  <a:lnTo>
                    <a:pt x="1524"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88"/>
            <p:cNvSpPr/>
            <p:nvPr/>
          </p:nvSpPr>
          <p:spPr>
            <a:xfrm>
              <a:off x="3442577" y="2044280"/>
              <a:ext cx="41866" cy="20169"/>
            </a:xfrm>
            <a:custGeom>
              <a:rect b="b" l="l" r="r" t="t"/>
              <a:pathLst>
                <a:path extrusionOk="0" h="620" w="1287">
                  <a:moveTo>
                    <a:pt x="334" y="0"/>
                  </a:moveTo>
                  <a:cubicBezTo>
                    <a:pt x="167" y="0"/>
                    <a:pt x="0" y="167"/>
                    <a:pt x="48" y="334"/>
                  </a:cubicBezTo>
                  <a:cubicBezTo>
                    <a:pt x="72" y="500"/>
                    <a:pt x="215" y="619"/>
                    <a:pt x="357" y="619"/>
                  </a:cubicBezTo>
                  <a:lnTo>
                    <a:pt x="1286" y="619"/>
                  </a:lnTo>
                  <a:lnTo>
                    <a:pt x="1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88"/>
            <p:cNvSpPr/>
            <p:nvPr/>
          </p:nvSpPr>
          <p:spPr>
            <a:xfrm>
              <a:off x="3422441" y="2003227"/>
              <a:ext cx="62002" cy="20169"/>
            </a:xfrm>
            <a:custGeom>
              <a:rect b="b" l="l" r="r" t="t"/>
              <a:pathLst>
                <a:path extrusionOk="0" h="620" w="1906">
                  <a:moveTo>
                    <a:pt x="333" y="0"/>
                  </a:moveTo>
                  <a:cubicBezTo>
                    <a:pt x="143" y="0"/>
                    <a:pt x="0" y="191"/>
                    <a:pt x="48" y="357"/>
                  </a:cubicBezTo>
                  <a:cubicBezTo>
                    <a:pt x="72" y="500"/>
                    <a:pt x="214" y="619"/>
                    <a:pt x="357" y="619"/>
                  </a:cubicBezTo>
                  <a:lnTo>
                    <a:pt x="1905" y="619"/>
                  </a:lnTo>
                  <a:lnTo>
                    <a:pt x="1905"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88"/>
            <p:cNvSpPr/>
            <p:nvPr/>
          </p:nvSpPr>
          <p:spPr>
            <a:xfrm>
              <a:off x="3434055" y="2003227"/>
              <a:ext cx="49608" cy="20169"/>
            </a:xfrm>
            <a:custGeom>
              <a:rect b="b" l="l" r="r" t="t"/>
              <a:pathLst>
                <a:path extrusionOk="0" h="620" w="1525">
                  <a:moveTo>
                    <a:pt x="0" y="0"/>
                  </a:moveTo>
                  <a:lnTo>
                    <a:pt x="0" y="619"/>
                  </a:lnTo>
                  <a:lnTo>
                    <a:pt x="1524" y="619"/>
                  </a:lnTo>
                  <a:lnTo>
                    <a:pt x="152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88"/>
            <p:cNvSpPr/>
            <p:nvPr/>
          </p:nvSpPr>
          <p:spPr>
            <a:xfrm>
              <a:off x="3442577" y="1963703"/>
              <a:ext cx="41866" cy="20169"/>
            </a:xfrm>
            <a:custGeom>
              <a:rect b="b" l="l" r="r" t="t"/>
              <a:pathLst>
                <a:path extrusionOk="0" h="620" w="1287">
                  <a:moveTo>
                    <a:pt x="334" y="1"/>
                  </a:moveTo>
                  <a:cubicBezTo>
                    <a:pt x="167" y="1"/>
                    <a:pt x="0" y="167"/>
                    <a:pt x="48" y="358"/>
                  </a:cubicBezTo>
                  <a:cubicBezTo>
                    <a:pt x="72" y="501"/>
                    <a:pt x="215" y="620"/>
                    <a:pt x="357" y="620"/>
                  </a:cubicBezTo>
                  <a:lnTo>
                    <a:pt x="1286" y="620"/>
                  </a:lnTo>
                  <a:lnTo>
                    <a:pt x="128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88"/>
            <p:cNvSpPr/>
            <p:nvPr/>
          </p:nvSpPr>
          <p:spPr>
            <a:xfrm>
              <a:off x="3361220" y="1921088"/>
              <a:ext cx="144140" cy="20169"/>
            </a:xfrm>
            <a:custGeom>
              <a:rect b="b" l="l" r="r" t="t"/>
              <a:pathLst>
                <a:path extrusionOk="0" h="620" w="4431">
                  <a:moveTo>
                    <a:pt x="334" y="1"/>
                  </a:moveTo>
                  <a:cubicBezTo>
                    <a:pt x="167" y="1"/>
                    <a:pt x="1" y="167"/>
                    <a:pt x="48" y="358"/>
                  </a:cubicBezTo>
                  <a:cubicBezTo>
                    <a:pt x="72" y="501"/>
                    <a:pt x="215" y="620"/>
                    <a:pt x="382" y="620"/>
                  </a:cubicBezTo>
                  <a:lnTo>
                    <a:pt x="4097" y="620"/>
                  </a:lnTo>
                  <a:cubicBezTo>
                    <a:pt x="4311" y="620"/>
                    <a:pt x="4430" y="477"/>
                    <a:pt x="4383" y="263"/>
                  </a:cubicBezTo>
                  <a:cubicBezTo>
                    <a:pt x="4359" y="120"/>
                    <a:pt x="4216" y="1"/>
                    <a:pt x="40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88"/>
            <p:cNvSpPr/>
            <p:nvPr/>
          </p:nvSpPr>
          <p:spPr>
            <a:xfrm>
              <a:off x="3434055" y="1921088"/>
              <a:ext cx="71306" cy="20169"/>
            </a:xfrm>
            <a:custGeom>
              <a:rect b="b" l="l" r="r" t="t"/>
              <a:pathLst>
                <a:path extrusionOk="0" h="620" w="2192">
                  <a:moveTo>
                    <a:pt x="0" y="1"/>
                  </a:moveTo>
                  <a:lnTo>
                    <a:pt x="0" y="620"/>
                  </a:lnTo>
                  <a:lnTo>
                    <a:pt x="1858" y="620"/>
                  </a:lnTo>
                  <a:cubicBezTo>
                    <a:pt x="2001" y="620"/>
                    <a:pt x="2144" y="501"/>
                    <a:pt x="2144" y="358"/>
                  </a:cubicBezTo>
                  <a:cubicBezTo>
                    <a:pt x="2191" y="144"/>
                    <a:pt x="2025" y="1"/>
                    <a:pt x="18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5" name="Google Shape;19645;p88"/>
          <p:cNvGrpSpPr/>
          <p:nvPr/>
        </p:nvGrpSpPr>
        <p:grpSpPr>
          <a:xfrm>
            <a:off x="4025125" y="1922064"/>
            <a:ext cx="316875" cy="344558"/>
            <a:chOff x="4025125" y="1922064"/>
            <a:chExt cx="316875" cy="344558"/>
          </a:xfrm>
        </p:grpSpPr>
        <p:sp>
          <p:nvSpPr>
            <p:cNvPr id="19646" name="Google Shape;19646;p88"/>
            <p:cNvSpPr/>
            <p:nvPr/>
          </p:nvSpPr>
          <p:spPr>
            <a:xfrm>
              <a:off x="4025125" y="2081461"/>
              <a:ext cx="199149" cy="184413"/>
            </a:xfrm>
            <a:custGeom>
              <a:rect b="b" l="l" r="r" t="t"/>
              <a:pathLst>
                <a:path extrusionOk="0" h="5669" w="6122">
                  <a:moveTo>
                    <a:pt x="1525" y="0"/>
                  </a:moveTo>
                  <a:lnTo>
                    <a:pt x="1525" y="1882"/>
                  </a:lnTo>
                  <a:lnTo>
                    <a:pt x="453" y="3858"/>
                  </a:lnTo>
                  <a:cubicBezTo>
                    <a:pt x="1" y="4692"/>
                    <a:pt x="596" y="5668"/>
                    <a:pt x="1549" y="5668"/>
                  </a:cubicBezTo>
                  <a:lnTo>
                    <a:pt x="4621" y="5668"/>
                  </a:lnTo>
                  <a:cubicBezTo>
                    <a:pt x="5526" y="5668"/>
                    <a:pt x="6121" y="4644"/>
                    <a:pt x="5692" y="3858"/>
                  </a:cubicBezTo>
                  <a:lnTo>
                    <a:pt x="4621" y="1882"/>
                  </a:lnTo>
                  <a:lnTo>
                    <a:pt x="462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88"/>
            <p:cNvSpPr/>
            <p:nvPr/>
          </p:nvSpPr>
          <p:spPr>
            <a:xfrm>
              <a:off x="4125057" y="2081461"/>
              <a:ext cx="99217" cy="185161"/>
            </a:xfrm>
            <a:custGeom>
              <a:rect b="b" l="l" r="r" t="t"/>
              <a:pathLst>
                <a:path extrusionOk="0" h="5692" w="3050">
                  <a:moveTo>
                    <a:pt x="1" y="0"/>
                  </a:moveTo>
                  <a:lnTo>
                    <a:pt x="1" y="5692"/>
                  </a:lnTo>
                  <a:lnTo>
                    <a:pt x="1549" y="5692"/>
                  </a:lnTo>
                  <a:cubicBezTo>
                    <a:pt x="2454" y="5668"/>
                    <a:pt x="3049" y="4644"/>
                    <a:pt x="2620" y="3858"/>
                  </a:cubicBezTo>
                  <a:cubicBezTo>
                    <a:pt x="1954" y="2668"/>
                    <a:pt x="2144" y="2953"/>
                    <a:pt x="1549" y="1882"/>
                  </a:cubicBezTo>
                  <a:lnTo>
                    <a:pt x="15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88"/>
            <p:cNvSpPr/>
            <p:nvPr/>
          </p:nvSpPr>
          <p:spPr>
            <a:xfrm>
              <a:off x="4059997" y="2064416"/>
              <a:ext cx="129404" cy="20169"/>
            </a:xfrm>
            <a:custGeom>
              <a:rect b="b" l="l" r="r" t="t"/>
              <a:pathLst>
                <a:path extrusionOk="0" h="620" w="3978">
                  <a:moveTo>
                    <a:pt x="334" y="0"/>
                  </a:moveTo>
                  <a:cubicBezTo>
                    <a:pt x="143" y="0"/>
                    <a:pt x="0" y="143"/>
                    <a:pt x="24" y="358"/>
                  </a:cubicBezTo>
                  <a:cubicBezTo>
                    <a:pt x="48" y="500"/>
                    <a:pt x="215" y="620"/>
                    <a:pt x="358" y="620"/>
                  </a:cubicBezTo>
                  <a:lnTo>
                    <a:pt x="3668" y="620"/>
                  </a:lnTo>
                  <a:cubicBezTo>
                    <a:pt x="3835" y="620"/>
                    <a:pt x="3977" y="453"/>
                    <a:pt x="3954" y="262"/>
                  </a:cubicBezTo>
                  <a:cubicBezTo>
                    <a:pt x="3930" y="119"/>
                    <a:pt x="3787" y="0"/>
                    <a:pt x="362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88"/>
            <p:cNvSpPr/>
            <p:nvPr/>
          </p:nvSpPr>
          <p:spPr>
            <a:xfrm>
              <a:off x="4125057" y="2064416"/>
              <a:ext cx="64344" cy="20169"/>
            </a:xfrm>
            <a:custGeom>
              <a:rect b="b" l="l" r="r" t="t"/>
              <a:pathLst>
                <a:path extrusionOk="0" h="620" w="1978">
                  <a:moveTo>
                    <a:pt x="1" y="0"/>
                  </a:moveTo>
                  <a:lnTo>
                    <a:pt x="1" y="620"/>
                  </a:lnTo>
                  <a:lnTo>
                    <a:pt x="1620" y="620"/>
                  </a:lnTo>
                  <a:cubicBezTo>
                    <a:pt x="1811" y="620"/>
                    <a:pt x="1930" y="524"/>
                    <a:pt x="1954" y="358"/>
                  </a:cubicBezTo>
                  <a:cubicBezTo>
                    <a:pt x="1977" y="167"/>
                    <a:pt x="1835" y="0"/>
                    <a:pt x="166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88"/>
            <p:cNvSpPr/>
            <p:nvPr/>
          </p:nvSpPr>
          <p:spPr>
            <a:xfrm>
              <a:off x="4156058" y="1936605"/>
              <a:ext cx="185941" cy="181095"/>
            </a:xfrm>
            <a:custGeom>
              <a:rect b="b" l="l" r="r" t="t"/>
              <a:pathLst>
                <a:path extrusionOk="0" h="5567" w="5716">
                  <a:moveTo>
                    <a:pt x="2191" y="0"/>
                  </a:moveTo>
                  <a:lnTo>
                    <a:pt x="0" y="2191"/>
                  </a:lnTo>
                  <a:lnTo>
                    <a:pt x="2906" y="5120"/>
                  </a:lnTo>
                  <a:cubicBezTo>
                    <a:pt x="3203" y="5418"/>
                    <a:pt x="3596" y="5567"/>
                    <a:pt x="3995" y="5567"/>
                  </a:cubicBezTo>
                  <a:cubicBezTo>
                    <a:pt x="4394" y="5567"/>
                    <a:pt x="4799" y="5418"/>
                    <a:pt x="5121" y="5120"/>
                  </a:cubicBezTo>
                  <a:cubicBezTo>
                    <a:pt x="5716" y="4501"/>
                    <a:pt x="5716" y="3501"/>
                    <a:pt x="5121" y="2905"/>
                  </a:cubicBezTo>
                  <a:lnTo>
                    <a:pt x="219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88"/>
            <p:cNvSpPr/>
            <p:nvPr/>
          </p:nvSpPr>
          <p:spPr>
            <a:xfrm>
              <a:off x="4191678" y="1936605"/>
              <a:ext cx="150321" cy="166586"/>
            </a:xfrm>
            <a:custGeom>
              <a:rect b="b" l="l" r="r" t="t"/>
              <a:pathLst>
                <a:path extrusionOk="0" h="5121" w="4621">
                  <a:moveTo>
                    <a:pt x="1096" y="0"/>
                  </a:moveTo>
                  <a:lnTo>
                    <a:pt x="1" y="1095"/>
                  </a:lnTo>
                  <a:lnTo>
                    <a:pt x="4026" y="5120"/>
                  </a:lnTo>
                  <a:cubicBezTo>
                    <a:pt x="4621" y="4501"/>
                    <a:pt x="4621" y="3501"/>
                    <a:pt x="4026" y="2905"/>
                  </a:cubicBezTo>
                  <a:lnTo>
                    <a:pt x="109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88"/>
            <p:cNvSpPr/>
            <p:nvPr/>
          </p:nvSpPr>
          <p:spPr>
            <a:xfrm>
              <a:off x="4140574" y="1922064"/>
              <a:ext cx="92971" cy="91051"/>
            </a:xfrm>
            <a:custGeom>
              <a:rect b="b" l="l" r="r" t="t"/>
              <a:pathLst>
                <a:path extrusionOk="0" h="2799" w="2858">
                  <a:moveTo>
                    <a:pt x="2513" y="1"/>
                  </a:moveTo>
                  <a:cubicBezTo>
                    <a:pt x="2429" y="1"/>
                    <a:pt x="2346" y="30"/>
                    <a:pt x="2286" y="90"/>
                  </a:cubicBezTo>
                  <a:lnTo>
                    <a:pt x="119" y="2257"/>
                  </a:lnTo>
                  <a:cubicBezTo>
                    <a:pt x="0" y="2376"/>
                    <a:pt x="0" y="2590"/>
                    <a:pt x="119" y="2709"/>
                  </a:cubicBezTo>
                  <a:cubicBezTo>
                    <a:pt x="179" y="2769"/>
                    <a:pt x="256" y="2799"/>
                    <a:pt x="334" y="2799"/>
                  </a:cubicBezTo>
                  <a:cubicBezTo>
                    <a:pt x="411" y="2799"/>
                    <a:pt x="488" y="2769"/>
                    <a:pt x="548" y="2709"/>
                  </a:cubicBezTo>
                  <a:lnTo>
                    <a:pt x="2739" y="518"/>
                  </a:lnTo>
                  <a:cubicBezTo>
                    <a:pt x="2858" y="399"/>
                    <a:pt x="2858" y="209"/>
                    <a:pt x="2739" y="90"/>
                  </a:cubicBezTo>
                  <a:cubicBezTo>
                    <a:pt x="2679" y="30"/>
                    <a:pt x="2596" y="1"/>
                    <a:pt x="251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88"/>
            <p:cNvSpPr/>
            <p:nvPr/>
          </p:nvSpPr>
          <p:spPr>
            <a:xfrm>
              <a:off x="4180065" y="1922064"/>
              <a:ext cx="53479" cy="52503"/>
            </a:xfrm>
            <a:custGeom>
              <a:rect b="b" l="l" r="r" t="t"/>
              <a:pathLst>
                <a:path extrusionOk="0" h="1614" w="1644">
                  <a:moveTo>
                    <a:pt x="1299" y="1"/>
                  </a:moveTo>
                  <a:cubicBezTo>
                    <a:pt x="1215" y="1"/>
                    <a:pt x="1132" y="30"/>
                    <a:pt x="1072" y="90"/>
                  </a:cubicBezTo>
                  <a:lnTo>
                    <a:pt x="1" y="1161"/>
                  </a:lnTo>
                  <a:lnTo>
                    <a:pt x="453" y="1614"/>
                  </a:lnTo>
                  <a:lnTo>
                    <a:pt x="1525" y="542"/>
                  </a:lnTo>
                  <a:cubicBezTo>
                    <a:pt x="1644" y="423"/>
                    <a:pt x="1644" y="209"/>
                    <a:pt x="1525" y="90"/>
                  </a:cubicBezTo>
                  <a:cubicBezTo>
                    <a:pt x="1465" y="30"/>
                    <a:pt x="1382" y="1"/>
                    <a:pt x="129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88"/>
            <p:cNvSpPr/>
            <p:nvPr/>
          </p:nvSpPr>
          <p:spPr>
            <a:xfrm>
              <a:off x="4025125" y="2174432"/>
              <a:ext cx="200678" cy="91442"/>
            </a:xfrm>
            <a:custGeom>
              <a:rect b="b" l="l" r="r" t="t"/>
              <a:pathLst>
                <a:path extrusionOk="0" h="2811" w="6169">
                  <a:moveTo>
                    <a:pt x="977" y="0"/>
                  </a:moveTo>
                  <a:lnTo>
                    <a:pt x="453" y="953"/>
                  </a:lnTo>
                  <a:cubicBezTo>
                    <a:pt x="1" y="1786"/>
                    <a:pt x="596" y="2810"/>
                    <a:pt x="1549" y="2810"/>
                  </a:cubicBezTo>
                  <a:lnTo>
                    <a:pt x="4621" y="2810"/>
                  </a:lnTo>
                  <a:cubicBezTo>
                    <a:pt x="5573" y="2810"/>
                    <a:pt x="6169" y="1786"/>
                    <a:pt x="5716" y="953"/>
                  </a:cubicBezTo>
                  <a:lnTo>
                    <a:pt x="5168"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88"/>
            <p:cNvSpPr/>
            <p:nvPr/>
          </p:nvSpPr>
          <p:spPr>
            <a:xfrm>
              <a:off x="4125057" y="2174432"/>
              <a:ext cx="99217" cy="91442"/>
            </a:xfrm>
            <a:custGeom>
              <a:rect b="b" l="l" r="r" t="t"/>
              <a:pathLst>
                <a:path extrusionOk="0" h="2811" w="3050">
                  <a:moveTo>
                    <a:pt x="1" y="0"/>
                  </a:moveTo>
                  <a:lnTo>
                    <a:pt x="1" y="2810"/>
                  </a:lnTo>
                  <a:lnTo>
                    <a:pt x="1549" y="2810"/>
                  </a:lnTo>
                  <a:cubicBezTo>
                    <a:pt x="2454" y="2810"/>
                    <a:pt x="3049" y="1786"/>
                    <a:pt x="2644" y="953"/>
                  </a:cubicBezTo>
                  <a:lnTo>
                    <a:pt x="20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88"/>
            <p:cNvSpPr/>
            <p:nvPr/>
          </p:nvSpPr>
          <p:spPr>
            <a:xfrm>
              <a:off x="4161490" y="2013278"/>
              <a:ext cx="180509" cy="103641"/>
            </a:xfrm>
            <a:custGeom>
              <a:rect b="b" l="l" r="r" t="t"/>
              <a:pathLst>
                <a:path extrusionOk="0" h="3186" w="5549">
                  <a:moveTo>
                    <a:pt x="0" y="1"/>
                  </a:moveTo>
                  <a:lnTo>
                    <a:pt x="2739" y="2739"/>
                  </a:lnTo>
                  <a:cubicBezTo>
                    <a:pt x="3036" y="3037"/>
                    <a:pt x="3429" y="3186"/>
                    <a:pt x="3828" y="3186"/>
                  </a:cubicBezTo>
                  <a:cubicBezTo>
                    <a:pt x="4227" y="3186"/>
                    <a:pt x="4632" y="3037"/>
                    <a:pt x="4954" y="2739"/>
                  </a:cubicBezTo>
                  <a:cubicBezTo>
                    <a:pt x="5549" y="2144"/>
                    <a:pt x="5549" y="1144"/>
                    <a:pt x="4954" y="548"/>
                  </a:cubicBezTo>
                  <a:lnTo>
                    <a:pt x="4382"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88"/>
            <p:cNvSpPr/>
            <p:nvPr/>
          </p:nvSpPr>
          <p:spPr>
            <a:xfrm>
              <a:off x="4233512" y="2014059"/>
              <a:ext cx="108488" cy="89132"/>
            </a:xfrm>
            <a:custGeom>
              <a:rect b="b" l="l" r="r" t="t"/>
              <a:pathLst>
                <a:path extrusionOk="0" h="2740" w="3335">
                  <a:moveTo>
                    <a:pt x="1" y="0"/>
                  </a:moveTo>
                  <a:lnTo>
                    <a:pt x="2740" y="2739"/>
                  </a:lnTo>
                  <a:cubicBezTo>
                    <a:pt x="3335" y="2120"/>
                    <a:pt x="3335" y="1120"/>
                    <a:pt x="2763" y="572"/>
                  </a:cubicBezTo>
                  <a:lnTo>
                    <a:pt x="219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88"/>
            <p:cNvSpPr/>
            <p:nvPr/>
          </p:nvSpPr>
          <p:spPr>
            <a:xfrm>
              <a:off x="4115786" y="2024631"/>
              <a:ext cx="19388" cy="19681"/>
            </a:xfrm>
            <a:custGeom>
              <a:rect b="b" l="l" r="r" t="t"/>
              <a:pathLst>
                <a:path extrusionOk="0" h="605" w="596">
                  <a:moveTo>
                    <a:pt x="360" y="1"/>
                  </a:moveTo>
                  <a:cubicBezTo>
                    <a:pt x="343" y="1"/>
                    <a:pt x="326" y="3"/>
                    <a:pt x="310" y="9"/>
                  </a:cubicBezTo>
                  <a:cubicBezTo>
                    <a:pt x="167" y="9"/>
                    <a:pt x="0" y="152"/>
                    <a:pt x="0" y="295"/>
                  </a:cubicBezTo>
                  <a:cubicBezTo>
                    <a:pt x="0" y="438"/>
                    <a:pt x="119" y="604"/>
                    <a:pt x="310" y="604"/>
                  </a:cubicBezTo>
                  <a:cubicBezTo>
                    <a:pt x="453" y="604"/>
                    <a:pt x="595" y="485"/>
                    <a:pt x="595" y="295"/>
                  </a:cubicBezTo>
                  <a:cubicBezTo>
                    <a:pt x="595" y="148"/>
                    <a:pt x="484" y="1"/>
                    <a:pt x="36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88"/>
            <p:cNvSpPr/>
            <p:nvPr/>
          </p:nvSpPr>
          <p:spPr>
            <a:xfrm>
              <a:off x="4125057" y="2023363"/>
              <a:ext cx="10117" cy="21014"/>
            </a:xfrm>
            <a:custGeom>
              <a:rect b="b" l="l" r="r" t="t"/>
              <a:pathLst>
                <a:path extrusionOk="0" h="646" w="311">
                  <a:moveTo>
                    <a:pt x="1" y="0"/>
                  </a:moveTo>
                  <a:lnTo>
                    <a:pt x="1" y="643"/>
                  </a:lnTo>
                  <a:cubicBezTo>
                    <a:pt x="13" y="645"/>
                    <a:pt x="25" y="646"/>
                    <a:pt x="37" y="646"/>
                  </a:cubicBezTo>
                  <a:cubicBezTo>
                    <a:pt x="188" y="646"/>
                    <a:pt x="310" y="510"/>
                    <a:pt x="310" y="334"/>
                  </a:cubicBezTo>
                  <a:cubicBezTo>
                    <a:pt x="310" y="167"/>
                    <a:pt x="144"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88"/>
            <p:cNvSpPr/>
            <p:nvPr/>
          </p:nvSpPr>
          <p:spPr>
            <a:xfrm>
              <a:off x="4095617" y="1983839"/>
              <a:ext cx="19420" cy="19420"/>
            </a:xfrm>
            <a:custGeom>
              <a:rect b="b" l="l" r="r" t="t"/>
              <a:pathLst>
                <a:path extrusionOk="0" h="597" w="597">
                  <a:moveTo>
                    <a:pt x="310" y="1"/>
                  </a:moveTo>
                  <a:cubicBezTo>
                    <a:pt x="144" y="1"/>
                    <a:pt x="1" y="120"/>
                    <a:pt x="1" y="310"/>
                  </a:cubicBezTo>
                  <a:cubicBezTo>
                    <a:pt x="1" y="453"/>
                    <a:pt x="120" y="596"/>
                    <a:pt x="310" y="596"/>
                  </a:cubicBezTo>
                  <a:cubicBezTo>
                    <a:pt x="453" y="596"/>
                    <a:pt x="596" y="477"/>
                    <a:pt x="596" y="310"/>
                  </a:cubicBezTo>
                  <a:cubicBezTo>
                    <a:pt x="596" y="120"/>
                    <a:pt x="453" y="1"/>
                    <a:pt x="31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88"/>
            <p:cNvSpPr/>
            <p:nvPr/>
          </p:nvSpPr>
          <p:spPr>
            <a:xfrm>
              <a:off x="4104140" y="1983774"/>
              <a:ext cx="10898" cy="19551"/>
            </a:xfrm>
            <a:custGeom>
              <a:rect b="b" l="l" r="r" t="t"/>
              <a:pathLst>
                <a:path extrusionOk="0" h="601" w="335">
                  <a:moveTo>
                    <a:pt x="42" y="0"/>
                  </a:moveTo>
                  <a:cubicBezTo>
                    <a:pt x="29" y="0"/>
                    <a:pt x="15" y="1"/>
                    <a:pt x="1" y="3"/>
                  </a:cubicBezTo>
                  <a:lnTo>
                    <a:pt x="1" y="598"/>
                  </a:lnTo>
                  <a:cubicBezTo>
                    <a:pt x="15" y="600"/>
                    <a:pt x="29" y="601"/>
                    <a:pt x="42" y="601"/>
                  </a:cubicBezTo>
                  <a:cubicBezTo>
                    <a:pt x="212" y="601"/>
                    <a:pt x="334" y="467"/>
                    <a:pt x="334" y="312"/>
                  </a:cubicBezTo>
                  <a:cubicBezTo>
                    <a:pt x="334" y="136"/>
                    <a:pt x="212" y="0"/>
                    <a:pt x="4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2" name="Google Shape;19662;p88"/>
          <p:cNvGrpSpPr/>
          <p:nvPr/>
        </p:nvGrpSpPr>
        <p:grpSpPr>
          <a:xfrm>
            <a:off x="4755249" y="1962922"/>
            <a:ext cx="356020" cy="263830"/>
            <a:chOff x="4755249" y="1962922"/>
            <a:chExt cx="356020" cy="263830"/>
          </a:xfrm>
        </p:grpSpPr>
        <p:sp>
          <p:nvSpPr>
            <p:cNvPr id="19663" name="Google Shape;19663;p88"/>
            <p:cNvSpPr/>
            <p:nvPr/>
          </p:nvSpPr>
          <p:spPr>
            <a:xfrm>
              <a:off x="4959419" y="1963703"/>
              <a:ext cx="120101" cy="19388"/>
            </a:xfrm>
            <a:custGeom>
              <a:rect b="b" l="l" r="r" t="t"/>
              <a:pathLst>
                <a:path extrusionOk="0" h="596" w="3692">
                  <a:moveTo>
                    <a:pt x="310" y="1"/>
                  </a:moveTo>
                  <a:cubicBezTo>
                    <a:pt x="143" y="1"/>
                    <a:pt x="0" y="143"/>
                    <a:pt x="0" y="286"/>
                  </a:cubicBezTo>
                  <a:cubicBezTo>
                    <a:pt x="0" y="453"/>
                    <a:pt x="119" y="596"/>
                    <a:pt x="310" y="596"/>
                  </a:cubicBezTo>
                  <a:lnTo>
                    <a:pt x="3405" y="596"/>
                  </a:lnTo>
                  <a:cubicBezTo>
                    <a:pt x="3572" y="596"/>
                    <a:pt x="3691" y="453"/>
                    <a:pt x="3691" y="286"/>
                  </a:cubicBezTo>
                  <a:cubicBezTo>
                    <a:pt x="3691" y="143"/>
                    <a:pt x="3572" y="1"/>
                    <a:pt x="340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88"/>
            <p:cNvSpPr/>
            <p:nvPr/>
          </p:nvSpPr>
          <p:spPr>
            <a:xfrm>
              <a:off x="5019827" y="1962922"/>
              <a:ext cx="60473" cy="20169"/>
            </a:xfrm>
            <a:custGeom>
              <a:rect b="b" l="l" r="r" t="t"/>
              <a:pathLst>
                <a:path extrusionOk="0" h="620" w="1859">
                  <a:moveTo>
                    <a:pt x="1" y="1"/>
                  </a:moveTo>
                  <a:lnTo>
                    <a:pt x="1" y="620"/>
                  </a:lnTo>
                  <a:lnTo>
                    <a:pt x="1548" y="620"/>
                  </a:lnTo>
                  <a:cubicBezTo>
                    <a:pt x="1691" y="620"/>
                    <a:pt x="1834" y="501"/>
                    <a:pt x="1834" y="358"/>
                  </a:cubicBezTo>
                  <a:cubicBezTo>
                    <a:pt x="1858" y="144"/>
                    <a:pt x="1715" y="1"/>
                    <a:pt x="154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88"/>
            <p:cNvSpPr/>
            <p:nvPr/>
          </p:nvSpPr>
          <p:spPr>
            <a:xfrm>
              <a:off x="4936160" y="1979187"/>
              <a:ext cx="175109" cy="245829"/>
            </a:xfrm>
            <a:custGeom>
              <a:rect b="b" l="l" r="r" t="t"/>
              <a:pathLst>
                <a:path extrusionOk="0" h="7557" w="5383">
                  <a:moveTo>
                    <a:pt x="1025" y="1"/>
                  </a:moveTo>
                  <a:lnTo>
                    <a:pt x="1025" y="2430"/>
                  </a:lnTo>
                  <a:cubicBezTo>
                    <a:pt x="572" y="2739"/>
                    <a:pt x="215" y="3144"/>
                    <a:pt x="1" y="3692"/>
                  </a:cubicBezTo>
                  <a:lnTo>
                    <a:pt x="1334" y="5883"/>
                  </a:lnTo>
                  <a:cubicBezTo>
                    <a:pt x="1620" y="6312"/>
                    <a:pt x="1525" y="6836"/>
                    <a:pt x="1167" y="7169"/>
                  </a:cubicBezTo>
                  <a:cubicBezTo>
                    <a:pt x="1631" y="7436"/>
                    <a:pt x="2119" y="7557"/>
                    <a:pt x="2592" y="7557"/>
                  </a:cubicBezTo>
                  <a:cubicBezTo>
                    <a:pt x="4060" y="7557"/>
                    <a:pt x="5383" y="6385"/>
                    <a:pt x="5383" y="4764"/>
                  </a:cubicBezTo>
                  <a:cubicBezTo>
                    <a:pt x="5359" y="3835"/>
                    <a:pt x="4883" y="2954"/>
                    <a:pt x="4120" y="2430"/>
                  </a:cubicBezTo>
                  <a:lnTo>
                    <a:pt x="4120"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88"/>
            <p:cNvSpPr/>
            <p:nvPr/>
          </p:nvSpPr>
          <p:spPr>
            <a:xfrm>
              <a:off x="5019827" y="1979187"/>
              <a:ext cx="90661" cy="245601"/>
            </a:xfrm>
            <a:custGeom>
              <a:rect b="b" l="l" r="r" t="t"/>
              <a:pathLst>
                <a:path extrusionOk="0" h="7550" w="2787">
                  <a:moveTo>
                    <a:pt x="1" y="1"/>
                  </a:moveTo>
                  <a:lnTo>
                    <a:pt x="1" y="7550"/>
                  </a:lnTo>
                  <a:cubicBezTo>
                    <a:pt x="1453" y="7550"/>
                    <a:pt x="2787" y="6359"/>
                    <a:pt x="2787" y="4764"/>
                  </a:cubicBezTo>
                  <a:cubicBezTo>
                    <a:pt x="2787" y="3835"/>
                    <a:pt x="2311" y="2954"/>
                    <a:pt x="1548" y="2430"/>
                  </a:cubicBezTo>
                  <a:lnTo>
                    <a:pt x="15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88"/>
            <p:cNvSpPr/>
            <p:nvPr/>
          </p:nvSpPr>
          <p:spPr>
            <a:xfrm>
              <a:off x="4969471" y="2154264"/>
              <a:ext cx="137927" cy="70850"/>
            </a:xfrm>
            <a:custGeom>
              <a:rect b="b" l="l" r="r" t="t"/>
              <a:pathLst>
                <a:path extrusionOk="0" h="2178" w="4240">
                  <a:moveTo>
                    <a:pt x="1" y="1"/>
                  </a:moveTo>
                  <a:lnTo>
                    <a:pt x="286" y="501"/>
                  </a:lnTo>
                  <a:cubicBezTo>
                    <a:pt x="548" y="953"/>
                    <a:pt x="429" y="1454"/>
                    <a:pt x="120" y="1787"/>
                  </a:cubicBezTo>
                  <a:cubicBezTo>
                    <a:pt x="576" y="2054"/>
                    <a:pt x="1062" y="2177"/>
                    <a:pt x="1534" y="2177"/>
                  </a:cubicBezTo>
                  <a:cubicBezTo>
                    <a:pt x="2785" y="2177"/>
                    <a:pt x="3946" y="1315"/>
                    <a:pt x="424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88"/>
            <p:cNvSpPr/>
            <p:nvPr/>
          </p:nvSpPr>
          <p:spPr>
            <a:xfrm>
              <a:off x="5018266" y="2154263"/>
              <a:ext cx="89132" cy="70525"/>
            </a:xfrm>
            <a:custGeom>
              <a:rect b="b" l="l" r="r" t="t"/>
              <a:pathLst>
                <a:path extrusionOk="0" h="2168" w="2740">
                  <a:moveTo>
                    <a:pt x="1" y="1"/>
                  </a:moveTo>
                  <a:lnTo>
                    <a:pt x="1" y="2168"/>
                  </a:lnTo>
                  <a:cubicBezTo>
                    <a:pt x="1287" y="2168"/>
                    <a:pt x="2454" y="1311"/>
                    <a:pt x="274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88"/>
            <p:cNvSpPr/>
            <p:nvPr/>
          </p:nvSpPr>
          <p:spPr>
            <a:xfrm>
              <a:off x="4756432" y="1979968"/>
              <a:ext cx="240202" cy="244821"/>
            </a:xfrm>
            <a:custGeom>
              <a:rect b="b" l="l" r="r" t="t"/>
              <a:pathLst>
                <a:path extrusionOk="0" h="7526" w="7384">
                  <a:moveTo>
                    <a:pt x="2144" y="1"/>
                  </a:moveTo>
                  <a:lnTo>
                    <a:pt x="2144" y="3001"/>
                  </a:lnTo>
                  <a:lnTo>
                    <a:pt x="429" y="5811"/>
                  </a:lnTo>
                  <a:cubicBezTo>
                    <a:pt x="1" y="6550"/>
                    <a:pt x="525" y="7526"/>
                    <a:pt x="1429" y="7526"/>
                  </a:cubicBezTo>
                  <a:lnTo>
                    <a:pt x="5954" y="7526"/>
                  </a:lnTo>
                  <a:cubicBezTo>
                    <a:pt x="6812" y="7526"/>
                    <a:pt x="7383" y="6573"/>
                    <a:pt x="6931" y="5811"/>
                  </a:cubicBezTo>
                  <a:lnTo>
                    <a:pt x="5216" y="3001"/>
                  </a:lnTo>
                  <a:lnTo>
                    <a:pt x="5216"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88"/>
            <p:cNvSpPr/>
            <p:nvPr/>
          </p:nvSpPr>
          <p:spPr>
            <a:xfrm>
              <a:off x="4876500" y="1979968"/>
              <a:ext cx="118572" cy="246382"/>
            </a:xfrm>
            <a:custGeom>
              <a:rect b="b" l="l" r="r" t="t"/>
              <a:pathLst>
                <a:path extrusionOk="0" h="7574" w="3645">
                  <a:moveTo>
                    <a:pt x="1" y="1"/>
                  </a:moveTo>
                  <a:lnTo>
                    <a:pt x="1" y="7574"/>
                  </a:lnTo>
                  <a:lnTo>
                    <a:pt x="2239" y="7574"/>
                  </a:lnTo>
                  <a:cubicBezTo>
                    <a:pt x="3121" y="7526"/>
                    <a:pt x="3644" y="6573"/>
                    <a:pt x="3216" y="5811"/>
                  </a:cubicBezTo>
                  <a:lnTo>
                    <a:pt x="1525" y="3001"/>
                  </a:lnTo>
                  <a:lnTo>
                    <a:pt x="152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88"/>
            <p:cNvSpPr/>
            <p:nvPr/>
          </p:nvSpPr>
          <p:spPr>
            <a:xfrm>
              <a:off x="4816092" y="1963703"/>
              <a:ext cx="120101" cy="19388"/>
            </a:xfrm>
            <a:custGeom>
              <a:rect b="b" l="l" r="r" t="t"/>
              <a:pathLst>
                <a:path extrusionOk="0" h="596" w="3692">
                  <a:moveTo>
                    <a:pt x="310" y="1"/>
                  </a:moveTo>
                  <a:cubicBezTo>
                    <a:pt x="143" y="1"/>
                    <a:pt x="0" y="143"/>
                    <a:pt x="0" y="286"/>
                  </a:cubicBezTo>
                  <a:cubicBezTo>
                    <a:pt x="0" y="453"/>
                    <a:pt x="119" y="596"/>
                    <a:pt x="310" y="596"/>
                  </a:cubicBezTo>
                  <a:lnTo>
                    <a:pt x="3382" y="596"/>
                  </a:lnTo>
                  <a:cubicBezTo>
                    <a:pt x="3573" y="596"/>
                    <a:pt x="3692" y="453"/>
                    <a:pt x="3692" y="286"/>
                  </a:cubicBezTo>
                  <a:cubicBezTo>
                    <a:pt x="3692" y="143"/>
                    <a:pt x="3573" y="1"/>
                    <a:pt x="338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88"/>
            <p:cNvSpPr/>
            <p:nvPr/>
          </p:nvSpPr>
          <p:spPr>
            <a:xfrm>
              <a:off x="4876500" y="1962922"/>
              <a:ext cx="60473" cy="20169"/>
            </a:xfrm>
            <a:custGeom>
              <a:rect b="b" l="l" r="r" t="t"/>
              <a:pathLst>
                <a:path extrusionOk="0" h="620" w="1859">
                  <a:moveTo>
                    <a:pt x="1" y="1"/>
                  </a:moveTo>
                  <a:lnTo>
                    <a:pt x="1" y="620"/>
                  </a:lnTo>
                  <a:lnTo>
                    <a:pt x="1525" y="620"/>
                  </a:lnTo>
                  <a:cubicBezTo>
                    <a:pt x="1692" y="620"/>
                    <a:pt x="1835" y="501"/>
                    <a:pt x="1835" y="358"/>
                  </a:cubicBezTo>
                  <a:cubicBezTo>
                    <a:pt x="1858" y="144"/>
                    <a:pt x="1716" y="1"/>
                    <a:pt x="15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88"/>
            <p:cNvSpPr/>
            <p:nvPr/>
          </p:nvSpPr>
          <p:spPr>
            <a:xfrm>
              <a:off x="4755249" y="2115955"/>
              <a:ext cx="239421" cy="110797"/>
            </a:xfrm>
            <a:custGeom>
              <a:rect b="b" l="l" r="r" t="t"/>
              <a:pathLst>
                <a:path extrusionOk="0" h="3406" w="7360">
                  <a:moveTo>
                    <a:pt x="1453" y="1"/>
                  </a:moveTo>
                  <a:lnTo>
                    <a:pt x="453" y="1691"/>
                  </a:lnTo>
                  <a:cubicBezTo>
                    <a:pt x="0" y="2430"/>
                    <a:pt x="524" y="3406"/>
                    <a:pt x="1429" y="3406"/>
                  </a:cubicBezTo>
                  <a:lnTo>
                    <a:pt x="5954" y="3406"/>
                  </a:lnTo>
                  <a:cubicBezTo>
                    <a:pt x="6811" y="3406"/>
                    <a:pt x="7359" y="2453"/>
                    <a:pt x="6907" y="1691"/>
                  </a:cubicBezTo>
                  <a:lnTo>
                    <a:pt x="5883"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88"/>
            <p:cNvSpPr/>
            <p:nvPr/>
          </p:nvSpPr>
          <p:spPr>
            <a:xfrm>
              <a:off x="4874537" y="2115955"/>
              <a:ext cx="120133" cy="110797"/>
            </a:xfrm>
            <a:custGeom>
              <a:rect b="b" l="l" r="r" t="t"/>
              <a:pathLst>
                <a:path extrusionOk="0" h="3406" w="3693">
                  <a:moveTo>
                    <a:pt x="1" y="1"/>
                  </a:moveTo>
                  <a:lnTo>
                    <a:pt x="1" y="3406"/>
                  </a:lnTo>
                  <a:lnTo>
                    <a:pt x="2263" y="3406"/>
                  </a:lnTo>
                  <a:cubicBezTo>
                    <a:pt x="3144" y="3406"/>
                    <a:pt x="3692" y="2453"/>
                    <a:pt x="3240" y="1691"/>
                  </a:cubicBezTo>
                  <a:lnTo>
                    <a:pt x="221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88"/>
            <p:cNvSpPr/>
            <p:nvPr/>
          </p:nvSpPr>
          <p:spPr>
            <a:xfrm>
              <a:off x="4847060" y="2145741"/>
              <a:ext cx="19420" cy="19420"/>
            </a:xfrm>
            <a:custGeom>
              <a:rect b="b" l="l" r="r" t="t"/>
              <a:pathLst>
                <a:path extrusionOk="0" h="597" w="597">
                  <a:moveTo>
                    <a:pt x="311" y="1"/>
                  </a:moveTo>
                  <a:cubicBezTo>
                    <a:pt x="144" y="1"/>
                    <a:pt x="1" y="144"/>
                    <a:pt x="1" y="287"/>
                  </a:cubicBezTo>
                  <a:cubicBezTo>
                    <a:pt x="1" y="453"/>
                    <a:pt x="144" y="596"/>
                    <a:pt x="311" y="596"/>
                  </a:cubicBezTo>
                  <a:cubicBezTo>
                    <a:pt x="453" y="596"/>
                    <a:pt x="596" y="477"/>
                    <a:pt x="596" y="287"/>
                  </a:cubicBezTo>
                  <a:cubicBezTo>
                    <a:pt x="596" y="120"/>
                    <a:pt x="453" y="1"/>
                    <a:pt x="311"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88"/>
            <p:cNvSpPr/>
            <p:nvPr/>
          </p:nvSpPr>
          <p:spPr>
            <a:xfrm>
              <a:off x="4886584" y="2165812"/>
              <a:ext cx="19388" cy="19485"/>
            </a:xfrm>
            <a:custGeom>
              <a:rect b="b" l="l" r="r" t="t"/>
              <a:pathLst>
                <a:path extrusionOk="0" h="599" w="596">
                  <a:moveTo>
                    <a:pt x="346" y="0"/>
                  </a:moveTo>
                  <a:cubicBezTo>
                    <a:pt x="334" y="0"/>
                    <a:pt x="322" y="1"/>
                    <a:pt x="310" y="3"/>
                  </a:cubicBezTo>
                  <a:cubicBezTo>
                    <a:pt x="167" y="3"/>
                    <a:pt x="0" y="146"/>
                    <a:pt x="0" y="313"/>
                  </a:cubicBezTo>
                  <a:cubicBezTo>
                    <a:pt x="0" y="456"/>
                    <a:pt x="120" y="598"/>
                    <a:pt x="310" y="598"/>
                  </a:cubicBezTo>
                  <a:cubicBezTo>
                    <a:pt x="453" y="598"/>
                    <a:pt x="596" y="479"/>
                    <a:pt x="596" y="313"/>
                  </a:cubicBezTo>
                  <a:cubicBezTo>
                    <a:pt x="596" y="136"/>
                    <a:pt x="494" y="0"/>
                    <a:pt x="346"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88"/>
            <p:cNvSpPr/>
            <p:nvPr/>
          </p:nvSpPr>
          <p:spPr>
            <a:xfrm>
              <a:off x="4989607" y="2103907"/>
              <a:ext cx="19420" cy="19420"/>
            </a:xfrm>
            <a:custGeom>
              <a:rect b="b" l="l" r="r" t="t"/>
              <a:pathLst>
                <a:path extrusionOk="0" h="597" w="597">
                  <a:moveTo>
                    <a:pt x="287" y="1"/>
                  </a:moveTo>
                  <a:cubicBezTo>
                    <a:pt x="144" y="1"/>
                    <a:pt x="1" y="120"/>
                    <a:pt x="1" y="311"/>
                  </a:cubicBezTo>
                  <a:cubicBezTo>
                    <a:pt x="1" y="453"/>
                    <a:pt x="120" y="596"/>
                    <a:pt x="287" y="596"/>
                  </a:cubicBezTo>
                  <a:cubicBezTo>
                    <a:pt x="429" y="596"/>
                    <a:pt x="596" y="477"/>
                    <a:pt x="596" y="311"/>
                  </a:cubicBezTo>
                  <a:cubicBezTo>
                    <a:pt x="596" y="144"/>
                    <a:pt x="477" y="1"/>
                    <a:pt x="2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88"/>
            <p:cNvSpPr/>
            <p:nvPr/>
          </p:nvSpPr>
          <p:spPr>
            <a:xfrm>
              <a:off x="5029911" y="2089204"/>
              <a:ext cx="19388" cy="19388"/>
            </a:xfrm>
            <a:custGeom>
              <a:rect b="b" l="l" r="r" t="t"/>
              <a:pathLst>
                <a:path extrusionOk="0" h="596" w="596">
                  <a:moveTo>
                    <a:pt x="310" y="0"/>
                  </a:moveTo>
                  <a:cubicBezTo>
                    <a:pt x="167" y="0"/>
                    <a:pt x="0" y="167"/>
                    <a:pt x="0" y="310"/>
                  </a:cubicBezTo>
                  <a:cubicBezTo>
                    <a:pt x="0" y="453"/>
                    <a:pt x="119" y="596"/>
                    <a:pt x="310" y="596"/>
                  </a:cubicBezTo>
                  <a:cubicBezTo>
                    <a:pt x="453" y="596"/>
                    <a:pt x="595" y="477"/>
                    <a:pt x="595" y="310"/>
                  </a:cubicBezTo>
                  <a:cubicBezTo>
                    <a:pt x="595" y="120"/>
                    <a:pt x="453" y="0"/>
                    <a:pt x="31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9" name="Google Shape;19679;p88"/>
          <p:cNvGrpSpPr/>
          <p:nvPr/>
        </p:nvGrpSpPr>
        <p:grpSpPr>
          <a:xfrm>
            <a:off x="5598503" y="1921088"/>
            <a:ext cx="181322" cy="345534"/>
            <a:chOff x="5598503" y="1921088"/>
            <a:chExt cx="181322" cy="345534"/>
          </a:xfrm>
        </p:grpSpPr>
        <p:sp>
          <p:nvSpPr>
            <p:cNvPr id="19680" name="Google Shape;19680;p88"/>
            <p:cNvSpPr/>
            <p:nvPr/>
          </p:nvSpPr>
          <p:spPr>
            <a:xfrm>
              <a:off x="5618672" y="1938134"/>
              <a:ext cx="141798" cy="328488"/>
            </a:xfrm>
            <a:custGeom>
              <a:rect b="b" l="l" r="r" t="t"/>
              <a:pathLst>
                <a:path extrusionOk="0" h="10098" w="4359">
                  <a:moveTo>
                    <a:pt x="0" y="1"/>
                  </a:moveTo>
                  <a:lnTo>
                    <a:pt x="0" y="7931"/>
                  </a:lnTo>
                  <a:cubicBezTo>
                    <a:pt x="0" y="9122"/>
                    <a:pt x="977" y="10098"/>
                    <a:pt x="2167" y="10098"/>
                  </a:cubicBezTo>
                  <a:cubicBezTo>
                    <a:pt x="3358" y="10098"/>
                    <a:pt x="4358" y="9122"/>
                    <a:pt x="4358" y="7931"/>
                  </a:cubicBezTo>
                  <a:lnTo>
                    <a:pt x="43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88"/>
            <p:cNvSpPr/>
            <p:nvPr/>
          </p:nvSpPr>
          <p:spPr>
            <a:xfrm>
              <a:off x="5689945" y="1938134"/>
              <a:ext cx="70525" cy="328488"/>
            </a:xfrm>
            <a:custGeom>
              <a:rect b="b" l="l" r="r" t="t"/>
              <a:pathLst>
                <a:path extrusionOk="0" h="10098" w="2168">
                  <a:moveTo>
                    <a:pt x="0" y="1"/>
                  </a:moveTo>
                  <a:lnTo>
                    <a:pt x="0" y="10098"/>
                  </a:lnTo>
                  <a:cubicBezTo>
                    <a:pt x="1191" y="10098"/>
                    <a:pt x="2167" y="9122"/>
                    <a:pt x="2167" y="7931"/>
                  </a:cubicBezTo>
                  <a:lnTo>
                    <a:pt x="2167"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88"/>
            <p:cNvSpPr/>
            <p:nvPr/>
          </p:nvSpPr>
          <p:spPr>
            <a:xfrm>
              <a:off x="5598503" y="1921869"/>
              <a:ext cx="181322" cy="19388"/>
            </a:xfrm>
            <a:custGeom>
              <a:rect b="b" l="l" r="r" t="t"/>
              <a:pathLst>
                <a:path extrusionOk="0" h="596" w="5574">
                  <a:moveTo>
                    <a:pt x="287" y="1"/>
                  </a:moveTo>
                  <a:cubicBezTo>
                    <a:pt x="144" y="1"/>
                    <a:pt x="1" y="120"/>
                    <a:pt x="1" y="310"/>
                  </a:cubicBezTo>
                  <a:cubicBezTo>
                    <a:pt x="1" y="453"/>
                    <a:pt x="120" y="596"/>
                    <a:pt x="287" y="596"/>
                  </a:cubicBezTo>
                  <a:lnTo>
                    <a:pt x="5264" y="596"/>
                  </a:lnTo>
                  <a:cubicBezTo>
                    <a:pt x="5454" y="596"/>
                    <a:pt x="5574" y="477"/>
                    <a:pt x="5574" y="310"/>
                  </a:cubicBezTo>
                  <a:cubicBezTo>
                    <a:pt x="5574" y="143"/>
                    <a:pt x="5454" y="1"/>
                    <a:pt x="526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88"/>
            <p:cNvSpPr/>
            <p:nvPr/>
          </p:nvSpPr>
          <p:spPr>
            <a:xfrm>
              <a:off x="5689945" y="1921088"/>
              <a:ext cx="89880" cy="20169"/>
            </a:xfrm>
            <a:custGeom>
              <a:rect b="b" l="l" r="r" t="t"/>
              <a:pathLst>
                <a:path extrusionOk="0" h="620" w="2763">
                  <a:moveTo>
                    <a:pt x="0" y="1"/>
                  </a:moveTo>
                  <a:lnTo>
                    <a:pt x="0" y="620"/>
                  </a:lnTo>
                  <a:lnTo>
                    <a:pt x="2453" y="620"/>
                  </a:lnTo>
                  <a:cubicBezTo>
                    <a:pt x="2620" y="620"/>
                    <a:pt x="2763" y="501"/>
                    <a:pt x="2763" y="334"/>
                  </a:cubicBezTo>
                  <a:cubicBezTo>
                    <a:pt x="2763" y="144"/>
                    <a:pt x="2643" y="1"/>
                    <a:pt x="24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88"/>
            <p:cNvSpPr/>
            <p:nvPr/>
          </p:nvSpPr>
          <p:spPr>
            <a:xfrm>
              <a:off x="5706958" y="1983058"/>
              <a:ext cx="53512" cy="19420"/>
            </a:xfrm>
            <a:custGeom>
              <a:rect b="b" l="l" r="r" t="t"/>
              <a:pathLst>
                <a:path extrusionOk="0" h="597" w="1645">
                  <a:moveTo>
                    <a:pt x="311" y="1"/>
                  </a:moveTo>
                  <a:cubicBezTo>
                    <a:pt x="144" y="1"/>
                    <a:pt x="1" y="120"/>
                    <a:pt x="1" y="287"/>
                  </a:cubicBezTo>
                  <a:cubicBezTo>
                    <a:pt x="1" y="453"/>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88"/>
            <p:cNvSpPr/>
            <p:nvPr/>
          </p:nvSpPr>
          <p:spPr>
            <a:xfrm>
              <a:off x="5720133" y="2023363"/>
              <a:ext cx="40337" cy="19388"/>
            </a:xfrm>
            <a:custGeom>
              <a:rect b="b" l="l" r="r" t="t"/>
              <a:pathLst>
                <a:path extrusionOk="0" h="596" w="1240">
                  <a:moveTo>
                    <a:pt x="310" y="0"/>
                  </a:moveTo>
                  <a:cubicBezTo>
                    <a:pt x="168" y="0"/>
                    <a:pt x="1" y="119"/>
                    <a:pt x="1" y="310"/>
                  </a:cubicBezTo>
                  <a:cubicBezTo>
                    <a:pt x="1" y="453"/>
                    <a:pt x="120" y="596"/>
                    <a:pt x="310" y="596"/>
                  </a:cubicBezTo>
                  <a:lnTo>
                    <a:pt x="1239" y="596"/>
                  </a:lnTo>
                  <a:lnTo>
                    <a:pt x="1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88"/>
            <p:cNvSpPr/>
            <p:nvPr/>
          </p:nvSpPr>
          <p:spPr>
            <a:xfrm>
              <a:off x="5706958" y="2063635"/>
              <a:ext cx="53512" cy="19388"/>
            </a:xfrm>
            <a:custGeom>
              <a:rect b="b" l="l" r="r" t="t"/>
              <a:pathLst>
                <a:path extrusionOk="0" h="596" w="1645">
                  <a:moveTo>
                    <a:pt x="311" y="1"/>
                  </a:moveTo>
                  <a:cubicBezTo>
                    <a:pt x="144" y="1"/>
                    <a:pt x="1" y="120"/>
                    <a:pt x="1" y="286"/>
                  </a:cubicBezTo>
                  <a:cubicBezTo>
                    <a:pt x="1" y="429"/>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88"/>
            <p:cNvSpPr/>
            <p:nvPr/>
          </p:nvSpPr>
          <p:spPr>
            <a:xfrm>
              <a:off x="5720133" y="2103907"/>
              <a:ext cx="40337" cy="19420"/>
            </a:xfrm>
            <a:custGeom>
              <a:rect b="b" l="l" r="r" t="t"/>
              <a:pathLst>
                <a:path extrusionOk="0" h="597" w="1240">
                  <a:moveTo>
                    <a:pt x="310" y="1"/>
                  </a:moveTo>
                  <a:cubicBezTo>
                    <a:pt x="168" y="1"/>
                    <a:pt x="1" y="120"/>
                    <a:pt x="1" y="311"/>
                  </a:cubicBezTo>
                  <a:cubicBezTo>
                    <a:pt x="1" y="453"/>
                    <a:pt x="120" y="596"/>
                    <a:pt x="310" y="596"/>
                  </a:cubicBezTo>
                  <a:lnTo>
                    <a:pt x="1239" y="596"/>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88"/>
            <p:cNvSpPr/>
            <p:nvPr/>
          </p:nvSpPr>
          <p:spPr>
            <a:xfrm>
              <a:off x="5706958" y="2144992"/>
              <a:ext cx="53512" cy="19388"/>
            </a:xfrm>
            <a:custGeom>
              <a:rect b="b" l="l" r="r" t="t"/>
              <a:pathLst>
                <a:path extrusionOk="0" h="596" w="1645">
                  <a:moveTo>
                    <a:pt x="311" y="0"/>
                  </a:moveTo>
                  <a:cubicBezTo>
                    <a:pt x="144" y="0"/>
                    <a:pt x="1" y="119"/>
                    <a:pt x="1" y="286"/>
                  </a:cubicBezTo>
                  <a:cubicBezTo>
                    <a:pt x="1" y="429"/>
                    <a:pt x="120" y="595"/>
                    <a:pt x="311" y="595"/>
                  </a:cubicBezTo>
                  <a:lnTo>
                    <a:pt x="1644" y="595"/>
                  </a:lnTo>
                  <a:lnTo>
                    <a:pt x="1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9" name="Google Shape;19689;p88"/>
          <p:cNvGrpSpPr/>
          <p:nvPr/>
        </p:nvGrpSpPr>
        <p:grpSpPr>
          <a:xfrm>
            <a:off x="6263163" y="1921869"/>
            <a:ext cx="364166" cy="344005"/>
            <a:chOff x="6263163" y="1921869"/>
            <a:chExt cx="364166" cy="344005"/>
          </a:xfrm>
        </p:grpSpPr>
        <p:sp>
          <p:nvSpPr>
            <p:cNvPr id="19690" name="Google Shape;19690;p88"/>
            <p:cNvSpPr/>
            <p:nvPr/>
          </p:nvSpPr>
          <p:spPr>
            <a:xfrm>
              <a:off x="6263969" y="1938134"/>
              <a:ext cx="282035" cy="327740"/>
            </a:xfrm>
            <a:custGeom>
              <a:rect b="b" l="l" r="r" t="t"/>
              <a:pathLst>
                <a:path extrusionOk="0" h="10075" w="8670">
                  <a:moveTo>
                    <a:pt x="2763" y="1"/>
                  </a:moveTo>
                  <a:lnTo>
                    <a:pt x="2763" y="4097"/>
                  </a:lnTo>
                  <a:lnTo>
                    <a:pt x="715" y="7383"/>
                  </a:lnTo>
                  <a:cubicBezTo>
                    <a:pt x="1" y="8550"/>
                    <a:pt x="834" y="10074"/>
                    <a:pt x="2192" y="10074"/>
                  </a:cubicBezTo>
                  <a:lnTo>
                    <a:pt x="6407" y="10074"/>
                  </a:lnTo>
                  <a:cubicBezTo>
                    <a:pt x="7788" y="10074"/>
                    <a:pt x="8669" y="8550"/>
                    <a:pt x="7907" y="7383"/>
                  </a:cubicBezTo>
                  <a:lnTo>
                    <a:pt x="5859" y="4097"/>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88"/>
            <p:cNvSpPr/>
            <p:nvPr/>
          </p:nvSpPr>
          <p:spPr>
            <a:xfrm>
              <a:off x="6406516" y="1938134"/>
              <a:ext cx="137927" cy="327740"/>
            </a:xfrm>
            <a:custGeom>
              <a:rect b="b" l="l" r="r" t="t"/>
              <a:pathLst>
                <a:path extrusionOk="0" h="10075" w="4240">
                  <a:moveTo>
                    <a:pt x="0" y="1"/>
                  </a:moveTo>
                  <a:lnTo>
                    <a:pt x="0" y="10074"/>
                  </a:lnTo>
                  <a:lnTo>
                    <a:pt x="2072" y="10074"/>
                  </a:lnTo>
                  <a:cubicBezTo>
                    <a:pt x="3406" y="10074"/>
                    <a:pt x="4239" y="8550"/>
                    <a:pt x="3525" y="7383"/>
                  </a:cubicBezTo>
                  <a:lnTo>
                    <a:pt x="1501" y="4097"/>
                  </a:lnTo>
                  <a:lnTo>
                    <a:pt x="1501"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88"/>
            <p:cNvSpPr/>
            <p:nvPr/>
          </p:nvSpPr>
          <p:spPr>
            <a:xfrm>
              <a:off x="6341456" y="1921869"/>
              <a:ext cx="128624" cy="20169"/>
            </a:xfrm>
            <a:custGeom>
              <a:rect b="b" l="l" r="r" t="t"/>
              <a:pathLst>
                <a:path extrusionOk="0" h="620" w="3954">
                  <a:moveTo>
                    <a:pt x="333" y="1"/>
                  </a:moveTo>
                  <a:cubicBezTo>
                    <a:pt x="143" y="1"/>
                    <a:pt x="0" y="143"/>
                    <a:pt x="24" y="358"/>
                  </a:cubicBezTo>
                  <a:cubicBezTo>
                    <a:pt x="24" y="501"/>
                    <a:pt x="167" y="620"/>
                    <a:pt x="333" y="620"/>
                  </a:cubicBezTo>
                  <a:lnTo>
                    <a:pt x="3596" y="620"/>
                  </a:lnTo>
                  <a:cubicBezTo>
                    <a:pt x="3810" y="620"/>
                    <a:pt x="3953" y="453"/>
                    <a:pt x="3929" y="263"/>
                  </a:cubicBezTo>
                  <a:cubicBezTo>
                    <a:pt x="3906" y="120"/>
                    <a:pt x="3739" y="1"/>
                    <a:pt x="359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88"/>
            <p:cNvSpPr/>
            <p:nvPr/>
          </p:nvSpPr>
          <p:spPr>
            <a:xfrm>
              <a:off x="6404954" y="1921869"/>
              <a:ext cx="64344" cy="20169"/>
            </a:xfrm>
            <a:custGeom>
              <a:rect b="b" l="l" r="r" t="t"/>
              <a:pathLst>
                <a:path extrusionOk="0" h="620" w="1978">
                  <a:moveTo>
                    <a:pt x="1" y="1"/>
                  </a:moveTo>
                  <a:lnTo>
                    <a:pt x="1" y="620"/>
                  </a:lnTo>
                  <a:lnTo>
                    <a:pt x="1644" y="620"/>
                  </a:lnTo>
                  <a:cubicBezTo>
                    <a:pt x="1835" y="620"/>
                    <a:pt x="1977" y="477"/>
                    <a:pt x="1954" y="263"/>
                  </a:cubicBezTo>
                  <a:cubicBezTo>
                    <a:pt x="1954" y="120"/>
                    <a:pt x="1787" y="1"/>
                    <a:pt x="164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88"/>
            <p:cNvSpPr/>
            <p:nvPr/>
          </p:nvSpPr>
          <p:spPr>
            <a:xfrm>
              <a:off x="6263163" y="2134125"/>
              <a:ext cx="282032" cy="131747"/>
            </a:xfrm>
            <a:custGeom>
              <a:rect b="b" l="l" r="r" t="t"/>
              <a:pathLst>
                <a:path extrusionOk="0" h="4050" w="8575">
                  <a:moveTo>
                    <a:pt x="1549" y="1"/>
                  </a:moveTo>
                  <a:lnTo>
                    <a:pt x="715" y="1358"/>
                  </a:lnTo>
                  <a:cubicBezTo>
                    <a:pt x="1" y="2525"/>
                    <a:pt x="834" y="4049"/>
                    <a:pt x="2192" y="4049"/>
                  </a:cubicBezTo>
                  <a:lnTo>
                    <a:pt x="6383" y="4049"/>
                  </a:lnTo>
                  <a:cubicBezTo>
                    <a:pt x="7741" y="4049"/>
                    <a:pt x="8574" y="2525"/>
                    <a:pt x="7860" y="1358"/>
                  </a:cubicBezTo>
                  <a:lnTo>
                    <a:pt x="7026"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88"/>
            <p:cNvSpPr/>
            <p:nvPr/>
          </p:nvSpPr>
          <p:spPr>
            <a:xfrm>
              <a:off x="6402582" y="2134125"/>
              <a:ext cx="142611" cy="131747"/>
            </a:xfrm>
            <a:custGeom>
              <a:rect b="b" l="l" r="r" t="t"/>
              <a:pathLst>
                <a:path extrusionOk="0" h="4050" w="4336">
                  <a:moveTo>
                    <a:pt x="1" y="1"/>
                  </a:moveTo>
                  <a:lnTo>
                    <a:pt x="1" y="4049"/>
                  </a:lnTo>
                  <a:lnTo>
                    <a:pt x="2097" y="4049"/>
                  </a:lnTo>
                  <a:cubicBezTo>
                    <a:pt x="3502" y="4049"/>
                    <a:pt x="4335" y="2525"/>
                    <a:pt x="3573" y="1358"/>
                  </a:cubicBezTo>
                  <a:lnTo>
                    <a:pt x="2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88"/>
            <p:cNvSpPr/>
            <p:nvPr/>
          </p:nvSpPr>
          <p:spPr>
            <a:xfrm>
              <a:off x="6432084" y="2165031"/>
              <a:ext cx="19388" cy="19485"/>
            </a:xfrm>
            <a:custGeom>
              <a:rect b="b" l="l" r="r" t="t"/>
              <a:pathLst>
                <a:path extrusionOk="0" h="599" w="596">
                  <a:moveTo>
                    <a:pt x="341" y="1"/>
                  </a:moveTo>
                  <a:cubicBezTo>
                    <a:pt x="331" y="1"/>
                    <a:pt x="320" y="2"/>
                    <a:pt x="310" y="3"/>
                  </a:cubicBezTo>
                  <a:cubicBezTo>
                    <a:pt x="167" y="3"/>
                    <a:pt x="0" y="122"/>
                    <a:pt x="0" y="289"/>
                  </a:cubicBezTo>
                  <a:cubicBezTo>
                    <a:pt x="0" y="456"/>
                    <a:pt x="119" y="599"/>
                    <a:pt x="310" y="599"/>
                  </a:cubicBezTo>
                  <a:cubicBezTo>
                    <a:pt x="453" y="599"/>
                    <a:pt x="596" y="480"/>
                    <a:pt x="596" y="289"/>
                  </a:cubicBezTo>
                  <a:cubicBezTo>
                    <a:pt x="596" y="135"/>
                    <a:pt x="473" y="1"/>
                    <a:pt x="34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88"/>
            <p:cNvSpPr/>
            <p:nvPr/>
          </p:nvSpPr>
          <p:spPr>
            <a:xfrm>
              <a:off x="6350727" y="2165129"/>
              <a:ext cx="60473" cy="59660"/>
            </a:xfrm>
            <a:custGeom>
              <a:rect b="b" l="l" r="r" t="t"/>
              <a:pathLst>
                <a:path extrusionOk="0" h="1834" w="1859">
                  <a:moveTo>
                    <a:pt x="930" y="0"/>
                  </a:moveTo>
                  <a:cubicBezTo>
                    <a:pt x="429" y="0"/>
                    <a:pt x="1" y="405"/>
                    <a:pt x="1" y="929"/>
                  </a:cubicBezTo>
                  <a:cubicBezTo>
                    <a:pt x="1" y="1429"/>
                    <a:pt x="429" y="1834"/>
                    <a:pt x="930" y="1834"/>
                  </a:cubicBezTo>
                  <a:cubicBezTo>
                    <a:pt x="1430" y="1834"/>
                    <a:pt x="1858" y="1429"/>
                    <a:pt x="1858" y="929"/>
                  </a:cubicBezTo>
                  <a:cubicBezTo>
                    <a:pt x="1858" y="405"/>
                    <a:pt x="1430" y="0"/>
                    <a:pt x="930"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88"/>
            <p:cNvSpPr/>
            <p:nvPr/>
          </p:nvSpPr>
          <p:spPr>
            <a:xfrm>
              <a:off x="6404954" y="2176742"/>
              <a:ext cx="7775" cy="35653"/>
            </a:xfrm>
            <a:custGeom>
              <a:rect b="b" l="l" r="r" t="t"/>
              <a:pathLst>
                <a:path extrusionOk="0" h="1096" w="239">
                  <a:moveTo>
                    <a:pt x="1" y="0"/>
                  </a:moveTo>
                  <a:lnTo>
                    <a:pt x="1" y="1096"/>
                  </a:lnTo>
                  <a:cubicBezTo>
                    <a:pt x="239" y="763"/>
                    <a:pt x="239" y="334"/>
                    <a:pt x="1"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88"/>
            <p:cNvSpPr/>
            <p:nvPr/>
          </p:nvSpPr>
          <p:spPr>
            <a:xfrm>
              <a:off x="6499487" y="2060545"/>
              <a:ext cx="127843" cy="124948"/>
            </a:xfrm>
            <a:custGeom>
              <a:rect b="b" l="l" r="r" t="t"/>
              <a:pathLst>
                <a:path extrusionOk="0" h="3841" w="3930">
                  <a:moveTo>
                    <a:pt x="1310" y="0"/>
                  </a:moveTo>
                  <a:cubicBezTo>
                    <a:pt x="1096" y="619"/>
                    <a:pt x="596" y="1096"/>
                    <a:pt x="0" y="1310"/>
                  </a:cubicBezTo>
                  <a:lnTo>
                    <a:pt x="2263" y="3572"/>
                  </a:lnTo>
                  <a:cubicBezTo>
                    <a:pt x="2441" y="3751"/>
                    <a:pt x="2679" y="3840"/>
                    <a:pt x="2917" y="3840"/>
                  </a:cubicBezTo>
                  <a:cubicBezTo>
                    <a:pt x="3156" y="3840"/>
                    <a:pt x="3394" y="3751"/>
                    <a:pt x="3572" y="3572"/>
                  </a:cubicBezTo>
                  <a:cubicBezTo>
                    <a:pt x="3930" y="3215"/>
                    <a:pt x="3930" y="2620"/>
                    <a:pt x="3572" y="2263"/>
                  </a:cubicBezTo>
                  <a:lnTo>
                    <a:pt x="13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88"/>
            <p:cNvSpPr/>
            <p:nvPr/>
          </p:nvSpPr>
          <p:spPr>
            <a:xfrm>
              <a:off x="6525055" y="2060545"/>
              <a:ext cx="102274" cy="116230"/>
            </a:xfrm>
            <a:custGeom>
              <a:rect b="b" l="l" r="r" t="t"/>
              <a:pathLst>
                <a:path extrusionOk="0" h="3573" w="3144">
                  <a:moveTo>
                    <a:pt x="524" y="0"/>
                  </a:moveTo>
                  <a:cubicBezTo>
                    <a:pt x="405" y="286"/>
                    <a:pt x="238" y="572"/>
                    <a:pt x="0" y="810"/>
                  </a:cubicBezTo>
                  <a:lnTo>
                    <a:pt x="2786" y="3572"/>
                  </a:lnTo>
                  <a:cubicBezTo>
                    <a:pt x="3144" y="3215"/>
                    <a:pt x="3144" y="2620"/>
                    <a:pt x="2786" y="2263"/>
                  </a:cubicBezTo>
                  <a:lnTo>
                    <a:pt x="52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88"/>
            <p:cNvSpPr/>
            <p:nvPr/>
          </p:nvSpPr>
          <p:spPr>
            <a:xfrm>
              <a:off x="6419690" y="1982310"/>
              <a:ext cx="111578" cy="110016"/>
            </a:xfrm>
            <a:custGeom>
              <a:rect b="b" l="l" r="r" t="t"/>
              <a:pathLst>
                <a:path extrusionOk="0" h="3382" w="3430">
                  <a:moveTo>
                    <a:pt x="1691" y="0"/>
                  </a:moveTo>
                  <a:cubicBezTo>
                    <a:pt x="786" y="0"/>
                    <a:pt x="0" y="738"/>
                    <a:pt x="0" y="1691"/>
                  </a:cubicBezTo>
                  <a:cubicBezTo>
                    <a:pt x="0" y="2620"/>
                    <a:pt x="739" y="3382"/>
                    <a:pt x="1691" y="3382"/>
                  </a:cubicBezTo>
                  <a:cubicBezTo>
                    <a:pt x="2644" y="3382"/>
                    <a:pt x="3430" y="2620"/>
                    <a:pt x="3406" y="1691"/>
                  </a:cubicBezTo>
                  <a:cubicBezTo>
                    <a:pt x="3406" y="762"/>
                    <a:pt x="2644" y="0"/>
                    <a:pt x="169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88"/>
            <p:cNvSpPr/>
            <p:nvPr/>
          </p:nvSpPr>
          <p:spPr>
            <a:xfrm>
              <a:off x="6435955" y="1981497"/>
              <a:ext cx="95313" cy="94565"/>
            </a:xfrm>
            <a:custGeom>
              <a:rect b="b" l="l" r="r" t="t"/>
              <a:pathLst>
                <a:path extrusionOk="0" h="2907" w="2930">
                  <a:moveTo>
                    <a:pt x="1194" y="1"/>
                  </a:moveTo>
                  <a:cubicBezTo>
                    <a:pt x="774" y="1"/>
                    <a:pt x="346" y="156"/>
                    <a:pt x="0" y="501"/>
                  </a:cubicBezTo>
                  <a:lnTo>
                    <a:pt x="2429" y="2907"/>
                  </a:lnTo>
                  <a:cubicBezTo>
                    <a:pt x="2715" y="2597"/>
                    <a:pt x="2930" y="2168"/>
                    <a:pt x="2930" y="1716"/>
                  </a:cubicBezTo>
                  <a:cubicBezTo>
                    <a:pt x="2930" y="683"/>
                    <a:pt x="2077" y="1"/>
                    <a:pt x="11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88"/>
            <p:cNvSpPr/>
            <p:nvPr/>
          </p:nvSpPr>
          <p:spPr>
            <a:xfrm>
              <a:off x="6401083" y="1962922"/>
              <a:ext cx="148792" cy="147231"/>
            </a:xfrm>
            <a:custGeom>
              <a:rect b="b" l="l" r="r" t="t"/>
              <a:pathLst>
                <a:path extrusionOk="0" h="4526" w="4574">
                  <a:moveTo>
                    <a:pt x="2263" y="644"/>
                  </a:moveTo>
                  <a:cubicBezTo>
                    <a:pt x="3168" y="644"/>
                    <a:pt x="3906" y="1382"/>
                    <a:pt x="3906" y="2287"/>
                  </a:cubicBezTo>
                  <a:cubicBezTo>
                    <a:pt x="3906" y="3168"/>
                    <a:pt x="3192" y="3930"/>
                    <a:pt x="2263" y="3930"/>
                  </a:cubicBezTo>
                  <a:cubicBezTo>
                    <a:pt x="1358" y="3930"/>
                    <a:pt x="644" y="3168"/>
                    <a:pt x="644" y="2287"/>
                  </a:cubicBezTo>
                  <a:cubicBezTo>
                    <a:pt x="644" y="1382"/>
                    <a:pt x="1382" y="644"/>
                    <a:pt x="2263" y="644"/>
                  </a:cubicBezTo>
                  <a:close/>
                  <a:moveTo>
                    <a:pt x="2263" y="1"/>
                  </a:moveTo>
                  <a:cubicBezTo>
                    <a:pt x="1025" y="1"/>
                    <a:pt x="1" y="1001"/>
                    <a:pt x="1" y="2263"/>
                  </a:cubicBezTo>
                  <a:cubicBezTo>
                    <a:pt x="1" y="3501"/>
                    <a:pt x="1025" y="4525"/>
                    <a:pt x="2263" y="4525"/>
                  </a:cubicBezTo>
                  <a:cubicBezTo>
                    <a:pt x="3525" y="4525"/>
                    <a:pt x="4526" y="3501"/>
                    <a:pt x="4526" y="2263"/>
                  </a:cubicBezTo>
                  <a:cubicBezTo>
                    <a:pt x="4573" y="1001"/>
                    <a:pt x="3525" y="1"/>
                    <a:pt x="226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88"/>
            <p:cNvSpPr/>
            <p:nvPr/>
          </p:nvSpPr>
          <p:spPr>
            <a:xfrm>
              <a:off x="6422781" y="1962922"/>
              <a:ext cx="127095" cy="125533"/>
            </a:xfrm>
            <a:custGeom>
              <a:rect b="b" l="l" r="r" t="t"/>
              <a:pathLst>
                <a:path extrusionOk="0" h="3859" w="3907">
                  <a:moveTo>
                    <a:pt x="1596" y="1"/>
                  </a:moveTo>
                  <a:cubicBezTo>
                    <a:pt x="977" y="1"/>
                    <a:pt x="405" y="239"/>
                    <a:pt x="1" y="644"/>
                  </a:cubicBezTo>
                  <a:lnTo>
                    <a:pt x="453" y="1096"/>
                  </a:lnTo>
                  <a:cubicBezTo>
                    <a:pt x="785" y="764"/>
                    <a:pt x="1194" y="615"/>
                    <a:pt x="1596" y="615"/>
                  </a:cubicBezTo>
                  <a:cubicBezTo>
                    <a:pt x="2434" y="615"/>
                    <a:pt x="3239" y="1265"/>
                    <a:pt x="3239" y="2263"/>
                  </a:cubicBezTo>
                  <a:cubicBezTo>
                    <a:pt x="3239" y="2692"/>
                    <a:pt x="3073" y="3120"/>
                    <a:pt x="2763" y="3406"/>
                  </a:cubicBezTo>
                  <a:lnTo>
                    <a:pt x="3216" y="3859"/>
                  </a:lnTo>
                  <a:cubicBezTo>
                    <a:pt x="3620" y="3454"/>
                    <a:pt x="3859" y="2882"/>
                    <a:pt x="3859" y="2263"/>
                  </a:cubicBezTo>
                  <a:cubicBezTo>
                    <a:pt x="3906" y="1001"/>
                    <a:pt x="2858" y="1"/>
                    <a:pt x="15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5" name="Google Shape;19705;p88"/>
          <p:cNvGrpSpPr/>
          <p:nvPr/>
        </p:nvGrpSpPr>
        <p:grpSpPr>
          <a:xfrm>
            <a:off x="7061898" y="1922650"/>
            <a:ext cx="292087" cy="344753"/>
            <a:chOff x="7061898" y="1922650"/>
            <a:chExt cx="292087" cy="344753"/>
          </a:xfrm>
        </p:grpSpPr>
        <p:sp>
          <p:nvSpPr>
            <p:cNvPr id="19706" name="Google Shape;19706;p88"/>
            <p:cNvSpPr/>
            <p:nvPr/>
          </p:nvSpPr>
          <p:spPr>
            <a:xfrm>
              <a:off x="7093647" y="1955961"/>
              <a:ext cx="174361" cy="256434"/>
            </a:xfrm>
            <a:custGeom>
              <a:rect b="b" l="l" r="r" t="t"/>
              <a:pathLst>
                <a:path extrusionOk="0" h="7883" w="5360">
                  <a:moveTo>
                    <a:pt x="2692" y="0"/>
                  </a:moveTo>
                  <a:cubicBezTo>
                    <a:pt x="1215" y="0"/>
                    <a:pt x="1" y="1191"/>
                    <a:pt x="1" y="2668"/>
                  </a:cubicBezTo>
                  <a:lnTo>
                    <a:pt x="1" y="5216"/>
                  </a:lnTo>
                  <a:cubicBezTo>
                    <a:pt x="1" y="6668"/>
                    <a:pt x="1192" y="7883"/>
                    <a:pt x="2692" y="7883"/>
                  </a:cubicBezTo>
                  <a:cubicBezTo>
                    <a:pt x="4168" y="7883"/>
                    <a:pt x="5359" y="6668"/>
                    <a:pt x="5359" y="5216"/>
                  </a:cubicBezTo>
                  <a:lnTo>
                    <a:pt x="5359" y="2668"/>
                  </a:lnTo>
                  <a:cubicBezTo>
                    <a:pt x="5359" y="1215"/>
                    <a:pt x="4168" y="0"/>
                    <a:pt x="269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88"/>
            <p:cNvSpPr/>
            <p:nvPr/>
          </p:nvSpPr>
          <p:spPr>
            <a:xfrm>
              <a:off x="7181185" y="1955180"/>
              <a:ext cx="86823" cy="257215"/>
            </a:xfrm>
            <a:custGeom>
              <a:rect b="b" l="l" r="r" t="t"/>
              <a:pathLst>
                <a:path extrusionOk="0" h="7907" w="2669">
                  <a:moveTo>
                    <a:pt x="1" y="1"/>
                  </a:moveTo>
                  <a:lnTo>
                    <a:pt x="1" y="7907"/>
                  </a:lnTo>
                  <a:cubicBezTo>
                    <a:pt x="1454" y="7907"/>
                    <a:pt x="2668" y="6692"/>
                    <a:pt x="2668" y="5192"/>
                  </a:cubicBezTo>
                  <a:lnTo>
                    <a:pt x="2668" y="2668"/>
                  </a:lnTo>
                  <a:cubicBezTo>
                    <a:pt x="2668" y="1215"/>
                    <a:pt x="1477"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88"/>
            <p:cNvSpPr/>
            <p:nvPr/>
          </p:nvSpPr>
          <p:spPr>
            <a:xfrm>
              <a:off x="7212967" y="2064416"/>
              <a:ext cx="19388" cy="19388"/>
            </a:xfrm>
            <a:custGeom>
              <a:rect b="b" l="l" r="r" t="t"/>
              <a:pathLst>
                <a:path extrusionOk="0" h="596" w="596">
                  <a:moveTo>
                    <a:pt x="286" y="0"/>
                  </a:moveTo>
                  <a:cubicBezTo>
                    <a:pt x="143" y="0"/>
                    <a:pt x="0" y="143"/>
                    <a:pt x="0" y="286"/>
                  </a:cubicBezTo>
                  <a:cubicBezTo>
                    <a:pt x="0" y="453"/>
                    <a:pt x="119" y="596"/>
                    <a:pt x="286" y="596"/>
                  </a:cubicBezTo>
                  <a:cubicBezTo>
                    <a:pt x="453" y="596"/>
                    <a:pt x="596" y="477"/>
                    <a:pt x="596" y="286"/>
                  </a:cubicBezTo>
                  <a:cubicBezTo>
                    <a:pt x="596" y="143"/>
                    <a:pt x="453"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88"/>
            <p:cNvSpPr/>
            <p:nvPr/>
          </p:nvSpPr>
          <p:spPr>
            <a:xfrm>
              <a:off x="7131610" y="2084552"/>
              <a:ext cx="19420" cy="19388"/>
            </a:xfrm>
            <a:custGeom>
              <a:rect b="b" l="l" r="r" t="t"/>
              <a:pathLst>
                <a:path extrusionOk="0" h="596" w="597">
                  <a:moveTo>
                    <a:pt x="287" y="1"/>
                  </a:moveTo>
                  <a:cubicBezTo>
                    <a:pt x="144" y="1"/>
                    <a:pt x="1" y="143"/>
                    <a:pt x="1" y="310"/>
                  </a:cubicBezTo>
                  <a:cubicBezTo>
                    <a:pt x="1" y="453"/>
                    <a:pt x="120" y="596"/>
                    <a:pt x="287" y="596"/>
                  </a:cubicBezTo>
                  <a:cubicBezTo>
                    <a:pt x="453" y="596"/>
                    <a:pt x="596" y="477"/>
                    <a:pt x="596" y="310"/>
                  </a:cubicBezTo>
                  <a:cubicBezTo>
                    <a:pt x="596" y="120"/>
                    <a:pt x="477" y="1"/>
                    <a:pt x="2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88"/>
            <p:cNvSpPr/>
            <p:nvPr/>
          </p:nvSpPr>
          <p:spPr>
            <a:xfrm>
              <a:off x="7061898" y="1924179"/>
              <a:ext cx="292087" cy="342443"/>
            </a:xfrm>
            <a:custGeom>
              <a:rect b="b" l="l" r="r" t="t"/>
              <a:pathLst>
                <a:path extrusionOk="0" h="10527" w="8979">
                  <a:moveTo>
                    <a:pt x="3668" y="1454"/>
                  </a:moveTo>
                  <a:cubicBezTo>
                    <a:pt x="4859" y="1454"/>
                    <a:pt x="5835" y="2430"/>
                    <a:pt x="5835" y="3621"/>
                  </a:cubicBezTo>
                  <a:lnTo>
                    <a:pt x="5835" y="6145"/>
                  </a:lnTo>
                  <a:cubicBezTo>
                    <a:pt x="5835" y="7383"/>
                    <a:pt x="4859" y="8336"/>
                    <a:pt x="3668" y="8336"/>
                  </a:cubicBezTo>
                  <a:cubicBezTo>
                    <a:pt x="2477" y="8336"/>
                    <a:pt x="1477" y="7336"/>
                    <a:pt x="1477" y="6145"/>
                  </a:cubicBezTo>
                  <a:lnTo>
                    <a:pt x="1477" y="3621"/>
                  </a:lnTo>
                  <a:cubicBezTo>
                    <a:pt x="1477" y="2430"/>
                    <a:pt x="2477" y="1454"/>
                    <a:pt x="3668" y="1454"/>
                  </a:cubicBezTo>
                  <a:close/>
                  <a:moveTo>
                    <a:pt x="3692" y="1"/>
                  </a:moveTo>
                  <a:cubicBezTo>
                    <a:pt x="3501" y="1"/>
                    <a:pt x="3382" y="144"/>
                    <a:pt x="3382" y="287"/>
                  </a:cubicBezTo>
                  <a:lnTo>
                    <a:pt x="3382" y="906"/>
                  </a:lnTo>
                  <a:cubicBezTo>
                    <a:pt x="3073" y="930"/>
                    <a:pt x="2763" y="1025"/>
                    <a:pt x="2501" y="1192"/>
                  </a:cubicBezTo>
                  <a:lnTo>
                    <a:pt x="2168" y="644"/>
                  </a:lnTo>
                  <a:cubicBezTo>
                    <a:pt x="2102" y="546"/>
                    <a:pt x="2003" y="482"/>
                    <a:pt x="1901" y="482"/>
                  </a:cubicBezTo>
                  <a:cubicBezTo>
                    <a:pt x="1855" y="482"/>
                    <a:pt x="1808" y="495"/>
                    <a:pt x="1763" y="525"/>
                  </a:cubicBezTo>
                  <a:cubicBezTo>
                    <a:pt x="1596" y="620"/>
                    <a:pt x="1548" y="787"/>
                    <a:pt x="1644" y="930"/>
                  </a:cubicBezTo>
                  <a:lnTo>
                    <a:pt x="1953" y="1501"/>
                  </a:lnTo>
                  <a:cubicBezTo>
                    <a:pt x="1715" y="1716"/>
                    <a:pt x="1525" y="1954"/>
                    <a:pt x="1334" y="2216"/>
                  </a:cubicBezTo>
                  <a:lnTo>
                    <a:pt x="810" y="1930"/>
                  </a:lnTo>
                  <a:cubicBezTo>
                    <a:pt x="758" y="1900"/>
                    <a:pt x="706" y="1887"/>
                    <a:pt x="655" y="1887"/>
                  </a:cubicBezTo>
                  <a:cubicBezTo>
                    <a:pt x="546" y="1887"/>
                    <a:pt x="447" y="1951"/>
                    <a:pt x="382" y="2049"/>
                  </a:cubicBezTo>
                  <a:cubicBezTo>
                    <a:pt x="286" y="2192"/>
                    <a:pt x="358" y="2382"/>
                    <a:pt x="501" y="2454"/>
                  </a:cubicBezTo>
                  <a:lnTo>
                    <a:pt x="1072" y="2787"/>
                  </a:lnTo>
                  <a:cubicBezTo>
                    <a:pt x="977" y="3097"/>
                    <a:pt x="929" y="3383"/>
                    <a:pt x="929" y="3716"/>
                  </a:cubicBezTo>
                  <a:lnTo>
                    <a:pt x="286" y="3716"/>
                  </a:lnTo>
                  <a:cubicBezTo>
                    <a:pt x="120" y="3716"/>
                    <a:pt x="1" y="3859"/>
                    <a:pt x="1" y="4002"/>
                  </a:cubicBezTo>
                  <a:cubicBezTo>
                    <a:pt x="1" y="4192"/>
                    <a:pt x="143" y="4311"/>
                    <a:pt x="286" y="4311"/>
                  </a:cubicBezTo>
                  <a:lnTo>
                    <a:pt x="929" y="4311"/>
                  </a:lnTo>
                  <a:lnTo>
                    <a:pt x="929" y="5597"/>
                  </a:lnTo>
                  <a:lnTo>
                    <a:pt x="286" y="5597"/>
                  </a:lnTo>
                  <a:cubicBezTo>
                    <a:pt x="120" y="5597"/>
                    <a:pt x="1" y="5740"/>
                    <a:pt x="1" y="5883"/>
                  </a:cubicBezTo>
                  <a:cubicBezTo>
                    <a:pt x="1" y="6026"/>
                    <a:pt x="143" y="6193"/>
                    <a:pt x="286" y="6193"/>
                  </a:cubicBezTo>
                  <a:lnTo>
                    <a:pt x="929" y="6193"/>
                  </a:lnTo>
                  <a:cubicBezTo>
                    <a:pt x="929" y="6502"/>
                    <a:pt x="977" y="6812"/>
                    <a:pt x="1072" y="7098"/>
                  </a:cubicBezTo>
                  <a:lnTo>
                    <a:pt x="501" y="7431"/>
                  </a:lnTo>
                  <a:cubicBezTo>
                    <a:pt x="358" y="7526"/>
                    <a:pt x="286" y="7693"/>
                    <a:pt x="382" y="7860"/>
                  </a:cubicBezTo>
                  <a:cubicBezTo>
                    <a:pt x="447" y="7958"/>
                    <a:pt x="547" y="8012"/>
                    <a:pt x="658" y="8012"/>
                  </a:cubicBezTo>
                  <a:cubicBezTo>
                    <a:pt x="707" y="8012"/>
                    <a:pt x="759" y="8001"/>
                    <a:pt x="810" y="7979"/>
                  </a:cubicBezTo>
                  <a:lnTo>
                    <a:pt x="1334" y="7669"/>
                  </a:lnTo>
                  <a:cubicBezTo>
                    <a:pt x="1525" y="7931"/>
                    <a:pt x="1715" y="8169"/>
                    <a:pt x="1953" y="8384"/>
                  </a:cubicBezTo>
                  <a:lnTo>
                    <a:pt x="1691" y="8836"/>
                  </a:lnTo>
                  <a:cubicBezTo>
                    <a:pt x="1596" y="8979"/>
                    <a:pt x="1668" y="9170"/>
                    <a:pt x="1810" y="9241"/>
                  </a:cubicBezTo>
                  <a:cubicBezTo>
                    <a:pt x="1859" y="9274"/>
                    <a:pt x="1914" y="9290"/>
                    <a:pt x="1969" y="9290"/>
                  </a:cubicBezTo>
                  <a:cubicBezTo>
                    <a:pt x="2073" y="9290"/>
                    <a:pt x="2177" y="9231"/>
                    <a:pt x="2239" y="9122"/>
                  </a:cubicBezTo>
                  <a:lnTo>
                    <a:pt x="2501" y="8693"/>
                  </a:lnTo>
                  <a:cubicBezTo>
                    <a:pt x="2787" y="8836"/>
                    <a:pt x="3096" y="8931"/>
                    <a:pt x="3430" y="8955"/>
                  </a:cubicBezTo>
                  <a:cubicBezTo>
                    <a:pt x="3573" y="9836"/>
                    <a:pt x="4335" y="10527"/>
                    <a:pt x="5264" y="10527"/>
                  </a:cubicBezTo>
                  <a:lnTo>
                    <a:pt x="6407" y="10527"/>
                  </a:lnTo>
                  <a:cubicBezTo>
                    <a:pt x="7835" y="10527"/>
                    <a:pt x="8979" y="9360"/>
                    <a:pt x="8979" y="7931"/>
                  </a:cubicBezTo>
                  <a:lnTo>
                    <a:pt x="8979" y="5859"/>
                  </a:lnTo>
                  <a:cubicBezTo>
                    <a:pt x="8931" y="5669"/>
                    <a:pt x="8812" y="5550"/>
                    <a:pt x="8621" y="5550"/>
                  </a:cubicBezTo>
                  <a:cubicBezTo>
                    <a:pt x="8455" y="5550"/>
                    <a:pt x="8336" y="5716"/>
                    <a:pt x="8336" y="5859"/>
                  </a:cubicBezTo>
                  <a:lnTo>
                    <a:pt x="8336" y="7931"/>
                  </a:lnTo>
                  <a:cubicBezTo>
                    <a:pt x="8336" y="9003"/>
                    <a:pt x="7431" y="9908"/>
                    <a:pt x="6359" y="9908"/>
                  </a:cubicBezTo>
                  <a:lnTo>
                    <a:pt x="5240" y="9908"/>
                  </a:lnTo>
                  <a:cubicBezTo>
                    <a:pt x="4644" y="9908"/>
                    <a:pt x="4168" y="9479"/>
                    <a:pt x="4025" y="8955"/>
                  </a:cubicBezTo>
                  <a:cubicBezTo>
                    <a:pt x="4311" y="8931"/>
                    <a:pt x="4621" y="8836"/>
                    <a:pt x="4882" y="8693"/>
                  </a:cubicBezTo>
                  <a:lnTo>
                    <a:pt x="5144" y="9122"/>
                  </a:lnTo>
                  <a:cubicBezTo>
                    <a:pt x="5207" y="9231"/>
                    <a:pt x="5300" y="9290"/>
                    <a:pt x="5398" y="9290"/>
                  </a:cubicBezTo>
                  <a:cubicBezTo>
                    <a:pt x="5448" y="9290"/>
                    <a:pt x="5500" y="9274"/>
                    <a:pt x="5549" y="9241"/>
                  </a:cubicBezTo>
                  <a:cubicBezTo>
                    <a:pt x="5716" y="9170"/>
                    <a:pt x="5764" y="8979"/>
                    <a:pt x="5668" y="8836"/>
                  </a:cubicBezTo>
                  <a:lnTo>
                    <a:pt x="5406" y="8384"/>
                  </a:lnTo>
                  <a:cubicBezTo>
                    <a:pt x="5645" y="8169"/>
                    <a:pt x="5859" y="7931"/>
                    <a:pt x="6026" y="7669"/>
                  </a:cubicBezTo>
                  <a:cubicBezTo>
                    <a:pt x="6621" y="8003"/>
                    <a:pt x="6621" y="8026"/>
                    <a:pt x="6716" y="8026"/>
                  </a:cubicBezTo>
                  <a:cubicBezTo>
                    <a:pt x="7050" y="8026"/>
                    <a:pt x="7145" y="7598"/>
                    <a:pt x="6859" y="7431"/>
                  </a:cubicBezTo>
                  <a:lnTo>
                    <a:pt x="6311" y="7098"/>
                  </a:lnTo>
                  <a:cubicBezTo>
                    <a:pt x="6383" y="6812"/>
                    <a:pt x="6454" y="6502"/>
                    <a:pt x="6454" y="6193"/>
                  </a:cubicBezTo>
                  <a:lnTo>
                    <a:pt x="7073" y="6193"/>
                  </a:lnTo>
                  <a:cubicBezTo>
                    <a:pt x="7264" y="6193"/>
                    <a:pt x="7383" y="6026"/>
                    <a:pt x="7383" y="5883"/>
                  </a:cubicBezTo>
                  <a:cubicBezTo>
                    <a:pt x="7383" y="5716"/>
                    <a:pt x="7216" y="5597"/>
                    <a:pt x="7073" y="5597"/>
                  </a:cubicBezTo>
                  <a:lnTo>
                    <a:pt x="6454" y="5597"/>
                  </a:lnTo>
                  <a:lnTo>
                    <a:pt x="6454" y="4311"/>
                  </a:lnTo>
                  <a:lnTo>
                    <a:pt x="7073" y="4311"/>
                  </a:lnTo>
                  <a:cubicBezTo>
                    <a:pt x="7264" y="4311"/>
                    <a:pt x="7383" y="4169"/>
                    <a:pt x="7383" y="4002"/>
                  </a:cubicBezTo>
                  <a:cubicBezTo>
                    <a:pt x="7383" y="3835"/>
                    <a:pt x="7240" y="3716"/>
                    <a:pt x="7073" y="3716"/>
                  </a:cubicBezTo>
                  <a:lnTo>
                    <a:pt x="6454" y="3716"/>
                  </a:lnTo>
                  <a:cubicBezTo>
                    <a:pt x="6454" y="3383"/>
                    <a:pt x="6407" y="3097"/>
                    <a:pt x="6311" y="2787"/>
                  </a:cubicBezTo>
                  <a:lnTo>
                    <a:pt x="6883" y="2454"/>
                  </a:lnTo>
                  <a:cubicBezTo>
                    <a:pt x="7026" y="2382"/>
                    <a:pt x="7073" y="2192"/>
                    <a:pt x="7002" y="2049"/>
                  </a:cubicBezTo>
                  <a:cubicBezTo>
                    <a:pt x="6937" y="1951"/>
                    <a:pt x="6826" y="1887"/>
                    <a:pt x="6718" y="1887"/>
                  </a:cubicBezTo>
                  <a:cubicBezTo>
                    <a:pt x="6668" y="1887"/>
                    <a:pt x="6618" y="1900"/>
                    <a:pt x="6573" y="1930"/>
                  </a:cubicBezTo>
                  <a:lnTo>
                    <a:pt x="6049" y="2216"/>
                  </a:lnTo>
                  <a:cubicBezTo>
                    <a:pt x="5859" y="1954"/>
                    <a:pt x="5645" y="1716"/>
                    <a:pt x="5406" y="1501"/>
                  </a:cubicBezTo>
                  <a:lnTo>
                    <a:pt x="5740" y="930"/>
                  </a:lnTo>
                  <a:cubicBezTo>
                    <a:pt x="5835" y="787"/>
                    <a:pt x="5764" y="620"/>
                    <a:pt x="5621" y="525"/>
                  </a:cubicBezTo>
                  <a:cubicBezTo>
                    <a:pt x="5576" y="495"/>
                    <a:pt x="5526" y="482"/>
                    <a:pt x="5477" y="482"/>
                  </a:cubicBezTo>
                  <a:cubicBezTo>
                    <a:pt x="5370" y="482"/>
                    <a:pt x="5265" y="546"/>
                    <a:pt x="5216" y="644"/>
                  </a:cubicBezTo>
                  <a:lnTo>
                    <a:pt x="4882" y="1192"/>
                  </a:lnTo>
                  <a:cubicBezTo>
                    <a:pt x="4621" y="1025"/>
                    <a:pt x="4287" y="930"/>
                    <a:pt x="3978" y="906"/>
                  </a:cubicBezTo>
                  <a:lnTo>
                    <a:pt x="3978" y="287"/>
                  </a:lnTo>
                  <a:cubicBezTo>
                    <a:pt x="3978" y="120"/>
                    <a:pt x="3835" y="1"/>
                    <a:pt x="3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88"/>
            <p:cNvSpPr/>
            <p:nvPr/>
          </p:nvSpPr>
          <p:spPr>
            <a:xfrm>
              <a:off x="7181966" y="1922650"/>
              <a:ext cx="171238" cy="344753"/>
            </a:xfrm>
            <a:custGeom>
              <a:rect b="b" l="l" r="r" t="t"/>
              <a:pathLst>
                <a:path extrusionOk="0" h="10598" w="5264">
                  <a:moveTo>
                    <a:pt x="1" y="0"/>
                  </a:moveTo>
                  <a:lnTo>
                    <a:pt x="1" y="1548"/>
                  </a:lnTo>
                  <a:cubicBezTo>
                    <a:pt x="1191" y="1548"/>
                    <a:pt x="2168" y="2549"/>
                    <a:pt x="2168" y="3739"/>
                  </a:cubicBezTo>
                  <a:lnTo>
                    <a:pt x="2168" y="6264"/>
                  </a:lnTo>
                  <a:cubicBezTo>
                    <a:pt x="2168" y="7454"/>
                    <a:pt x="1191" y="8431"/>
                    <a:pt x="1" y="8431"/>
                  </a:cubicBezTo>
                  <a:lnTo>
                    <a:pt x="1" y="9764"/>
                  </a:lnTo>
                  <a:cubicBezTo>
                    <a:pt x="334" y="10288"/>
                    <a:pt x="882" y="10598"/>
                    <a:pt x="1549" y="10598"/>
                  </a:cubicBezTo>
                  <a:lnTo>
                    <a:pt x="4930" y="10598"/>
                  </a:lnTo>
                  <a:cubicBezTo>
                    <a:pt x="5121" y="10598"/>
                    <a:pt x="5264" y="10455"/>
                    <a:pt x="5264" y="10288"/>
                  </a:cubicBezTo>
                  <a:lnTo>
                    <a:pt x="5240" y="5763"/>
                  </a:lnTo>
                  <a:cubicBezTo>
                    <a:pt x="5144" y="5650"/>
                    <a:pt x="5035" y="5603"/>
                    <a:pt x="4935" y="5603"/>
                  </a:cubicBezTo>
                  <a:cubicBezTo>
                    <a:pt x="4764" y="5603"/>
                    <a:pt x="4621" y="5741"/>
                    <a:pt x="4621" y="5906"/>
                  </a:cubicBezTo>
                  <a:lnTo>
                    <a:pt x="4621" y="7978"/>
                  </a:lnTo>
                  <a:cubicBezTo>
                    <a:pt x="4621" y="9050"/>
                    <a:pt x="3716" y="9955"/>
                    <a:pt x="2644" y="9955"/>
                  </a:cubicBezTo>
                  <a:lnTo>
                    <a:pt x="1525" y="9955"/>
                  </a:lnTo>
                  <a:cubicBezTo>
                    <a:pt x="930" y="9955"/>
                    <a:pt x="453" y="9526"/>
                    <a:pt x="287" y="9002"/>
                  </a:cubicBezTo>
                  <a:cubicBezTo>
                    <a:pt x="596" y="8978"/>
                    <a:pt x="882" y="8883"/>
                    <a:pt x="1144" y="8740"/>
                  </a:cubicBezTo>
                  <a:lnTo>
                    <a:pt x="1430" y="9169"/>
                  </a:lnTo>
                  <a:cubicBezTo>
                    <a:pt x="1477" y="9278"/>
                    <a:pt x="1575" y="9337"/>
                    <a:pt x="1677" y="9337"/>
                  </a:cubicBezTo>
                  <a:cubicBezTo>
                    <a:pt x="1731" y="9337"/>
                    <a:pt x="1785" y="9321"/>
                    <a:pt x="1834" y="9288"/>
                  </a:cubicBezTo>
                  <a:cubicBezTo>
                    <a:pt x="1977" y="9217"/>
                    <a:pt x="2049" y="9026"/>
                    <a:pt x="1954" y="8883"/>
                  </a:cubicBezTo>
                  <a:lnTo>
                    <a:pt x="1692" y="8431"/>
                  </a:lnTo>
                  <a:cubicBezTo>
                    <a:pt x="1930" y="8216"/>
                    <a:pt x="2144" y="7978"/>
                    <a:pt x="2311" y="7716"/>
                  </a:cubicBezTo>
                  <a:cubicBezTo>
                    <a:pt x="2906" y="8050"/>
                    <a:pt x="2906" y="8073"/>
                    <a:pt x="3001" y="8073"/>
                  </a:cubicBezTo>
                  <a:cubicBezTo>
                    <a:pt x="3335" y="8073"/>
                    <a:pt x="3406" y="7645"/>
                    <a:pt x="3144" y="7478"/>
                  </a:cubicBezTo>
                  <a:lnTo>
                    <a:pt x="2573" y="7145"/>
                  </a:lnTo>
                  <a:cubicBezTo>
                    <a:pt x="2668" y="6859"/>
                    <a:pt x="2739" y="6549"/>
                    <a:pt x="2739" y="6240"/>
                  </a:cubicBezTo>
                  <a:lnTo>
                    <a:pt x="3359" y="6240"/>
                  </a:lnTo>
                  <a:cubicBezTo>
                    <a:pt x="3501" y="6240"/>
                    <a:pt x="3644" y="6121"/>
                    <a:pt x="3692" y="5954"/>
                  </a:cubicBezTo>
                  <a:cubicBezTo>
                    <a:pt x="3716" y="5787"/>
                    <a:pt x="3573" y="5597"/>
                    <a:pt x="3382" y="5597"/>
                  </a:cubicBezTo>
                  <a:lnTo>
                    <a:pt x="2763" y="5597"/>
                  </a:lnTo>
                  <a:lnTo>
                    <a:pt x="2763" y="4335"/>
                  </a:lnTo>
                  <a:lnTo>
                    <a:pt x="3382" y="4335"/>
                  </a:lnTo>
                  <a:cubicBezTo>
                    <a:pt x="3573" y="4335"/>
                    <a:pt x="3692" y="4168"/>
                    <a:pt x="3692" y="4025"/>
                  </a:cubicBezTo>
                  <a:cubicBezTo>
                    <a:pt x="3692" y="3858"/>
                    <a:pt x="3549" y="3739"/>
                    <a:pt x="3382" y="3739"/>
                  </a:cubicBezTo>
                  <a:lnTo>
                    <a:pt x="2763" y="3739"/>
                  </a:lnTo>
                  <a:cubicBezTo>
                    <a:pt x="2763" y="3406"/>
                    <a:pt x="2716" y="3096"/>
                    <a:pt x="2620" y="2810"/>
                  </a:cubicBezTo>
                  <a:lnTo>
                    <a:pt x="3192" y="2477"/>
                  </a:lnTo>
                  <a:cubicBezTo>
                    <a:pt x="3335" y="2382"/>
                    <a:pt x="3382" y="2215"/>
                    <a:pt x="3311" y="2072"/>
                  </a:cubicBezTo>
                  <a:cubicBezTo>
                    <a:pt x="3248" y="1963"/>
                    <a:pt x="3145" y="1905"/>
                    <a:pt x="3040" y="1905"/>
                  </a:cubicBezTo>
                  <a:cubicBezTo>
                    <a:pt x="2986" y="1905"/>
                    <a:pt x="2931" y="1920"/>
                    <a:pt x="2882" y="1953"/>
                  </a:cubicBezTo>
                  <a:lnTo>
                    <a:pt x="2358" y="2239"/>
                  </a:lnTo>
                  <a:cubicBezTo>
                    <a:pt x="2168" y="1977"/>
                    <a:pt x="1954" y="1739"/>
                    <a:pt x="1715" y="1524"/>
                  </a:cubicBezTo>
                  <a:lnTo>
                    <a:pt x="2049" y="953"/>
                  </a:lnTo>
                  <a:cubicBezTo>
                    <a:pt x="2144" y="810"/>
                    <a:pt x="2073" y="643"/>
                    <a:pt x="1930" y="548"/>
                  </a:cubicBezTo>
                  <a:cubicBezTo>
                    <a:pt x="1881" y="515"/>
                    <a:pt x="1826" y="500"/>
                    <a:pt x="1773" y="500"/>
                  </a:cubicBezTo>
                  <a:cubicBezTo>
                    <a:pt x="1670" y="500"/>
                    <a:pt x="1572" y="558"/>
                    <a:pt x="1525" y="667"/>
                  </a:cubicBezTo>
                  <a:lnTo>
                    <a:pt x="1191" y="1191"/>
                  </a:lnTo>
                  <a:cubicBezTo>
                    <a:pt x="930" y="1048"/>
                    <a:pt x="596" y="953"/>
                    <a:pt x="287" y="929"/>
                  </a:cubicBezTo>
                  <a:lnTo>
                    <a:pt x="287" y="310"/>
                  </a:lnTo>
                  <a:cubicBezTo>
                    <a:pt x="287" y="119"/>
                    <a:pt x="1"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88"/>
            <p:cNvSpPr/>
            <p:nvPr/>
          </p:nvSpPr>
          <p:spPr>
            <a:xfrm>
              <a:off x="7168043" y="2104688"/>
              <a:ext cx="60441" cy="60473"/>
            </a:xfrm>
            <a:custGeom>
              <a:rect b="b" l="l" r="r" t="t"/>
              <a:pathLst>
                <a:path extrusionOk="0" h="1859" w="1858">
                  <a:moveTo>
                    <a:pt x="929" y="1"/>
                  </a:moveTo>
                  <a:cubicBezTo>
                    <a:pt x="429" y="1"/>
                    <a:pt x="0" y="429"/>
                    <a:pt x="0" y="929"/>
                  </a:cubicBezTo>
                  <a:cubicBezTo>
                    <a:pt x="0" y="1430"/>
                    <a:pt x="429" y="1858"/>
                    <a:pt x="929" y="1858"/>
                  </a:cubicBezTo>
                  <a:cubicBezTo>
                    <a:pt x="1429" y="1858"/>
                    <a:pt x="1858" y="1430"/>
                    <a:pt x="1858" y="929"/>
                  </a:cubicBezTo>
                  <a:cubicBezTo>
                    <a:pt x="1858" y="429"/>
                    <a:pt x="1429"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88"/>
            <p:cNvSpPr/>
            <p:nvPr/>
          </p:nvSpPr>
          <p:spPr>
            <a:xfrm>
              <a:off x="7181966" y="2104720"/>
              <a:ext cx="47299" cy="60734"/>
            </a:xfrm>
            <a:custGeom>
              <a:rect b="b" l="l" r="r" t="t"/>
              <a:pathLst>
                <a:path extrusionOk="0" h="1867" w="1454">
                  <a:moveTo>
                    <a:pt x="513" y="0"/>
                  </a:moveTo>
                  <a:cubicBezTo>
                    <a:pt x="338" y="0"/>
                    <a:pt x="160" y="52"/>
                    <a:pt x="1" y="166"/>
                  </a:cubicBezTo>
                  <a:lnTo>
                    <a:pt x="1" y="1714"/>
                  </a:lnTo>
                  <a:cubicBezTo>
                    <a:pt x="161" y="1819"/>
                    <a:pt x="335" y="1866"/>
                    <a:pt x="506" y="1866"/>
                  </a:cubicBezTo>
                  <a:cubicBezTo>
                    <a:pt x="995" y="1866"/>
                    <a:pt x="1453" y="1476"/>
                    <a:pt x="1453" y="928"/>
                  </a:cubicBezTo>
                  <a:cubicBezTo>
                    <a:pt x="1453" y="388"/>
                    <a:pt x="993"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88"/>
            <p:cNvSpPr/>
            <p:nvPr/>
          </p:nvSpPr>
          <p:spPr>
            <a:xfrm>
              <a:off x="7136261" y="1998575"/>
              <a:ext cx="61254" cy="59660"/>
            </a:xfrm>
            <a:custGeom>
              <a:rect b="b" l="l" r="r" t="t"/>
              <a:pathLst>
                <a:path extrusionOk="0" h="1834" w="1883">
                  <a:moveTo>
                    <a:pt x="929" y="619"/>
                  </a:moveTo>
                  <a:cubicBezTo>
                    <a:pt x="1096" y="619"/>
                    <a:pt x="1215" y="762"/>
                    <a:pt x="1215" y="929"/>
                  </a:cubicBezTo>
                  <a:cubicBezTo>
                    <a:pt x="1263" y="1096"/>
                    <a:pt x="1096" y="1215"/>
                    <a:pt x="929" y="1215"/>
                  </a:cubicBezTo>
                  <a:cubicBezTo>
                    <a:pt x="739" y="1215"/>
                    <a:pt x="620" y="1072"/>
                    <a:pt x="620" y="929"/>
                  </a:cubicBezTo>
                  <a:cubicBezTo>
                    <a:pt x="620" y="738"/>
                    <a:pt x="787" y="619"/>
                    <a:pt x="929" y="619"/>
                  </a:cubicBezTo>
                  <a:close/>
                  <a:moveTo>
                    <a:pt x="929" y="0"/>
                  </a:moveTo>
                  <a:cubicBezTo>
                    <a:pt x="429" y="0"/>
                    <a:pt x="1" y="405"/>
                    <a:pt x="1" y="929"/>
                  </a:cubicBezTo>
                  <a:cubicBezTo>
                    <a:pt x="1" y="1429"/>
                    <a:pt x="429" y="1834"/>
                    <a:pt x="929" y="1834"/>
                  </a:cubicBezTo>
                  <a:cubicBezTo>
                    <a:pt x="1430" y="1834"/>
                    <a:pt x="1858" y="1429"/>
                    <a:pt x="1858" y="929"/>
                  </a:cubicBezTo>
                  <a:cubicBezTo>
                    <a:pt x="1882" y="405"/>
                    <a:pt x="1453" y="0"/>
                    <a:pt x="92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88"/>
            <p:cNvSpPr/>
            <p:nvPr/>
          </p:nvSpPr>
          <p:spPr>
            <a:xfrm>
              <a:off x="7181966" y="2002446"/>
              <a:ext cx="20949" cy="53479"/>
            </a:xfrm>
            <a:custGeom>
              <a:rect b="b" l="l" r="r" t="t"/>
              <a:pathLst>
                <a:path extrusionOk="0" h="1644" w="644">
                  <a:moveTo>
                    <a:pt x="1" y="0"/>
                  </a:moveTo>
                  <a:lnTo>
                    <a:pt x="1" y="1643"/>
                  </a:lnTo>
                  <a:cubicBezTo>
                    <a:pt x="644" y="1286"/>
                    <a:pt x="644" y="33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6" name="Google Shape;19716;p88"/>
          <p:cNvGrpSpPr/>
          <p:nvPr/>
        </p:nvGrpSpPr>
        <p:grpSpPr>
          <a:xfrm>
            <a:off x="7768417" y="1921088"/>
            <a:ext cx="382585" cy="344785"/>
            <a:chOff x="7768417" y="1921088"/>
            <a:chExt cx="382585" cy="344785"/>
          </a:xfrm>
        </p:grpSpPr>
        <p:sp>
          <p:nvSpPr>
            <p:cNvPr id="19717" name="Google Shape;19717;p88"/>
            <p:cNvSpPr/>
            <p:nvPr/>
          </p:nvSpPr>
          <p:spPr>
            <a:xfrm>
              <a:off x="7909402" y="2044280"/>
              <a:ext cx="100745" cy="100745"/>
            </a:xfrm>
            <a:custGeom>
              <a:rect b="b" l="l" r="r" t="t"/>
              <a:pathLst>
                <a:path extrusionOk="0" h="3097" w="3097">
                  <a:moveTo>
                    <a:pt x="1549" y="0"/>
                  </a:moveTo>
                  <a:cubicBezTo>
                    <a:pt x="667" y="0"/>
                    <a:pt x="1" y="667"/>
                    <a:pt x="1" y="1548"/>
                  </a:cubicBezTo>
                  <a:cubicBezTo>
                    <a:pt x="1" y="2405"/>
                    <a:pt x="667" y="3096"/>
                    <a:pt x="1549" y="3096"/>
                  </a:cubicBezTo>
                  <a:cubicBezTo>
                    <a:pt x="2382" y="3096"/>
                    <a:pt x="3096" y="2405"/>
                    <a:pt x="3096" y="1548"/>
                  </a:cubicBezTo>
                  <a:cubicBezTo>
                    <a:pt x="3096" y="667"/>
                    <a:pt x="2406" y="0"/>
                    <a:pt x="154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88"/>
            <p:cNvSpPr/>
            <p:nvPr/>
          </p:nvSpPr>
          <p:spPr>
            <a:xfrm>
              <a:off x="7959758" y="2042718"/>
              <a:ext cx="50389" cy="100745"/>
            </a:xfrm>
            <a:custGeom>
              <a:rect b="b" l="l" r="r" t="t"/>
              <a:pathLst>
                <a:path extrusionOk="0" h="3097" w="1549">
                  <a:moveTo>
                    <a:pt x="1" y="1"/>
                  </a:moveTo>
                  <a:lnTo>
                    <a:pt x="1" y="3096"/>
                  </a:lnTo>
                  <a:cubicBezTo>
                    <a:pt x="858" y="3096"/>
                    <a:pt x="1548" y="2430"/>
                    <a:pt x="1548" y="1549"/>
                  </a:cubicBezTo>
                  <a:cubicBezTo>
                    <a:pt x="1548" y="691"/>
                    <a:pt x="858"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88"/>
            <p:cNvSpPr/>
            <p:nvPr/>
          </p:nvSpPr>
          <p:spPr>
            <a:xfrm>
              <a:off x="7768417" y="1976162"/>
              <a:ext cx="367101" cy="234346"/>
            </a:xfrm>
            <a:custGeom>
              <a:rect b="b" l="l" r="r" t="t"/>
              <a:pathLst>
                <a:path extrusionOk="0" h="7204" w="11285">
                  <a:moveTo>
                    <a:pt x="3391" y="636"/>
                  </a:moveTo>
                  <a:cubicBezTo>
                    <a:pt x="4370" y="636"/>
                    <a:pt x="5650" y="995"/>
                    <a:pt x="6930" y="1737"/>
                  </a:cubicBezTo>
                  <a:cubicBezTo>
                    <a:pt x="10133" y="3580"/>
                    <a:pt x="11284" y="6582"/>
                    <a:pt x="8360" y="6582"/>
                  </a:cubicBezTo>
                  <a:cubicBezTo>
                    <a:pt x="8261" y="6582"/>
                    <a:pt x="8158" y="6578"/>
                    <a:pt x="8050" y="6571"/>
                  </a:cubicBezTo>
                  <a:cubicBezTo>
                    <a:pt x="5954" y="6452"/>
                    <a:pt x="3311" y="4904"/>
                    <a:pt x="2167" y="3190"/>
                  </a:cubicBezTo>
                  <a:cubicBezTo>
                    <a:pt x="1063" y="1518"/>
                    <a:pt x="1857" y="636"/>
                    <a:pt x="3391" y="636"/>
                  </a:cubicBezTo>
                  <a:close/>
                  <a:moveTo>
                    <a:pt x="3404" y="1"/>
                  </a:moveTo>
                  <a:cubicBezTo>
                    <a:pt x="2435" y="1"/>
                    <a:pt x="1659" y="304"/>
                    <a:pt x="1286" y="951"/>
                  </a:cubicBezTo>
                  <a:cubicBezTo>
                    <a:pt x="0" y="3166"/>
                    <a:pt x="4382" y="6952"/>
                    <a:pt x="8050" y="7190"/>
                  </a:cubicBezTo>
                  <a:cubicBezTo>
                    <a:pt x="8159" y="7199"/>
                    <a:pt x="8270" y="7203"/>
                    <a:pt x="8381" y="7203"/>
                  </a:cubicBezTo>
                  <a:cubicBezTo>
                    <a:pt x="9213" y="7203"/>
                    <a:pt x="10059" y="6955"/>
                    <a:pt x="10479" y="6262"/>
                  </a:cubicBezTo>
                  <a:cubicBezTo>
                    <a:pt x="11265" y="4857"/>
                    <a:pt x="9740" y="2618"/>
                    <a:pt x="7264" y="1189"/>
                  </a:cubicBezTo>
                  <a:cubicBezTo>
                    <a:pt x="5940" y="418"/>
                    <a:pt x="4540" y="1"/>
                    <a:pt x="340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88"/>
            <p:cNvSpPr/>
            <p:nvPr/>
          </p:nvSpPr>
          <p:spPr>
            <a:xfrm>
              <a:off x="7959758" y="1993923"/>
              <a:ext cx="187731" cy="216617"/>
            </a:xfrm>
            <a:custGeom>
              <a:rect b="b" l="l" r="r" t="t"/>
              <a:pathLst>
                <a:path extrusionOk="0" h="6659" w="5771">
                  <a:moveTo>
                    <a:pt x="1" y="0"/>
                  </a:moveTo>
                  <a:lnTo>
                    <a:pt x="1" y="643"/>
                  </a:lnTo>
                  <a:cubicBezTo>
                    <a:pt x="3884" y="2285"/>
                    <a:pt x="5771" y="6036"/>
                    <a:pt x="2501" y="6036"/>
                  </a:cubicBezTo>
                  <a:cubicBezTo>
                    <a:pt x="2402" y="6036"/>
                    <a:pt x="2299" y="6032"/>
                    <a:pt x="2191" y="6025"/>
                  </a:cubicBezTo>
                  <a:cubicBezTo>
                    <a:pt x="1501" y="6002"/>
                    <a:pt x="739" y="5787"/>
                    <a:pt x="1" y="5454"/>
                  </a:cubicBezTo>
                  <a:lnTo>
                    <a:pt x="1" y="6144"/>
                  </a:lnTo>
                  <a:cubicBezTo>
                    <a:pt x="821" y="6462"/>
                    <a:pt x="1701" y="6658"/>
                    <a:pt x="2483" y="6658"/>
                  </a:cubicBezTo>
                  <a:cubicBezTo>
                    <a:pt x="3403" y="6658"/>
                    <a:pt x="4187" y="6385"/>
                    <a:pt x="4573" y="5716"/>
                  </a:cubicBezTo>
                  <a:cubicBezTo>
                    <a:pt x="5549" y="4001"/>
                    <a:pt x="3096" y="1191"/>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88"/>
            <p:cNvSpPr/>
            <p:nvPr/>
          </p:nvSpPr>
          <p:spPr>
            <a:xfrm>
              <a:off x="7783120" y="1976162"/>
              <a:ext cx="367882" cy="234704"/>
            </a:xfrm>
            <a:custGeom>
              <a:rect b="b" l="l" r="r" t="t"/>
              <a:pathLst>
                <a:path extrusionOk="0" h="7215" w="11309">
                  <a:moveTo>
                    <a:pt x="7871" y="640"/>
                  </a:moveTo>
                  <a:cubicBezTo>
                    <a:pt x="8642" y="640"/>
                    <a:pt x="9229" y="858"/>
                    <a:pt x="9479" y="1285"/>
                  </a:cubicBezTo>
                  <a:cubicBezTo>
                    <a:pt x="10003" y="2237"/>
                    <a:pt x="8812" y="4166"/>
                    <a:pt x="6502" y="5500"/>
                  </a:cubicBezTo>
                  <a:cubicBezTo>
                    <a:pt x="5217" y="6255"/>
                    <a:pt x="3939" y="6612"/>
                    <a:pt x="2959" y="6612"/>
                  </a:cubicBezTo>
                  <a:cubicBezTo>
                    <a:pt x="2179" y="6612"/>
                    <a:pt x="1588" y="6385"/>
                    <a:pt x="1334" y="5952"/>
                  </a:cubicBezTo>
                  <a:cubicBezTo>
                    <a:pt x="787" y="5000"/>
                    <a:pt x="2001" y="3071"/>
                    <a:pt x="4311" y="1737"/>
                  </a:cubicBezTo>
                  <a:cubicBezTo>
                    <a:pt x="5584" y="1000"/>
                    <a:pt x="6880" y="640"/>
                    <a:pt x="7871" y="640"/>
                  </a:cubicBezTo>
                  <a:close/>
                  <a:moveTo>
                    <a:pt x="7893" y="1"/>
                  </a:moveTo>
                  <a:cubicBezTo>
                    <a:pt x="6761" y="1"/>
                    <a:pt x="5362" y="418"/>
                    <a:pt x="4025" y="1189"/>
                  </a:cubicBezTo>
                  <a:cubicBezTo>
                    <a:pt x="1549" y="2618"/>
                    <a:pt x="1" y="4857"/>
                    <a:pt x="834" y="6262"/>
                  </a:cubicBezTo>
                  <a:cubicBezTo>
                    <a:pt x="1192" y="6881"/>
                    <a:pt x="1930" y="7214"/>
                    <a:pt x="2954" y="7214"/>
                  </a:cubicBezTo>
                  <a:cubicBezTo>
                    <a:pt x="2965" y="7214"/>
                    <a:pt x="2975" y="7214"/>
                    <a:pt x="2986" y="7214"/>
                  </a:cubicBezTo>
                  <a:cubicBezTo>
                    <a:pt x="6602" y="7214"/>
                    <a:pt x="11309" y="3231"/>
                    <a:pt x="10003" y="951"/>
                  </a:cubicBezTo>
                  <a:cubicBezTo>
                    <a:pt x="9630" y="304"/>
                    <a:pt x="8859" y="1"/>
                    <a:pt x="78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88"/>
            <p:cNvSpPr/>
            <p:nvPr/>
          </p:nvSpPr>
          <p:spPr>
            <a:xfrm>
              <a:off x="7959758" y="1976292"/>
              <a:ext cx="182851" cy="217528"/>
            </a:xfrm>
            <a:custGeom>
              <a:rect b="b" l="l" r="r" t="t"/>
              <a:pathLst>
                <a:path extrusionOk="0" h="6687" w="5621">
                  <a:moveTo>
                    <a:pt x="2438" y="0"/>
                  </a:moveTo>
                  <a:cubicBezTo>
                    <a:pt x="1706" y="0"/>
                    <a:pt x="864" y="169"/>
                    <a:pt x="1" y="495"/>
                  </a:cubicBezTo>
                  <a:lnTo>
                    <a:pt x="1" y="1161"/>
                  </a:lnTo>
                  <a:cubicBezTo>
                    <a:pt x="888" y="786"/>
                    <a:pt x="1744" y="601"/>
                    <a:pt x="2446" y="601"/>
                  </a:cubicBezTo>
                  <a:cubicBezTo>
                    <a:pt x="3214" y="601"/>
                    <a:pt x="3800" y="822"/>
                    <a:pt x="4049" y="1257"/>
                  </a:cubicBezTo>
                  <a:cubicBezTo>
                    <a:pt x="4692" y="2400"/>
                    <a:pt x="2858" y="4829"/>
                    <a:pt x="1" y="6020"/>
                  </a:cubicBezTo>
                  <a:lnTo>
                    <a:pt x="1" y="6686"/>
                  </a:lnTo>
                  <a:cubicBezTo>
                    <a:pt x="2930" y="5567"/>
                    <a:pt x="5621" y="2757"/>
                    <a:pt x="4573" y="947"/>
                  </a:cubicBezTo>
                  <a:cubicBezTo>
                    <a:pt x="4204" y="305"/>
                    <a:pt x="3421"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88"/>
            <p:cNvSpPr/>
            <p:nvPr/>
          </p:nvSpPr>
          <p:spPr>
            <a:xfrm>
              <a:off x="7868349" y="1921088"/>
              <a:ext cx="182070" cy="344785"/>
            </a:xfrm>
            <a:custGeom>
              <a:rect b="b" l="l" r="r" t="t"/>
              <a:pathLst>
                <a:path extrusionOk="0" h="10599" w="5597">
                  <a:moveTo>
                    <a:pt x="2811" y="644"/>
                  </a:moveTo>
                  <a:cubicBezTo>
                    <a:pt x="3906" y="644"/>
                    <a:pt x="4978" y="2644"/>
                    <a:pt x="4978" y="5335"/>
                  </a:cubicBezTo>
                  <a:cubicBezTo>
                    <a:pt x="4978" y="7979"/>
                    <a:pt x="3906" y="10003"/>
                    <a:pt x="2811" y="10003"/>
                  </a:cubicBezTo>
                  <a:cubicBezTo>
                    <a:pt x="1691" y="10003"/>
                    <a:pt x="620" y="8002"/>
                    <a:pt x="620" y="5335"/>
                  </a:cubicBezTo>
                  <a:cubicBezTo>
                    <a:pt x="620" y="2668"/>
                    <a:pt x="1667" y="644"/>
                    <a:pt x="2811" y="644"/>
                  </a:cubicBezTo>
                  <a:close/>
                  <a:moveTo>
                    <a:pt x="2811" y="1"/>
                  </a:moveTo>
                  <a:cubicBezTo>
                    <a:pt x="1215" y="1"/>
                    <a:pt x="0" y="2311"/>
                    <a:pt x="0" y="5288"/>
                  </a:cubicBezTo>
                  <a:cubicBezTo>
                    <a:pt x="0" y="8264"/>
                    <a:pt x="1215" y="10598"/>
                    <a:pt x="2811" y="10598"/>
                  </a:cubicBezTo>
                  <a:cubicBezTo>
                    <a:pt x="4382" y="10598"/>
                    <a:pt x="5597" y="8264"/>
                    <a:pt x="5597" y="5288"/>
                  </a:cubicBezTo>
                  <a:cubicBezTo>
                    <a:pt x="5597" y="2311"/>
                    <a:pt x="4358" y="1"/>
                    <a:pt x="28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88"/>
            <p:cNvSpPr/>
            <p:nvPr/>
          </p:nvSpPr>
          <p:spPr>
            <a:xfrm>
              <a:off x="7959758" y="1921088"/>
              <a:ext cx="90661" cy="344785"/>
            </a:xfrm>
            <a:custGeom>
              <a:rect b="b" l="l" r="r" t="t"/>
              <a:pathLst>
                <a:path extrusionOk="0" h="10599" w="2787">
                  <a:moveTo>
                    <a:pt x="1" y="1"/>
                  </a:moveTo>
                  <a:lnTo>
                    <a:pt x="1" y="620"/>
                  </a:lnTo>
                  <a:cubicBezTo>
                    <a:pt x="1096" y="620"/>
                    <a:pt x="2168" y="2620"/>
                    <a:pt x="2168" y="5288"/>
                  </a:cubicBezTo>
                  <a:cubicBezTo>
                    <a:pt x="2168" y="7955"/>
                    <a:pt x="1120" y="9955"/>
                    <a:pt x="1" y="9955"/>
                  </a:cubicBezTo>
                  <a:lnTo>
                    <a:pt x="1" y="10598"/>
                  </a:lnTo>
                  <a:cubicBezTo>
                    <a:pt x="1572" y="10598"/>
                    <a:pt x="2787" y="8264"/>
                    <a:pt x="2787" y="5288"/>
                  </a:cubicBezTo>
                  <a:cubicBezTo>
                    <a:pt x="2787" y="2311"/>
                    <a:pt x="1572" y="1"/>
                    <a:pt x="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5" name="Google Shape;19725;p88"/>
          <p:cNvGrpSpPr/>
          <p:nvPr/>
        </p:nvGrpSpPr>
        <p:grpSpPr>
          <a:xfrm>
            <a:off x="7828825" y="2476538"/>
            <a:ext cx="262647" cy="344785"/>
            <a:chOff x="7828825" y="2476538"/>
            <a:chExt cx="262647" cy="344785"/>
          </a:xfrm>
        </p:grpSpPr>
        <p:sp>
          <p:nvSpPr>
            <p:cNvPr id="19726" name="Google Shape;19726;p88"/>
            <p:cNvSpPr/>
            <p:nvPr/>
          </p:nvSpPr>
          <p:spPr>
            <a:xfrm>
              <a:off x="7828825" y="2554025"/>
              <a:ext cx="262647" cy="266518"/>
            </a:xfrm>
            <a:custGeom>
              <a:rect b="b" l="l" r="r" t="t"/>
              <a:pathLst>
                <a:path extrusionOk="0" h="8193" w="8074">
                  <a:moveTo>
                    <a:pt x="1215" y="0"/>
                  </a:moveTo>
                  <a:lnTo>
                    <a:pt x="1215" y="714"/>
                  </a:lnTo>
                  <a:lnTo>
                    <a:pt x="1120" y="714"/>
                  </a:lnTo>
                  <a:cubicBezTo>
                    <a:pt x="501" y="714"/>
                    <a:pt x="1" y="1238"/>
                    <a:pt x="1" y="1858"/>
                  </a:cubicBezTo>
                  <a:lnTo>
                    <a:pt x="1" y="7073"/>
                  </a:lnTo>
                  <a:cubicBezTo>
                    <a:pt x="1" y="7692"/>
                    <a:pt x="501" y="8192"/>
                    <a:pt x="1120" y="8192"/>
                  </a:cubicBezTo>
                  <a:lnTo>
                    <a:pt x="6931" y="8192"/>
                  </a:lnTo>
                  <a:cubicBezTo>
                    <a:pt x="7550" y="8192"/>
                    <a:pt x="8074" y="7692"/>
                    <a:pt x="8074" y="7073"/>
                  </a:cubicBezTo>
                  <a:lnTo>
                    <a:pt x="8074" y="1858"/>
                  </a:lnTo>
                  <a:cubicBezTo>
                    <a:pt x="8026" y="1238"/>
                    <a:pt x="7526" y="714"/>
                    <a:pt x="6907" y="714"/>
                  </a:cubicBezTo>
                  <a:lnTo>
                    <a:pt x="6812" y="714"/>
                  </a:lnTo>
                  <a:lnTo>
                    <a:pt x="6812"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88"/>
            <p:cNvSpPr/>
            <p:nvPr/>
          </p:nvSpPr>
          <p:spPr>
            <a:xfrm>
              <a:off x="7958197" y="2554025"/>
              <a:ext cx="131746" cy="267299"/>
            </a:xfrm>
            <a:custGeom>
              <a:rect b="b" l="l" r="r" t="t"/>
              <a:pathLst>
                <a:path extrusionOk="0" h="8217" w="4050">
                  <a:moveTo>
                    <a:pt x="1" y="0"/>
                  </a:moveTo>
                  <a:lnTo>
                    <a:pt x="1" y="8216"/>
                  </a:lnTo>
                  <a:lnTo>
                    <a:pt x="2930" y="8216"/>
                  </a:lnTo>
                  <a:cubicBezTo>
                    <a:pt x="3549" y="8216"/>
                    <a:pt x="4049" y="7716"/>
                    <a:pt x="4049" y="7097"/>
                  </a:cubicBezTo>
                  <a:lnTo>
                    <a:pt x="4049" y="1881"/>
                  </a:lnTo>
                  <a:cubicBezTo>
                    <a:pt x="4049" y="1238"/>
                    <a:pt x="3549" y="714"/>
                    <a:pt x="2930" y="714"/>
                  </a:cubicBezTo>
                  <a:lnTo>
                    <a:pt x="2835" y="714"/>
                  </a:lnTo>
                  <a:lnTo>
                    <a:pt x="283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88"/>
            <p:cNvSpPr/>
            <p:nvPr/>
          </p:nvSpPr>
          <p:spPr>
            <a:xfrm>
              <a:off x="7848213" y="2476538"/>
              <a:ext cx="222343" cy="80609"/>
            </a:xfrm>
            <a:custGeom>
              <a:rect b="b" l="l" r="r" t="t"/>
              <a:pathLst>
                <a:path extrusionOk="0" h="2478" w="6835">
                  <a:moveTo>
                    <a:pt x="286" y="1"/>
                  </a:moveTo>
                  <a:cubicBezTo>
                    <a:pt x="143" y="1"/>
                    <a:pt x="0" y="120"/>
                    <a:pt x="0" y="310"/>
                  </a:cubicBezTo>
                  <a:lnTo>
                    <a:pt x="0" y="2192"/>
                  </a:lnTo>
                  <a:cubicBezTo>
                    <a:pt x="0" y="2334"/>
                    <a:pt x="119" y="2477"/>
                    <a:pt x="286" y="2477"/>
                  </a:cubicBezTo>
                  <a:lnTo>
                    <a:pt x="6525" y="2477"/>
                  </a:lnTo>
                  <a:cubicBezTo>
                    <a:pt x="6692" y="2477"/>
                    <a:pt x="6835" y="2358"/>
                    <a:pt x="6811" y="2192"/>
                  </a:cubicBezTo>
                  <a:lnTo>
                    <a:pt x="6811" y="310"/>
                  </a:lnTo>
                  <a:cubicBezTo>
                    <a:pt x="6811" y="144"/>
                    <a:pt x="6692" y="1"/>
                    <a:pt x="652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88"/>
            <p:cNvSpPr/>
            <p:nvPr/>
          </p:nvSpPr>
          <p:spPr>
            <a:xfrm>
              <a:off x="7958197" y="2476538"/>
              <a:ext cx="112359" cy="80609"/>
            </a:xfrm>
            <a:custGeom>
              <a:rect b="b" l="l" r="r" t="t"/>
              <a:pathLst>
                <a:path extrusionOk="0" h="2478" w="3454">
                  <a:moveTo>
                    <a:pt x="1" y="1"/>
                  </a:moveTo>
                  <a:lnTo>
                    <a:pt x="1" y="2477"/>
                  </a:lnTo>
                  <a:lnTo>
                    <a:pt x="3144" y="2477"/>
                  </a:lnTo>
                  <a:cubicBezTo>
                    <a:pt x="3311" y="2477"/>
                    <a:pt x="3430" y="2334"/>
                    <a:pt x="3430" y="2192"/>
                  </a:cubicBezTo>
                  <a:lnTo>
                    <a:pt x="3430" y="310"/>
                  </a:lnTo>
                  <a:cubicBezTo>
                    <a:pt x="3454" y="144"/>
                    <a:pt x="3311"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88"/>
            <p:cNvSpPr/>
            <p:nvPr/>
          </p:nvSpPr>
          <p:spPr>
            <a:xfrm>
              <a:off x="7888485" y="2618304"/>
              <a:ext cx="141798" cy="161934"/>
            </a:xfrm>
            <a:custGeom>
              <a:rect b="b" l="l" r="r" t="t"/>
              <a:pathLst>
                <a:path extrusionOk="0" h="4978" w="4359">
                  <a:moveTo>
                    <a:pt x="1549" y="1882"/>
                  </a:moveTo>
                  <a:cubicBezTo>
                    <a:pt x="1739" y="1882"/>
                    <a:pt x="1858" y="2025"/>
                    <a:pt x="1858" y="2168"/>
                  </a:cubicBezTo>
                  <a:cubicBezTo>
                    <a:pt x="1858" y="2311"/>
                    <a:pt x="1739" y="2477"/>
                    <a:pt x="1549" y="2477"/>
                  </a:cubicBezTo>
                  <a:cubicBezTo>
                    <a:pt x="1382" y="2477"/>
                    <a:pt x="1263" y="2311"/>
                    <a:pt x="1263" y="2168"/>
                  </a:cubicBezTo>
                  <a:cubicBezTo>
                    <a:pt x="1263" y="2025"/>
                    <a:pt x="1406" y="1882"/>
                    <a:pt x="1549" y="1882"/>
                  </a:cubicBezTo>
                  <a:close/>
                  <a:moveTo>
                    <a:pt x="2811" y="1882"/>
                  </a:moveTo>
                  <a:cubicBezTo>
                    <a:pt x="2977" y="1882"/>
                    <a:pt x="3096" y="2025"/>
                    <a:pt x="3096" y="2168"/>
                  </a:cubicBezTo>
                  <a:cubicBezTo>
                    <a:pt x="3096" y="2311"/>
                    <a:pt x="2977" y="2477"/>
                    <a:pt x="2811" y="2477"/>
                  </a:cubicBezTo>
                  <a:cubicBezTo>
                    <a:pt x="2620" y="2477"/>
                    <a:pt x="2501" y="2311"/>
                    <a:pt x="2501" y="2168"/>
                  </a:cubicBezTo>
                  <a:cubicBezTo>
                    <a:pt x="2501" y="2025"/>
                    <a:pt x="2668" y="1882"/>
                    <a:pt x="2811" y="1882"/>
                  </a:cubicBezTo>
                  <a:close/>
                  <a:moveTo>
                    <a:pt x="2192" y="3120"/>
                  </a:moveTo>
                  <a:cubicBezTo>
                    <a:pt x="2358" y="3120"/>
                    <a:pt x="2477" y="3263"/>
                    <a:pt x="2477" y="3430"/>
                  </a:cubicBezTo>
                  <a:cubicBezTo>
                    <a:pt x="2477" y="3573"/>
                    <a:pt x="2358" y="3716"/>
                    <a:pt x="2192" y="3716"/>
                  </a:cubicBezTo>
                  <a:cubicBezTo>
                    <a:pt x="2001" y="3716"/>
                    <a:pt x="1882" y="3573"/>
                    <a:pt x="1882" y="3430"/>
                  </a:cubicBezTo>
                  <a:cubicBezTo>
                    <a:pt x="1882" y="3263"/>
                    <a:pt x="2025" y="3120"/>
                    <a:pt x="2192" y="3120"/>
                  </a:cubicBezTo>
                  <a:close/>
                  <a:moveTo>
                    <a:pt x="2144" y="1"/>
                  </a:moveTo>
                  <a:cubicBezTo>
                    <a:pt x="953" y="1"/>
                    <a:pt x="1" y="977"/>
                    <a:pt x="1" y="2192"/>
                  </a:cubicBezTo>
                  <a:lnTo>
                    <a:pt x="1" y="2787"/>
                  </a:lnTo>
                  <a:cubicBezTo>
                    <a:pt x="1" y="3216"/>
                    <a:pt x="263" y="3525"/>
                    <a:pt x="644" y="3692"/>
                  </a:cubicBezTo>
                  <a:lnTo>
                    <a:pt x="644" y="4049"/>
                  </a:lnTo>
                  <a:cubicBezTo>
                    <a:pt x="644" y="4549"/>
                    <a:pt x="1048" y="4978"/>
                    <a:pt x="1549" y="4978"/>
                  </a:cubicBezTo>
                  <a:lnTo>
                    <a:pt x="2811" y="4978"/>
                  </a:lnTo>
                  <a:cubicBezTo>
                    <a:pt x="3311" y="4978"/>
                    <a:pt x="3739" y="4549"/>
                    <a:pt x="3739" y="4049"/>
                  </a:cubicBezTo>
                  <a:lnTo>
                    <a:pt x="3739" y="3692"/>
                  </a:lnTo>
                  <a:cubicBezTo>
                    <a:pt x="4097" y="3573"/>
                    <a:pt x="4359" y="3216"/>
                    <a:pt x="4359" y="2787"/>
                  </a:cubicBezTo>
                  <a:lnTo>
                    <a:pt x="4359" y="2168"/>
                  </a:lnTo>
                  <a:cubicBezTo>
                    <a:pt x="4359" y="953"/>
                    <a:pt x="3382" y="1"/>
                    <a:pt x="2144"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88"/>
            <p:cNvSpPr/>
            <p:nvPr/>
          </p:nvSpPr>
          <p:spPr>
            <a:xfrm>
              <a:off x="7958197" y="2618304"/>
              <a:ext cx="72086" cy="160405"/>
            </a:xfrm>
            <a:custGeom>
              <a:rect b="b" l="l" r="r" t="t"/>
              <a:pathLst>
                <a:path extrusionOk="0" h="4931" w="2216">
                  <a:moveTo>
                    <a:pt x="668" y="1882"/>
                  </a:moveTo>
                  <a:cubicBezTo>
                    <a:pt x="811" y="1882"/>
                    <a:pt x="953" y="2025"/>
                    <a:pt x="953" y="2168"/>
                  </a:cubicBezTo>
                  <a:cubicBezTo>
                    <a:pt x="953" y="2334"/>
                    <a:pt x="811" y="2477"/>
                    <a:pt x="668" y="2477"/>
                  </a:cubicBezTo>
                  <a:cubicBezTo>
                    <a:pt x="477" y="2477"/>
                    <a:pt x="358" y="2311"/>
                    <a:pt x="358" y="2168"/>
                  </a:cubicBezTo>
                  <a:cubicBezTo>
                    <a:pt x="358" y="2001"/>
                    <a:pt x="525" y="1882"/>
                    <a:pt x="668" y="1882"/>
                  </a:cubicBezTo>
                  <a:close/>
                  <a:moveTo>
                    <a:pt x="1" y="1"/>
                  </a:moveTo>
                  <a:lnTo>
                    <a:pt x="1" y="3097"/>
                  </a:lnTo>
                  <a:cubicBezTo>
                    <a:pt x="191" y="3097"/>
                    <a:pt x="334" y="3239"/>
                    <a:pt x="334" y="3382"/>
                  </a:cubicBezTo>
                  <a:cubicBezTo>
                    <a:pt x="334" y="3559"/>
                    <a:pt x="212" y="3694"/>
                    <a:pt x="42" y="3694"/>
                  </a:cubicBezTo>
                  <a:cubicBezTo>
                    <a:pt x="29" y="3694"/>
                    <a:pt x="15" y="3694"/>
                    <a:pt x="1" y="3692"/>
                  </a:cubicBezTo>
                  <a:lnTo>
                    <a:pt x="1" y="4930"/>
                  </a:lnTo>
                  <a:lnTo>
                    <a:pt x="668" y="4930"/>
                  </a:lnTo>
                  <a:cubicBezTo>
                    <a:pt x="1168" y="4930"/>
                    <a:pt x="1596" y="4525"/>
                    <a:pt x="1596" y="4001"/>
                  </a:cubicBezTo>
                  <a:lnTo>
                    <a:pt x="1596" y="3644"/>
                  </a:lnTo>
                  <a:cubicBezTo>
                    <a:pt x="1954" y="3525"/>
                    <a:pt x="2216" y="3168"/>
                    <a:pt x="2216" y="2763"/>
                  </a:cubicBezTo>
                  <a:lnTo>
                    <a:pt x="2216" y="2144"/>
                  </a:lnTo>
                  <a:cubicBezTo>
                    <a:pt x="2216" y="953"/>
                    <a:pt x="123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2" name="Google Shape;19732;p88"/>
          <p:cNvGrpSpPr/>
          <p:nvPr/>
        </p:nvGrpSpPr>
        <p:grpSpPr>
          <a:xfrm>
            <a:off x="7074292" y="2476538"/>
            <a:ext cx="263428" cy="344785"/>
            <a:chOff x="7074292" y="2476538"/>
            <a:chExt cx="263428" cy="344785"/>
          </a:xfrm>
        </p:grpSpPr>
        <p:sp>
          <p:nvSpPr>
            <p:cNvPr id="19733" name="Google Shape;19733;p88"/>
            <p:cNvSpPr/>
            <p:nvPr/>
          </p:nvSpPr>
          <p:spPr>
            <a:xfrm>
              <a:off x="7074292" y="2476538"/>
              <a:ext cx="263428" cy="344785"/>
            </a:xfrm>
            <a:custGeom>
              <a:rect b="b" l="l" r="r" t="t"/>
              <a:pathLst>
                <a:path extrusionOk="0" h="10599" w="8098">
                  <a:moveTo>
                    <a:pt x="929" y="1"/>
                  </a:moveTo>
                  <a:cubicBezTo>
                    <a:pt x="429" y="1"/>
                    <a:pt x="1" y="429"/>
                    <a:pt x="1" y="929"/>
                  </a:cubicBezTo>
                  <a:lnTo>
                    <a:pt x="1" y="9669"/>
                  </a:lnTo>
                  <a:cubicBezTo>
                    <a:pt x="1" y="10193"/>
                    <a:pt x="429" y="10598"/>
                    <a:pt x="929" y="10598"/>
                  </a:cubicBezTo>
                  <a:lnTo>
                    <a:pt x="7145" y="10598"/>
                  </a:lnTo>
                  <a:cubicBezTo>
                    <a:pt x="7693" y="10598"/>
                    <a:pt x="8097" y="10193"/>
                    <a:pt x="8074" y="9645"/>
                  </a:cubicBezTo>
                  <a:lnTo>
                    <a:pt x="8074" y="929"/>
                  </a:lnTo>
                  <a:cubicBezTo>
                    <a:pt x="8074" y="429"/>
                    <a:pt x="7645" y="1"/>
                    <a:pt x="714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88"/>
            <p:cNvSpPr/>
            <p:nvPr/>
          </p:nvSpPr>
          <p:spPr>
            <a:xfrm>
              <a:off x="7206006" y="2476538"/>
              <a:ext cx="131714" cy="344785"/>
            </a:xfrm>
            <a:custGeom>
              <a:rect b="b" l="l" r="r" t="t"/>
              <a:pathLst>
                <a:path extrusionOk="0" h="10599" w="4049">
                  <a:moveTo>
                    <a:pt x="0" y="1"/>
                  </a:moveTo>
                  <a:lnTo>
                    <a:pt x="0" y="10598"/>
                  </a:lnTo>
                  <a:lnTo>
                    <a:pt x="3096" y="10598"/>
                  </a:lnTo>
                  <a:cubicBezTo>
                    <a:pt x="3596" y="10598"/>
                    <a:pt x="4025" y="10193"/>
                    <a:pt x="4025" y="9669"/>
                  </a:cubicBezTo>
                  <a:lnTo>
                    <a:pt x="4025" y="929"/>
                  </a:lnTo>
                  <a:cubicBezTo>
                    <a:pt x="4048" y="429"/>
                    <a:pt x="3644"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88"/>
            <p:cNvSpPr/>
            <p:nvPr/>
          </p:nvSpPr>
          <p:spPr>
            <a:xfrm>
              <a:off x="7155649" y="2639221"/>
              <a:ext cx="41085" cy="41085"/>
            </a:xfrm>
            <a:custGeom>
              <a:rect b="b" l="l" r="r" t="t"/>
              <a:pathLst>
                <a:path extrusionOk="0" h="1263" w="1263">
                  <a:moveTo>
                    <a:pt x="0" y="1"/>
                  </a:moveTo>
                  <a:lnTo>
                    <a:pt x="0" y="1263"/>
                  </a:lnTo>
                  <a:lnTo>
                    <a:pt x="1262" y="1263"/>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88"/>
            <p:cNvSpPr/>
            <p:nvPr/>
          </p:nvSpPr>
          <p:spPr>
            <a:xfrm>
              <a:off x="7094428" y="2639221"/>
              <a:ext cx="41085" cy="41085"/>
            </a:xfrm>
            <a:custGeom>
              <a:rect b="b" l="l" r="r" t="t"/>
              <a:pathLst>
                <a:path extrusionOk="0" h="1263" w="1263">
                  <a:moveTo>
                    <a:pt x="1" y="1"/>
                  </a:moveTo>
                  <a:lnTo>
                    <a:pt x="1" y="1263"/>
                  </a:lnTo>
                  <a:lnTo>
                    <a:pt x="1263" y="1263"/>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88"/>
            <p:cNvSpPr/>
            <p:nvPr/>
          </p:nvSpPr>
          <p:spPr>
            <a:xfrm>
              <a:off x="7094428" y="2699661"/>
              <a:ext cx="41085" cy="40305"/>
            </a:xfrm>
            <a:custGeom>
              <a:rect b="b" l="l" r="r" t="t"/>
              <a:pathLst>
                <a:path extrusionOk="0" h="1239" w="1263">
                  <a:moveTo>
                    <a:pt x="1" y="0"/>
                  </a:moveTo>
                  <a:lnTo>
                    <a:pt x="1" y="1239"/>
                  </a:lnTo>
                  <a:lnTo>
                    <a:pt x="1263" y="1239"/>
                  </a:lnTo>
                  <a:lnTo>
                    <a:pt x="1263"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88"/>
            <p:cNvSpPr/>
            <p:nvPr/>
          </p:nvSpPr>
          <p:spPr>
            <a:xfrm>
              <a:off x="7094428" y="2497455"/>
              <a:ext cx="223156" cy="120881"/>
            </a:xfrm>
            <a:custGeom>
              <a:rect b="b" l="l" r="r" t="t"/>
              <a:pathLst>
                <a:path extrusionOk="0" h="3716" w="6860">
                  <a:moveTo>
                    <a:pt x="334" y="1"/>
                  </a:moveTo>
                  <a:cubicBezTo>
                    <a:pt x="167" y="1"/>
                    <a:pt x="1" y="96"/>
                    <a:pt x="48" y="286"/>
                  </a:cubicBezTo>
                  <a:lnTo>
                    <a:pt x="48" y="3716"/>
                  </a:lnTo>
                  <a:lnTo>
                    <a:pt x="6859" y="3716"/>
                  </a:lnTo>
                  <a:lnTo>
                    <a:pt x="6859" y="286"/>
                  </a:lnTo>
                  <a:cubicBezTo>
                    <a:pt x="6859" y="144"/>
                    <a:pt x="6740" y="1"/>
                    <a:pt x="655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88"/>
            <p:cNvSpPr/>
            <p:nvPr/>
          </p:nvSpPr>
          <p:spPr>
            <a:xfrm>
              <a:off x="7206006" y="2497455"/>
              <a:ext cx="111578" cy="120881"/>
            </a:xfrm>
            <a:custGeom>
              <a:rect b="b" l="l" r="r" t="t"/>
              <a:pathLst>
                <a:path extrusionOk="0" h="3716" w="3430">
                  <a:moveTo>
                    <a:pt x="0" y="1"/>
                  </a:moveTo>
                  <a:lnTo>
                    <a:pt x="0" y="3716"/>
                  </a:lnTo>
                  <a:lnTo>
                    <a:pt x="3429" y="3716"/>
                  </a:lnTo>
                  <a:lnTo>
                    <a:pt x="3429" y="286"/>
                  </a:lnTo>
                  <a:cubicBezTo>
                    <a:pt x="3429" y="96"/>
                    <a:pt x="3286" y="1"/>
                    <a:pt x="309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88"/>
            <p:cNvSpPr/>
            <p:nvPr/>
          </p:nvSpPr>
          <p:spPr>
            <a:xfrm>
              <a:off x="7155649" y="2699661"/>
              <a:ext cx="41085" cy="40305"/>
            </a:xfrm>
            <a:custGeom>
              <a:rect b="b" l="l" r="r" t="t"/>
              <a:pathLst>
                <a:path extrusionOk="0" h="1239" w="1263">
                  <a:moveTo>
                    <a:pt x="0" y="0"/>
                  </a:moveTo>
                  <a:lnTo>
                    <a:pt x="0" y="1239"/>
                  </a:lnTo>
                  <a:lnTo>
                    <a:pt x="1262" y="1239"/>
                  </a:lnTo>
                  <a:lnTo>
                    <a:pt x="1262"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88"/>
            <p:cNvSpPr/>
            <p:nvPr/>
          </p:nvSpPr>
          <p:spPr>
            <a:xfrm>
              <a:off x="7155649" y="2760850"/>
              <a:ext cx="41085" cy="40305"/>
            </a:xfrm>
            <a:custGeom>
              <a:rect b="b" l="l" r="r" t="t"/>
              <a:pathLst>
                <a:path extrusionOk="0" h="1239" w="1263">
                  <a:moveTo>
                    <a:pt x="0" y="1"/>
                  </a:moveTo>
                  <a:lnTo>
                    <a:pt x="0" y="1239"/>
                  </a:lnTo>
                  <a:lnTo>
                    <a:pt x="1262" y="1239"/>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88"/>
            <p:cNvSpPr/>
            <p:nvPr/>
          </p:nvSpPr>
          <p:spPr>
            <a:xfrm>
              <a:off x="7216838" y="2760850"/>
              <a:ext cx="40305" cy="40305"/>
            </a:xfrm>
            <a:custGeom>
              <a:rect b="b" l="l" r="r" t="t"/>
              <a:pathLst>
                <a:path extrusionOk="0" h="1239" w="1239">
                  <a:moveTo>
                    <a:pt x="0" y="1"/>
                  </a:moveTo>
                  <a:lnTo>
                    <a:pt x="0" y="1239"/>
                  </a:lnTo>
                  <a:lnTo>
                    <a:pt x="1239" y="1239"/>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88"/>
            <p:cNvSpPr/>
            <p:nvPr/>
          </p:nvSpPr>
          <p:spPr>
            <a:xfrm>
              <a:off x="7216838" y="2699661"/>
              <a:ext cx="40305" cy="40305"/>
            </a:xfrm>
            <a:custGeom>
              <a:rect b="b" l="l" r="r" t="t"/>
              <a:pathLst>
                <a:path extrusionOk="0" h="1239" w="1239">
                  <a:moveTo>
                    <a:pt x="0" y="0"/>
                  </a:moveTo>
                  <a:lnTo>
                    <a:pt x="0" y="1239"/>
                  </a:lnTo>
                  <a:lnTo>
                    <a:pt x="1239" y="1239"/>
                  </a:lnTo>
                  <a:lnTo>
                    <a:pt x="1239"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88"/>
            <p:cNvSpPr/>
            <p:nvPr/>
          </p:nvSpPr>
          <p:spPr>
            <a:xfrm>
              <a:off x="7216838" y="2639221"/>
              <a:ext cx="40305" cy="41085"/>
            </a:xfrm>
            <a:custGeom>
              <a:rect b="b" l="l" r="r" t="t"/>
              <a:pathLst>
                <a:path extrusionOk="0" h="1263" w="1239">
                  <a:moveTo>
                    <a:pt x="0" y="1"/>
                  </a:moveTo>
                  <a:lnTo>
                    <a:pt x="0" y="1263"/>
                  </a:lnTo>
                  <a:lnTo>
                    <a:pt x="1239" y="1263"/>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88"/>
            <p:cNvSpPr/>
            <p:nvPr/>
          </p:nvSpPr>
          <p:spPr>
            <a:xfrm>
              <a:off x="7276498" y="2639221"/>
              <a:ext cx="41085" cy="41085"/>
            </a:xfrm>
            <a:custGeom>
              <a:rect b="b" l="l" r="r" t="t"/>
              <a:pathLst>
                <a:path extrusionOk="0" h="1263" w="1263">
                  <a:moveTo>
                    <a:pt x="0" y="1"/>
                  </a:moveTo>
                  <a:lnTo>
                    <a:pt x="0" y="1263"/>
                  </a:lnTo>
                  <a:lnTo>
                    <a:pt x="1262" y="1263"/>
                  </a:lnTo>
                  <a:lnTo>
                    <a:pt x="1262"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88"/>
            <p:cNvSpPr/>
            <p:nvPr/>
          </p:nvSpPr>
          <p:spPr>
            <a:xfrm>
              <a:off x="7094428" y="2760850"/>
              <a:ext cx="41085" cy="40305"/>
            </a:xfrm>
            <a:custGeom>
              <a:rect b="b" l="l" r="r" t="t"/>
              <a:pathLst>
                <a:path extrusionOk="0" h="1239" w="1263">
                  <a:moveTo>
                    <a:pt x="1" y="1"/>
                  </a:moveTo>
                  <a:lnTo>
                    <a:pt x="1" y="929"/>
                  </a:lnTo>
                  <a:cubicBezTo>
                    <a:pt x="1" y="1096"/>
                    <a:pt x="167" y="1239"/>
                    <a:pt x="334" y="1239"/>
                  </a:cubicBezTo>
                  <a:lnTo>
                    <a:pt x="1263" y="1239"/>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88"/>
            <p:cNvSpPr/>
            <p:nvPr/>
          </p:nvSpPr>
          <p:spPr>
            <a:xfrm>
              <a:off x="7276498" y="2699661"/>
              <a:ext cx="41085" cy="101494"/>
            </a:xfrm>
            <a:custGeom>
              <a:rect b="b" l="l" r="r" t="t"/>
              <a:pathLst>
                <a:path extrusionOk="0" h="3120" w="1263">
                  <a:moveTo>
                    <a:pt x="0" y="0"/>
                  </a:moveTo>
                  <a:lnTo>
                    <a:pt x="0" y="3120"/>
                  </a:lnTo>
                  <a:lnTo>
                    <a:pt x="929" y="3120"/>
                  </a:lnTo>
                  <a:cubicBezTo>
                    <a:pt x="1119" y="3120"/>
                    <a:pt x="1262" y="2977"/>
                    <a:pt x="1262" y="2810"/>
                  </a:cubicBezTo>
                  <a:lnTo>
                    <a:pt x="1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88"/>
            <p:cNvSpPr/>
            <p:nvPr/>
          </p:nvSpPr>
          <p:spPr>
            <a:xfrm>
              <a:off x="7236974" y="2517591"/>
              <a:ext cx="61221" cy="79829"/>
            </a:xfrm>
            <a:custGeom>
              <a:rect b="b" l="l" r="r" t="t"/>
              <a:pathLst>
                <a:path extrusionOk="0" h="2454" w="1882">
                  <a:moveTo>
                    <a:pt x="1048" y="596"/>
                  </a:moveTo>
                  <a:cubicBezTo>
                    <a:pt x="1168" y="596"/>
                    <a:pt x="1263" y="691"/>
                    <a:pt x="1263" y="810"/>
                  </a:cubicBezTo>
                  <a:lnTo>
                    <a:pt x="1263" y="1668"/>
                  </a:lnTo>
                  <a:cubicBezTo>
                    <a:pt x="1263" y="1787"/>
                    <a:pt x="1168" y="1858"/>
                    <a:pt x="1048" y="1858"/>
                  </a:cubicBezTo>
                  <a:lnTo>
                    <a:pt x="810" y="1858"/>
                  </a:lnTo>
                  <a:cubicBezTo>
                    <a:pt x="691" y="1858"/>
                    <a:pt x="596" y="1787"/>
                    <a:pt x="596" y="1668"/>
                  </a:cubicBezTo>
                  <a:lnTo>
                    <a:pt x="596" y="810"/>
                  </a:lnTo>
                  <a:cubicBezTo>
                    <a:pt x="596" y="691"/>
                    <a:pt x="691" y="596"/>
                    <a:pt x="810" y="596"/>
                  </a:cubicBezTo>
                  <a:close/>
                  <a:moveTo>
                    <a:pt x="810" y="1"/>
                  </a:moveTo>
                  <a:cubicBezTo>
                    <a:pt x="358" y="1"/>
                    <a:pt x="1" y="358"/>
                    <a:pt x="1" y="810"/>
                  </a:cubicBezTo>
                  <a:lnTo>
                    <a:pt x="1" y="1668"/>
                  </a:lnTo>
                  <a:cubicBezTo>
                    <a:pt x="1" y="2120"/>
                    <a:pt x="358" y="2454"/>
                    <a:pt x="810" y="2454"/>
                  </a:cubicBezTo>
                  <a:lnTo>
                    <a:pt x="1048" y="2454"/>
                  </a:lnTo>
                  <a:cubicBezTo>
                    <a:pt x="1501" y="2454"/>
                    <a:pt x="1858" y="2120"/>
                    <a:pt x="1858" y="1668"/>
                  </a:cubicBezTo>
                  <a:lnTo>
                    <a:pt x="1858" y="810"/>
                  </a:lnTo>
                  <a:cubicBezTo>
                    <a:pt x="1882" y="382"/>
                    <a:pt x="1501" y="1"/>
                    <a:pt x="104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9" name="Google Shape;19749;p88"/>
          <p:cNvGrpSpPr/>
          <p:nvPr/>
        </p:nvGrpSpPr>
        <p:grpSpPr>
          <a:xfrm>
            <a:off x="6277144" y="2476538"/>
            <a:ext cx="350185" cy="344948"/>
            <a:chOff x="6277144" y="2476538"/>
            <a:chExt cx="350185" cy="344948"/>
          </a:xfrm>
        </p:grpSpPr>
        <p:sp>
          <p:nvSpPr>
            <p:cNvPr id="19750" name="Google Shape;19750;p88"/>
            <p:cNvSpPr/>
            <p:nvPr/>
          </p:nvSpPr>
          <p:spPr>
            <a:xfrm>
              <a:off x="6277144" y="2476538"/>
              <a:ext cx="350185" cy="344590"/>
            </a:xfrm>
            <a:custGeom>
              <a:rect b="b" l="l" r="r" t="t"/>
              <a:pathLst>
                <a:path extrusionOk="0" h="10593" w="10765">
                  <a:moveTo>
                    <a:pt x="429" y="1"/>
                  </a:moveTo>
                  <a:cubicBezTo>
                    <a:pt x="167" y="1"/>
                    <a:pt x="0" y="310"/>
                    <a:pt x="191" y="525"/>
                  </a:cubicBezTo>
                  <a:lnTo>
                    <a:pt x="4144" y="5406"/>
                  </a:lnTo>
                  <a:lnTo>
                    <a:pt x="4144" y="10265"/>
                  </a:lnTo>
                  <a:cubicBezTo>
                    <a:pt x="4144" y="10463"/>
                    <a:pt x="4280" y="10593"/>
                    <a:pt x="4429" y="10593"/>
                  </a:cubicBezTo>
                  <a:cubicBezTo>
                    <a:pt x="4477" y="10593"/>
                    <a:pt x="4526" y="10579"/>
                    <a:pt x="4573" y="10550"/>
                  </a:cubicBezTo>
                  <a:lnTo>
                    <a:pt x="6430" y="9622"/>
                  </a:lnTo>
                  <a:cubicBezTo>
                    <a:pt x="6549" y="9598"/>
                    <a:pt x="6621" y="9479"/>
                    <a:pt x="6621" y="9360"/>
                  </a:cubicBezTo>
                  <a:lnTo>
                    <a:pt x="6621" y="5406"/>
                  </a:lnTo>
                  <a:lnTo>
                    <a:pt x="10574" y="525"/>
                  </a:lnTo>
                  <a:cubicBezTo>
                    <a:pt x="10765" y="310"/>
                    <a:pt x="10598" y="1"/>
                    <a:pt x="1033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88"/>
            <p:cNvSpPr/>
            <p:nvPr/>
          </p:nvSpPr>
          <p:spPr>
            <a:xfrm>
              <a:off x="6411948" y="2652395"/>
              <a:ext cx="81358" cy="169091"/>
            </a:xfrm>
            <a:custGeom>
              <a:rect b="b" l="l" r="r" t="t"/>
              <a:pathLst>
                <a:path extrusionOk="0" h="5198" w="2501">
                  <a:moveTo>
                    <a:pt x="24" y="0"/>
                  </a:moveTo>
                  <a:lnTo>
                    <a:pt x="0" y="4859"/>
                  </a:lnTo>
                  <a:cubicBezTo>
                    <a:pt x="0" y="5065"/>
                    <a:pt x="148" y="5198"/>
                    <a:pt x="316" y="5198"/>
                  </a:cubicBezTo>
                  <a:cubicBezTo>
                    <a:pt x="361" y="5198"/>
                    <a:pt x="407" y="5188"/>
                    <a:pt x="453" y="5168"/>
                  </a:cubicBezTo>
                  <a:lnTo>
                    <a:pt x="2334" y="4216"/>
                  </a:lnTo>
                  <a:cubicBezTo>
                    <a:pt x="2453" y="4168"/>
                    <a:pt x="2501" y="4073"/>
                    <a:pt x="2501" y="3930"/>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52" name="Google Shape;19752;p88"/>
            <p:cNvGrpSpPr/>
            <p:nvPr/>
          </p:nvGrpSpPr>
          <p:grpSpPr>
            <a:xfrm>
              <a:off x="6451440" y="2476538"/>
              <a:ext cx="175890" cy="331611"/>
              <a:chOff x="6451440" y="2476538"/>
              <a:chExt cx="175890" cy="331611"/>
            </a:xfrm>
          </p:grpSpPr>
          <p:sp>
            <p:nvSpPr>
              <p:cNvPr id="19753" name="Google Shape;19753;p88"/>
              <p:cNvSpPr/>
              <p:nvPr/>
            </p:nvSpPr>
            <p:spPr>
              <a:xfrm>
                <a:off x="6451440" y="2476538"/>
                <a:ext cx="175890" cy="330830"/>
              </a:xfrm>
              <a:custGeom>
                <a:rect b="b" l="l" r="r" t="t"/>
                <a:pathLst>
                  <a:path extrusionOk="0" h="10170" w="5407">
                    <a:moveTo>
                      <a:pt x="1" y="1"/>
                    </a:moveTo>
                    <a:lnTo>
                      <a:pt x="1" y="10169"/>
                    </a:lnTo>
                    <a:lnTo>
                      <a:pt x="1072" y="9622"/>
                    </a:lnTo>
                    <a:cubicBezTo>
                      <a:pt x="1191" y="9574"/>
                      <a:pt x="1263" y="9479"/>
                      <a:pt x="1263" y="9360"/>
                    </a:cubicBezTo>
                    <a:lnTo>
                      <a:pt x="1263" y="5406"/>
                    </a:lnTo>
                    <a:lnTo>
                      <a:pt x="5216" y="525"/>
                    </a:lnTo>
                    <a:cubicBezTo>
                      <a:pt x="5407" y="310"/>
                      <a:pt x="5240" y="1"/>
                      <a:pt x="497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88"/>
              <p:cNvSpPr/>
              <p:nvPr/>
            </p:nvSpPr>
            <p:spPr>
              <a:xfrm>
                <a:off x="6451440" y="2652395"/>
                <a:ext cx="41085" cy="155754"/>
              </a:xfrm>
              <a:custGeom>
                <a:rect b="b" l="l" r="r" t="t"/>
                <a:pathLst>
                  <a:path extrusionOk="0" h="4788" w="1263">
                    <a:moveTo>
                      <a:pt x="1" y="0"/>
                    </a:moveTo>
                    <a:lnTo>
                      <a:pt x="1" y="4787"/>
                    </a:lnTo>
                    <a:lnTo>
                      <a:pt x="1072" y="4239"/>
                    </a:lnTo>
                    <a:cubicBezTo>
                      <a:pt x="1191" y="4192"/>
                      <a:pt x="1263" y="4073"/>
                      <a:pt x="1263" y="3954"/>
                    </a:cubicBezTo>
                    <a:lnTo>
                      <a:pt x="126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755" name="Google Shape;19755;p88"/>
          <p:cNvGrpSpPr/>
          <p:nvPr/>
        </p:nvGrpSpPr>
        <p:grpSpPr>
          <a:xfrm>
            <a:off x="5517178" y="2475757"/>
            <a:ext cx="344005" cy="345566"/>
            <a:chOff x="5517178" y="2475757"/>
            <a:chExt cx="344005" cy="345566"/>
          </a:xfrm>
        </p:grpSpPr>
        <p:sp>
          <p:nvSpPr>
            <p:cNvPr id="19756" name="Google Shape;19756;p88"/>
            <p:cNvSpPr/>
            <p:nvPr/>
          </p:nvSpPr>
          <p:spPr>
            <a:xfrm>
              <a:off x="5744921" y="2674093"/>
              <a:ext cx="49641" cy="63564"/>
            </a:xfrm>
            <a:custGeom>
              <a:rect b="b" l="l" r="r" t="t"/>
              <a:pathLst>
                <a:path extrusionOk="0" h="1954" w="1526">
                  <a:moveTo>
                    <a:pt x="477" y="0"/>
                  </a:moveTo>
                  <a:cubicBezTo>
                    <a:pt x="334" y="167"/>
                    <a:pt x="168" y="286"/>
                    <a:pt x="1" y="405"/>
                  </a:cubicBezTo>
                  <a:lnTo>
                    <a:pt x="1001" y="1953"/>
                  </a:lnTo>
                  <a:cubicBezTo>
                    <a:pt x="1120" y="1786"/>
                    <a:pt x="1311" y="1667"/>
                    <a:pt x="1525" y="1620"/>
                  </a:cubicBezTo>
                  <a:lnTo>
                    <a:pt x="47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88"/>
            <p:cNvSpPr/>
            <p:nvPr/>
          </p:nvSpPr>
          <p:spPr>
            <a:xfrm>
              <a:off x="5610149" y="2589645"/>
              <a:ext cx="39524" cy="27163"/>
            </a:xfrm>
            <a:custGeom>
              <a:rect b="b" l="l" r="r" t="t"/>
              <a:pathLst>
                <a:path extrusionOk="0" h="835" w="1215">
                  <a:moveTo>
                    <a:pt x="143" y="1"/>
                  </a:moveTo>
                  <a:cubicBezTo>
                    <a:pt x="143" y="215"/>
                    <a:pt x="95" y="429"/>
                    <a:pt x="0" y="596"/>
                  </a:cubicBezTo>
                  <a:lnTo>
                    <a:pt x="1000" y="834"/>
                  </a:lnTo>
                  <a:cubicBezTo>
                    <a:pt x="1048" y="644"/>
                    <a:pt x="1143" y="429"/>
                    <a:pt x="1215" y="239"/>
                  </a:cubicBezTo>
                  <a:lnTo>
                    <a:pt x="143"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88"/>
            <p:cNvSpPr/>
            <p:nvPr/>
          </p:nvSpPr>
          <p:spPr>
            <a:xfrm>
              <a:off x="5630285" y="2677964"/>
              <a:ext cx="49608" cy="58912"/>
            </a:xfrm>
            <a:custGeom>
              <a:rect b="b" l="l" r="r" t="t"/>
              <a:pathLst>
                <a:path extrusionOk="0" h="1811" w="1525">
                  <a:moveTo>
                    <a:pt x="1024" y="0"/>
                  </a:moveTo>
                  <a:lnTo>
                    <a:pt x="0" y="1453"/>
                  </a:lnTo>
                  <a:cubicBezTo>
                    <a:pt x="215" y="1524"/>
                    <a:pt x="405" y="1667"/>
                    <a:pt x="524" y="1810"/>
                  </a:cubicBezTo>
                  <a:lnTo>
                    <a:pt x="1524" y="358"/>
                  </a:lnTo>
                  <a:cubicBezTo>
                    <a:pt x="1358" y="286"/>
                    <a:pt x="1167" y="167"/>
                    <a:pt x="1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88"/>
            <p:cNvSpPr/>
            <p:nvPr/>
          </p:nvSpPr>
          <p:spPr>
            <a:xfrm>
              <a:off x="5746482" y="2537727"/>
              <a:ext cx="48079" cy="49641"/>
            </a:xfrm>
            <a:custGeom>
              <a:rect b="b" l="l" r="r" t="t"/>
              <a:pathLst>
                <a:path extrusionOk="0" h="1526" w="1478">
                  <a:moveTo>
                    <a:pt x="1025" y="1"/>
                  </a:moveTo>
                  <a:lnTo>
                    <a:pt x="1" y="1096"/>
                  </a:lnTo>
                  <a:cubicBezTo>
                    <a:pt x="167" y="1215"/>
                    <a:pt x="334" y="1382"/>
                    <a:pt x="453" y="1525"/>
                  </a:cubicBezTo>
                  <a:lnTo>
                    <a:pt x="1477" y="382"/>
                  </a:lnTo>
                  <a:cubicBezTo>
                    <a:pt x="1287" y="311"/>
                    <a:pt x="1120" y="144"/>
                    <a:pt x="10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88"/>
            <p:cNvSpPr/>
            <p:nvPr/>
          </p:nvSpPr>
          <p:spPr>
            <a:xfrm>
              <a:off x="5638027" y="2558644"/>
              <a:ext cx="141798" cy="141798"/>
            </a:xfrm>
            <a:custGeom>
              <a:rect b="b" l="l" r="r" t="t"/>
              <a:pathLst>
                <a:path extrusionOk="0" h="4359" w="4359">
                  <a:moveTo>
                    <a:pt x="2191" y="1"/>
                  </a:moveTo>
                  <a:cubicBezTo>
                    <a:pt x="1001" y="1"/>
                    <a:pt x="1" y="1001"/>
                    <a:pt x="1" y="2192"/>
                  </a:cubicBezTo>
                  <a:cubicBezTo>
                    <a:pt x="1" y="3383"/>
                    <a:pt x="1001" y="4359"/>
                    <a:pt x="2191" y="4359"/>
                  </a:cubicBezTo>
                  <a:cubicBezTo>
                    <a:pt x="3406" y="4359"/>
                    <a:pt x="4359" y="3383"/>
                    <a:pt x="4359" y="2192"/>
                  </a:cubicBezTo>
                  <a:cubicBezTo>
                    <a:pt x="4359" y="1001"/>
                    <a:pt x="3382" y="1"/>
                    <a:pt x="219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88"/>
            <p:cNvSpPr/>
            <p:nvPr/>
          </p:nvSpPr>
          <p:spPr>
            <a:xfrm>
              <a:off x="5709300" y="2558644"/>
              <a:ext cx="70525" cy="141798"/>
            </a:xfrm>
            <a:custGeom>
              <a:rect b="b" l="l" r="r" t="t"/>
              <a:pathLst>
                <a:path extrusionOk="0" h="4359" w="2168">
                  <a:moveTo>
                    <a:pt x="0" y="1"/>
                  </a:moveTo>
                  <a:lnTo>
                    <a:pt x="0" y="4359"/>
                  </a:lnTo>
                  <a:cubicBezTo>
                    <a:pt x="1191" y="4359"/>
                    <a:pt x="2168" y="3383"/>
                    <a:pt x="2168" y="2192"/>
                  </a:cubicBezTo>
                  <a:cubicBezTo>
                    <a:pt x="2168" y="1001"/>
                    <a:pt x="1215"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88"/>
            <p:cNvSpPr/>
            <p:nvPr/>
          </p:nvSpPr>
          <p:spPr>
            <a:xfrm>
              <a:off x="5769709" y="2475757"/>
              <a:ext cx="81390" cy="81390"/>
            </a:xfrm>
            <a:custGeom>
              <a:rect b="b" l="l" r="r" t="t"/>
              <a:pathLst>
                <a:path extrusionOk="0" h="2502" w="2502">
                  <a:moveTo>
                    <a:pt x="1263" y="1"/>
                  </a:moveTo>
                  <a:cubicBezTo>
                    <a:pt x="573" y="1"/>
                    <a:pt x="1" y="572"/>
                    <a:pt x="1" y="1263"/>
                  </a:cubicBezTo>
                  <a:cubicBezTo>
                    <a:pt x="1" y="1930"/>
                    <a:pt x="573" y="2501"/>
                    <a:pt x="1263" y="2501"/>
                  </a:cubicBezTo>
                  <a:cubicBezTo>
                    <a:pt x="1954" y="2501"/>
                    <a:pt x="2478" y="1954"/>
                    <a:pt x="2501" y="1263"/>
                  </a:cubicBezTo>
                  <a:cubicBezTo>
                    <a:pt x="2501" y="572"/>
                    <a:pt x="1954" y="1"/>
                    <a:pt x="1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88"/>
            <p:cNvSpPr/>
            <p:nvPr/>
          </p:nvSpPr>
          <p:spPr>
            <a:xfrm>
              <a:off x="5517178" y="2538508"/>
              <a:ext cx="100745" cy="100745"/>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88"/>
            <p:cNvSpPr/>
            <p:nvPr/>
          </p:nvSpPr>
          <p:spPr>
            <a:xfrm>
              <a:off x="5578367" y="2720578"/>
              <a:ext cx="81390" cy="81358"/>
            </a:xfrm>
            <a:custGeom>
              <a:rect b="b" l="l" r="r" t="t"/>
              <a:pathLst>
                <a:path extrusionOk="0" h="2501" w="2502">
                  <a:moveTo>
                    <a:pt x="1239" y="0"/>
                  </a:moveTo>
                  <a:cubicBezTo>
                    <a:pt x="549" y="0"/>
                    <a:pt x="1" y="572"/>
                    <a:pt x="1" y="1262"/>
                  </a:cubicBezTo>
                  <a:cubicBezTo>
                    <a:pt x="1" y="1953"/>
                    <a:pt x="572" y="2501"/>
                    <a:pt x="1239" y="2501"/>
                  </a:cubicBezTo>
                  <a:cubicBezTo>
                    <a:pt x="1930" y="2501"/>
                    <a:pt x="2501" y="1953"/>
                    <a:pt x="2501" y="1262"/>
                  </a:cubicBezTo>
                  <a:cubicBezTo>
                    <a:pt x="2501" y="572"/>
                    <a:pt x="1930" y="0"/>
                    <a:pt x="1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88"/>
            <p:cNvSpPr/>
            <p:nvPr/>
          </p:nvSpPr>
          <p:spPr>
            <a:xfrm>
              <a:off x="5760437" y="2720578"/>
              <a:ext cx="100745" cy="100745"/>
            </a:xfrm>
            <a:custGeom>
              <a:rect b="b" l="l" r="r" t="t"/>
              <a:pathLst>
                <a:path extrusionOk="0" h="3097" w="3097">
                  <a:moveTo>
                    <a:pt x="1548" y="0"/>
                  </a:moveTo>
                  <a:cubicBezTo>
                    <a:pt x="667" y="0"/>
                    <a:pt x="0" y="691"/>
                    <a:pt x="0" y="1548"/>
                  </a:cubicBezTo>
                  <a:cubicBezTo>
                    <a:pt x="0" y="2429"/>
                    <a:pt x="691" y="3096"/>
                    <a:pt x="1548" y="3096"/>
                  </a:cubicBezTo>
                  <a:cubicBezTo>
                    <a:pt x="2382" y="3096"/>
                    <a:pt x="3096" y="2429"/>
                    <a:pt x="3096" y="1548"/>
                  </a:cubicBezTo>
                  <a:cubicBezTo>
                    <a:pt x="3096" y="691"/>
                    <a:pt x="2405" y="0"/>
                    <a:pt x="154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6" name="Google Shape;19766;p88"/>
          <p:cNvGrpSpPr/>
          <p:nvPr/>
        </p:nvGrpSpPr>
        <p:grpSpPr>
          <a:xfrm>
            <a:off x="4765735" y="2476538"/>
            <a:ext cx="344753" cy="344785"/>
            <a:chOff x="4765735" y="2476538"/>
            <a:chExt cx="344753" cy="344785"/>
          </a:xfrm>
        </p:grpSpPr>
        <p:sp>
          <p:nvSpPr>
            <p:cNvPr id="19767" name="Google Shape;19767;p88"/>
            <p:cNvSpPr/>
            <p:nvPr/>
          </p:nvSpPr>
          <p:spPr>
            <a:xfrm>
              <a:off x="4765735" y="2476538"/>
              <a:ext cx="344753" cy="344785"/>
            </a:xfrm>
            <a:custGeom>
              <a:rect b="b" l="l" r="r" t="t"/>
              <a:pathLst>
                <a:path extrusionOk="0" h="10599" w="10598">
                  <a:moveTo>
                    <a:pt x="5311" y="1"/>
                  </a:moveTo>
                  <a:cubicBezTo>
                    <a:pt x="2382" y="1"/>
                    <a:pt x="0" y="2382"/>
                    <a:pt x="0" y="5311"/>
                  </a:cubicBezTo>
                  <a:cubicBezTo>
                    <a:pt x="0" y="8217"/>
                    <a:pt x="2382" y="10598"/>
                    <a:pt x="5311" y="10598"/>
                  </a:cubicBezTo>
                  <a:cubicBezTo>
                    <a:pt x="8216" y="10598"/>
                    <a:pt x="10598" y="8217"/>
                    <a:pt x="10598" y="5311"/>
                  </a:cubicBezTo>
                  <a:cubicBezTo>
                    <a:pt x="10598" y="2382"/>
                    <a:pt x="8216" y="1"/>
                    <a:pt x="5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88"/>
            <p:cNvSpPr/>
            <p:nvPr/>
          </p:nvSpPr>
          <p:spPr>
            <a:xfrm>
              <a:off x="4936941" y="2476538"/>
              <a:ext cx="172799" cy="344785"/>
            </a:xfrm>
            <a:custGeom>
              <a:rect b="b" l="l" r="r" t="t"/>
              <a:pathLst>
                <a:path extrusionOk="0" h="10599" w="5312">
                  <a:moveTo>
                    <a:pt x="0" y="1"/>
                  </a:moveTo>
                  <a:lnTo>
                    <a:pt x="0" y="10598"/>
                  </a:lnTo>
                  <a:cubicBezTo>
                    <a:pt x="2930" y="10598"/>
                    <a:pt x="5311" y="8217"/>
                    <a:pt x="5311" y="5311"/>
                  </a:cubicBezTo>
                  <a:cubicBezTo>
                    <a:pt x="5311" y="2382"/>
                    <a:pt x="2953"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88"/>
            <p:cNvSpPr/>
            <p:nvPr/>
          </p:nvSpPr>
          <p:spPr>
            <a:xfrm>
              <a:off x="4785871" y="2497455"/>
              <a:ext cx="304481" cy="303700"/>
            </a:xfrm>
            <a:custGeom>
              <a:rect b="b" l="l" r="r" t="t"/>
              <a:pathLst>
                <a:path extrusionOk="0" h="9336" w="9360">
                  <a:moveTo>
                    <a:pt x="4692" y="1"/>
                  </a:moveTo>
                  <a:cubicBezTo>
                    <a:pt x="2096" y="1"/>
                    <a:pt x="1" y="2072"/>
                    <a:pt x="1" y="4668"/>
                  </a:cubicBezTo>
                  <a:cubicBezTo>
                    <a:pt x="1" y="7240"/>
                    <a:pt x="2096" y="9336"/>
                    <a:pt x="4692" y="9336"/>
                  </a:cubicBezTo>
                  <a:cubicBezTo>
                    <a:pt x="7240" y="9336"/>
                    <a:pt x="9360" y="7240"/>
                    <a:pt x="9360" y="4668"/>
                  </a:cubicBezTo>
                  <a:cubicBezTo>
                    <a:pt x="9360" y="2072"/>
                    <a:pt x="7264" y="1"/>
                    <a:pt x="4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88"/>
            <p:cNvSpPr/>
            <p:nvPr/>
          </p:nvSpPr>
          <p:spPr>
            <a:xfrm>
              <a:off x="4936941" y="2497455"/>
              <a:ext cx="152631" cy="303700"/>
            </a:xfrm>
            <a:custGeom>
              <a:rect b="b" l="l" r="r" t="t"/>
              <a:pathLst>
                <a:path extrusionOk="0" h="9336" w="4692">
                  <a:moveTo>
                    <a:pt x="0" y="1"/>
                  </a:moveTo>
                  <a:lnTo>
                    <a:pt x="0" y="9336"/>
                  </a:lnTo>
                  <a:cubicBezTo>
                    <a:pt x="2596" y="9336"/>
                    <a:pt x="4692" y="7240"/>
                    <a:pt x="4692" y="4668"/>
                  </a:cubicBezTo>
                  <a:cubicBezTo>
                    <a:pt x="4692" y="2072"/>
                    <a:pt x="2596" y="1"/>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88"/>
            <p:cNvSpPr/>
            <p:nvPr/>
          </p:nvSpPr>
          <p:spPr>
            <a:xfrm>
              <a:off x="4915243" y="2626046"/>
              <a:ext cx="46518" cy="46518"/>
            </a:xfrm>
            <a:custGeom>
              <a:rect b="b" l="l" r="r" t="t"/>
              <a:pathLst>
                <a:path extrusionOk="0" h="1430" w="1430">
                  <a:moveTo>
                    <a:pt x="715" y="1"/>
                  </a:moveTo>
                  <a:cubicBezTo>
                    <a:pt x="310" y="1"/>
                    <a:pt x="1" y="334"/>
                    <a:pt x="1" y="715"/>
                  </a:cubicBezTo>
                  <a:cubicBezTo>
                    <a:pt x="1" y="1096"/>
                    <a:pt x="310" y="1430"/>
                    <a:pt x="715" y="1430"/>
                  </a:cubicBezTo>
                  <a:cubicBezTo>
                    <a:pt x="1096" y="1430"/>
                    <a:pt x="1429" y="1096"/>
                    <a:pt x="1429" y="715"/>
                  </a:cubicBezTo>
                  <a:cubicBezTo>
                    <a:pt x="1429" y="334"/>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88"/>
            <p:cNvSpPr/>
            <p:nvPr/>
          </p:nvSpPr>
          <p:spPr>
            <a:xfrm>
              <a:off x="4936941" y="2626046"/>
              <a:ext cx="23259" cy="46518"/>
            </a:xfrm>
            <a:custGeom>
              <a:rect b="b" l="l" r="r" t="t"/>
              <a:pathLst>
                <a:path extrusionOk="0" h="1430" w="715">
                  <a:moveTo>
                    <a:pt x="0" y="1"/>
                  </a:moveTo>
                  <a:lnTo>
                    <a:pt x="0" y="1430"/>
                  </a:lnTo>
                  <a:cubicBezTo>
                    <a:pt x="381" y="1430"/>
                    <a:pt x="715" y="1096"/>
                    <a:pt x="715" y="715"/>
                  </a:cubicBezTo>
                  <a:cubicBezTo>
                    <a:pt x="715" y="310"/>
                    <a:pt x="40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88"/>
            <p:cNvSpPr/>
            <p:nvPr/>
          </p:nvSpPr>
          <p:spPr>
            <a:xfrm>
              <a:off x="4806788" y="2639221"/>
              <a:ext cx="119320" cy="124622"/>
            </a:xfrm>
            <a:custGeom>
              <a:rect b="b" l="l" r="r" t="t"/>
              <a:pathLst>
                <a:path extrusionOk="0" h="3831" w="3668">
                  <a:moveTo>
                    <a:pt x="286" y="1"/>
                  </a:moveTo>
                  <a:cubicBezTo>
                    <a:pt x="96" y="1"/>
                    <a:pt x="1" y="167"/>
                    <a:pt x="1" y="310"/>
                  </a:cubicBezTo>
                  <a:cubicBezTo>
                    <a:pt x="1" y="1787"/>
                    <a:pt x="786" y="3097"/>
                    <a:pt x="2025" y="3787"/>
                  </a:cubicBezTo>
                  <a:cubicBezTo>
                    <a:pt x="2070" y="3817"/>
                    <a:pt x="2117" y="3831"/>
                    <a:pt x="2163" y="3831"/>
                  </a:cubicBezTo>
                  <a:cubicBezTo>
                    <a:pt x="2265" y="3831"/>
                    <a:pt x="2364" y="3766"/>
                    <a:pt x="2430" y="3668"/>
                  </a:cubicBezTo>
                  <a:lnTo>
                    <a:pt x="3668" y="1501"/>
                  </a:lnTo>
                  <a:cubicBezTo>
                    <a:pt x="3049" y="1310"/>
                    <a:pt x="2644" y="667"/>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88"/>
            <p:cNvSpPr/>
            <p:nvPr/>
          </p:nvSpPr>
          <p:spPr>
            <a:xfrm>
              <a:off x="4864887" y="2518762"/>
              <a:ext cx="144889" cy="101136"/>
            </a:xfrm>
            <a:custGeom>
              <a:rect b="b" l="l" r="r" t="t"/>
              <a:pathLst>
                <a:path extrusionOk="0" h="3109" w="4454">
                  <a:moveTo>
                    <a:pt x="2224" y="1"/>
                  </a:moveTo>
                  <a:cubicBezTo>
                    <a:pt x="1525" y="1"/>
                    <a:pt x="822" y="179"/>
                    <a:pt x="191" y="536"/>
                  </a:cubicBezTo>
                  <a:cubicBezTo>
                    <a:pt x="48" y="608"/>
                    <a:pt x="1" y="798"/>
                    <a:pt x="72" y="941"/>
                  </a:cubicBezTo>
                  <a:lnTo>
                    <a:pt x="1334" y="3108"/>
                  </a:lnTo>
                  <a:cubicBezTo>
                    <a:pt x="1572" y="2870"/>
                    <a:pt x="1882" y="2751"/>
                    <a:pt x="2192" y="2751"/>
                  </a:cubicBezTo>
                  <a:cubicBezTo>
                    <a:pt x="2501" y="2751"/>
                    <a:pt x="2811" y="2870"/>
                    <a:pt x="3049" y="3108"/>
                  </a:cubicBezTo>
                  <a:lnTo>
                    <a:pt x="4311" y="941"/>
                  </a:lnTo>
                  <a:cubicBezTo>
                    <a:pt x="4454" y="798"/>
                    <a:pt x="4406" y="584"/>
                    <a:pt x="4240" y="536"/>
                  </a:cubicBezTo>
                  <a:cubicBezTo>
                    <a:pt x="3620" y="179"/>
                    <a:pt x="2924" y="1"/>
                    <a:pt x="222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88"/>
            <p:cNvSpPr/>
            <p:nvPr/>
          </p:nvSpPr>
          <p:spPr>
            <a:xfrm>
              <a:off x="4936941" y="2518372"/>
              <a:ext cx="72835" cy="102307"/>
            </a:xfrm>
            <a:custGeom>
              <a:rect b="b" l="l" r="r" t="t"/>
              <a:pathLst>
                <a:path extrusionOk="0" h="3145" w="2239">
                  <a:moveTo>
                    <a:pt x="0" y="1"/>
                  </a:moveTo>
                  <a:lnTo>
                    <a:pt x="0" y="2787"/>
                  </a:lnTo>
                  <a:cubicBezTo>
                    <a:pt x="334" y="2787"/>
                    <a:pt x="643" y="2906"/>
                    <a:pt x="882" y="3144"/>
                  </a:cubicBezTo>
                  <a:lnTo>
                    <a:pt x="2120" y="977"/>
                  </a:lnTo>
                  <a:cubicBezTo>
                    <a:pt x="2239" y="810"/>
                    <a:pt x="2191" y="596"/>
                    <a:pt x="2025" y="548"/>
                  </a:cubicBezTo>
                  <a:cubicBezTo>
                    <a:pt x="1405" y="191"/>
                    <a:pt x="71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88"/>
            <p:cNvSpPr/>
            <p:nvPr/>
          </p:nvSpPr>
          <p:spPr>
            <a:xfrm>
              <a:off x="4948554" y="2639221"/>
              <a:ext cx="120101" cy="125566"/>
            </a:xfrm>
            <a:custGeom>
              <a:rect b="b" l="l" r="r" t="t"/>
              <a:pathLst>
                <a:path extrusionOk="0" h="3860" w="3692">
                  <a:moveTo>
                    <a:pt x="882" y="1"/>
                  </a:moveTo>
                  <a:cubicBezTo>
                    <a:pt x="1048" y="667"/>
                    <a:pt x="644" y="1358"/>
                    <a:pt x="1" y="1525"/>
                  </a:cubicBezTo>
                  <a:lnTo>
                    <a:pt x="1263" y="3692"/>
                  </a:lnTo>
                  <a:cubicBezTo>
                    <a:pt x="1325" y="3801"/>
                    <a:pt x="1419" y="3859"/>
                    <a:pt x="1516" y="3859"/>
                  </a:cubicBezTo>
                  <a:cubicBezTo>
                    <a:pt x="1567" y="3859"/>
                    <a:pt x="1619" y="3844"/>
                    <a:pt x="1668" y="3811"/>
                  </a:cubicBezTo>
                  <a:cubicBezTo>
                    <a:pt x="2930" y="3097"/>
                    <a:pt x="3692" y="1763"/>
                    <a:pt x="3692" y="334"/>
                  </a:cubicBezTo>
                  <a:cubicBezTo>
                    <a:pt x="3692" y="120"/>
                    <a:pt x="3549" y="1"/>
                    <a:pt x="3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7" name="Google Shape;19777;p88"/>
          <p:cNvGrpSpPr/>
          <p:nvPr/>
        </p:nvGrpSpPr>
        <p:grpSpPr>
          <a:xfrm>
            <a:off x="4013511" y="2487403"/>
            <a:ext cx="348657" cy="323055"/>
            <a:chOff x="4013511" y="2487403"/>
            <a:chExt cx="348657" cy="323055"/>
          </a:xfrm>
        </p:grpSpPr>
        <p:sp>
          <p:nvSpPr>
            <p:cNvPr id="19778" name="Google Shape;19778;p88"/>
            <p:cNvSpPr/>
            <p:nvPr/>
          </p:nvSpPr>
          <p:spPr>
            <a:xfrm>
              <a:off x="4134360" y="2545502"/>
              <a:ext cx="100745" cy="27130"/>
            </a:xfrm>
            <a:custGeom>
              <a:rect b="b" l="l" r="r" t="t"/>
              <a:pathLst>
                <a:path extrusionOk="0" h="834" w="3097">
                  <a:moveTo>
                    <a:pt x="1" y="0"/>
                  </a:moveTo>
                  <a:lnTo>
                    <a:pt x="1" y="834"/>
                  </a:lnTo>
                  <a:lnTo>
                    <a:pt x="3096" y="834"/>
                  </a:lnTo>
                  <a:lnTo>
                    <a:pt x="3096"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88"/>
            <p:cNvSpPr/>
            <p:nvPr/>
          </p:nvSpPr>
          <p:spPr>
            <a:xfrm>
              <a:off x="4184717" y="2545502"/>
              <a:ext cx="50389" cy="27130"/>
            </a:xfrm>
            <a:custGeom>
              <a:rect b="b" l="l" r="r" t="t"/>
              <a:pathLst>
                <a:path extrusionOk="0" h="834" w="1549">
                  <a:moveTo>
                    <a:pt x="1" y="0"/>
                  </a:moveTo>
                  <a:lnTo>
                    <a:pt x="1" y="834"/>
                  </a:lnTo>
                  <a:lnTo>
                    <a:pt x="1548" y="834"/>
                  </a:lnTo>
                  <a:lnTo>
                    <a:pt x="1548"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88"/>
            <p:cNvSpPr/>
            <p:nvPr/>
          </p:nvSpPr>
          <p:spPr>
            <a:xfrm>
              <a:off x="4013511" y="2567948"/>
              <a:ext cx="348657" cy="241730"/>
            </a:xfrm>
            <a:custGeom>
              <a:rect b="b" l="l" r="r" t="t"/>
              <a:pathLst>
                <a:path extrusionOk="0" h="7431" w="10718">
                  <a:moveTo>
                    <a:pt x="2239" y="1"/>
                  </a:moveTo>
                  <a:cubicBezTo>
                    <a:pt x="2120" y="1"/>
                    <a:pt x="2025" y="48"/>
                    <a:pt x="1953" y="144"/>
                  </a:cubicBezTo>
                  <a:lnTo>
                    <a:pt x="96" y="2954"/>
                  </a:lnTo>
                  <a:cubicBezTo>
                    <a:pt x="1" y="3073"/>
                    <a:pt x="24" y="2763"/>
                    <a:pt x="24" y="7145"/>
                  </a:cubicBezTo>
                  <a:cubicBezTo>
                    <a:pt x="24" y="7288"/>
                    <a:pt x="143" y="7431"/>
                    <a:pt x="334" y="7431"/>
                  </a:cubicBezTo>
                  <a:lnTo>
                    <a:pt x="10265" y="7431"/>
                  </a:lnTo>
                  <a:cubicBezTo>
                    <a:pt x="10455" y="7431"/>
                    <a:pt x="10574" y="7312"/>
                    <a:pt x="10598" y="7121"/>
                  </a:cubicBezTo>
                  <a:lnTo>
                    <a:pt x="10598" y="3144"/>
                  </a:lnTo>
                  <a:cubicBezTo>
                    <a:pt x="10598" y="3025"/>
                    <a:pt x="10717" y="3239"/>
                    <a:pt x="8669" y="144"/>
                  </a:cubicBezTo>
                  <a:cubicBezTo>
                    <a:pt x="8598" y="48"/>
                    <a:pt x="8502" y="1"/>
                    <a:pt x="83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88"/>
            <p:cNvSpPr/>
            <p:nvPr/>
          </p:nvSpPr>
          <p:spPr>
            <a:xfrm>
              <a:off x="4184717" y="2568728"/>
              <a:ext cx="175109" cy="241730"/>
            </a:xfrm>
            <a:custGeom>
              <a:rect b="b" l="l" r="r" t="t"/>
              <a:pathLst>
                <a:path extrusionOk="0" h="7431" w="5383">
                  <a:moveTo>
                    <a:pt x="1" y="1"/>
                  </a:moveTo>
                  <a:lnTo>
                    <a:pt x="1" y="7431"/>
                  </a:lnTo>
                  <a:lnTo>
                    <a:pt x="4978" y="7431"/>
                  </a:lnTo>
                  <a:cubicBezTo>
                    <a:pt x="5144" y="7431"/>
                    <a:pt x="5264" y="7288"/>
                    <a:pt x="5264" y="7145"/>
                  </a:cubicBezTo>
                  <a:lnTo>
                    <a:pt x="5264" y="3168"/>
                  </a:lnTo>
                  <a:cubicBezTo>
                    <a:pt x="5311" y="3001"/>
                    <a:pt x="5383" y="3215"/>
                    <a:pt x="3358" y="143"/>
                  </a:cubicBezTo>
                  <a:cubicBezTo>
                    <a:pt x="3311" y="48"/>
                    <a:pt x="3215" y="1"/>
                    <a:pt x="30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88"/>
            <p:cNvSpPr/>
            <p:nvPr/>
          </p:nvSpPr>
          <p:spPr>
            <a:xfrm>
              <a:off x="4034428" y="2488151"/>
              <a:ext cx="302171" cy="60473"/>
            </a:xfrm>
            <a:custGeom>
              <a:rect b="b" l="l" r="r" t="t"/>
              <a:pathLst>
                <a:path extrusionOk="0" h="1859" w="9289">
                  <a:moveTo>
                    <a:pt x="310" y="1"/>
                  </a:moveTo>
                  <a:cubicBezTo>
                    <a:pt x="167" y="1"/>
                    <a:pt x="1" y="120"/>
                    <a:pt x="1" y="310"/>
                  </a:cubicBezTo>
                  <a:lnTo>
                    <a:pt x="1" y="1549"/>
                  </a:lnTo>
                  <a:cubicBezTo>
                    <a:pt x="1" y="1715"/>
                    <a:pt x="120" y="1858"/>
                    <a:pt x="310" y="1858"/>
                  </a:cubicBezTo>
                  <a:lnTo>
                    <a:pt x="8979" y="1858"/>
                  </a:lnTo>
                  <a:cubicBezTo>
                    <a:pt x="9145" y="1858"/>
                    <a:pt x="9288" y="1715"/>
                    <a:pt x="9264" y="1549"/>
                  </a:cubicBezTo>
                  <a:lnTo>
                    <a:pt x="9264" y="310"/>
                  </a:lnTo>
                  <a:cubicBezTo>
                    <a:pt x="9264" y="168"/>
                    <a:pt x="9145" y="1"/>
                    <a:pt x="897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88"/>
            <p:cNvSpPr/>
            <p:nvPr/>
          </p:nvSpPr>
          <p:spPr>
            <a:xfrm>
              <a:off x="4184717" y="2487403"/>
              <a:ext cx="151883" cy="61221"/>
            </a:xfrm>
            <a:custGeom>
              <a:rect b="b" l="l" r="r" t="t"/>
              <a:pathLst>
                <a:path extrusionOk="0" h="1882" w="4669">
                  <a:moveTo>
                    <a:pt x="1" y="0"/>
                  </a:moveTo>
                  <a:lnTo>
                    <a:pt x="1" y="1881"/>
                  </a:lnTo>
                  <a:lnTo>
                    <a:pt x="4359" y="1881"/>
                  </a:lnTo>
                  <a:cubicBezTo>
                    <a:pt x="4525" y="1881"/>
                    <a:pt x="4644" y="1738"/>
                    <a:pt x="4644" y="1572"/>
                  </a:cubicBezTo>
                  <a:lnTo>
                    <a:pt x="4644" y="333"/>
                  </a:lnTo>
                  <a:cubicBezTo>
                    <a:pt x="4668" y="143"/>
                    <a:pt x="4525" y="0"/>
                    <a:pt x="43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88"/>
            <p:cNvSpPr/>
            <p:nvPr/>
          </p:nvSpPr>
          <p:spPr>
            <a:xfrm>
              <a:off x="4105701" y="2609000"/>
              <a:ext cx="160405" cy="161186"/>
            </a:xfrm>
            <a:custGeom>
              <a:rect b="b" l="l" r="r" t="t"/>
              <a:pathLst>
                <a:path extrusionOk="0" h="4955" w="4931">
                  <a:moveTo>
                    <a:pt x="2453" y="1"/>
                  </a:moveTo>
                  <a:cubicBezTo>
                    <a:pt x="1096" y="1"/>
                    <a:pt x="0" y="1120"/>
                    <a:pt x="0" y="2478"/>
                  </a:cubicBezTo>
                  <a:cubicBezTo>
                    <a:pt x="0" y="3859"/>
                    <a:pt x="1096" y="4954"/>
                    <a:pt x="2453" y="4954"/>
                  </a:cubicBezTo>
                  <a:cubicBezTo>
                    <a:pt x="3811" y="4954"/>
                    <a:pt x="4930" y="3859"/>
                    <a:pt x="4930" y="2478"/>
                  </a:cubicBezTo>
                  <a:cubicBezTo>
                    <a:pt x="4930" y="1120"/>
                    <a:pt x="3835" y="1"/>
                    <a:pt x="24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88"/>
            <p:cNvSpPr/>
            <p:nvPr/>
          </p:nvSpPr>
          <p:spPr>
            <a:xfrm>
              <a:off x="4184717" y="2608252"/>
              <a:ext cx="80609" cy="161934"/>
            </a:xfrm>
            <a:custGeom>
              <a:rect b="b" l="l" r="r" t="t"/>
              <a:pathLst>
                <a:path extrusionOk="0" h="4978" w="2478">
                  <a:moveTo>
                    <a:pt x="1" y="0"/>
                  </a:moveTo>
                  <a:lnTo>
                    <a:pt x="1" y="4977"/>
                  </a:lnTo>
                  <a:cubicBezTo>
                    <a:pt x="1382" y="4977"/>
                    <a:pt x="2477" y="3882"/>
                    <a:pt x="2477" y="2501"/>
                  </a:cubicBezTo>
                  <a:cubicBezTo>
                    <a:pt x="2477" y="1143"/>
                    <a:pt x="13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88"/>
            <p:cNvSpPr/>
            <p:nvPr/>
          </p:nvSpPr>
          <p:spPr>
            <a:xfrm>
              <a:off x="4125838" y="2629917"/>
              <a:ext cx="120101" cy="120133"/>
            </a:xfrm>
            <a:custGeom>
              <a:rect b="b" l="l" r="r" t="t"/>
              <a:pathLst>
                <a:path extrusionOk="0" h="3693" w="3692">
                  <a:moveTo>
                    <a:pt x="1834" y="1"/>
                  </a:moveTo>
                  <a:cubicBezTo>
                    <a:pt x="834" y="1"/>
                    <a:pt x="1" y="834"/>
                    <a:pt x="1" y="1835"/>
                  </a:cubicBezTo>
                  <a:cubicBezTo>
                    <a:pt x="1" y="2859"/>
                    <a:pt x="834" y="3692"/>
                    <a:pt x="1834" y="3692"/>
                  </a:cubicBezTo>
                  <a:cubicBezTo>
                    <a:pt x="2858" y="3692"/>
                    <a:pt x="3692" y="2859"/>
                    <a:pt x="3692" y="1835"/>
                  </a:cubicBezTo>
                  <a:cubicBezTo>
                    <a:pt x="3692" y="834"/>
                    <a:pt x="2858" y="1"/>
                    <a:pt x="18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88"/>
            <p:cNvSpPr/>
            <p:nvPr/>
          </p:nvSpPr>
          <p:spPr>
            <a:xfrm>
              <a:off x="4185498" y="2628388"/>
              <a:ext cx="60441" cy="121662"/>
            </a:xfrm>
            <a:custGeom>
              <a:rect b="b" l="l" r="r" t="t"/>
              <a:pathLst>
                <a:path extrusionOk="0" h="3740" w="1858">
                  <a:moveTo>
                    <a:pt x="0" y="0"/>
                  </a:moveTo>
                  <a:lnTo>
                    <a:pt x="0" y="3739"/>
                  </a:lnTo>
                  <a:cubicBezTo>
                    <a:pt x="1024" y="3739"/>
                    <a:pt x="1858" y="2906"/>
                    <a:pt x="1858" y="1882"/>
                  </a:cubicBezTo>
                  <a:cubicBezTo>
                    <a:pt x="1858" y="834"/>
                    <a:pt x="1024" y="24"/>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88"/>
            <p:cNvSpPr/>
            <p:nvPr/>
          </p:nvSpPr>
          <p:spPr>
            <a:xfrm>
              <a:off x="4173884" y="2658023"/>
              <a:ext cx="44176" cy="41476"/>
            </a:xfrm>
            <a:custGeom>
              <a:rect b="b" l="l" r="r" t="t"/>
              <a:pathLst>
                <a:path extrusionOk="0" h="1275" w="1358">
                  <a:moveTo>
                    <a:pt x="1012" y="0"/>
                  </a:moveTo>
                  <a:cubicBezTo>
                    <a:pt x="929" y="0"/>
                    <a:pt x="846" y="30"/>
                    <a:pt x="786" y="89"/>
                  </a:cubicBezTo>
                  <a:lnTo>
                    <a:pt x="119" y="732"/>
                  </a:lnTo>
                  <a:cubicBezTo>
                    <a:pt x="0" y="852"/>
                    <a:pt x="0" y="1066"/>
                    <a:pt x="119" y="1185"/>
                  </a:cubicBezTo>
                  <a:cubicBezTo>
                    <a:pt x="179" y="1244"/>
                    <a:pt x="262" y="1274"/>
                    <a:pt x="345" y="1274"/>
                  </a:cubicBezTo>
                  <a:cubicBezTo>
                    <a:pt x="429" y="1274"/>
                    <a:pt x="512" y="1244"/>
                    <a:pt x="572" y="1185"/>
                  </a:cubicBezTo>
                  <a:lnTo>
                    <a:pt x="1238" y="542"/>
                  </a:lnTo>
                  <a:cubicBezTo>
                    <a:pt x="1358" y="423"/>
                    <a:pt x="1358" y="209"/>
                    <a:pt x="1238" y="89"/>
                  </a:cubicBezTo>
                  <a:cubicBezTo>
                    <a:pt x="1179" y="30"/>
                    <a:pt x="1096" y="0"/>
                    <a:pt x="101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88"/>
            <p:cNvSpPr/>
            <p:nvPr/>
          </p:nvSpPr>
          <p:spPr>
            <a:xfrm>
              <a:off x="4185498" y="2658023"/>
              <a:ext cx="32563" cy="41671"/>
            </a:xfrm>
            <a:custGeom>
              <a:rect b="b" l="l" r="r" t="t"/>
              <a:pathLst>
                <a:path extrusionOk="0" h="1281" w="1001">
                  <a:moveTo>
                    <a:pt x="679" y="0"/>
                  </a:moveTo>
                  <a:cubicBezTo>
                    <a:pt x="596" y="0"/>
                    <a:pt x="512" y="30"/>
                    <a:pt x="453" y="89"/>
                  </a:cubicBezTo>
                  <a:lnTo>
                    <a:pt x="0" y="518"/>
                  </a:lnTo>
                  <a:lnTo>
                    <a:pt x="0" y="1280"/>
                  </a:lnTo>
                  <a:cubicBezTo>
                    <a:pt x="72" y="1280"/>
                    <a:pt x="167" y="1233"/>
                    <a:pt x="215" y="1185"/>
                  </a:cubicBezTo>
                  <a:lnTo>
                    <a:pt x="881" y="518"/>
                  </a:lnTo>
                  <a:cubicBezTo>
                    <a:pt x="1001" y="423"/>
                    <a:pt x="1001" y="209"/>
                    <a:pt x="905" y="89"/>
                  </a:cubicBezTo>
                  <a:cubicBezTo>
                    <a:pt x="846" y="30"/>
                    <a:pt x="76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0" name="Google Shape;19790;p88"/>
          <p:cNvGrpSpPr/>
          <p:nvPr/>
        </p:nvGrpSpPr>
        <p:grpSpPr>
          <a:xfrm>
            <a:off x="3262849" y="2557896"/>
            <a:ext cx="344753" cy="181290"/>
            <a:chOff x="3262849" y="2557896"/>
            <a:chExt cx="344753" cy="181290"/>
          </a:xfrm>
        </p:grpSpPr>
        <p:sp>
          <p:nvSpPr>
            <p:cNvPr id="19791" name="Google Shape;19791;p88"/>
            <p:cNvSpPr/>
            <p:nvPr/>
          </p:nvSpPr>
          <p:spPr>
            <a:xfrm>
              <a:off x="3313206" y="2567948"/>
              <a:ext cx="243259" cy="161934"/>
            </a:xfrm>
            <a:custGeom>
              <a:rect b="b" l="l" r="r" t="t"/>
              <a:pathLst>
                <a:path extrusionOk="0" h="4978" w="7478">
                  <a:moveTo>
                    <a:pt x="1239" y="1"/>
                  </a:moveTo>
                  <a:cubicBezTo>
                    <a:pt x="572" y="1"/>
                    <a:pt x="0" y="572"/>
                    <a:pt x="0" y="1239"/>
                  </a:cubicBezTo>
                  <a:lnTo>
                    <a:pt x="0" y="3716"/>
                  </a:lnTo>
                  <a:cubicBezTo>
                    <a:pt x="0" y="4406"/>
                    <a:pt x="572" y="4978"/>
                    <a:pt x="1239" y="4978"/>
                  </a:cubicBezTo>
                  <a:lnTo>
                    <a:pt x="2310" y="4978"/>
                  </a:lnTo>
                  <a:cubicBezTo>
                    <a:pt x="2691" y="4978"/>
                    <a:pt x="2977" y="4740"/>
                    <a:pt x="3096" y="4406"/>
                  </a:cubicBezTo>
                  <a:lnTo>
                    <a:pt x="3334" y="3716"/>
                  </a:lnTo>
                  <a:cubicBezTo>
                    <a:pt x="3406" y="3525"/>
                    <a:pt x="3584" y="3430"/>
                    <a:pt x="3760" y="3430"/>
                  </a:cubicBezTo>
                  <a:cubicBezTo>
                    <a:pt x="3936" y="3430"/>
                    <a:pt x="4108" y="3525"/>
                    <a:pt x="4168" y="3716"/>
                  </a:cubicBezTo>
                  <a:lnTo>
                    <a:pt x="4406" y="4406"/>
                  </a:lnTo>
                  <a:cubicBezTo>
                    <a:pt x="4501" y="4740"/>
                    <a:pt x="4835" y="4978"/>
                    <a:pt x="5192" y="4978"/>
                  </a:cubicBezTo>
                  <a:lnTo>
                    <a:pt x="6216" y="4978"/>
                  </a:lnTo>
                  <a:cubicBezTo>
                    <a:pt x="6906" y="4978"/>
                    <a:pt x="7478" y="4406"/>
                    <a:pt x="7478" y="3716"/>
                  </a:cubicBezTo>
                  <a:lnTo>
                    <a:pt x="7478" y="1239"/>
                  </a:lnTo>
                  <a:cubicBezTo>
                    <a:pt x="7478" y="572"/>
                    <a:pt x="6906" y="1"/>
                    <a:pt x="621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88"/>
            <p:cNvSpPr/>
            <p:nvPr/>
          </p:nvSpPr>
          <p:spPr>
            <a:xfrm>
              <a:off x="3434055" y="2567948"/>
              <a:ext cx="122410" cy="161934"/>
            </a:xfrm>
            <a:custGeom>
              <a:rect b="b" l="l" r="r" t="t"/>
              <a:pathLst>
                <a:path extrusionOk="0" h="4978" w="3763">
                  <a:moveTo>
                    <a:pt x="0" y="1"/>
                  </a:moveTo>
                  <a:lnTo>
                    <a:pt x="0" y="3430"/>
                  </a:lnTo>
                  <a:cubicBezTo>
                    <a:pt x="191" y="3430"/>
                    <a:pt x="358" y="3501"/>
                    <a:pt x="429" y="3716"/>
                  </a:cubicBezTo>
                  <a:lnTo>
                    <a:pt x="667" y="4406"/>
                  </a:lnTo>
                  <a:cubicBezTo>
                    <a:pt x="762" y="4740"/>
                    <a:pt x="1072" y="4978"/>
                    <a:pt x="1429" y="4978"/>
                  </a:cubicBezTo>
                  <a:lnTo>
                    <a:pt x="2501" y="4978"/>
                  </a:lnTo>
                  <a:cubicBezTo>
                    <a:pt x="3191" y="4978"/>
                    <a:pt x="3763" y="4406"/>
                    <a:pt x="3763" y="3716"/>
                  </a:cubicBezTo>
                  <a:lnTo>
                    <a:pt x="3763" y="1239"/>
                  </a:lnTo>
                  <a:cubicBezTo>
                    <a:pt x="3763" y="572"/>
                    <a:pt x="3191" y="25"/>
                    <a:pt x="247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88"/>
            <p:cNvSpPr/>
            <p:nvPr/>
          </p:nvSpPr>
          <p:spPr>
            <a:xfrm>
              <a:off x="3561084" y="2598949"/>
              <a:ext cx="46518" cy="100745"/>
            </a:xfrm>
            <a:custGeom>
              <a:rect b="b" l="l" r="r" t="t"/>
              <a:pathLst>
                <a:path extrusionOk="0" h="3097" w="1430">
                  <a:moveTo>
                    <a:pt x="1" y="0"/>
                  </a:moveTo>
                  <a:cubicBezTo>
                    <a:pt x="72" y="215"/>
                    <a:pt x="25" y="48"/>
                    <a:pt x="25" y="2787"/>
                  </a:cubicBezTo>
                  <a:cubicBezTo>
                    <a:pt x="25" y="2906"/>
                    <a:pt x="25" y="3001"/>
                    <a:pt x="1" y="3096"/>
                  </a:cubicBezTo>
                  <a:lnTo>
                    <a:pt x="1096" y="3096"/>
                  </a:lnTo>
                  <a:cubicBezTo>
                    <a:pt x="1287" y="3096"/>
                    <a:pt x="1406" y="2929"/>
                    <a:pt x="1406" y="2787"/>
                  </a:cubicBezTo>
                  <a:lnTo>
                    <a:pt x="1406" y="310"/>
                  </a:lnTo>
                  <a:cubicBezTo>
                    <a:pt x="1430" y="119"/>
                    <a:pt x="1287" y="0"/>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88"/>
            <p:cNvSpPr/>
            <p:nvPr/>
          </p:nvSpPr>
          <p:spPr>
            <a:xfrm>
              <a:off x="3262849" y="2598949"/>
              <a:ext cx="45737" cy="99965"/>
            </a:xfrm>
            <a:custGeom>
              <a:rect b="b" l="l" r="r" t="t"/>
              <a:pathLst>
                <a:path extrusionOk="0" h="3073" w="1406">
                  <a:moveTo>
                    <a:pt x="310" y="0"/>
                  </a:moveTo>
                  <a:cubicBezTo>
                    <a:pt x="119" y="0"/>
                    <a:pt x="0" y="143"/>
                    <a:pt x="0" y="286"/>
                  </a:cubicBezTo>
                  <a:lnTo>
                    <a:pt x="0" y="2763"/>
                  </a:lnTo>
                  <a:cubicBezTo>
                    <a:pt x="0" y="2953"/>
                    <a:pt x="143" y="3072"/>
                    <a:pt x="310" y="3072"/>
                  </a:cubicBezTo>
                  <a:lnTo>
                    <a:pt x="1405" y="3072"/>
                  </a:lnTo>
                  <a:cubicBezTo>
                    <a:pt x="1334" y="2882"/>
                    <a:pt x="1382" y="3025"/>
                    <a:pt x="1382" y="286"/>
                  </a:cubicBezTo>
                  <a:cubicBezTo>
                    <a:pt x="1382" y="167"/>
                    <a:pt x="1382" y="96"/>
                    <a:pt x="140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88"/>
            <p:cNvSpPr/>
            <p:nvPr/>
          </p:nvSpPr>
          <p:spPr>
            <a:xfrm>
              <a:off x="3303902" y="2557896"/>
              <a:ext cx="263428" cy="181290"/>
            </a:xfrm>
            <a:custGeom>
              <a:rect b="b" l="l" r="r" t="t"/>
              <a:pathLst>
                <a:path extrusionOk="0" h="5573" w="8098">
                  <a:moveTo>
                    <a:pt x="6502" y="667"/>
                  </a:moveTo>
                  <a:cubicBezTo>
                    <a:pt x="7002" y="667"/>
                    <a:pt x="7431" y="1072"/>
                    <a:pt x="7431" y="1572"/>
                  </a:cubicBezTo>
                  <a:lnTo>
                    <a:pt x="7431" y="4049"/>
                  </a:lnTo>
                  <a:cubicBezTo>
                    <a:pt x="7431" y="4549"/>
                    <a:pt x="7026" y="4977"/>
                    <a:pt x="6502" y="4977"/>
                  </a:cubicBezTo>
                  <a:lnTo>
                    <a:pt x="5430" y="4977"/>
                  </a:lnTo>
                  <a:cubicBezTo>
                    <a:pt x="5216" y="4977"/>
                    <a:pt x="5025" y="4834"/>
                    <a:pt x="4954" y="4620"/>
                  </a:cubicBezTo>
                  <a:lnTo>
                    <a:pt x="4716" y="3930"/>
                  </a:lnTo>
                  <a:cubicBezTo>
                    <a:pt x="4597" y="3596"/>
                    <a:pt x="4299" y="3429"/>
                    <a:pt x="4004" y="3429"/>
                  </a:cubicBezTo>
                  <a:cubicBezTo>
                    <a:pt x="3710" y="3429"/>
                    <a:pt x="3418" y="3596"/>
                    <a:pt x="3311" y="3930"/>
                  </a:cubicBezTo>
                  <a:lnTo>
                    <a:pt x="3073" y="4620"/>
                  </a:lnTo>
                  <a:cubicBezTo>
                    <a:pt x="3025" y="4834"/>
                    <a:pt x="2811" y="4977"/>
                    <a:pt x="2596" y="4977"/>
                  </a:cubicBezTo>
                  <a:lnTo>
                    <a:pt x="1525" y="4977"/>
                  </a:lnTo>
                  <a:cubicBezTo>
                    <a:pt x="1024" y="4977"/>
                    <a:pt x="620" y="4572"/>
                    <a:pt x="620" y="4049"/>
                  </a:cubicBezTo>
                  <a:lnTo>
                    <a:pt x="620" y="1572"/>
                  </a:lnTo>
                  <a:cubicBezTo>
                    <a:pt x="620" y="1072"/>
                    <a:pt x="1024" y="667"/>
                    <a:pt x="1525" y="667"/>
                  </a:cubicBezTo>
                  <a:close/>
                  <a:moveTo>
                    <a:pt x="1548" y="0"/>
                  </a:moveTo>
                  <a:cubicBezTo>
                    <a:pt x="667" y="0"/>
                    <a:pt x="0" y="691"/>
                    <a:pt x="0" y="1548"/>
                  </a:cubicBezTo>
                  <a:lnTo>
                    <a:pt x="0" y="4025"/>
                  </a:lnTo>
                  <a:cubicBezTo>
                    <a:pt x="0" y="4882"/>
                    <a:pt x="667" y="5573"/>
                    <a:pt x="1548" y="5573"/>
                  </a:cubicBezTo>
                  <a:lnTo>
                    <a:pt x="2620" y="5573"/>
                  </a:lnTo>
                  <a:cubicBezTo>
                    <a:pt x="3096" y="5573"/>
                    <a:pt x="3525" y="5287"/>
                    <a:pt x="3692" y="4787"/>
                  </a:cubicBezTo>
                  <a:lnTo>
                    <a:pt x="3930" y="4120"/>
                  </a:lnTo>
                  <a:cubicBezTo>
                    <a:pt x="3942" y="4060"/>
                    <a:pt x="3989" y="4031"/>
                    <a:pt x="4040" y="4031"/>
                  </a:cubicBezTo>
                  <a:cubicBezTo>
                    <a:pt x="4091" y="4031"/>
                    <a:pt x="4144" y="4060"/>
                    <a:pt x="4168" y="4120"/>
                  </a:cubicBezTo>
                  <a:lnTo>
                    <a:pt x="4406" y="4787"/>
                  </a:lnTo>
                  <a:cubicBezTo>
                    <a:pt x="4549" y="5287"/>
                    <a:pt x="5001" y="5573"/>
                    <a:pt x="5478" y="5573"/>
                  </a:cubicBezTo>
                  <a:lnTo>
                    <a:pt x="6549" y="5573"/>
                  </a:lnTo>
                  <a:cubicBezTo>
                    <a:pt x="7407" y="5573"/>
                    <a:pt x="8097" y="4882"/>
                    <a:pt x="8097" y="4025"/>
                  </a:cubicBezTo>
                  <a:lnTo>
                    <a:pt x="8097" y="1548"/>
                  </a:lnTo>
                  <a:cubicBezTo>
                    <a:pt x="8050" y="691"/>
                    <a:pt x="7383" y="0"/>
                    <a:pt x="6502"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88"/>
            <p:cNvSpPr/>
            <p:nvPr/>
          </p:nvSpPr>
          <p:spPr>
            <a:xfrm>
              <a:off x="3434055" y="2557896"/>
              <a:ext cx="131714" cy="181290"/>
            </a:xfrm>
            <a:custGeom>
              <a:rect b="b" l="l" r="r" t="t"/>
              <a:pathLst>
                <a:path extrusionOk="0" h="5573" w="4049">
                  <a:moveTo>
                    <a:pt x="48" y="0"/>
                  </a:moveTo>
                  <a:lnTo>
                    <a:pt x="48" y="643"/>
                  </a:lnTo>
                  <a:lnTo>
                    <a:pt x="2501" y="643"/>
                  </a:lnTo>
                  <a:cubicBezTo>
                    <a:pt x="3025" y="643"/>
                    <a:pt x="3430" y="1048"/>
                    <a:pt x="3430" y="1548"/>
                  </a:cubicBezTo>
                  <a:lnTo>
                    <a:pt x="3430" y="4025"/>
                  </a:lnTo>
                  <a:cubicBezTo>
                    <a:pt x="3430" y="4525"/>
                    <a:pt x="3025" y="4954"/>
                    <a:pt x="2501" y="4954"/>
                  </a:cubicBezTo>
                  <a:lnTo>
                    <a:pt x="1429" y="4954"/>
                  </a:lnTo>
                  <a:cubicBezTo>
                    <a:pt x="1239" y="4954"/>
                    <a:pt x="1024" y="4811"/>
                    <a:pt x="953" y="4596"/>
                  </a:cubicBezTo>
                  <a:lnTo>
                    <a:pt x="715" y="3906"/>
                  </a:lnTo>
                  <a:cubicBezTo>
                    <a:pt x="596" y="3572"/>
                    <a:pt x="310" y="3406"/>
                    <a:pt x="0" y="3406"/>
                  </a:cubicBezTo>
                  <a:lnTo>
                    <a:pt x="0" y="4025"/>
                  </a:lnTo>
                  <a:cubicBezTo>
                    <a:pt x="72" y="4025"/>
                    <a:pt x="96" y="4049"/>
                    <a:pt x="119" y="4120"/>
                  </a:cubicBezTo>
                  <a:lnTo>
                    <a:pt x="358" y="4811"/>
                  </a:lnTo>
                  <a:cubicBezTo>
                    <a:pt x="524" y="5287"/>
                    <a:pt x="953" y="5573"/>
                    <a:pt x="1429" y="5573"/>
                  </a:cubicBezTo>
                  <a:lnTo>
                    <a:pt x="2501" y="5573"/>
                  </a:lnTo>
                  <a:cubicBezTo>
                    <a:pt x="3382" y="5573"/>
                    <a:pt x="4049" y="4882"/>
                    <a:pt x="4049" y="4025"/>
                  </a:cubicBezTo>
                  <a:lnTo>
                    <a:pt x="4049" y="1548"/>
                  </a:lnTo>
                  <a:cubicBezTo>
                    <a:pt x="4049" y="691"/>
                    <a:pt x="3382" y="0"/>
                    <a:pt x="2501"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7" name="Google Shape;19797;p88"/>
          <p:cNvGrpSpPr/>
          <p:nvPr/>
        </p:nvGrpSpPr>
        <p:grpSpPr>
          <a:xfrm>
            <a:off x="2508283" y="2478100"/>
            <a:ext cx="347876" cy="343029"/>
            <a:chOff x="2508283" y="2478100"/>
            <a:chExt cx="347876" cy="343029"/>
          </a:xfrm>
        </p:grpSpPr>
        <p:sp>
          <p:nvSpPr>
            <p:cNvPr id="19798" name="Google Shape;19798;p88"/>
            <p:cNvSpPr/>
            <p:nvPr/>
          </p:nvSpPr>
          <p:spPr>
            <a:xfrm>
              <a:off x="2508283" y="2666351"/>
              <a:ext cx="158096" cy="154778"/>
            </a:xfrm>
            <a:custGeom>
              <a:rect b="b" l="l" r="r" t="t"/>
              <a:pathLst>
                <a:path extrusionOk="0" h="4758" w="4860">
                  <a:moveTo>
                    <a:pt x="3097" y="0"/>
                  </a:moveTo>
                  <a:lnTo>
                    <a:pt x="477" y="2620"/>
                  </a:lnTo>
                  <a:cubicBezTo>
                    <a:pt x="1" y="3096"/>
                    <a:pt x="1" y="3906"/>
                    <a:pt x="477" y="4382"/>
                  </a:cubicBezTo>
                  <a:cubicBezTo>
                    <a:pt x="715" y="4632"/>
                    <a:pt x="1037" y="4757"/>
                    <a:pt x="1358" y="4757"/>
                  </a:cubicBezTo>
                  <a:cubicBezTo>
                    <a:pt x="1680" y="4757"/>
                    <a:pt x="2001" y="4632"/>
                    <a:pt x="2240" y="4382"/>
                  </a:cubicBezTo>
                  <a:lnTo>
                    <a:pt x="4859" y="1762"/>
                  </a:lnTo>
                  <a:cubicBezTo>
                    <a:pt x="4097" y="1381"/>
                    <a:pt x="3502" y="762"/>
                    <a:pt x="309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88"/>
            <p:cNvSpPr/>
            <p:nvPr/>
          </p:nvSpPr>
          <p:spPr>
            <a:xfrm>
              <a:off x="2523800" y="2699661"/>
              <a:ext cx="142579" cy="121467"/>
            </a:xfrm>
            <a:custGeom>
              <a:rect b="b" l="l" r="r" t="t"/>
              <a:pathLst>
                <a:path extrusionOk="0" h="3734" w="4383">
                  <a:moveTo>
                    <a:pt x="3382" y="0"/>
                  </a:moveTo>
                  <a:lnTo>
                    <a:pt x="0" y="3358"/>
                  </a:lnTo>
                  <a:cubicBezTo>
                    <a:pt x="238" y="3608"/>
                    <a:pt x="560" y="3733"/>
                    <a:pt x="881" y="3733"/>
                  </a:cubicBezTo>
                  <a:cubicBezTo>
                    <a:pt x="1203" y="3733"/>
                    <a:pt x="1524" y="3608"/>
                    <a:pt x="1763" y="3358"/>
                  </a:cubicBezTo>
                  <a:lnTo>
                    <a:pt x="4382" y="738"/>
                  </a:lnTo>
                  <a:cubicBezTo>
                    <a:pt x="4001" y="548"/>
                    <a:pt x="3668" y="286"/>
                    <a:pt x="3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88"/>
            <p:cNvSpPr/>
            <p:nvPr/>
          </p:nvSpPr>
          <p:spPr>
            <a:xfrm>
              <a:off x="2562511" y="2698881"/>
              <a:ext cx="72086" cy="71306"/>
            </a:xfrm>
            <a:custGeom>
              <a:rect b="b" l="l" r="r" t="t"/>
              <a:pathLst>
                <a:path extrusionOk="0" h="2192" w="2216">
                  <a:moveTo>
                    <a:pt x="453" y="0"/>
                  </a:moveTo>
                  <a:lnTo>
                    <a:pt x="1" y="429"/>
                  </a:lnTo>
                  <a:lnTo>
                    <a:pt x="1763" y="2191"/>
                  </a:lnTo>
                  <a:lnTo>
                    <a:pt x="2216" y="1739"/>
                  </a:lnTo>
                  <a:lnTo>
                    <a:pt x="45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88"/>
            <p:cNvSpPr/>
            <p:nvPr/>
          </p:nvSpPr>
          <p:spPr>
            <a:xfrm>
              <a:off x="2591202" y="2727540"/>
              <a:ext cx="43395" cy="43428"/>
            </a:xfrm>
            <a:custGeom>
              <a:rect b="b" l="l" r="r" t="t"/>
              <a:pathLst>
                <a:path extrusionOk="0" h="1335" w="1334">
                  <a:moveTo>
                    <a:pt x="429" y="0"/>
                  </a:moveTo>
                  <a:lnTo>
                    <a:pt x="0" y="453"/>
                  </a:lnTo>
                  <a:lnTo>
                    <a:pt x="881" y="1334"/>
                  </a:lnTo>
                  <a:lnTo>
                    <a:pt x="1334" y="905"/>
                  </a:lnTo>
                  <a:lnTo>
                    <a:pt x="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88"/>
            <p:cNvSpPr/>
            <p:nvPr/>
          </p:nvSpPr>
          <p:spPr>
            <a:xfrm>
              <a:off x="2591950" y="2478100"/>
              <a:ext cx="264209" cy="263428"/>
            </a:xfrm>
            <a:custGeom>
              <a:rect b="b" l="l" r="r" t="t"/>
              <a:pathLst>
                <a:path extrusionOk="0" h="8098" w="8122">
                  <a:moveTo>
                    <a:pt x="4049" y="0"/>
                  </a:moveTo>
                  <a:cubicBezTo>
                    <a:pt x="1811" y="0"/>
                    <a:pt x="1" y="1810"/>
                    <a:pt x="1" y="4049"/>
                  </a:cubicBezTo>
                  <a:cubicBezTo>
                    <a:pt x="1" y="6263"/>
                    <a:pt x="1835" y="8097"/>
                    <a:pt x="4073" y="8097"/>
                  </a:cubicBezTo>
                  <a:cubicBezTo>
                    <a:pt x="6312" y="8097"/>
                    <a:pt x="8122" y="6311"/>
                    <a:pt x="8122" y="4049"/>
                  </a:cubicBezTo>
                  <a:cubicBezTo>
                    <a:pt x="8122" y="1786"/>
                    <a:pt x="6288" y="0"/>
                    <a:pt x="4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88"/>
            <p:cNvSpPr/>
            <p:nvPr/>
          </p:nvSpPr>
          <p:spPr>
            <a:xfrm>
              <a:off x="2630694" y="2516810"/>
              <a:ext cx="225465" cy="225465"/>
            </a:xfrm>
            <a:custGeom>
              <a:rect b="b" l="l" r="r" t="t"/>
              <a:pathLst>
                <a:path extrusionOk="0" h="6931" w="6931">
                  <a:moveTo>
                    <a:pt x="5740" y="1"/>
                  </a:moveTo>
                  <a:lnTo>
                    <a:pt x="1" y="5740"/>
                  </a:lnTo>
                  <a:cubicBezTo>
                    <a:pt x="739" y="6478"/>
                    <a:pt x="1739" y="6931"/>
                    <a:pt x="2858" y="6931"/>
                  </a:cubicBezTo>
                  <a:cubicBezTo>
                    <a:pt x="5121" y="6907"/>
                    <a:pt x="6931" y="5073"/>
                    <a:pt x="6931" y="2859"/>
                  </a:cubicBezTo>
                  <a:cubicBezTo>
                    <a:pt x="6931" y="1716"/>
                    <a:pt x="6478" y="715"/>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88"/>
            <p:cNvSpPr/>
            <p:nvPr/>
          </p:nvSpPr>
          <p:spPr>
            <a:xfrm>
              <a:off x="2632255" y="2518372"/>
              <a:ext cx="182070" cy="182070"/>
            </a:xfrm>
            <a:custGeom>
              <a:rect b="b" l="l" r="r" t="t"/>
              <a:pathLst>
                <a:path extrusionOk="0" h="5597" w="5597">
                  <a:moveTo>
                    <a:pt x="2810" y="1"/>
                  </a:moveTo>
                  <a:cubicBezTo>
                    <a:pt x="1262" y="1"/>
                    <a:pt x="0" y="1263"/>
                    <a:pt x="0" y="2811"/>
                  </a:cubicBezTo>
                  <a:cubicBezTo>
                    <a:pt x="0" y="4359"/>
                    <a:pt x="1262" y="5597"/>
                    <a:pt x="2810" y="5597"/>
                  </a:cubicBezTo>
                  <a:cubicBezTo>
                    <a:pt x="4358" y="5597"/>
                    <a:pt x="5597" y="4359"/>
                    <a:pt x="5597" y="2811"/>
                  </a:cubicBezTo>
                  <a:cubicBezTo>
                    <a:pt x="5597" y="1263"/>
                    <a:pt x="4358" y="1"/>
                    <a:pt x="281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88"/>
            <p:cNvSpPr/>
            <p:nvPr/>
          </p:nvSpPr>
          <p:spPr>
            <a:xfrm>
              <a:off x="2659353" y="2544721"/>
              <a:ext cx="156534" cy="155721"/>
            </a:xfrm>
            <a:custGeom>
              <a:rect b="b" l="l" r="r" t="t"/>
              <a:pathLst>
                <a:path extrusionOk="0" h="4787" w="4812">
                  <a:moveTo>
                    <a:pt x="3978" y="0"/>
                  </a:moveTo>
                  <a:lnTo>
                    <a:pt x="1" y="3953"/>
                  </a:lnTo>
                  <a:cubicBezTo>
                    <a:pt x="501" y="4454"/>
                    <a:pt x="1239" y="4787"/>
                    <a:pt x="2001" y="4787"/>
                  </a:cubicBezTo>
                  <a:cubicBezTo>
                    <a:pt x="3549" y="4787"/>
                    <a:pt x="4811" y="3549"/>
                    <a:pt x="4811" y="2001"/>
                  </a:cubicBezTo>
                  <a:cubicBezTo>
                    <a:pt x="4811" y="1215"/>
                    <a:pt x="4478" y="500"/>
                    <a:pt x="397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6" name="Google Shape;19806;p88"/>
          <p:cNvGrpSpPr/>
          <p:nvPr/>
        </p:nvGrpSpPr>
        <p:grpSpPr>
          <a:xfrm>
            <a:off x="1787841" y="2476733"/>
            <a:ext cx="290525" cy="344590"/>
            <a:chOff x="1787841" y="2476733"/>
            <a:chExt cx="290525" cy="344590"/>
          </a:xfrm>
        </p:grpSpPr>
        <p:grpSp>
          <p:nvGrpSpPr>
            <p:cNvPr id="19807" name="Google Shape;19807;p88"/>
            <p:cNvGrpSpPr/>
            <p:nvPr/>
          </p:nvGrpSpPr>
          <p:grpSpPr>
            <a:xfrm>
              <a:off x="1811068" y="2476733"/>
              <a:ext cx="267299" cy="261671"/>
              <a:chOff x="1811068" y="2476733"/>
              <a:chExt cx="267299" cy="261671"/>
            </a:xfrm>
          </p:grpSpPr>
          <p:sp>
            <p:nvSpPr>
              <p:cNvPr id="19808" name="Google Shape;19808;p88"/>
              <p:cNvSpPr/>
              <p:nvPr/>
            </p:nvSpPr>
            <p:spPr>
              <a:xfrm>
                <a:off x="1811068" y="2568728"/>
                <a:ext cx="170490" cy="169481"/>
              </a:xfrm>
              <a:custGeom>
                <a:rect b="b" l="l" r="r" t="t"/>
                <a:pathLst>
                  <a:path extrusionOk="0" h="5210" w="5241">
                    <a:moveTo>
                      <a:pt x="3049" y="1"/>
                    </a:moveTo>
                    <a:cubicBezTo>
                      <a:pt x="644" y="2406"/>
                      <a:pt x="787" y="2263"/>
                      <a:pt x="763" y="2334"/>
                    </a:cubicBezTo>
                    <a:lnTo>
                      <a:pt x="72" y="3858"/>
                    </a:lnTo>
                    <a:cubicBezTo>
                      <a:pt x="1" y="3978"/>
                      <a:pt x="49" y="4120"/>
                      <a:pt x="120" y="4216"/>
                    </a:cubicBezTo>
                    <a:lnTo>
                      <a:pt x="1025" y="5121"/>
                    </a:lnTo>
                    <a:cubicBezTo>
                      <a:pt x="1083" y="5178"/>
                      <a:pt x="1158" y="5210"/>
                      <a:pt x="1235" y="5210"/>
                    </a:cubicBezTo>
                    <a:cubicBezTo>
                      <a:pt x="1285" y="5210"/>
                      <a:pt x="1335" y="5196"/>
                      <a:pt x="1382" y="5168"/>
                    </a:cubicBezTo>
                    <a:cubicBezTo>
                      <a:pt x="3073" y="4430"/>
                      <a:pt x="2954" y="4501"/>
                      <a:pt x="3025" y="4430"/>
                    </a:cubicBezTo>
                    <a:lnTo>
                      <a:pt x="5240" y="2191"/>
                    </a:lnTo>
                    <a:lnTo>
                      <a:pt x="304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88"/>
              <p:cNvSpPr/>
              <p:nvPr/>
            </p:nvSpPr>
            <p:spPr>
              <a:xfrm>
                <a:off x="1829675" y="2604381"/>
                <a:ext cx="151883" cy="134024"/>
              </a:xfrm>
              <a:custGeom>
                <a:rect b="b" l="l" r="r" t="t"/>
                <a:pathLst>
                  <a:path extrusionOk="0" h="4120" w="4669">
                    <a:moveTo>
                      <a:pt x="3573" y="0"/>
                    </a:moveTo>
                    <a:lnTo>
                      <a:pt x="0" y="3572"/>
                    </a:lnTo>
                    <a:lnTo>
                      <a:pt x="453" y="4025"/>
                    </a:lnTo>
                    <a:cubicBezTo>
                      <a:pt x="516" y="4088"/>
                      <a:pt x="601" y="4120"/>
                      <a:pt x="686" y="4120"/>
                    </a:cubicBezTo>
                    <a:cubicBezTo>
                      <a:pt x="728" y="4120"/>
                      <a:pt x="770" y="4112"/>
                      <a:pt x="810" y="4096"/>
                    </a:cubicBezTo>
                    <a:cubicBezTo>
                      <a:pt x="2501" y="3334"/>
                      <a:pt x="2382" y="3405"/>
                      <a:pt x="2453" y="3334"/>
                    </a:cubicBezTo>
                    <a:lnTo>
                      <a:pt x="4668" y="1119"/>
                    </a:lnTo>
                    <a:lnTo>
                      <a:pt x="3573"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88"/>
              <p:cNvSpPr/>
              <p:nvPr/>
            </p:nvSpPr>
            <p:spPr>
              <a:xfrm>
                <a:off x="1896296" y="2661894"/>
                <a:ext cx="40305" cy="38548"/>
              </a:xfrm>
              <a:custGeom>
                <a:rect b="b" l="l" r="r" t="t"/>
                <a:pathLst>
                  <a:path extrusionOk="0" h="1185" w="1239">
                    <a:moveTo>
                      <a:pt x="346" y="0"/>
                    </a:moveTo>
                    <a:cubicBezTo>
                      <a:pt x="262" y="0"/>
                      <a:pt x="179" y="30"/>
                      <a:pt x="120" y="90"/>
                    </a:cubicBezTo>
                    <a:cubicBezTo>
                      <a:pt x="1" y="209"/>
                      <a:pt x="1" y="375"/>
                      <a:pt x="120" y="542"/>
                    </a:cubicBezTo>
                    <a:lnTo>
                      <a:pt x="786" y="1185"/>
                    </a:lnTo>
                    <a:lnTo>
                      <a:pt x="1239" y="733"/>
                    </a:lnTo>
                    <a:lnTo>
                      <a:pt x="572" y="90"/>
                    </a:lnTo>
                    <a:cubicBezTo>
                      <a:pt x="513"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88"/>
              <p:cNvSpPr/>
              <p:nvPr/>
            </p:nvSpPr>
            <p:spPr>
              <a:xfrm>
                <a:off x="1925736" y="2632455"/>
                <a:ext cx="39556" cy="39329"/>
              </a:xfrm>
              <a:custGeom>
                <a:rect b="b" l="l" r="r" t="t"/>
                <a:pathLst>
                  <a:path extrusionOk="0" h="1209" w="1216">
                    <a:moveTo>
                      <a:pt x="346" y="0"/>
                    </a:moveTo>
                    <a:cubicBezTo>
                      <a:pt x="262" y="0"/>
                      <a:pt x="179" y="30"/>
                      <a:pt x="120" y="90"/>
                    </a:cubicBezTo>
                    <a:cubicBezTo>
                      <a:pt x="0" y="209"/>
                      <a:pt x="0" y="423"/>
                      <a:pt x="120" y="542"/>
                    </a:cubicBezTo>
                    <a:lnTo>
                      <a:pt x="763" y="1209"/>
                    </a:lnTo>
                    <a:lnTo>
                      <a:pt x="1215" y="756"/>
                    </a:lnTo>
                    <a:lnTo>
                      <a:pt x="572" y="90"/>
                    </a:lnTo>
                    <a:cubicBezTo>
                      <a:pt x="512"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88"/>
              <p:cNvSpPr/>
              <p:nvPr/>
            </p:nvSpPr>
            <p:spPr>
              <a:xfrm>
                <a:off x="1948214" y="2476733"/>
                <a:ext cx="130153" cy="124557"/>
              </a:xfrm>
              <a:custGeom>
                <a:rect b="b" l="l" r="r" t="t"/>
                <a:pathLst>
                  <a:path extrusionOk="0" h="3829" w="4001">
                    <a:moveTo>
                      <a:pt x="2295" y="1"/>
                    </a:moveTo>
                    <a:cubicBezTo>
                      <a:pt x="1899" y="1"/>
                      <a:pt x="1500" y="149"/>
                      <a:pt x="1191" y="447"/>
                    </a:cubicBezTo>
                    <a:lnTo>
                      <a:pt x="0" y="1638"/>
                    </a:lnTo>
                    <a:lnTo>
                      <a:pt x="2191" y="3829"/>
                    </a:lnTo>
                    <a:lnTo>
                      <a:pt x="3382" y="2638"/>
                    </a:lnTo>
                    <a:cubicBezTo>
                      <a:pt x="4001" y="2066"/>
                      <a:pt x="4001" y="1066"/>
                      <a:pt x="3382" y="447"/>
                    </a:cubicBezTo>
                    <a:cubicBezTo>
                      <a:pt x="3084" y="149"/>
                      <a:pt x="2691" y="1"/>
                      <a:pt x="2295"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88"/>
              <p:cNvSpPr/>
              <p:nvPr/>
            </p:nvSpPr>
            <p:spPr>
              <a:xfrm>
                <a:off x="1983835" y="2491274"/>
                <a:ext cx="94532" cy="110016"/>
              </a:xfrm>
              <a:custGeom>
                <a:rect b="b" l="l" r="r" t="t"/>
                <a:pathLst>
                  <a:path extrusionOk="0" h="3382" w="2906">
                    <a:moveTo>
                      <a:pt x="2287" y="0"/>
                    </a:moveTo>
                    <a:lnTo>
                      <a:pt x="1" y="2286"/>
                    </a:lnTo>
                    <a:lnTo>
                      <a:pt x="1096" y="3382"/>
                    </a:lnTo>
                    <a:lnTo>
                      <a:pt x="2287" y="2191"/>
                    </a:lnTo>
                    <a:cubicBezTo>
                      <a:pt x="2906" y="1619"/>
                      <a:pt x="2906" y="619"/>
                      <a:pt x="2287"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88"/>
              <p:cNvSpPr/>
              <p:nvPr/>
            </p:nvSpPr>
            <p:spPr>
              <a:xfrm>
                <a:off x="1897077" y="2517786"/>
                <a:ext cx="136366" cy="135227"/>
              </a:xfrm>
              <a:custGeom>
                <a:rect b="b" l="l" r="r" t="t"/>
                <a:pathLst>
                  <a:path extrusionOk="0" h="4157" w="4192">
                    <a:moveTo>
                      <a:pt x="1218" y="1"/>
                    </a:moveTo>
                    <a:cubicBezTo>
                      <a:pt x="1137" y="1"/>
                      <a:pt x="1060" y="31"/>
                      <a:pt x="1001" y="90"/>
                    </a:cubicBezTo>
                    <a:lnTo>
                      <a:pt x="119" y="971"/>
                    </a:lnTo>
                    <a:cubicBezTo>
                      <a:pt x="0" y="1090"/>
                      <a:pt x="0" y="1305"/>
                      <a:pt x="119" y="1424"/>
                    </a:cubicBezTo>
                    <a:lnTo>
                      <a:pt x="2763" y="4067"/>
                    </a:lnTo>
                    <a:cubicBezTo>
                      <a:pt x="2822" y="4127"/>
                      <a:pt x="2894" y="4156"/>
                      <a:pt x="2968" y="4156"/>
                    </a:cubicBezTo>
                    <a:cubicBezTo>
                      <a:pt x="3043" y="4156"/>
                      <a:pt x="3120" y="4127"/>
                      <a:pt x="3191" y="4067"/>
                    </a:cubicBezTo>
                    <a:lnTo>
                      <a:pt x="4073" y="3186"/>
                    </a:lnTo>
                    <a:cubicBezTo>
                      <a:pt x="4192" y="3067"/>
                      <a:pt x="4192" y="2853"/>
                      <a:pt x="4073" y="2733"/>
                    </a:cubicBezTo>
                    <a:lnTo>
                      <a:pt x="1453" y="90"/>
                    </a:lnTo>
                    <a:cubicBezTo>
                      <a:pt x="1382" y="31"/>
                      <a:pt x="1298" y="1"/>
                      <a:pt x="121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88"/>
              <p:cNvSpPr/>
              <p:nvPr/>
            </p:nvSpPr>
            <p:spPr>
              <a:xfrm>
                <a:off x="1944343" y="2564076"/>
                <a:ext cx="89100" cy="88156"/>
              </a:xfrm>
              <a:custGeom>
                <a:rect b="b" l="l" r="r" t="t"/>
                <a:pathLst>
                  <a:path extrusionOk="0" h="2710" w="2739">
                    <a:moveTo>
                      <a:pt x="1310" y="1"/>
                    </a:moveTo>
                    <a:lnTo>
                      <a:pt x="0" y="1310"/>
                    </a:lnTo>
                    <a:lnTo>
                      <a:pt x="1310" y="2620"/>
                    </a:lnTo>
                    <a:cubicBezTo>
                      <a:pt x="1369" y="2680"/>
                      <a:pt x="1447" y="2710"/>
                      <a:pt x="1524" y="2710"/>
                    </a:cubicBezTo>
                    <a:cubicBezTo>
                      <a:pt x="1602" y="2710"/>
                      <a:pt x="1679" y="2680"/>
                      <a:pt x="1738" y="2620"/>
                    </a:cubicBezTo>
                    <a:lnTo>
                      <a:pt x="2643" y="1715"/>
                    </a:lnTo>
                    <a:cubicBezTo>
                      <a:pt x="2739" y="1620"/>
                      <a:pt x="2739" y="1430"/>
                      <a:pt x="2620" y="1310"/>
                    </a:cubicBezTo>
                    <a:lnTo>
                      <a:pt x="131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16" name="Google Shape;19816;p88"/>
            <p:cNvSpPr/>
            <p:nvPr/>
          </p:nvSpPr>
          <p:spPr>
            <a:xfrm>
              <a:off x="1787841" y="2742243"/>
              <a:ext cx="60473" cy="79080"/>
            </a:xfrm>
            <a:custGeom>
              <a:rect b="b" l="l" r="r" t="t"/>
              <a:pathLst>
                <a:path extrusionOk="0" h="2431" w="1859">
                  <a:moveTo>
                    <a:pt x="929" y="1"/>
                  </a:moveTo>
                  <a:cubicBezTo>
                    <a:pt x="852" y="1"/>
                    <a:pt x="774" y="25"/>
                    <a:pt x="715" y="72"/>
                  </a:cubicBezTo>
                  <a:cubicBezTo>
                    <a:pt x="667" y="144"/>
                    <a:pt x="1" y="763"/>
                    <a:pt x="1" y="1501"/>
                  </a:cubicBezTo>
                  <a:cubicBezTo>
                    <a:pt x="1" y="2025"/>
                    <a:pt x="429" y="2430"/>
                    <a:pt x="929" y="2430"/>
                  </a:cubicBezTo>
                  <a:cubicBezTo>
                    <a:pt x="1429" y="2430"/>
                    <a:pt x="1858" y="2025"/>
                    <a:pt x="1858" y="1501"/>
                  </a:cubicBezTo>
                  <a:cubicBezTo>
                    <a:pt x="1858" y="763"/>
                    <a:pt x="1191" y="144"/>
                    <a:pt x="1144" y="72"/>
                  </a:cubicBezTo>
                  <a:cubicBezTo>
                    <a:pt x="1084" y="25"/>
                    <a:pt x="1007"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88"/>
            <p:cNvSpPr/>
            <p:nvPr/>
          </p:nvSpPr>
          <p:spPr>
            <a:xfrm>
              <a:off x="1818062" y="2742243"/>
              <a:ext cx="30253" cy="79080"/>
            </a:xfrm>
            <a:custGeom>
              <a:rect b="b" l="l" r="r" t="t"/>
              <a:pathLst>
                <a:path extrusionOk="0" h="2431" w="930">
                  <a:moveTo>
                    <a:pt x="0" y="1"/>
                  </a:moveTo>
                  <a:lnTo>
                    <a:pt x="0" y="2430"/>
                  </a:lnTo>
                  <a:cubicBezTo>
                    <a:pt x="500" y="2430"/>
                    <a:pt x="929" y="2025"/>
                    <a:pt x="929" y="1501"/>
                  </a:cubicBezTo>
                  <a:cubicBezTo>
                    <a:pt x="929" y="763"/>
                    <a:pt x="310" y="144"/>
                    <a:pt x="215" y="96"/>
                  </a:cubicBezTo>
                  <a:cubicBezTo>
                    <a:pt x="143" y="25"/>
                    <a:pt x="72"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8" name="Google Shape;19818;p88"/>
          <p:cNvGrpSpPr/>
          <p:nvPr/>
        </p:nvGrpSpPr>
        <p:grpSpPr>
          <a:xfrm>
            <a:off x="997655" y="2521462"/>
            <a:ext cx="354057" cy="255686"/>
            <a:chOff x="997655" y="2521462"/>
            <a:chExt cx="354057" cy="255686"/>
          </a:xfrm>
        </p:grpSpPr>
        <p:sp>
          <p:nvSpPr>
            <p:cNvPr id="19819" name="Google Shape;19819;p88"/>
            <p:cNvSpPr/>
            <p:nvPr/>
          </p:nvSpPr>
          <p:spPr>
            <a:xfrm>
              <a:off x="1214565" y="2537727"/>
              <a:ext cx="73648" cy="57383"/>
            </a:xfrm>
            <a:custGeom>
              <a:rect b="b" l="l" r="r" t="t"/>
              <a:pathLst>
                <a:path extrusionOk="0" h="1764" w="2264">
                  <a:moveTo>
                    <a:pt x="953" y="1"/>
                  </a:moveTo>
                  <a:cubicBezTo>
                    <a:pt x="477" y="1"/>
                    <a:pt x="1" y="382"/>
                    <a:pt x="48" y="1025"/>
                  </a:cubicBezTo>
                  <a:lnTo>
                    <a:pt x="1192" y="1763"/>
                  </a:lnTo>
                  <a:cubicBezTo>
                    <a:pt x="2263" y="1430"/>
                    <a:pt x="2001" y="1"/>
                    <a:pt x="953"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88"/>
            <p:cNvSpPr/>
            <p:nvPr/>
          </p:nvSpPr>
          <p:spPr>
            <a:xfrm>
              <a:off x="997655" y="2521462"/>
              <a:ext cx="354057" cy="255686"/>
            </a:xfrm>
            <a:custGeom>
              <a:rect b="b" l="l" r="r" t="t"/>
              <a:pathLst>
                <a:path extrusionOk="0" h="7860" w="10884">
                  <a:moveTo>
                    <a:pt x="7621" y="620"/>
                  </a:moveTo>
                  <a:cubicBezTo>
                    <a:pt x="8074" y="620"/>
                    <a:pt x="8455" y="977"/>
                    <a:pt x="8455" y="1430"/>
                  </a:cubicBezTo>
                  <a:cubicBezTo>
                    <a:pt x="8455" y="1787"/>
                    <a:pt x="8217" y="2073"/>
                    <a:pt x="7907" y="2168"/>
                  </a:cubicBezTo>
                  <a:lnTo>
                    <a:pt x="6835" y="1454"/>
                  </a:lnTo>
                  <a:cubicBezTo>
                    <a:pt x="6788" y="977"/>
                    <a:pt x="7169" y="620"/>
                    <a:pt x="7621" y="620"/>
                  </a:cubicBezTo>
                  <a:close/>
                  <a:moveTo>
                    <a:pt x="7621" y="1"/>
                  </a:moveTo>
                  <a:cubicBezTo>
                    <a:pt x="6978" y="1"/>
                    <a:pt x="6383" y="453"/>
                    <a:pt x="6240" y="1096"/>
                  </a:cubicBezTo>
                  <a:cubicBezTo>
                    <a:pt x="5168" y="501"/>
                    <a:pt x="4168" y="239"/>
                    <a:pt x="3311" y="239"/>
                  </a:cubicBezTo>
                  <a:cubicBezTo>
                    <a:pt x="1263" y="239"/>
                    <a:pt x="1" y="1573"/>
                    <a:pt x="120" y="3263"/>
                  </a:cubicBezTo>
                  <a:cubicBezTo>
                    <a:pt x="334" y="6597"/>
                    <a:pt x="4049" y="7860"/>
                    <a:pt x="7478" y="7860"/>
                  </a:cubicBezTo>
                  <a:cubicBezTo>
                    <a:pt x="7645" y="7860"/>
                    <a:pt x="7812" y="7693"/>
                    <a:pt x="7764" y="7502"/>
                  </a:cubicBezTo>
                  <a:cubicBezTo>
                    <a:pt x="7740" y="7360"/>
                    <a:pt x="7621" y="7240"/>
                    <a:pt x="7455" y="7240"/>
                  </a:cubicBezTo>
                  <a:cubicBezTo>
                    <a:pt x="5478" y="7240"/>
                    <a:pt x="2858" y="6764"/>
                    <a:pt x="1596" y="5288"/>
                  </a:cubicBezTo>
                  <a:lnTo>
                    <a:pt x="10193" y="5288"/>
                  </a:lnTo>
                  <a:cubicBezTo>
                    <a:pt x="10670" y="5288"/>
                    <a:pt x="10884" y="4788"/>
                    <a:pt x="10551" y="4454"/>
                  </a:cubicBezTo>
                  <a:cubicBezTo>
                    <a:pt x="10122" y="4049"/>
                    <a:pt x="9384" y="3335"/>
                    <a:pt x="8431" y="2597"/>
                  </a:cubicBezTo>
                  <a:cubicBezTo>
                    <a:pt x="8812" y="2311"/>
                    <a:pt x="9050" y="1906"/>
                    <a:pt x="9050" y="1430"/>
                  </a:cubicBezTo>
                  <a:cubicBezTo>
                    <a:pt x="9050" y="644"/>
                    <a:pt x="8407" y="1"/>
                    <a:pt x="7621"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88"/>
            <p:cNvSpPr/>
            <p:nvPr/>
          </p:nvSpPr>
          <p:spPr>
            <a:xfrm>
              <a:off x="1172732" y="2521462"/>
              <a:ext cx="178980" cy="254905"/>
            </a:xfrm>
            <a:custGeom>
              <a:rect b="b" l="l" r="r" t="t"/>
              <a:pathLst>
                <a:path extrusionOk="0" h="7836" w="5502">
                  <a:moveTo>
                    <a:pt x="2239" y="620"/>
                  </a:moveTo>
                  <a:cubicBezTo>
                    <a:pt x="2692" y="620"/>
                    <a:pt x="3073" y="977"/>
                    <a:pt x="3073" y="1430"/>
                  </a:cubicBezTo>
                  <a:cubicBezTo>
                    <a:pt x="3049" y="1739"/>
                    <a:pt x="2835" y="2049"/>
                    <a:pt x="2478" y="2168"/>
                  </a:cubicBezTo>
                  <a:lnTo>
                    <a:pt x="1406" y="1454"/>
                  </a:lnTo>
                  <a:cubicBezTo>
                    <a:pt x="1382" y="977"/>
                    <a:pt x="1763" y="620"/>
                    <a:pt x="2239" y="620"/>
                  </a:cubicBezTo>
                  <a:close/>
                  <a:moveTo>
                    <a:pt x="2263" y="1"/>
                  </a:moveTo>
                  <a:cubicBezTo>
                    <a:pt x="1620" y="1"/>
                    <a:pt x="1025" y="453"/>
                    <a:pt x="882" y="1096"/>
                  </a:cubicBezTo>
                  <a:cubicBezTo>
                    <a:pt x="596" y="953"/>
                    <a:pt x="334" y="834"/>
                    <a:pt x="72" y="715"/>
                  </a:cubicBezTo>
                  <a:lnTo>
                    <a:pt x="72" y="5311"/>
                  </a:lnTo>
                  <a:lnTo>
                    <a:pt x="4859" y="5311"/>
                  </a:lnTo>
                  <a:cubicBezTo>
                    <a:pt x="5288" y="5288"/>
                    <a:pt x="5502" y="4788"/>
                    <a:pt x="5192" y="4454"/>
                  </a:cubicBezTo>
                  <a:cubicBezTo>
                    <a:pt x="4764" y="4049"/>
                    <a:pt x="4025" y="3335"/>
                    <a:pt x="3073" y="2597"/>
                  </a:cubicBezTo>
                  <a:cubicBezTo>
                    <a:pt x="3478" y="2311"/>
                    <a:pt x="3716" y="1906"/>
                    <a:pt x="3716" y="1430"/>
                  </a:cubicBezTo>
                  <a:cubicBezTo>
                    <a:pt x="3716" y="644"/>
                    <a:pt x="3049" y="1"/>
                    <a:pt x="2263" y="1"/>
                  </a:cubicBezTo>
                  <a:close/>
                  <a:moveTo>
                    <a:pt x="1" y="7050"/>
                  </a:moveTo>
                  <a:lnTo>
                    <a:pt x="1" y="7669"/>
                  </a:lnTo>
                  <a:cubicBezTo>
                    <a:pt x="691" y="7788"/>
                    <a:pt x="1406" y="7836"/>
                    <a:pt x="2073" y="7836"/>
                  </a:cubicBezTo>
                  <a:cubicBezTo>
                    <a:pt x="2239" y="7836"/>
                    <a:pt x="2382" y="7669"/>
                    <a:pt x="2358" y="7479"/>
                  </a:cubicBezTo>
                  <a:cubicBezTo>
                    <a:pt x="2358" y="7360"/>
                    <a:pt x="2216" y="7240"/>
                    <a:pt x="2073" y="7240"/>
                  </a:cubicBezTo>
                  <a:cubicBezTo>
                    <a:pt x="1382" y="7240"/>
                    <a:pt x="668" y="7169"/>
                    <a:pt x="1" y="705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88"/>
            <p:cNvSpPr/>
            <p:nvPr/>
          </p:nvSpPr>
          <p:spPr>
            <a:xfrm>
              <a:off x="1224649" y="2631479"/>
              <a:ext cx="20949" cy="21730"/>
            </a:xfrm>
            <a:custGeom>
              <a:rect b="b" l="l" r="r" t="t"/>
              <a:pathLst>
                <a:path extrusionOk="0" h="668" w="644">
                  <a:moveTo>
                    <a:pt x="334" y="1"/>
                  </a:moveTo>
                  <a:cubicBezTo>
                    <a:pt x="143" y="1"/>
                    <a:pt x="0" y="143"/>
                    <a:pt x="0" y="334"/>
                  </a:cubicBezTo>
                  <a:cubicBezTo>
                    <a:pt x="0" y="524"/>
                    <a:pt x="143" y="667"/>
                    <a:pt x="334" y="667"/>
                  </a:cubicBezTo>
                  <a:cubicBezTo>
                    <a:pt x="500" y="643"/>
                    <a:pt x="643" y="524"/>
                    <a:pt x="643" y="334"/>
                  </a:cubicBezTo>
                  <a:cubicBezTo>
                    <a:pt x="643" y="143"/>
                    <a:pt x="500" y="1"/>
                    <a:pt x="33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88"/>
            <p:cNvSpPr/>
            <p:nvPr/>
          </p:nvSpPr>
          <p:spPr>
            <a:xfrm>
              <a:off x="1082884" y="2615409"/>
              <a:ext cx="68183" cy="78072"/>
            </a:xfrm>
            <a:custGeom>
              <a:rect b="b" l="l" r="r" t="t"/>
              <a:pathLst>
                <a:path extrusionOk="0" h="2400" w="2096">
                  <a:moveTo>
                    <a:pt x="343" y="1"/>
                  </a:moveTo>
                  <a:cubicBezTo>
                    <a:pt x="226" y="1"/>
                    <a:pt x="108" y="59"/>
                    <a:pt x="72" y="185"/>
                  </a:cubicBezTo>
                  <a:cubicBezTo>
                    <a:pt x="0" y="328"/>
                    <a:pt x="72" y="542"/>
                    <a:pt x="238" y="590"/>
                  </a:cubicBezTo>
                  <a:cubicBezTo>
                    <a:pt x="1024" y="899"/>
                    <a:pt x="1501" y="1661"/>
                    <a:pt x="1286" y="2400"/>
                  </a:cubicBezTo>
                  <a:lnTo>
                    <a:pt x="1905" y="2400"/>
                  </a:lnTo>
                  <a:cubicBezTo>
                    <a:pt x="2096" y="1399"/>
                    <a:pt x="1477" y="423"/>
                    <a:pt x="453" y="18"/>
                  </a:cubicBezTo>
                  <a:cubicBezTo>
                    <a:pt x="418" y="7"/>
                    <a:pt x="381" y="1"/>
                    <a:pt x="34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4" name="Google Shape;19824;p88"/>
          <p:cNvGrpSpPr/>
          <p:nvPr/>
        </p:nvGrpSpPr>
        <p:grpSpPr>
          <a:xfrm>
            <a:off x="999997" y="3042267"/>
            <a:ext cx="346314" cy="345143"/>
            <a:chOff x="999997" y="3042267"/>
            <a:chExt cx="346314" cy="345143"/>
          </a:xfrm>
        </p:grpSpPr>
        <p:sp>
          <p:nvSpPr>
            <p:cNvPr id="19825" name="Google Shape;19825;p88"/>
            <p:cNvSpPr/>
            <p:nvPr/>
          </p:nvSpPr>
          <p:spPr>
            <a:xfrm>
              <a:off x="1275006" y="3042267"/>
              <a:ext cx="71306" cy="71111"/>
            </a:xfrm>
            <a:custGeom>
              <a:rect b="b" l="l" r="r" t="t"/>
              <a:pathLst>
                <a:path extrusionOk="0" h="2186" w="2192">
                  <a:moveTo>
                    <a:pt x="1855" y="0"/>
                  </a:moveTo>
                  <a:cubicBezTo>
                    <a:pt x="1774" y="0"/>
                    <a:pt x="1691" y="30"/>
                    <a:pt x="1620" y="89"/>
                  </a:cubicBezTo>
                  <a:lnTo>
                    <a:pt x="0" y="1733"/>
                  </a:lnTo>
                  <a:lnTo>
                    <a:pt x="429" y="2185"/>
                  </a:lnTo>
                  <a:lnTo>
                    <a:pt x="2072" y="542"/>
                  </a:lnTo>
                  <a:cubicBezTo>
                    <a:pt x="2191" y="423"/>
                    <a:pt x="2191" y="208"/>
                    <a:pt x="2072" y="89"/>
                  </a:cubicBezTo>
                  <a:cubicBezTo>
                    <a:pt x="2013" y="30"/>
                    <a:pt x="1935" y="0"/>
                    <a:pt x="185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88"/>
            <p:cNvSpPr/>
            <p:nvPr/>
          </p:nvSpPr>
          <p:spPr>
            <a:xfrm>
              <a:off x="1282748" y="3045943"/>
              <a:ext cx="63564" cy="67435"/>
            </a:xfrm>
            <a:custGeom>
              <a:rect b="b" l="l" r="r" t="t"/>
              <a:pathLst>
                <a:path extrusionOk="0" h="2073" w="1954">
                  <a:moveTo>
                    <a:pt x="1834" y="0"/>
                  </a:moveTo>
                  <a:lnTo>
                    <a:pt x="0" y="1858"/>
                  </a:lnTo>
                  <a:lnTo>
                    <a:pt x="191" y="2072"/>
                  </a:lnTo>
                  <a:lnTo>
                    <a:pt x="1834" y="429"/>
                  </a:lnTo>
                  <a:cubicBezTo>
                    <a:pt x="1953" y="310"/>
                    <a:pt x="1953" y="95"/>
                    <a:pt x="18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88"/>
            <p:cNvSpPr/>
            <p:nvPr/>
          </p:nvSpPr>
          <p:spPr>
            <a:xfrm>
              <a:off x="1028656" y="3284551"/>
              <a:ext cx="75958" cy="75144"/>
            </a:xfrm>
            <a:custGeom>
              <a:rect b="b" l="l" r="r" t="t"/>
              <a:pathLst>
                <a:path extrusionOk="0" h="2310" w="2335">
                  <a:moveTo>
                    <a:pt x="1024" y="0"/>
                  </a:moveTo>
                  <a:lnTo>
                    <a:pt x="0" y="1000"/>
                  </a:lnTo>
                  <a:lnTo>
                    <a:pt x="1310" y="2310"/>
                  </a:lnTo>
                  <a:lnTo>
                    <a:pt x="2334" y="1310"/>
                  </a:lnTo>
                  <a:lnTo>
                    <a:pt x="102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88"/>
            <p:cNvSpPr/>
            <p:nvPr/>
          </p:nvSpPr>
          <p:spPr>
            <a:xfrm>
              <a:off x="1050354" y="3305435"/>
              <a:ext cx="54260" cy="54260"/>
            </a:xfrm>
            <a:custGeom>
              <a:rect b="b" l="l" r="r" t="t"/>
              <a:pathLst>
                <a:path extrusionOk="0" h="1668" w="1668">
                  <a:moveTo>
                    <a:pt x="1000" y="1"/>
                  </a:moveTo>
                  <a:lnTo>
                    <a:pt x="0" y="1025"/>
                  </a:lnTo>
                  <a:lnTo>
                    <a:pt x="643" y="1668"/>
                  </a:lnTo>
                  <a:lnTo>
                    <a:pt x="1667" y="668"/>
                  </a:lnTo>
                  <a:lnTo>
                    <a:pt x="100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88"/>
            <p:cNvSpPr/>
            <p:nvPr/>
          </p:nvSpPr>
          <p:spPr>
            <a:xfrm>
              <a:off x="1227740" y="3084849"/>
              <a:ext cx="75958" cy="74982"/>
            </a:xfrm>
            <a:custGeom>
              <a:rect b="b" l="l" r="r" t="t"/>
              <a:pathLst>
                <a:path extrusionOk="0" h="2305" w="2335">
                  <a:moveTo>
                    <a:pt x="1108" y="1"/>
                  </a:moveTo>
                  <a:cubicBezTo>
                    <a:pt x="1025" y="1"/>
                    <a:pt x="941" y="31"/>
                    <a:pt x="882" y="90"/>
                  </a:cubicBezTo>
                  <a:lnTo>
                    <a:pt x="1" y="995"/>
                  </a:lnTo>
                  <a:lnTo>
                    <a:pt x="1310" y="2305"/>
                  </a:lnTo>
                  <a:lnTo>
                    <a:pt x="2192" y="1400"/>
                  </a:lnTo>
                  <a:cubicBezTo>
                    <a:pt x="2334" y="1305"/>
                    <a:pt x="2334" y="1138"/>
                    <a:pt x="2215" y="995"/>
                  </a:cubicBezTo>
                  <a:lnTo>
                    <a:pt x="1334" y="90"/>
                  </a:lnTo>
                  <a:cubicBezTo>
                    <a:pt x="1275" y="31"/>
                    <a:pt x="1191" y="1"/>
                    <a:pt x="110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88"/>
            <p:cNvSpPr/>
            <p:nvPr/>
          </p:nvSpPr>
          <p:spPr>
            <a:xfrm>
              <a:off x="1249437" y="3102480"/>
              <a:ext cx="54260" cy="57350"/>
            </a:xfrm>
            <a:custGeom>
              <a:rect b="b" l="l" r="r" t="t"/>
              <a:pathLst>
                <a:path extrusionOk="0" h="1763" w="1668">
                  <a:moveTo>
                    <a:pt x="1120" y="1"/>
                  </a:moveTo>
                  <a:lnTo>
                    <a:pt x="0" y="1096"/>
                  </a:lnTo>
                  <a:cubicBezTo>
                    <a:pt x="667" y="1763"/>
                    <a:pt x="643" y="1691"/>
                    <a:pt x="667" y="1763"/>
                  </a:cubicBezTo>
                  <a:lnTo>
                    <a:pt x="1548" y="858"/>
                  </a:lnTo>
                  <a:cubicBezTo>
                    <a:pt x="1667" y="763"/>
                    <a:pt x="1667" y="596"/>
                    <a:pt x="1548" y="453"/>
                  </a:cubicBezTo>
                  <a:lnTo>
                    <a:pt x="112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88"/>
            <p:cNvSpPr/>
            <p:nvPr/>
          </p:nvSpPr>
          <p:spPr>
            <a:xfrm>
              <a:off x="999997" y="3300230"/>
              <a:ext cx="89100" cy="87180"/>
            </a:xfrm>
            <a:custGeom>
              <a:rect b="b" l="l" r="r" t="t"/>
              <a:pathLst>
                <a:path extrusionOk="0" h="2680" w="2739">
                  <a:moveTo>
                    <a:pt x="334" y="0"/>
                  </a:moveTo>
                  <a:cubicBezTo>
                    <a:pt x="256" y="0"/>
                    <a:pt x="179" y="30"/>
                    <a:pt x="119" y="90"/>
                  </a:cubicBezTo>
                  <a:cubicBezTo>
                    <a:pt x="0" y="209"/>
                    <a:pt x="0" y="399"/>
                    <a:pt x="119" y="518"/>
                  </a:cubicBezTo>
                  <a:lnTo>
                    <a:pt x="2167" y="2590"/>
                  </a:lnTo>
                  <a:cubicBezTo>
                    <a:pt x="2227" y="2650"/>
                    <a:pt x="2310" y="2679"/>
                    <a:pt x="2394" y="2679"/>
                  </a:cubicBezTo>
                  <a:cubicBezTo>
                    <a:pt x="2477" y="2679"/>
                    <a:pt x="2560" y="2650"/>
                    <a:pt x="2620" y="2590"/>
                  </a:cubicBezTo>
                  <a:cubicBezTo>
                    <a:pt x="2739" y="2471"/>
                    <a:pt x="2739" y="2257"/>
                    <a:pt x="2620" y="2138"/>
                  </a:cubicBezTo>
                  <a:lnTo>
                    <a:pt x="548" y="90"/>
                  </a:lnTo>
                  <a:cubicBezTo>
                    <a:pt x="488" y="30"/>
                    <a:pt x="411" y="0"/>
                    <a:pt x="33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88"/>
            <p:cNvSpPr/>
            <p:nvPr/>
          </p:nvSpPr>
          <p:spPr>
            <a:xfrm>
              <a:off x="1037179" y="3336436"/>
              <a:ext cx="51918" cy="50975"/>
            </a:xfrm>
            <a:custGeom>
              <a:rect b="b" l="l" r="r" t="t"/>
              <a:pathLst>
                <a:path extrusionOk="0" h="1567" w="1596">
                  <a:moveTo>
                    <a:pt x="453" y="1"/>
                  </a:moveTo>
                  <a:lnTo>
                    <a:pt x="0" y="453"/>
                  </a:lnTo>
                  <a:lnTo>
                    <a:pt x="1024" y="1477"/>
                  </a:lnTo>
                  <a:cubicBezTo>
                    <a:pt x="1084" y="1537"/>
                    <a:pt x="1167" y="1566"/>
                    <a:pt x="1251" y="1566"/>
                  </a:cubicBezTo>
                  <a:cubicBezTo>
                    <a:pt x="1334" y="1566"/>
                    <a:pt x="1417" y="1537"/>
                    <a:pt x="1477" y="1477"/>
                  </a:cubicBezTo>
                  <a:cubicBezTo>
                    <a:pt x="1596" y="1358"/>
                    <a:pt x="1596" y="1144"/>
                    <a:pt x="1477" y="1025"/>
                  </a:cubicBezTo>
                  <a:lnTo>
                    <a:pt x="45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88"/>
            <p:cNvSpPr/>
            <p:nvPr/>
          </p:nvSpPr>
          <p:spPr>
            <a:xfrm>
              <a:off x="1042579" y="3104627"/>
              <a:ext cx="245634" cy="241926"/>
            </a:xfrm>
            <a:custGeom>
              <a:rect b="b" l="l" r="r" t="t"/>
              <a:pathLst>
                <a:path extrusionOk="0" h="7437" w="7551">
                  <a:moveTo>
                    <a:pt x="4916" y="0"/>
                  </a:moveTo>
                  <a:cubicBezTo>
                    <a:pt x="4573" y="0"/>
                    <a:pt x="4228" y="137"/>
                    <a:pt x="3954" y="411"/>
                  </a:cubicBezTo>
                  <a:lnTo>
                    <a:pt x="1" y="4364"/>
                  </a:lnTo>
                  <a:lnTo>
                    <a:pt x="3073" y="7436"/>
                  </a:lnTo>
                  <a:lnTo>
                    <a:pt x="6669" y="3840"/>
                  </a:lnTo>
                  <a:lnTo>
                    <a:pt x="7122" y="3388"/>
                  </a:lnTo>
                  <a:cubicBezTo>
                    <a:pt x="7550" y="2888"/>
                    <a:pt x="7526" y="2078"/>
                    <a:pt x="7026" y="1578"/>
                  </a:cubicBezTo>
                  <a:lnTo>
                    <a:pt x="5859" y="411"/>
                  </a:lnTo>
                  <a:cubicBezTo>
                    <a:pt x="5597" y="137"/>
                    <a:pt x="5258" y="0"/>
                    <a:pt x="491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88"/>
            <p:cNvSpPr/>
            <p:nvPr/>
          </p:nvSpPr>
          <p:spPr>
            <a:xfrm>
              <a:off x="1092187" y="3136572"/>
              <a:ext cx="196026" cy="209981"/>
            </a:xfrm>
            <a:custGeom>
              <a:rect b="b" l="l" r="r" t="t"/>
              <a:pathLst>
                <a:path extrusionOk="0" h="6455" w="6026">
                  <a:moveTo>
                    <a:pt x="4906" y="0"/>
                  </a:moveTo>
                  <a:lnTo>
                    <a:pt x="0" y="4906"/>
                  </a:lnTo>
                  <a:lnTo>
                    <a:pt x="1548" y="6454"/>
                  </a:lnTo>
                  <a:lnTo>
                    <a:pt x="5144" y="2858"/>
                  </a:lnTo>
                  <a:lnTo>
                    <a:pt x="5597" y="2406"/>
                  </a:lnTo>
                  <a:cubicBezTo>
                    <a:pt x="6025" y="1906"/>
                    <a:pt x="6001" y="1096"/>
                    <a:pt x="5501" y="596"/>
                  </a:cubicBezTo>
                  <a:lnTo>
                    <a:pt x="490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88"/>
            <p:cNvSpPr/>
            <p:nvPr/>
          </p:nvSpPr>
          <p:spPr>
            <a:xfrm>
              <a:off x="1109233" y="3104627"/>
              <a:ext cx="178980" cy="175304"/>
            </a:xfrm>
            <a:custGeom>
              <a:rect b="b" l="l" r="r" t="t"/>
              <a:pathLst>
                <a:path extrusionOk="0" h="5389" w="5502">
                  <a:moveTo>
                    <a:pt x="2867" y="0"/>
                  </a:moveTo>
                  <a:cubicBezTo>
                    <a:pt x="2524" y="0"/>
                    <a:pt x="2179" y="137"/>
                    <a:pt x="1905" y="411"/>
                  </a:cubicBezTo>
                  <a:lnTo>
                    <a:pt x="0" y="2316"/>
                  </a:lnTo>
                  <a:lnTo>
                    <a:pt x="3072" y="5388"/>
                  </a:lnTo>
                  <a:lnTo>
                    <a:pt x="4977" y="3483"/>
                  </a:lnTo>
                  <a:cubicBezTo>
                    <a:pt x="5501" y="2935"/>
                    <a:pt x="5501" y="2078"/>
                    <a:pt x="4977" y="1578"/>
                  </a:cubicBezTo>
                  <a:lnTo>
                    <a:pt x="3810" y="411"/>
                  </a:lnTo>
                  <a:cubicBezTo>
                    <a:pt x="3548" y="137"/>
                    <a:pt x="3209" y="0"/>
                    <a:pt x="286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88"/>
            <p:cNvSpPr/>
            <p:nvPr/>
          </p:nvSpPr>
          <p:spPr>
            <a:xfrm>
              <a:off x="1160772" y="3137754"/>
              <a:ext cx="129404" cy="143360"/>
            </a:xfrm>
            <a:custGeom>
              <a:rect b="b" l="l" r="r" t="t"/>
              <a:pathLst>
                <a:path extrusionOk="0" h="4407" w="3978">
                  <a:moveTo>
                    <a:pt x="2858" y="1"/>
                  </a:moveTo>
                  <a:lnTo>
                    <a:pt x="0" y="2882"/>
                  </a:lnTo>
                  <a:lnTo>
                    <a:pt x="1548" y="4406"/>
                  </a:lnTo>
                  <a:lnTo>
                    <a:pt x="3453" y="2525"/>
                  </a:lnTo>
                  <a:cubicBezTo>
                    <a:pt x="3953" y="2001"/>
                    <a:pt x="3977" y="1215"/>
                    <a:pt x="3501" y="667"/>
                  </a:cubicBezTo>
                  <a:lnTo>
                    <a:pt x="2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88"/>
            <p:cNvSpPr/>
            <p:nvPr/>
          </p:nvSpPr>
          <p:spPr>
            <a:xfrm>
              <a:off x="1019353" y="3232828"/>
              <a:ext cx="136366" cy="135195"/>
            </a:xfrm>
            <a:custGeom>
              <a:rect b="b" l="l" r="r" t="t"/>
              <a:pathLst>
                <a:path extrusionOk="0" h="4156" w="4192">
                  <a:moveTo>
                    <a:pt x="346" y="0"/>
                  </a:moveTo>
                  <a:cubicBezTo>
                    <a:pt x="262" y="0"/>
                    <a:pt x="179" y="30"/>
                    <a:pt x="120" y="90"/>
                  </a:cubicBezTo>
                  <a:cubicBezTo>
                    <a:pt x="1" y="209"/>
                    <a:pt x="1" y="423"/>
                    <a:pt x="120" y="542"/>
                  </a:cubicBezTo>
                  <a:lnTo>
                    <a:pt x="3620" y="4067"/>
                  </a:lnTo>
                  <a:cubicBezTo>
                    <a:pt x="3680" y="4126"/>
                    <a:pt x="3763" y="4156"/>
                    <a:pt x="3847" y="4156"/>
                  </a:cubicBezTo>
                  <a:cubicBezTo>
                    <a:pt x="3930" y="4156"/>
                    <a:pt x="4013" y="4126"/>
                    <a:pt x="4073" y="4067"/>
                  </a:cubicBezTo>
                  <a:cubicBezTo>
                    <a:pt x="4192" y="3948"/>
                    <a:pt x="4192" y="3733"/>
                    <a:pt x="4073" y="3614"/>
                  </a:cubicBezTo>
                  <a:lnTo>
                    <a:pt x="572" y="90"/>
                  </a:lnTo>
                  <a:cubicBezTo>
                    <a:pt x="513" y="30"/>
                    <a:pt x="429" y="0"/>
                    <a:pt x="346"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88"/>
            <p:cNvSpPr/>
            <p:nvPr/>
          </p:nvSpPr>
          <p:spPr>
            <a:xfrm>
              <a:off x="1080542" y="3293041"/>
              <a:ext cx="79113" cy="75047"/>
            </a:xfrm>
            <a:custGeom>
              <a:rect b="b" l="l" r="r" t="t"/>
              <a:pathLst>
                <a:path extrusionOk="0" h="2307" w="2432">
                  <a:moveTo>
                    <a:pt x="430" y="1"/>
                  </a:moveTo>
                  <a:lnTo>
                    <a:pt x="1" y="453"/>
                  </a:lnTo>
                  <a:lnTo>
                    <a:pt x="1739" y="2216"/>
                  </a:lnTo>
                  <a:cubicBezTo>
                    <a:pt x="1809" y="2280"/>
                    <a:pt x="1885" y="2307"/>
                    <a:pt x="1959" y="2307"/>
                  </a:cubicBezTo>
                  <a:cubicBezTo>
                    <a:pt x="2214" y="2307"/>
                    <a:pt x="2432" y="1985"/>
                    <a:pt x="2192" y="1763"/>
                  </a:cubicBezTo>
                  <a:lnTo>
                    <a:pt x="43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88"/>
            <p:cNvSpPr/>
            <p:nvPr/>
          </p:nvSpPr>
          <p:spPr>
            <a:xfrm>
              <a:off x="1233172" y="3190214"/>
              <a:ext cx="39524" cy="39361"/>
            </a:xfrm>
            <a:custGeom>
              <a:rect b="b" l="l" r="r" t="t"/>
              <a:pathLst>
                <a:path extrusionOk="0" h="1210" w="1215">
                  <a:moveTo>
                    <a:pt x="346" y="1"/>
                  </a:moveTo>
                  <a:cubicBezTo>
                    <a:pt x="262" y="1"/>
                    <a:pt x="179" y="30"/>
                    <a:pt x="119" y="90"/>
                  </a:cubicBezTo>
                  <a:cubicBezTo>
                    <a:pt x="0" y="209"/>
                    <a:pt x="0" y="423"/>
                    <a:pt x="119" y="542"/>
                  </a:cubicBezTo>
                  <a:lnTo>
                    <a:pt x="786" y="1209"/>
                  </a:lnTo>
                  <a:lnTo>
                    <a:pt x="1215" y="757"/>
                  </a:lnTo>
                  <a:lnTo>
                    <a:pt x="572" y="90"/>
                  </a:lnTo>
                  <a:cubicBezTo>
                    <a:pt x="512" y="30"/>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88"/>
            <p:cNvSpPr/>
            <p:nvPr/>
          </p:nvSpPr>
          <p:spPr>
            <a:xfrm>
              <a:off x="1205294" y="3219654"/>
              <a:ext cx="39524" cy="38581"/>
            </a:xfrm>
            <a:custGeom>
              <a:rect b="b" l="l" r="r" t="t"/>
              <a:pathLst>
                <a:path extrusionOk="0" h="1186" w="1215">
                  <a:moveTo>
                    <a:pt x="345" y="1"/>
                  </a:moveTo>
                  <a:cubicBezTo>
                    <a:pt x="262" y="1"/>
                    <a:pt x="179" y="30"/>
                    <a:pt x="119" y="90"/>
                  </a:cubicBezTo>
                  <a:cubicBezTo>
                    <a:pt x="0" y="209"/>
                    <a:pt x="0" y="423"/>
                    <a:pt x="119" y="542"/>
                  </a:cubicBezTo>
                  <a:lnTo>
                    <a:pt x="762" y="1185"/>
                  </a:lnTo>
                  <a:lnTo>
                    <a:pt x="1215" y="733"/>
                  </a:lnTo>
                  <a:lnTo>
                    <a:pt x="572" y="90"/>
                  </a:lnTo>
                  <a:cubicBezTo>
                    <a:pt x="512" y="30"/>
                    <a:pt x="429" y="1"/>
                    <a:pt x="3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88"/>
            <p:cNvSpPr/>
            <p:nvPr/>
          </p:nvSpPr>
          <p:spPr>
            <a:xfrm>
              <a:off x="1177383" y="3247532"/>
              <a:ext cx="39556" cy="38581"/>
            </a:xfrm>
            <a:custGeom>
              <a:rect b="b" l="l" r="r" t="t"/>
              <a:pathLst>
                <a:path extrusionOk="0" h="1186" w="1216">
                  <a:moveTo>
                    <a:pt x="334" y="1"/>
                  </a:moveTo>
                  <a:cubicBezTo>
                    <a:pt x="257" y="1"/>
                    <a:pt x="179" y="31"/>
                    <a:pt x="120" y="90"/>
                  </a:cubicBezTo>
                  <a:cubicBezTo>
                    <a:pt x="1" y="209"/>
                    <a:pt x="1" y="424"/>
                    <a:pt x="120" y="543"/>
                  </a:cubicBezTo>
                  <a:lnTo>
                    <a:pt x="763" y="1186"/>
                  </a:lnTo>
                  <a:lnTo>
                    <a:pt x="1215" y="757"/>
                  </a:lnTo>
                  <a:lnTo>
                    <a:pt x="548" y="90"/>
                  </a:lnTo>
                  <a:cubicBezTo>
                    <a:pt x="489" y="31"/>
                    <a:pt x="411"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88"/>
            <p:cNvSpPr/>
            <p:nvPr/>
          </p:nvSpPr>
          <p:spPr>
            <a:xfrm>
              <a:off x="1147944" y="3276971"/>
              <a:ext cx="39556" cy="38581"/>
            </a:xfrm>
            <a:custGeom>
              <a:rect b="b" l="l" r="r" t="t"/>
              <a:pathLst>
                <a:path extrusionOk="0" h="1186" w="1216">
                  <a:moveTo>
                    <a:pt x="346" y="1"/>
                  </a:moveTo>
                  <a:cubicBezTo>
                    <a:pt x="263" y="1"/>
                    <a:pt x="179" y="31"/>
                    <a:pt x="120" y="90"/>
                  </a:cubicBezTo>
                  <a:cubicBezTo>
                    <a:pt x="1" y="209"/>
                    <a:pt x="1" y="400"/>
                    <a:pt x="120" y="519"/>
                  </a:cubicBezTo>
                  <a:lnTo>
                    <a:pt x="763" y="1186"/>
                  </a:lnTo>
                  <a:lnTo>
                    <a:pt x="1215" y="733"/>
                  </a:lnTo>
                  <a:lnTo>
                    <a:pt x="572" y="90"/>
                  </a:lnTo>
                  <a:cubicBezTo>
                    <a:pt x="513" y="31"/>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3" name="Google Shape;19843;p88"/>
          <p:cNvGrpSpPr/>
          <p:nvPr/>
        </p:nvGrpSpPr>
        <p:grpSpPr>
          <a:xfrm>
            <a:off x="1756840" y="3045911"/>
            <a:ext cx="347876" cy="337661"/>
            <a:chOff x="1756840" y="3045911"/>
            <a:chExt cx="347876" cy="337661"/>
          </a:xfrm>
        </p:grpSpPr>
        <p:sp>
          <p:nvSpPr>
            <p:cNvPr id="19844" name="Google Shape;19844;p88"/>
            <p:cNvSpPr/>
            <p:nvPr/>
          </p:nvSpPr>
          <p:spPr>
            <a:xfrm>
              <a:off x="1774667" y="3196980"/>
              <a:ext cx="88351" cy="86823"/>
            </a:xfrm>
            <a:custGeom>
              <a:rect b="b" l="l" r="r" t="t"/>
              <a:pathLst>
                <a:path extrusionOk="0" h="2669" w="2716">
                  <a:moveTo>
                    <a:pt x="1811" y="1"/>
                  </a:moveTo>
                  <a:lnTo>
                    <a:pt x="1" y="1025"/>
                  </a:lnTo>
                  <a:lnTo>
                    <a:pt x="882" y="2668"/>
                  </a:lnTo>
                  <a:lnTo>
                    <a:pt x="2716" y="1644"/>
                  </a:lnTo>
                  <a:lnTo>
                    <a:pt x="181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88"/>
            <p:cNvSpPr/>
            <p:nvPr/>
          </p:nvSpPr>
          <p:spPr>
            <a:xfrm>
              <a:off x="1789403" y="3224110"/>
              <a:ext cx="73615" cy="59693"/>
            </a:xfrm>
            <a:custGeom>
              <a:rect b="b" l="l" r="r" t="t"/>
              <a:pathLst>
                <a:path extrusionOk="0" h="1835" w="2263">
                  <a:moveTo>
                    <a:pt x="1810" y="0"/>
                  </a:moveTo>
                  <a:cubicBezTo>
                    <a:pt x="1596" y="120"/>
                    <a:pt x="167" y="905"/>
                    <a:pt x="0" y="1025"/>
                  </a:cubicBezTo>
                  <a:lnTo>
                    <a:pt x="429" y="1834"/>
                  </a:lnTo>
                  <a:cubicBezTo>
                    <a:pt x="643" y="1715"/>
                    <a:pt x="2024" y="953"/>
                    <a:pt x="2263" y="810"/>
                  </a:cubicBezTo>
                  <a:lnTo>
                    <a:pt x="18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88"/>
            <p:cNvSpPr/>
            <p:nvPr/>
          </p:nvSpPr>
          <p:spPr>
            <a:xfrm>
              <a:off x="1856024" y="3247337"/>
              <a:ext cx="92971" cy="136236"/>
            </a:xfrm>
            <a:custGeom>
              <a:rect b="b" l="l" r="r" t="t"/>
              <a:pathLst>
                <a:path extrusionOk="0" h="4188" w="2858">
                  <a:moveTo>
                    <a:pt x="2310" y="1"/>
                  </a:moveTo>
                  <a:lnTo>
                    <a:pt x="95" y="3740"/>
                  </a:lnTo>
                  <a:cubicBezTo>
                    <a:pt x="0" y="3883"/>
                    <a:pt x="48" y="4049"/>
                    <a:pt x="215" y="4145"/>
                  </a:cubicBezTo>
                  <a:cubicBezTo>
                    <a:pt x="259" y="4175"/>
                    <a:pt x="307" y="4188"/>
                    <a:pt x="353" y="4188"/>
                  </a:cubicBezTo>
                  <a:cubicBezTo>
                    <a:pt x="455" y="4188"/>
                    <a:pt x="554" y="4124"/>
                    <a:pt x="619" y="4026"/>
                  </a:cubicBezTo>
                  <a:lnTo>
                    <a:pt x="2858" y="311"/>
                  </a:lnTo>
                  <a:cubicBezTo>
                    <a:pt x="2644" y="239"/>
                    <a:pt x="2477" y="120"/>
                    <a:pt x="2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88"/>
            <p:cNvSpPr/>
            <p:nvPr/>
          </p:nvSpPr>
          <p:spPr>
            <a:xfrm>
              <a:off x="1968350" y="3246588"/>
              <a:ext cx="92223" cy="136984"/>
            </a:xfrm>
            <a:custGeom>
              <a:rect b="b" l="l" r="r" t="t"/>
              <a:pathLst>
                <a:path extrusionOk="0" h="4211" w="2835">
                  <a:moveTo>
                    <a:pt x="524" y="0"/>
                  </a:moveTo>
                  <a:cubicBezTo>
                    <a:pt x="381" y="143"/>
                    <a:pt x="191" y="262"/>
                    <a:pt x="0" y="334"/>
                  </a:cubicBezTo>
                  <a:lnTo>
                    <a:pt x="2191" y="4049"/>
                  </a:lnTo>
                  <a:cubicBezTo>
                    <a:pt x="2257" y="4147"/>
                    <a:pt x="2367" y="4211"/>
                    <a:pt x="2476" y="4211"/>
                  </a:cubicBezTo>
                  <a:cubicBezTo>
                    <a:pt x="2525" y="4211"/>
                    <a:pt x="2575" y="4198"/>
                    <a:pt x="2620" y="4168"/>
                  </a:cubicBezTo>
                  <a:cubicBezTo>
                    <a:pt x="2763" y="4072"/>
                    <a:pt x="2834" y="3882"/>
                    <a:pt x="2739" y="3715"/>
                  </a:cubicBezTo>
                  <a:lnTo>
                    <a:pt x="524"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88"/>
            <p:cNvSpPr/>
            <p:nvPr/>
          </p:nvSpPr>
          <p:spPr>
            <a:xfrm>
              <a:off x="1822713" y="3062208"/>
              <a:ext cx="262647" cy="203280"/>
            </a:xfrm>
            <a:custGeom>
              <a:rect b="b" l="l" r="r" t="t"/>
              <a:pathLst>
                <a:path extrusionOk="0" h="6249" w="8074">
                  <a:moveTo>
                    <a:pt x="6597" y="0"/>
                  </a:moveTo>
                  <a:lnTo>
                    <a:pt x="214" y="3501"/>
                  </a:lnTo>
                  <a:cubicBezTo>
                    <a:pt x="72" y="3596"/>
                    <a:pt x="0" y="3763"/>
                    <a:pt x="95" y="3906"/>
                  </a:cubicBezTo>
                  <a:lnTo>
                    <a:pt x="1286" y="6097"/>
                  </a:lnTo>
                  <a:cubicBezTo>
                    <a:pt x="1352" y="6195"/>
                    <a:pt x="1452" y="6249"/>
                    <a:pt x="1562" y="6249"/>
                  </a:cubicBezTo>
                  <a:cubicBezTo>
                    <a:pt x="1612" y="6249"/>
                    <a:pt x="1663" y="6238"/>
                    <a:pt x="1715" y="6216"/>
                  </a:cubicBezTo>
                  <a:lnTo>
                    <a:pt x="8073" y="2691"/>
                  </a:lnTo>
                  <a:lnTo>
                    <a:pt x="659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88"/>
            <p:cNvSpPr/>
            <p:nvPr/>
          </p:nvSpPr>
          <p:spPr>
            <a:xfrm>
              <a:off x="1845159" y="3107132"/>
              <a:ext cx="240202" cy="160243"/>
            </a:xfrm>
            <a:custGeom>
              <a:rect b="b" l="l" r="r" t="t"/>
              <a:pathLst>
                <a:path extrusionOk="0" h="4926" w="7384">
                  <a:moveTo>
                    <a:pt x="6645" y="1"/>
                  </a:moveTo>
                  <a:cubicBezTo>
                    <a:pt x="6502" y="96"/>
                    <a:pt x="120" y="3596"/>
                    <a:pt x="1" y="3668"/>
                  </a:cubicBezTo>
                  <a:cubicBezTo>
                    <a:pt x="549" y="4621"/>
                    <a:pt x="429" y="4406"/>
                    <a:pt x="596" y="4763"/>
                  </a:cubicBezTo>
                  <a:cubicBezTo>
                    <a:pt x="662" y="4861"/>
                    <a:pt x="760" y="4926"/>
                    <a:pt x="870" y="4926"/>
                  </a:cubicBezTo>
                  <a:cubicBezTo>
                    <a:pt x="920" y="4926"/>
                    <a:pt x="972" y="4912"/>
                    <a:pt x="1025" y="4882"/>
                  </a:cubicBezTo>
                  <a:cubicBezTo>
                    <a:pt x="1096" y="4835"/>
                    <a:pt x="7169" y="1501"/>
                    <a:pt x="7383" y="1382"/>
                  </a:cubicBezTo>
                  <a:lnTo>
                    <a:pt x="6645"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88"/>
            <p:cNvSpPr/>
            <p:nvPr/>
          </p:nvSpPr>
          <p:spPr>
            <a:xfrm>
              <a:off x="1756840" y="3223037"/>
              <a:ext cx="52731" cy="73453"/>
            </a:xfrm>
            <a:custGeom>
              <a:rect b="b" l="l" r="r" t="t"/>
              <a:pathLst>
                <a:path extrusionOk="0" h="2258" w="1621">
                  <a:moveTo>
                    <a:pt x="357" y="1"/>
                  </a:moveTo>
                  <a:cubicBezTo>
                    <a:pt x="308" y="1"/>
                    <a:pt x="259" y="11"/>
                    <a:pt x="215" y="33"/>
                  </a:cubicBezTo>
                  <a:cubicBezTo>
                    <a:pt x="72" y="129"/>
                    <a:pt x="1" y="319"/>
                    <a:pt x="96" y="462"/>
                  </a:cubicBezTo>
                  <a:lnTo>
                    <a:pt x="1001" y="2105"/>
                  </a:lnTo>
                  <a:cubicBezTo>
                    <a:pt x="1050" y="2204"/>
                    <a:pt x="1157" y="2257"/>
                    <a:pt x="1265" y="2257"/>
                  </a:cubicBezTo>
                  <a:cubicBezTo>
                    <a:pt x="1313" y="2257"/>
                    <a:pt x="1362" y="2247"/>
                    <a:pt x="1406" y="2224"/>
                  </a:cubicBezTo>
                  <a:cubicBezTo>
                    <a:pt x="1549" y="2129"/>
                    <a:pt x="1620" y="1939"/>
                    <a:pt x="1525" y="1796"/>
                  </a:cubicBezTo>
                  <a:lnTo>
                    <a:pt x="644" y="153"/>
                  </a:lnTo>
                  <a:cubicBezTo>
                    <a:pt x="578" y="54"/>
                    <a:pt x="467" y="1"/>
                    <a:pt x="357"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88"/>
            <p:cNvSpPr/>
            <p:nvPr/>
          </p:nvSpPr>
          <p:spPr>
            <a:xfrm>
              <a:off x="1774667" y="3255111"/>
              <a:ext cx="34905" cy="41378"/>
            </a:xfrm>
            <a:custGeom>
              <a:rect b="b" l="l" r="r" t="t"/>
              <a:pathLst>
                <a:path extrusionOk="0" h="1272" w="1073">
                  <a:moveTo>
                    <a:pt x="525" y="0"/>
                  </a:moveTo>
                  <a:cubicBezTo>
                    <a:pt x="406" y="72"/>
                    <a:pt x="525" y="0"/>
                    <a:pt x="1" y="310"/>
                  </a:cubicBezTo>
                  <a:lnTo>
                    <a:pt x="453" y="1119"/>
                  </a:lnTo>
                  <a:cubicBezTo>
                    <a:pt x="502" y="1218"/>
                    <a:pt x="609" y="1271"/>
                    <a:pt x="717" y="1271"/>
                  </a:cubicBezTo>
                  <a:cubicBezTo>
                    <a:pt x="765" y="1271"/>
                    <a:pt x="814" y="1261"/>
                    <a:pt x="858" y="1238"/>
                  </a:cubicBezTo>
                  <a:cubicBezTo>
                    <a:pt x="1001" y="1143"/>
                    <a:pt x="1072" y="953"/>
                    <a:pt x="977" y="810"/>
                  </a:cubicBezTo>
                  <a:lnTo>
                    <a:pt x="5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88"/>
            <p:cNvSpPr/>
            <p:nvPr/>
          </p:nvSpPr>
          <p:spPr>
            <a:xfrm>
              <a:off x="2029539" y="3045911"/>
              <a:ext cx="75177" cy="114994"/>
            </a:xfrm>
            <a:custGeom>
              <a:rect b="b" l="l" r="r" t="t"/>
              <a:pathLst>
                <a:path extrusionOk="0" h="3535" w="2311">
                  <a:moveTo>
                    <a:pt x="360" y="0"/>
                  </a:moveTo>
                  <a:cubicBezTo>
                    <a:pt x="306" y="0"/>
                    <a:pt x="248" y="16"/>
                    <a:pt x="191" y="49"/>
                  </a:cubicBezTo>
                  <a:cubicBezTo>
                    <a:pt x="48" y="120"/>
                    <a:pt x="1" y="311"/>
                    <a:pt x="72" y="454"/>
                  </a:cubicBezTo>
                  <a:lnTo>
                    <a:pt x="1691" y="3383"/>
                  </a:lnTo>
                  <a:cubicBezTo>
                    <a:pt x="1724" y="3481"/>
                    <a:pt x="1837" y="3535"/>
                    <a:pt x="1950" y="3535"/>
                  </a:cubicBezTo>
                  <a:cubicBezTo>
                    <a:pt x="2001" y="3535"/>
                    <a:pt x="2052" y="3524"/>
                    <a:pt x="2096" y="3502"/>
                  </a:cubicBezTo>
                  <a:cubicBezTo>
                    <a:pt x="2263" y="3407"/>
                    <a:pt x="2311" y="3216"/>
                    <a:pt x="2215" y="3073"/>
                  </a:cubicBezTo>
                  <a:lnTo>
                    <a:pt x="620" y="168"/>
                  </a:lnTo>
                  <a:cubicBezTo>
                    <a:pt x="557" y="58"/>
                    <a:pt x="464" y="0"/>
                    <a:pt x="36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88"/>
            <p:cNvSpPr/>
            <p:nvPr/>
          </p:nvSpPr>
          <p:spPr>
            <a:xfrm>
              <a:off x="2058198" y="3098609"/>
              <a:ext cx="46518" cy="62295"/>
            </a:xfrm>
            <a:custGeom>
              <a:rect b="b" l="l" r="r" t="t"/>
              <a:pathLst>
                <a:path extrusionOk="0" h="1915" w="1430">
                  <a:moveTo>
                    <a:pt x="548" y="1"/>
                  </a:moveTo>
                  <a:cubicBezTo>
                    <a:pt x="25" y="286"/>
                    <a:pt x="120" y="239"/>
                    <a:pt x="1" y="286"/>
                  </a:cubicBezTo>
                  <a:cubicBezTo>
                    <a:pt x="96" y="453"/>
                    <a:pt x="715" y="1596"/>
                    <a:pt x="810" y="1763"/>
                  </a:cubicBezTo>
                  <a:cubicBezTo>
                    <a:pt x="876" y="1861"/>
                    <a:pt x="976" y="1915"/>
                    <a:pt x="1079" y="1915"/>
                  </a:cubicBezTo>
                  <a:cubicBezTo>
                    <a:pt x="1125" y="1915"/>
                    <a:pt x="1171" y="1904"/>
                    <a:pt x="1215" y="1882"/>
                  </a:cubicBezTo>
                  <a:cubicBezTo>
                    <a:pt x="1382" y="1787"/>
                    <a:pt x="1430" y="1596"/>
                    <a:pt x="1334" y="1453"/>
                  </a:cubicBezTo>
                  <a:lnTo>
                    <a:pt x="54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88"/>
            <p:cNvSpPr/>
            <p:nvPr/>
          </p:nvSpPr>
          <p:spPr>
            <a:xfrm>
              <a:off x="1917994" y="3180715"/>
              <a:ext cx="81358" cy="81390"/>
            </a:xfrm>
            <a:custGeom>
              <a:rect b="b" l="l" r="r" t="t"/>
              <a:pathLst>
                <a:path extrusionOk="0" h="2502" w="2501">
                  <a:moveTo>
                    <a:pt x="1239" y="1"/>
                  </a:moveTo>
                  <a:cubicBezTo>
                    <a:pt x="572" y="1"/>
                    <a:pt x="0" y="572"/>
                    <a:pt x="0" y="1263"/>
                  </a:cubicBezTo>
                  <a:cubicBezTo>
                    <a:pt x="0" y="1930"/>
                    <a:pt x="572" y="2501"/>
                    <a:pt x="1239" y="2501"/>
                  </a:cubicBezTo>
                  <a:cubicBezTo>
                    <a:pt x="1929" y="2501"/>
                    <a:pt x="2501" y="1930"/>
                    <a:pt x="2501" y="1263"/>
                  </a:cubicBezTo>
                  <a:cubicBezTo>
                    <a:pt x="2501" y="572"/>
                    <a:pt x="1929"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88"/>
            <p:cNvSpPr/>
            <p:nvPr/>
          </p:nvSpPr>
          <p:spPr>
            <a:xfrm>
              <a:off x="1957485" y="3180715"/>
              <a:ext cx="41118" cy="81390"/>
            </a:xfrm>
            <a:custGeom>
              <a:rect b="b" l="l" r="r" t="t"/>
              <a:pathLst>
                <a:path extrusionOk="0" h="2502" w="1264">
                  <a:moveTo>
                    <a:pt x="1" y="1"/>
                  </a:moveTo>
                  <a:lnTo>
                    <a:pt x="1" y="2501"/>
                  </a:lnTo>
                  <a:cubicBezTo>
                    <a:pt x="692" y="2501"/>
                    <a:pt x="1239" y="1930"/>
                    <a:pt x="1239" y="1263"/>
                  </a:cubicBezTo>
                  <a:cubicBezTo>
                    <a:pt x="1263" y="572"/>
                    <a:pt x="715"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88"/>
            <p:cNvSpPr/>
            <p:nvPr/>
          </p:nvSpPr>
          <p:spPr>
            <a:xfrm>
              <a:off x="1938130" y="3200884"/>
              <a:ext cx="41085" cy="41085"/>
            </a:xfrm>
            <a:custGeom>
              <a:rect b="b" l="l" r="r" t="t"/>
              <a:pathLst>
                <a:path extrusionOk="0" h="1263" w="1263">
                  <a:moveTo>
                    <a:pt x="620" y="0"/>
                  </a:moveTo>
                  <a:cubicBezTo>
                    <a:pt x="262" y="0"/>
                    <a:pt x="1" y="262"/>
                    <a:pt x="1" y="619"/>
                  </a:cubicBezTo>
                  <a:cubicBezTo>
                    <a:pt x="1" y="1000"/>
                    <a:pt x="262" y="1262"/>
                    <a:pt x="620" y="1262"/>
                  </a:cubicBezTo>
                  <a:cubicBezTo>
                    <a:pt x="953" y="1262"/>
                    <a:pt x="1263" y="953"/>
                    <a:pt x="1263" y="619"/>
                  </a:cubicBezTo>
                  <a:cubicBezTo>
                    <a:pt x="1263" y="262"/>
                    <a:pt x="977" y="0"/>
                    <a:pt x="620"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88"/>
            <p:cNvSpPr/>
            <p:nvPr/>
          </p:nvSpPr>
          <p:spPr>
            <a:xfrm>
              <a:off x="1957485" y="3200884"/>
              <a:ext cx="20201" cy="41085"/>
            </a:xfrm>
            <a:custGeom>
              <a:rect b="b" l="l" r="r" t="t"/>
              <a:pathLst>
                <a:path extrusionOk="0" h="1263" w="621">
                  <a:moveTo>
                    <a:pt x="1" y="0"/>
                  </a:moveTo>
                  <a:lnTo>
                    <a:pt x="1" y="1262"/>
                  </a:lnTo>
                  <a:cubicBezTo>
                    <a:pt x="358" y="1262"/>
                    <a:pt x="620" y="1000"/>
                    <a:pt x="620" y="643"/>
                  </a:cubicBezTo>
                  <a:cubicBezTo>
                    <a:pt x="620" y="286"/>
                    <a:pt x="358"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8" name="Google Shape;19858;p88"/>
          <p:cNvGrpSpPr/>
          <p:nvPr/>
        </p:nvGrpSpPr>
        <p:grpSpPr>
          <a:xfrm>
            <a:off x="2510625" y="3043406"/>
            <a:ext cx="351747" cy="342931"/>
            <a:chOff x="2510625" y="3043406"/>
            <a:chExt cx="351747" cy="342931"/>
          </a:xfrm>
        </p:grpSpPr>
        <p:sp>
          <p:nvSpPr>
            <p:cNvPr id="19859" name="Google Shape;19859;p88"/>
            <p:cNvSpPr/>
            <p:nvPr/>
          </p:nvSpPr>
          <p:spPr>
            <a:xfrm>
              <a:off x="2510625" y="3229543"/>
              <a:ext cx="169676" cy="156795"/>
            </a:xfrm>
            <a:custGeom>
              <a:rect b="b" l="l" r="r" t="t"/>
              <a:pathLst>
                <a:path extrusionOk="0" h="4820" w="5216">
                  <a:moveTo>
                    <a:pt x="3358" y="0"/>
                  </a:moveTo>
                  <a:lnTo>
                    <a:pt x="119" y="3691"/>
                  </a:lnTo>
                  <a:cubicBezTo>
                    <a:pt x="0" y="3810"/>
                    <a:pt x="24" y="4001"/>
                    <a:pt x="143" y="4120"/>
                  </a:cubicBezTo>
                  <a:cubicBezTo>
                    <a:pt x="668" y="4590"/>
                    <a:pt x="1313" y="4819"/>
                    <a:pt x="1956" y="4819"/>
                  </a:cubicBezTo>
                  <a:cubicBezTo>
                    <a:pt x="2715" y="4819"/>
                    <a:pt x="3471" y="4500"/>
                    <a:pt x="4025" y="3882"/>
                  </a:cubicBezTo>
                  <a:lnTo>
                    <a:pt x="4882" y="2906"/>
                  </a:lnTo>
                  <a:cubicBezTo>
                    <a:pt x="4930" y="2858"/>
                    <a:pt x="4978" y="2763"/>
                    <a:pt x="4978" y="2667"/>
                  </a:cubicBezTo>
                  <a:lnTo>
                    <a:pt x="4906" y="1929"/>
                  </a:lnTo>
                  <a:lnTo>
                    <a:pt x="5216" y="1596"/>
                  </a:lnTo>
                  <a:lnTo>
                    <a:pt x="3358"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88"/>
            <p:cNvSpPr/>
            <p:nvPr/>
          </p:nvSpPr>
          <p:spPr>
            <a:xfrm>
              <a:off x="2550898" y="3262073"/>
              <a:ext cx="129404" cy="124265"/>
            </a:xfrm>
            <a:custGeom>
              <a:rect b="b" l="l" r="r" t="t"/>
              <a:pathLst>
                <a:path extrusionOk="0" h="3820" w="3978">
                  <a:moveTo>
                    <a:pt x="3287" y="0"/>
                  </a:moveTo>
                  <a:cubicBezTo>
                    <a:pt x="3240" y="72"/>
                    <a:pt x="48" y="3668"/>
                    <a:pt x="1" y="3715"/>
                  </a:cubicBezTo>
                  <a:cubicBezTo>
                    <a:pt x="246" y="3785"/>
                    <a:pt x="493" y="3820"/>
                    <a:pt x="739" y="3820"/>
                  </a:cubicBezTo>
                  <a:cubicBezTo>
                    <a:pt x="1495" y="3820"/>
                    <a:pt x="2230" y="3493"/>
                    <a:pt x="2787" y="2882"/>
                  </a:cubicBezTo>
                  <a:lnTo>
                    <a:pt x="3644" y="1906"/>
                  </a:lnTo>
                  <a:cubicBezTo>
                    <a:pt x="3692" y="1858"/>
                    <a:pt x="3740" y="1763"/>
                    <a:pt x="3740" y="1667"/>
                  </a:cubicBezTo>
                  <a:lnTo>
                    <a:pt x="3668" y="929"/>
                  </a:lnTo>
                  <a:cubicBezTo>
                    <a:pt x="3978" y="596"/>
                    <a:pt x="3930" y="620"/>
                    <a:pt x="3978" y="596"/>
                  </a:cubicBezTo>
                  <a:lnTo>
                    <a:pt x="328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88"/>
            <p:cNvSpPr/>
            <p:nvPr/>
          </p:nvSpPr>
          <p:spPr>
            <a:xfrm>
              <a:off x="2619080" y="3043406"/>
              <a:ext cx="243292" cy="248367"/>
            </a:xfrm>
            <a:custGeom>
              <a:rect b="b" l="l" r="r" t="t"/>
              <a:pathLst>
                <a:path extrusionOk="0" h="7635" w="7479">
                  <a:moveTo>
                    <a:pt x="5743" y="1238"/>
                  </a:moveTo>
                  <a:cubicBezTo>
                    <a:pt x="5816" y="1238"/>
                    <a:pt x="5890" y="1263"/>
                    <a:pt x="5954" y="1317"/>
                  </a:cubicBezTo>
                  <a:cubicBezTo>
                    <a:pt x="6073" y="1436"/>
                    <a:pt x="6097" y="1626"/>
                    <a:pt x="5978" y="1745"/>
                  </a:cubicBezTo>
                  <a:lnTo>
                    <a:pt x="4763" y="3150"/>
                  </a:lnTo>
                  <a:cubicBezTo>
                    <a:pt x="4698" y="3216"/>
                    <a:pt x="4611" y="3252"/>
                    <a:pt x="4522" y="3252"/>
                  </a:cubicBezTo>
                  <a:cubicBezTo>
                    <a:pt x="4449" y="3252"/>
                    <a:pt x="4375" y="3228"/>
                    <a:pt x="4311" y="3174"/>
                  </a:cubicBezTo>
                  <a:cubicBezTo>
                    <a:pt x="4192" y="3055"/>
                    <a:pt x="4168" y="2888"/>
                    <a:pt x="4287" y="2745"/>
                  </a:cubicBezTo>
                  <a:lnTo>
                    <a:pt x="5502" y="1340"/>
                  </a:lnTo>
                  <a:cubicBezTo>
                    <a:pt x="5567" y="1275"/>
                    <a:pt x="5654" y="1238"/>
                    <a:pt x="5743" y="1238"/>
                  </a:cubicBezTo>
                  <a:close/>
                  <a:moveTo>
                    <a:pt x="5782" y="0"/>
                  </a:moveTo>
                  <a:cubicBezTo>
                    <a:pt x="5350" y="0"/>
                    <a:pt x="4918" y="181"/>
                    <a:pt x="4620" y="531"/>
                  </a:cubicBezTo>
                  <a:lnTo>
                    <a:pt x="0" y="5770"/>
                  </a:lnTo>
                  <a:lnTo>
                    <a:pt x="2048" y="7556"/>
                  </a:lnTo>
                  <a:cubicBezTo>
                    <a:pt x="2102" y="7610"/>
                    <a:pt x="2175" y="7634"/>
                    <a:pt x="2250" y="7634"/>
                  </a:cubicBezTo>
                  <a:cubicBezTo>
                    <a:pt x="2341" y="7634"/>
                    <a:pt x="2436" y="7598"/>
                    <a:pt x="2501" y="7532"/>
                  </a:cubicBezTo>
                  <a:lnTo>
                    <a:pt x="6907" y="2531"/>
                  </a:lnTo>
                  <a:cubicBezTo>
                    <a:pt x="7478" y="1912"/>
                    <a:pt x="7407" y="959"/>
                    <a:pt x="6788" y="388"/>
                  </a:cubicBezTo>
                  <a:cubicBezTo>
                    <a:pt x="6505" y="127"/>
                    <a:pt x="6144" y="0"/>
                    <a:pt x="578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88"/>
            <p:cNvSpPr/>
            <p:nvPr/>
          </p:nvSpPr>
          <p:spPr>
            <a:xfrm>
              <a:off x="2656262" y="3055995"/>
              <a:ext cx="206110" cy="236526"/>
            </a:xfrm>
            <a:custGeom>
              <a:rect b="b" l="l" r="r" t="t"/>
              <a:pathLst>
                <a:path extrusionOk="0" h="7271" w="6336">
                  <a:moveTo>
                    <a:pt x="5645" y="1"/>
                  </a:moveTo>
                  <a:lnTo>
                    <a:pt x="4811" y="953"/>
                  </a:lnTo>
                  <a:cubicBezTo>
                    <a:pt x="4930" y="1072"/>
                    <a:pt x="4954" y="1239"/>
                    <a:pt x="4835" y="1382"/>
                  </a:cubicBezTo>
                  <a:lnTo>
                    <a:pt x="3620" y="2787"/>
                  </a:lnTo>
                  <a:cubicBezTo>
                    <a:pt x="3549" y="2858"/>
                    <a:pt x="3453" y="2904"/>
                    <a:pt x="3356" y="2904"/>
                  </a:cubicBezTo>
                  <a:cubicBezTo>
                    <a:pt x="3291" y="2904"/>
                    <a:pt x="3226" y="2883"/>
                    <a:pt x="3168" y="2835"/>
                  </a:cubicBezTo>
                  <a:cubicBezTo>
                    <a:pt x="3144" y="2858"/>
                    <a:pt x="72" y="6335"/>
                    <a:pt x="1" y="6407"/>
                  </a:cubicBezTo>
                  <a:cubicBezTo>
                    <a:pt x="763" y="7050"/>
                    <a:pt x="596" y="6931"/>
                    <a:pt x="929" y="7193"/>
                  </a:cubicBezTo>
                  <a:cubicBezTo>
                    <a:pt x="983" y="7246"/>
                    <a:pt x="1056" y="7271"/>
                    <a:pt x="1131" y="7271"/>
                  </a:cubicBezTo>
                  <a:cubicBezTo>
                    <a:pt x="1222" y="7271"/>
                    <a:pt x="1316" y="7234"/>
                    <a:pt x="1382" y="7169"/>
                  </a:cubicBezTo>
                  <a:lnTo>
                    <a:pt x="5787" y="2168"/>
                  </a:lnTo>
                  <a:cubicBezTo>
                    <a:pt x="6335" y="1525"/>
                    <a:pt x="6264" y="572"/>
                    <a:pt x="564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3" name="Google Shape;19863;p88"/>
          <p:cNvGrpSpPr/>
          <p:nvPr/>
        </p:nvGrpSpPr>
        <p:grpSpPr>
          <a:xfrm>
            <a:off x="3284547" y="3042560"/>
            <a:ext cx="302919" cy="344265"/>
            <a:chOff x="3284547" y="3042560"/>
            <a:chExt cx="302919" cy="344265"/>
          </a:xfrm>
        </p:grpSpPr>
        <p:sp>
          <p:nvSpPr>
            <p:cNvPr id="19864" name="Google Shape;19864;p88"/>
            <p:cNvSpPr/>
            <p:nvPr/>
          </p:nvSpPr>
          <p:spPr>
            <a:xfrm>
              <a:off x="3393750" y="3042560"/>
              <a:ext cx="182884" cy="145962"/>
            </a:xfrm>
            <a:custGeom>
              <a:rect b="b" l="l" r="r" t="t"/>
              <a:pathLst>
                <a:path extrusionOk="0" h="4487" w="5622">
                  <a:moveTo>
                    <a:pt x="3758" y="1"/>
                  </a:moveTo>
                  <a:cubicBezTo>
                    <a:pt x="2912" y="1"/>
                    <a:pt x="2137" y="709"/>
                    <a:pt x="2192" y="1652"/>
                  </a:cubicBezTo>
                  <a:lnTo>
                    <a:pt x="1" y="4486"/>
                  </a:lnTo>
                  <a:lnTo>
                    <a:pt x="3668" y="4486"/>
                  </a:lnTo>
                  <a:lnTo>
                    <a:pt x="4383" y="2962"/>
                  </a:lnTo>
                  <a:cubicBezTo>
                    <a:pt x="5502" y="2462"/>
                    <a:pt x="5621" y="890"/>
                    <a:pt x="4550" y="223"/>
                  </a:cubicBezTo>
                  <a:cubicBezTo>
                    <a:pt x="4294" y="70"/>
                    <a:pt x="4022" y="1"/>
                    <a:pt x="37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88"/>
            <p:cNvSpPr/>
            <p:nvPr/>
          </p:nvSpPr>
          <p:spPr>
            <a:xfrm>
              <a:off x="3455752" y="3049814"/>
              <a:ext cx="120881" cy="138708"/>
            </a:xfrm>
            <a:custGeom>
              <a:rect b="b" l="l" r="r" t="t"/>
              <a:pathLst>
                <a:path extrusionOk="0" h="4264" w="3716">
                  <a:moveTo>
                    <a:pt x="2644" y="0"/>
                  </a:moveTo>
                  <a:lnTo>
                    <a:pt x="0" y="4263"/>
                  </a:lnTo>
                  <a:lnTo>
                    <a:pt x="1715" y="4263"/>
                  </a:lnTo>
                  <a:lnTo>
                    <a:pt x="2429" y="2739"/>
                  </a:lnTo>
                  <a:cubicBezTo>
                    <a:pt x="3596" y="2239"/>
                    <a:pt x="3715" y="667"/>
                    <a:pt x="2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88"/>
            <p:cNvSpPr/>
            <p:nvPr/>
          </p:nvSpPr>
          <p:spPr>
            <a:xfrm>
              <a:off x="3284547" y="3184586"/>
              <a:ext cx="302919" cy="144140"/>
            </a:xfrm>
            <a:custGeom>
              <a:rect b="b" l="l" r="r" t="t"/>
              <a:pathLst>
                <a:path extrusionOk="0" h="4431" w="9312">
                  <a:moveTo>
                    <a:pt x="286" y="1"/>
                  </a:moveTo>
                  <a:cubicBezTo>
                    <a:pt x="119" y="1"/>
                    <a:pt x="0" y="144"/>
                    <a:pt x="0" y="311"/>
                  </a:cubicBezTo>
                  <a:lnTo>
                    <a:pt x="0" y="1763"/>
                  </a:lnTo>
                  <a:cubicBezTo>
                    <a:pt x="0" y="2882"/>
                    <a:pt x="595" y="3883"/>
                    <a:pt x="1453" y="4430"/>
                  </a:cubicBezTo>
                  <a:lnTo>
                    <a:pt x="7859" y="4430"/>
                  </a:lnTo>
                  <a:cubicBezTo>
                    <a:pt x="8740" y="3883"/>
                    <a:pt x="9312" y="2859"/>
                    <a:pt x="9312" y="1763"/>
                  </a:cubicBezTo>
                  <a:lnTo>
                    <a:pt x="9312" y="311"/>
                  </a:lnTo>
                  <a:cubicBezTo>
                    <a:pt x="9288" y="144"/>
                    <a:pt x="9121" y="1"/>
                    <a:pt x="897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88"/>
            <p:cNvSpPr/>
            <p:nvPr/>
          </p:nvSpPr>
          <p:spPr>
            <a:xfrm>
              <a:off x="3434835" y="3184586"/>
              <a:ext cx="151850" cy="145702"/>
            </a:xfrm>
            <a:custGeom>
              <a:rect b="b" l="l" r="r" t="t"/>
              <a:pathLst>
                <a:path extrusionOk="0" h="4479" w="4668">
                  <a:moveTo>
                    <a:pt x="0" y="1"/>
                  </a:moveTo>
                  <a:lnTo>
                    <a:pt x="0" y="4478"/>
                  </a:lnTo>
                  <a:lnTo>
                    <a:pt x="3191" y="4478"/>
                  </a:lnTo>
                  <a:cubicBezTo>
                    <a:pt x="4096" y="3907"/>
                    <a:pt x="4644" y="2882"/>
                    <a:pt x="4644" y="1787"/>
                  </a:cubicBezTo>
                  <a:lnTo>
                    <a:pt x="4644" y="334"/>
                  </a:lnTo>
                  <a:cubicBezTo>
                    <a:pt x="4668" y="144"/>
                    <a:pt x="4501" y="1"/>
                    <a:pt x="43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88"/>
            <p:cNvSpPr/>
            <p:nvPr/>
          </p:nvSpPr>
          <p:spPr>
            <a:xfrm>
              <a:off x="3304683" y="3327133"/>
              <a:ext cx="261086" cy="59693"/>
            </a:xfrm>
            <a:custGeom>
              <a:rect b="b" l="l" r="r" t="t"/>
              <a:pathLst>
                <a:path extrusionOk="0" h="1835" w="8026">
                  <a:moveTo>
                    <a:pt x="286" y="1"/>
                  </a:moveTo>
                  <a:cubicBezTo>
                    <a:pt x="143" y="1"/>
                    <a:pt x="0" y="120"/>
                    <a:pt x="0" y="287"/>
                  </a:cubicBezTo>
                  <a:lnTo>
                    <a:pt x="0" y="1549"/>
                  </a:lnTo>
                  <a:cubicBezTo>
                    <a:pt x="0" y="1692"/>
                    <a:pt x="119" y="1835"/>
                    <a:pt x="286" y="1835"/>
                  </a:cubicBezTo>
                  <a:lnTo>
                    <a:pt x="7740" y="1835"/>
                  </a:lnTo>
                  <a:cubicBezTo>
                    <a:pt x="7907" y="1835"/>
                    <a:pt x="8026" y="1692"/>
                    <a:pt x="8026" y="1549"/>
                  </a:cubicBezTo>
                  <a:lnTo>
                    <a:pt x="8026" y="287"/>
                  </a:lnTo>
                  <a:cubicBezTo>
                    <a:pt x="8026" y="144"/>
                    <a:pt x="7907" y="1"/>
                    <a:pt x="774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88"/>
            <p:cNvSpPr/>
            <p:nvPr/>
          </p:nvSpPr>
          <p:spPr>
            <a:xfrm>
              <a:off x="3435583" y="3326352"/>
              <a:ext cx="130185" cy="60473"/>
            </a:xfrm>
            <a:custGeom>
              <a:rect b="b" l="l" r="r" t="t"/>
              <a:pathLst>
                <a:path extrusionOk="0" h="1859" w="4002">
                  <a:moveTo>
                    <a:pt x="1" y="1"/>
                  </a:moveTo>
                  <a:lnTo>
                    <a:pt x="1" y="1859"/>
                  </a:lnTo>
                  <a:lnTo>
                    <a:pt x="3716" y="1859"/>
                  </a:lnTo>
                  <a:cubicBezTo>
                    <a:pt x="3883" y="1859"/>
                    <a:pt x="4002" y="1716"/>
                    <a:pt x="4002" y="1573"/>
                  </a:cubicBezTo>
                  <a:lnTo>
                    <a:pt x="4002" y="311"/>
                  </a:lnTo>
                  <a:cubicBezTo>
                    <a:pt x="4002" y="144"/>
                    <a:pt x="3883" y="1"/>
                    <a:pt x="37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0" name="Google Shape;19870;p88"/>
          <p:cNvGrpSpPr/>
          <p:nvPr/>
        </p:nvGrpSpPr>
        <p:grpSpPr>
          <a:xfrm>
            <a:off x="4039861" y="3042170"/>
            <a:ext cx="302919" cy="346217"/>
            <a:chOff x="4039861" y="3042170"/>
            <a:chExt cx="302919" cy="346217"/>
          </a:xfrm>
        </p:grpSpPr>
        <p:sp>
          <p:nvSpPr>
            <p:cNvPr id="19871" name="Google Shape;19871;p88"/>
            <p:cNvSpPr/>
            <p:nvPr/>
          </p:nvSpPr>
          <p:spPr>
            <a:xfrm>
              <a:off x="4039861" y="3212497"/>
              <a:ext cx="302919" cy="174328"/>
            </a:xfrm>
            <a:custGeom>
              <a:rect b="b" l="l" r="r" t="t"/>
              <a:pathLst>
                <a:path extrusionOk="0" h="5359" w="9312">
                  <a:moveTo>
                    <a:pt x="191" y="0"/>
                  </a:moveTo>
                  <a:lnTo>
                    <a:pt x="0" y="96"/>
                  </a:lnTo>
                  <a:lnTo>
                    <a:pt x="0" y="715"/>
                  </a:lnTo>
                  <a:cubicBezTo>
                    <a:pt x="0" y="3287"/>
                    <a:pt x="2072" y="5359"/>
                    <a:pt x="4668" y="5359"/>
                  </a:cubicBezTo>
                  <a:cubicBezTo>
                    <a:pt x="7216" y="5359"/>
                    <a:pt x="9312" y="3287"/>
                    <a:pt x="9312" y="715"/>
                  </a:cubicBezTo>
                  <a:lnTo>
                    <a:pt x="9312" y="96"/>
                  </a:lnTo>
                  <a:lnTo>
                    <a:pt x="9240" y="0"/>
                  </a:lnTo>
                  <a:lnTo>
                    <a:pt x="6906" y="0"/>
                  </a:lnTo>
                  <a:lnTo>
                    <a:pt x="6811" y="96"/>
                  </a:lnTo>
                  <a:lnTo>
                    <a:pt x="6811" y="715"/>
                  </a:lnTo>
                  <a:cubicBezTo>
                    <a:pt x="6811" y="1905"/>
                    <a:pt x="5835" y="2906"/>
                    <a:pt x="4644" y="2906"/>
                  </a:cubicBezTo>
                  <a:cubicBezTo>
                    <a:pt x="3453" y="2906"/>
                    <a:pt x="2453" y="1905"/>
                    <a:pt x="2453" y="715"/>
                  </a:cubicBezTo>
                  <a:lnTo>
                    <a:pt x="2453" y="96"/>
                  </a:lnTo>
                  <a:lnTo>
                    <a:pt x="226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88"/>
            <p:cNvSpPr/>
            <p:nvPr/>
          </p:nvSpPr>
          <p:spPr>
            <a:xfrm>
              <a:off x="4127399" y="3042658"/>
              <a:ext cx="127062" cy="161674"/>
            </a:xfrm>
            <a:custGeom>
              <a:rect b="b" l="l" r="r" t="t"/>
              <a:pathLst>
                <a:path extrusionOk="0" h="4970" w="3906">
                  <a:moveTo>
                    <a:pt x="2894" y="0"/>
                  </a:moveTo>
                  <a:cubicBezTo>
                    <a:pt x="2824" y="0"/>
                    <a:pt x="2752" y="24"/>
                    <a:pt x="2691" y="77"/>
                  </a:cubicBezTo>
                  <a:lnTo>
                    <a:pt x="215" y="2268"/>
                  </a:lnTo>
                  <a:cubicBezTo>
                    <a:pt x="0" y="2459"/>
                    <a:pt x="119" y="2816"/>
                    <a:pt x="429" y="2816"/>
                  </a:cubicBezTo>
                  <a:lnTo>
                    <a:pt x="1000" y="2816"/>
                  </a:lnTo>
                  <a:lnTo>
                    <a:pt x="715" y="4626"/>
                  </a:lnTo>
                  <a:cubicBezTo>
                    <a:pt x="681" y="4827"/>
                    <a:pt x="848" y="4969"/>
                    <a:pt x="1025" y="4969"/>
                  </a:cubicBezTo>
                  <a:cubicBezTo>
                    <a:pt x="1099" y="4969"/>
                    <a:pt x="1175" y="4944"/>
                    <a:pt x="1239" y="4888"/>
                  </a:cubicBezTo>
                  <a:lnTo>
                    <a:pt x="3692" y="2721"/>
                  </a:lnTo>
                  <a:cubicBezTo>
                    <a:pt x="3906" y="2554"/>
                    <a:pt x="3787" y="2197"/>
                    <a:pt x="3501" y="2197"/>
                  </a:cubicBezTo>
                  <a:lnTo>
                    <a:pt x="2929" y="2197"/>
                  </a:lnTo>
                  <a:lnTo>
                    <a:pt x="3191" y="339"/>
                  </a:lnTo>
                  <a:cubicBezTo>
                    <a:pt x="3243" y="151"/>
                    <a:pt x="3073" y="0"/>
                    <a:pt x="28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88"/>
            <p:cNvSpPr/>
            <p:nvPr/>
          </p:nvSpPr>
          <p:spPr>
            <a:xfrm>
              <a:off x="4039861" y="3145095"/>
              <a:ext cx="79829" cy="70525"/>
            </a:xfrm>
            <a:custGeom>
              <a:rect b="b" l="l" r="r" t="t"/>
              <a:pathLst>
                <a:path extrusionOk="0" h="2168" w="2454">
                  <a:moveTo>
                    <a:pt x="286" y="0"/>
                  </a:moveTo>
                  <a:cubicBezTo>
                    <a:pt x="119" y="0"/>
                    <a:pt x="0" y="143"/>
                    <a:pt x="0" y="286"/>
                  </a:cubicBezTo>
                  <a:lnTo>
                    <a:pt x="0" y="2168"/>
                  </a:lnTo>
                  <a:lnTo>
                    <a:pt x="2453" y="2168"/>
                  </a:lnTo>
                  <a:lnTo>
                    <a:pt x="2453" y="286"/>
                  </a:lnTo>
                  <a:cubicBezTo>
                    <a:pt x="2453" y="119"/>
                    <a:pt x="2310" y="0"/>
                    <a:pt x="216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88"/>
            <p:cNvSpPr/>
            <p:nvPr/>
          </p:nvSpPr>
          <p:spPr>
            <a:xfrm>
              <a:off x="4190930" y="3213278"/>
              <a:ext cx="151069" cy="175109"/>
            </a:xfrm>
            <a:custGeom>
              <a:rect b="b" l="l" r="r" t="t"/>
              <a:pathLst>
                <a:path extrusionOk="0" h="5383" w="4644">
                  <a:moveTo>
                    <a:pt x="2215" y="0"/>
                  </a:moveTo>
                  <a:lnTo>
                    <a:pt x="2167" y="72"/>
                  </a:lnTo>
                  <a:lnTo>
                    <a:pt x="2167" y="691"/>
                  </a:lnTo>
                  <a:cubicBezTo>
                    <a:pt x="2167" y="1881"/>
                    <a:pt x="1191" y="2882"/>
                    <a:pt x="0" y="2882"/>
                  </a:cubicBezTo>
                  <a:lnTo>
                    <a:pt x="0" y="5382"/>
                  </a:lnTo>
                  <a:cubicBezTo>
                    <a:pt x="2548" y="5382"/>
                    <a:pt x="4644" y="3286"/>
                    <a:pt x="4644" y="738"/>
                  </a:cubicBezTo>
                  <a:lnTo>
                    <a:pt x="4644" y="95"/>
                  </a:lnTo>
                  <a:lnTo>
                    <a:pt x="45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88"/>
            <p:cNvSpPr/>
            <p:nvPr/>
          </p:nvSpPr>
          <p:spPr>
            <a:xfrm>
              <a:off x="4191678" y="3042170"/>
              <a:ext cx="62783" cy="139359"/>
            </a:xfrm>
            <a:custGeom>
              <a:rect b="b" l="l" r="r" t="t"/>
              <a:pathLst>
                <a:path extrusionOk="0" h="4284" w="1930">
                  <a:moveTo>
                    <a:pt x="922" y="0"/>
                  </a:moveTo>
                  <a:cubicBezTo>
                    <a:pt x="852" y="0"/>
                    <a:pt x="779" y="28"/>
                    <a:pt x="715" y="92"/>
                  </a:cubicBezTo>
                  <a:lnTo>
                    <a:pt x="1" y="759"/>
                  </a:lnTo>
                  <a:lnTo>
                    <a:pt x="1" y="4284"/>
                  </a:lnTo>
                  <a:lnTo>
                    <a:pt x="1763" y="2736"/>
                  </a:lnTo>
                  <a:cubicBezTo>
                    <a:pt x="1930" y="2569"/>
                    <a:pt x="1811" y="2212"/>
                    <a:pt x="1525" y="2212"/>
                  </a:cubicBezTo>
                  <a:lnTo>
                    <a:pt x="953" y="2212"/>
                  </a:lnTo>
                  <a:lnTo>
                    <a:pt x="1215" y="354"/>
                  </a:lnTo>
                  <a:cubicBezTo>
                    <a:pt x="1232" y="154"/>
                    <a:pt x="1085" y="0"/>
                    <a:pt x="92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88"/>
            <p:cNvSpPr/>
            <p:nvPr/>
          </p:nvSpPr>
          <p:spPr>
            <a:xfrm>
              <a:off x="4261423" y="3145095"/>
              <a:ext cx="80577" cy="70525"/>
            </a:xfrm>
            <a:custGeom>
              <a:rect b="b" l="l" r="r" t="t"/>
              <a:pathLst>
                <a:path extrusionOk="0" h="2168" w="2477">
                  <a:moveTo>
                    <a:pt x="286" y="0"/>
                  </a:moveTo>
                  <a:cubicBezTo>
                    <a:pt x="119" y="0"/>
                    <a:pt x="0" y="143"/>
                    <a:pt x="0" y="286"/>
                  </a:cubicBezTo>
                  <a:lnTo>
                    <a:pt x="0" y="2168"/>
                  </a:lnTo>
                  <a:lnTo>
                    <a:pt x="2477" y="2168"/>
                  </a:lnTo>
                  <a:lnTo>
                    <a:pt x="2477" y="286"/>
                  </a:lnTo>
                  <a:cubicBezTo>
                    <a:pt x="2477" y="119"/>
                    <a:pt x="2358" y="0"/>
                    <a:pt x="21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7" name="Google Shape;19877;p88"/>
          <p:cNvGrpSpPr/>
          <p:nvPr/>
        </p:nvGrpSpPr>
        <p:grpSpPr>
          <a:xfrm>
            <a:off x="4822272" y="3042072"/>
            <a:ext cx="232459" cy="344753"/>
            <a:chOff x="4822272" y="3042072"/>
            <a:chExt cx="232459" cy="344753"/>
          </a:xfrm>
        </p:grpSpPr>
        <p:sp>
          <p:nvSpPr>
            <p:cNvPr id="19878" name="Google Shape;19878;p88"/>
            <p:cNvSpPr/>
            <p:nvPr/>
          </p:nvSpPr>
          <p:spPr>
            <a:xfrm>
              <a:off x="4822272" y="3042072"/>
              <a:ext cx="232459" cy="232427"/>
            </a:xfrm>
            <a:custGeom>
              <a:rect b="b" l="l" r="r" t="t"/>
              <a:pathLst>
                <a:path extrusionOk="0" h="7145" w="7146">
                  <a:moveTo>
                    <a:pt x="3573" y="0"/>
                  </a:moveTo>
                  <a:cubicBezTo>
                    <a:pt x="1596" y="0"/>
                    <a:pt x="1" y="1619"/>
                    <a:pt x="1" y="3572"/>
                  </a:cubicBezTo>
                  <a:cubicBezTo>
                    <a:pt x="1" y="5430"/>
                    <a:pt x="1454" y="7144"/>
                    <a:pt x="3597" y="7144"/>
                  </a:cubicBezTo>
                  <a:cubicBezTo>
                    <a:pt x="5526" y="7144"/>
                    <a:pt x="7145" y="5549"/>
                    <a:pt x="7145" y="3572"/>
                  </a:cubicBezTo>
                  <a:cubicBezTo>
                    <a:pt x="7145" y="1619"/>
                    <a:pt x="5526" y="0"/>
                    <a:pt x="35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88"/>
            <p:cNvSpPr/>
            <p:nvPr/>
          </p:nvSpPr>
          <p:spPr>
            <a:xfrm>
              <a:off x="4936941" y="3042072"/>
              <a:ext cx="117791" cy="232459"/>
            </a:xfrm>
            <a:custGeom>
              <a:rect b="b" l="l" r="r" t="t"/>
              <a:pathLst>
                <a:path extrusionOk="0" h="7146" w="3621">
                  <a:moveTo>
                    <a:pt x="0" y="0"/>
                  </a:moveTo>
                  <a:lnTo>
                    <a:pt x="0" y="7144"/>
                  </a:lnTo>
                  <a:cubicBezTo>
                    <a:pt x="28" y="7145"/>
                    <a:pt x="55" y="7145"/>
                    <a:pt x="83" y="7145"/>
                  </a:cubicBezTo>
                  <a:cubicBezTo>
                    <a:pt x="1931" y="7145"/>
                    <a:pt x="3573" y="5567"/>
                    <a:pt x="3573" y="3572"/>
                  </a:cubicBezTo>
                  <a:cubicBezTo>
                    <a:pt x="3620" y="1619"/>
                    <a:pt x="2001"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88"/>
            <p:cNvSpPr/>
            <p:nvPr/>
          </p:nvSpPr>
          <p:spPr>
            <a:xfrm>
              <a:off x="4885023" y="3140671"/>
              <a:ext cx="105397" cy="108260"/>
            </a:xfrm>
            <a:custGeom>
              <a:rect b="b" l="l" r="r" t="t"/>
              <a:pathLst>
                <a:path extrusionOk="0" h="3328" w="3240">
                  <a:moveTo>
                    <a:pt x="374" y="0"/>
                  </a:moveTo>
                  <a:cubicBezTo>
                    <a:pt x="199" y="0"/>
                    <a:pt x="48" y="143"/>
                    <a:pt x="48" y="303"/>
                  </a:cubicBezTo>
                  <a:cubicBezTo>
                    <a:pt x="48" y="494"/>
                    <a:pt x="1" y="136"/>
                    <a:pt x="620" y="3328"/>
                  </a:cubicBezTo>
                  <a:lnTo>
                    <a:pt x="1239" y="3328"/>
                  </a:lnTo>
                  <a:lnTo>
                    <a:pt x="739" y="756"/>
                  </a:lnTo>
                  <a:lnTo>
                    <a:pt x="739" y="756"/>
                  </a:lnTo>
                  <a:cubicBezTo>
                    <a:pt x="867" y="805"/>
                    <a:pt x="922" y="834"/>
                    <a:pt x="989" y="834"/>
                  </a:cubicBezTo>
                  <a:cubicBezTo>
                    <a:pt x="1085" y="834"/>
                    <a:pt x="1206" y="776"/>
                    <a:pt x="1596" y="637"/>
                  </a:cubicBezTo>
                  <a:cubicBezTo>
                    <a:pt x="2025" y="765"/>
                    <a:pt x="2154" y="817"/>
                    <a:pt x="2250" y="817"/>
                  </a:cubicBezTo>
                  <a:cubicBezTo>
                    <a:pt x="2314" y="817"/>
                    <a:pt x="2363" y="794"/>
                    <a:pt x="2478" y="756"/>
                  </a:cubicBezTo>
                  <a:lnTo>
                    <a:pt x="2478" y="756"/>
                  </a:lnTo>
                  <a:lnTo>
                    <a:pt x="1954" y="3328"/>
                  </a:lnTo>
                  <a:lnTo>
                    <a:pt x="2597" y="3328"/>
                  </a:lnTo>
                  <a:cubicBezTo>
                    <a:pt x="3240" y="113"/>
                    <a:pt x="3192" y="494"/>
                    <a:pt x="3216" y="303"/>
                  </a:cubicBezTo>
                  <a:cubicBezTo>
                    <a:pt x="3216" y="143"/>
                    <a:pt x="3065" y="0"/>
                    <a:pt x="2890" y="0"/>
                  </a:cubicBezTo>
                  <a:cubicBezTo>
                    <a:pt x="2856" y="0"/>
                    <a:pt x="2822" y="6"/>
                    <a:pt x="2787" y="17"/>
                  </a:cubicBezTo>
                  <a:lnTo>
                    <a:pt x="2263" y="184"/>
                  </a:lnTo>
                  <a:lnTo>
                    <a:pt x="1715" y="17"/>
                  </a:lnTo>
                  <a:cubicBezTo>
                    <a:pt x="1691" y="12"/>
                    <a:pt x="1670" y="10"/>
                    <a:pt x="1648" y="10"/>
                  </a:cubicBezTo>
                  <a:cubicBezTo>
                    <a:pt x="1563" y="10"/>
                    <a:pt x="1454" y="52"/>
                    <a:pt x="1001" y="184"/>
                  </a:cubicBezTo>
                  <a:lnTo>
                    <a:pt x="477" y="17"/>
                  </a:lnTo>
                  <a:cubicBezTo>
                    <a:pt x="442" y="6"/>
                    <a:pt x="408" y="0"/>
                    <a:pt x="37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88"/>
            <p:cNvSpPr/>
            <p:nvPr/>
          </p:nvSpPr>
          <p:spPr>
            <a:xfrm>
              <a:off x="4936941" y="3140671"/>
              <a:ext cx="53479" cy="108260"/>
            </a:xfrm>
            <a:custGeom>
              <a:rect b="b" l="l" r="r" t="t"/>
              <a:pathLst>
                <a:path extrusionOk="0" h="3328" w="1644">
                  <a:moveTo>
                    <a:pt x="1270" y="0"/>
                  </a:moveTo>
                  <a:cubicBezTo>
                    <a:pt x="1237" y="0"/>
                    <a:pt x="1202" y="6"/>
                    <a:pt x="1167" y="17"/>
                  </a:cubicBezTo>
                  <a:lnTo>
                    <a:pt x="643" y="184"/>
                  </a:lnTo>
                  <a:cubicBezTo>
                    <a:pt x="72" y="17"/>
                    <a:pt x="72" y="17"/>
                    <a:pt x="0" y="17"/>
                  </a:cubicBezTo>
                  <a:lnTo>
                    <a:pt x="0" y="637"/>
                  </a:lnTo>
                  <a:cubicBezTo>
                    <a:pt x="429" y="765"/>
                    <a:pt x="558" y="817"/>
                    <a:pt x="654" y="817"/>
                  </a:cubicBezTo>
                  <a:cubicBezTo>
                    <a:pt x="718" y="817"/>
                    <a:pt x="767" y="794"/>
                    <a:pt x="882" y="756"/>
                  </a:cubicBezTo>
                  <a:lnTo>
                    <a:pt x="882" y="756"/>
                  </a:lnTo>
                  <a:lnTo>
                    <a:pt x="358" y="3328"/>
                  </a:lnTo>
                  <a:lnTo>
                    <a:pt x="1001" y="3328"/>
                  </a:lnTo>
                  <a:cubicBezTo>
                    <a:pt x="1644" y="113"/>
                    <a:pt x="1548" y="494"/>
                    <a:pt x="1596" y="303"/>
                  </a:cubicBezTo>
                  <a:cubicBezTo>
                    <a:pt x="1596" y="143"/>
                    <a:pt x="1445" y="0"/>
                    <a:pt x="1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88"/>
            <p:cNvSpPr/>
            <p:nvPr/>
          </p:nvSpPr>
          <p:spPr>
            <a:xfrm>
              <a:off x="4867229" y="3245808"/>
              <a:ext cx="141018" cy="141018"/>
            </a:xfrm>
            <a:custGeom>
              <a:rect b="b" l="l" r="r" t="t"/>
              <a:pathLst>
                <a:path extrusionOk="0" h="4335" w="4335">
                  <a:moveTo>
                    <a:pt x="310" y="0"/>
                  </a:moveTo>
                  <a:cubicBezTo>
                    <a:pt x="167" y="0"/>
                    <a:pt x="0" y="119"/>
                    <a:pt x="0" y="286"/>
                  </a:cubicBezTo>
                  <a:lnTo>
                    <a:pt x="0" y="3406"/>
                  </a:lnTo>
                  <a:cubicBezTo>
                    <a:pt x="0" y="3477"/>
                    <a:pt x="48" y="3572"/>
                    <a:pt x="95" y="3620"/>
                  </a:cubicBezTo>
                  <a:lnTo>
                    <a:pt x="715" y="4263"/>
                  </a:lnTo>
                  <a:cubicBezTo>
                    <a:pt x="786" y="4311"/>
                    <a:pt x="834" y="4335"/>
                    <a:pt x="929" y="4335"/>
                  </a:cubicBezTo>
                  <a:lnTo>
                    <a:pt x="3406" y="4335"/>
                  </a:lnTo>
                  <a:cubicBezTo>
                    <a:pt x="3501" y="4335"/>
                    <a:pt x="3548" y="4311"/>
                    <a:pt x="3620" y="4263"/>
                  </a:cubicBezTo>
                  <a:lnTo>
                    <a:pt x="4239" y="3620"/>
                  </a:lnTo>
                  <a:cubicBezTo>
                    <a:pt x="4287" y="3572"/>
                    <a:pt x="4334" y="3501"/>
                    <a:pt x="4334" y="3406"/>
                  </a:cubicBezTo>
                  <a:lnTo>
                    <a:pt x="4334" y="286"/>
                  </a:lnTo>
                  <a:cubicBezTo>
                    <a:pt x="4334" y="143"/>
                    <a:pt x="4215" y="0"/>
                    <a:pt x="402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88"/>
            <p:cNvSpPr/>
            <p:nvPr/>
          </p:nvSpPr>
          <p:spPr>
            <a:xfrm>
              <a:off x="4936941" y="3245027"/>
              <a:ext cx="71306" cy="141798"/>
            </a:xfrm>
            <a:custGeom>
              <a:rect b="b" l="l" r="r" t="t"/>
              <a:pathLst>
                <a:path extrusionOk="0" h="4359" w="2192">
                  <a:moveTo>
                    <a:pt x="0" y="0"/>
                  </a:moveTo>
                  <a:lnTo>
                    <a:pt x="0" y="4359"/>
                  </a:lnTo>
                  <a:lnTo>
                    <a:pt x="1263" y="4359"/>
                  </a:lnTo>
                  <a:cubicBezTo>
                    <a:pt x="1358" y="4359"/>
                    <a:pt x="1405" y="4335"/>
                    <a:pt x="1477" y="4287"/>
                  </a:cubicBezTo>
                  <a:lnTo>
                    <a:pt x="2096" y="3644"/>
                  </a:lnTo>
                  <a:cubicBezTo>
                    <a:pt x="2144" y="3596"/>
                    <a:pt x="2191" y="3501"/>
                    <a:pt x="2191" y="3430"/>
                  </a:cubicBezTo>
                  <a:lnTo>
                    <a:pt x="2191" y="310"/>
                  </a:lnTo>
                  <a:cubicBezTo>
                    <a:pt x="2191" y="143"/>
                    <a:pt x="2048" y="0"/>
                    <a:pt x="1882"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88"/>
            <p:cNvSpPr/>
            <p:nvPr/>
          </p:nvSpPr>
          <p:spPr>
            <a:xfrm>
              <a:off x="4855583" y="3285299"/>
              <a:ext cx="164276" cy="20169"/>
            </a:xfrm>
            <a:custGeom>
              <a:rect b="b" l="l" r="r" t="t"/>
              <a:pathLst>
                <a:path extrusionOk="0" h="620" w="5050">
                  <a:moveTo>
                    <a:pt x="334" y="1"/>
                  </a:moveTo>
                  <a:cubicBezTo>
                    <a:pt x="144" y="1"/>
                    <a:pt x="1" y="191"/>
                    <a:pt x="25" y="358"/>
                  </a:cubicBezTo>
                  <a:cubicBezTo>
                    <a:pt x="72" y="501"/>
                    <a:pt x="215" y="620"/>
                    <a:pt x="358" y="620"/>
                  </a:cubicBezTo>
                  <a:lnTo>
                    <a:pt x="4716" y="620"/>
                  </a:lnTo>
                  <a:cubicBezTo>
                    <a:pt x="4883" y="620"/>
                    <a:pt x="5050" y="453"/>
                    <a:pt x="5002" y="263"/>
                  </a:cubicBezTo>
                  <a:cubicBezTo>
                    <a:pt x="4978" y="120"/>
                    <a:pt x="4835" y="1"/>
                    <a:pt x="466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88"/>
            <p:cNvSpPr/>
            <p:nvPr/>
          </p:nvSpPr>
          <p:spPr>
            <a:xfrm>
              <a:off x="4938502" y="3285299"/>
              <a:ext cx="81358" cy="20169"/>
            </a:xfrm>
            <a:custGeom>
              <a:rect b="b" l="l" r="r" t="t"/>
              <a:pathLst>
                <a:path extrusionOk="0" h="620" w="2501">
                  <a:moveTo>
                    <a:pt x="0" y="1"/>
                  </a:moveTo>
                  <a:lnTo>
                    <a:pt x="0" y="620"/>
                  </a:lnTo>
                  <a:lnTo>
                    <a:pt x="2167" y="620"/>
                  </a:lnTo>
                  <a:cubicBezTo>
                    <a:pt x="2334" y="620"/>
                    <a:pt x="2501" y="453"/>
                    <a:pt x="2453" y="263"/>
                  </a:cubicBezTo>
                  <a:cubicBezTo>
                    <a:pt x="2429" y="120"/>
                    <a:pt x="2286" y="1"/>
                    <a:pt x="2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88"/>
            <p:cNvSpPr/>
            <p:nvPr/>
          </p:nvSpPr>
          <p:spPr>
            <a:xfrm>
              <a:off x="4855583" y="3324823"/>
              <a:ext cx="164276" cy="20949"/>
            </a:xfrm>
            <a:custGeom>
              <a:rect b="b" l="l" r="r" t="t"/>
              <a:pathLst>
                <a:path extrusionOk="0" h="644" w="5050">
                  <a:moveTo>
                    <a:pt x="334" y="0"/>
                  </a:moveTo>
                  <a:cubicBezTo>
                    <a:pt x="144" y="0"/>
                    <a:pt x="1" y="191"/>
                    <a:pt x="25" y="358"/>
                  </a:cubicBezTo>
                  <a:cubicBezTo>
                    <a:pt x="72" y="524"/>
                    <a:pt x="215" y="643"/>
                    <a:pt x="358" y="643"/>
                  </a:cubicBezTo>
                  <a:lnTo>
                    <a:pt x="4716" y="643"/>
                  </a:lnTo>
                  <a:cubicBezTo>
                    <a:pt x="4883" y="643"/>
                    <a:pt x="5050" y="477"/>
                    <a:pt x="5002" y="286"/>
                  </a:cubicBezTo>
                  <a:cubicBezTo>
                    <a:pt x="4978" y="119"/>
                    <a:pt x="4835" y="0"/>
                    <a:pt x="466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88"/>
            <p:cNvSpPr/>
            <p:nvPr/>
          </p:nvSpPr>
          <p:spPr>
            <a:xfrm>
              <a:off x="4936941" y="3324823"/>
              <a:ext cx="81358" cy="20949"/>
            </a:xfrm>
            <a:custGeom>
              <a:rect b="b" l="l" r="r" t="t"/>
              <a:pathLst>
                <a:path extrusionOk="0" h="644" w="2501">
                  <a:moveTo>
                    <a:pt x="0" y="0"/>
                  </a:moveTo>
                  <a:lnTo>
                    <a:pt x="0" y="643"/>
                  </a:lnTo>
                  <a:lnTo>
                    <a:pt x="2191" y="643"/>
                  </a:lnTo>
                  <a:cubicBezTo>
                    <a:pt x="2334" y="643"/>
                    <a:pt x="2477" y="548"/>
                    <a:pt x="2477" y="358"/>
                  </a:cubicBezTo>
                  <a:cubicBezTo>
                    <a:pt x="2501" y="167"/>
                    <a:pt x="2358" y="0"/>
                    <a:pt x="219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8" name="Google Shape;19888;p88"/>
          <p:cNvGrpSpPr/>
          <p:nvPr/>
        </p:nvGrpSpPr>
        <p:grpSpPr>
          <a:xfrm>
            <a:off x="5568315" y="3042072"/>
            <a:ext cx="241730" cy="344753"/>
            <a:chOff x="5568315" y="3042072"/>
            <a:chExt cx="241730" cy="344753"/>
          </a:xfrm>
        </p:grpSpPr>
        <p:sp>
          <p:nvSpPr>
            <p:cNvPr id="19889" name="Google Shape;19889;p88"/>
            <p:cNvSpPr/>
            <p:nvPr/>
          </p:nvSpPr>
          <p:spPr>
            <a:xfrm>
              <a:off x="5620981" y="3042983"/>
              <a:ext cx="123224" cy="143978"/>
            </a:xfrm>
            <a:custGeom>
              <a:rect b="b" l="l" r="r" t="t"/>
              <a:pathLst>
                <a:path extrusionOk="0" h="4426" w="3788">
                  <a:moveTo>
                    <a:pt x="1796" y="1"/>
                  </a:moveTo>
                  <a:cubicBezTo>
                    <a:pt x="1744" y="1"/>
                    <a:pt x="1691" y="14"/>
                    <a:pt x="1644" y="44"/>
                  </a:cubicBezTo>
                  <a:cubicBezTo>
                    <a:pt x="1572" y="67"/>
                    <a:pt x="1" y="1020"/>
                    <a:pt x="1" y="2639"/>
                  </a:cubicBezTo>
                  <a:cubicBezTo>
                    <a:pt x="1" y="3616"/>
                    <a:pt x="810" y="4425"/>
                    <a:pt x="1787" y="4425"/>
                  </a:cubicBezTo>
                  <a:cubicBezTo>
                    <a:pt x="2906" y="4378"/>
                    <a:pt x="3787" y="3354"/>
                    <a:pt x="3549" y="2211"/>
                  </a:cubicBezTo>
                  <a:cubicBezTo>
                    <a:pt x="3454" y="1711"/>
                    <a:pt x="3216" y="1210"/>
                    <a:pt x="2787" y="758"/>
                  </a:cubicBezTo>
                  <a:cubicBezTo>
                    <a:pt x="2743" y="685"/>
                    <a:pt x="2664" y="657"/>
                    <a:pt x="2576" y="657"/>
                  </a:cubicBezTo>
                  <a:cubicBezTo>
                    <a:pt x="2520" y="657"/>
                    <a:pt x="2461" y="668"/>
                    <a:pt x="2406" y="687"/>
                  </a:cubicBezTo>
                  <a:lnTo>
                    <a:pt x="2120" y="853"/>
                  </a:lnTo>
                  <a:lnTo>
                    <a:pt x="2120" y="306"/>
                  </a:lnTo>
                  <a:cubicBezTo>
                    <a:pt x="2120" y="126"/>
                    <a:pt x="1958" y="1"/>
                    <a:pt x="179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88"/>
            <p:cNvSpPr/>
            <p:nvPr/>
          </p:nvSpPr>
          <p:spPr>
            <a:xfrm>
              <a:off x="5679080" y="3042072"/>
              <a:ext cx="63564" cy="143327"/>
            </a:xfrm>
            <a:custGeom>
              <a:rect b="b" l="l" r="r" t="t"/>
              <a:pathLst>
                <a:path extrusionOk="0" h="4406" w="1954">
                  <a:moveTo>
                    <a:pt x="1" y="0"/>
                  </a:moveTo>
                  <a:lnTo>
                    <a:pt x="1" y="4406"/>
                  </a:lnTo>
                  <a:cubicBezTo>
                    <a:pt x="1120" y="4406"/>
                    <a:pt x="1953" y="3382"/>
                    <a:pt x="1691" y="2239"/>
                  </a:cubicBezTo>
                  <a:cubicBezTo>
                    <a:pt x="1596" y="1739"/>
                    <a:pt x="1358" y="1238"/>
                    <a:pt x="953" y="786"/>
                  </a:cubicBezTo>
                  <a:cubicBezTo>
                    <a:pt x="890" y="722"/>
                    <a:pt x="805" y="691"/>
                    <a:pt x="720" y="691"/>
                  </a:cubicBezTo>
                  <a:cubicBezTo>
                    <a:pt x="678" y="691"/>
                    <a:pt x="636" y="699"/>
                    <a:pt x="596" y="715"/>
                  </a:cubicBezTo>
                  <a:lnTo>
                    <a:pt x="286" y="881"/>
                  </a:lnTo>
                  <a:lnTo>
                    <a:pt x="286" y="334"/>
                  </a:lnTo>
                  <a:cubicBezTo>
                    <a:pt x="286" y="119"/>
                    <a:pt x="144"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88"/>
            <p:cNvSpPr/>
            <p:nvPr/>
          </p:nvSpPr>
          <p:spPr>
            <a:xfrm>
              <a:off x="5669028" y="3144314"/>
              <a:ext cx="20949" cy="63564"/>
            </a:xfrm>
            <a:custGeom>
              <a:rect b="b" l="l" r="r" t="t"/>
              <a:pathLst>
                <a:path extrusionOk="0" h="1954" w="644">
                  <a:moveTo>
                    <a:pt x="310" y="1"/>
                  </a:moveTo>
                  <a:cubicBezTo>
                    <a:pt x="167" y="1"/>
                    <a:pt x="0" y="120"/>
                    <a:pt x="0" y="286"/>
                  </a:cubicBezTo>
                  <a:lnTo>
                    <a:pt x="0" y="1953"/>
                  </a:lnTo>
                  <a:lnTo>
                    <a:pt x="643" y="1953"/>
                  </a:lnTo>
                  <a:lnTo>
                    <a:pt x="643" y="286"/>
                  </a:lnTo>
                  <a:cubicBezTo>
                    <a:pt x="643" y="143"/>
                    <a:pt x="453" y="1"/>
                    <a:pt x="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88"/>
            <p:cNvSpPr/>
            <p:nvPr/>
          </p:nvSpPr>
          <p:spPr>
            <a:xfrm>
              <a:off x="5679861" y="3142753"/>
              <a:ext cx="10117" cy="65125"/>
            </a:xfrm>
            <a:custGeom>
              <a:rect b="b" l="l" r="r" t="t"/>
              <a:pathLst>
                <a:path extrusionOk="0" h="2002" w="311">
                  <a:moveTo>
                    <a:pt x="0" y="1"/>
                  </a:moveTo>
                  <a:lnTo>
                    <a:pt x="0" y="2001"/>
                  </a:lnTo>
                  <a:lnTo>
                    <a:pt x="310" y="2001"/>
                  </a:lnTo>
                  <a:lnTo>
                    <a:pt x="310" y="334"/>
                  </a:lnTo>
                  <a:cubicBezTo>
                    <a:pt x="310" y="191"/>
                    <a:pt x="143" y="49"/>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88"/>
            <p:cNvSpPr/>
            <p:nvPr/>
          </p:nvSpPr>
          <p:spPr>
            <a:xfrm>
              <a:off x="5765837" y="3266106"/>
              <a:ext cx="44208" cy="60603"/>
            </a:xfrm>
            <a:custGeom>
              <a:rect b="b" l="l" r="r" t="t"/>
              <a:pathLst>
                <a:path extrusionOk="0" h="1863" w="1359">
                  <a:moveTo>
                    <a:pt x="1051" y="1"/>
                  </a:moveTo>
                  <a:cubicBezTo>
                    <a:pt x="1013" y="1"/>
                    <a:pt x="972" y="7"/>
                    <a:pt x="930" y="19"/>
                  </a:cubicBezTo>
                  <a:cubicBezTo>
                    <a:pt x="811" y="67"/>
                    <a:pt x="715" y="210"/>
                    <a:pt x="715" y="329"/>
                  </a:cubicBezTo>
                  <a:lnTo>
                    <a:pt x="715" y="615"/>
                  </a:lnTo>
                  <a:lnTo>
                    <a:pt x="1" y="615"/>
                  </a:lnTo>
                  <a:lnTo>
                    <a:pt x="1" y="1258"/>
                  </a:lnTo>
                  <a:lnTo>
                    <a:pt x="715" y="1258"/>
                  </a:lnTo>
                  <a:lnTo>
                    <a:pt x="715" y="1543"/>
                  </a:lnTo>
                  <a:cubicBezTo>
                    <a:pt x="715" y="1730"/>
                    <a:pt x="877" y="1862"/>
                    <a:pt x="1061" y="1862"/>
                  </a:cubicBezTo>
                  <a:cubicBezTo>
                    <a:pt x="1088" y="1862"/>
                    <a:pt x="1116" y="1859"/>
                    <a:pt x="1144" y="1853"/>
                  </a:cubicBezTo>
                  <a:cubicBezTo>
                    <a:pt x="1263" y="1805"/>
                    <a:pt x="1358" y="1662"/>
                    <a:pt x="1358" y="1543"/>
                  </a:cubicBezTo>
                  <a:lnTo>
                    <a:pt x="1358" y="305"/>
                  </a:lnTo>
                  <a:cubicBezTo>
                    <a:pt x="1358" y="129"/>
                    <a:pt x="1229" y="1"/>
                    <a:pt x="105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88"/>
            <p:cNvSpPr/>
            <p:nvPr/>
          </p:nvSpPr>
          <p:spPr>
            <a:xfrm>
              <a:off x="5649640" y="3204755"/>
              <a:ext cx="61254" cy="44176"/>
            </a:xfrm>
            <a:custGeom>
              <a:rect b="b" l="l" r="r" t="t"/>
              <a:pathLst>
                <a:path extrusionOk="0" h="1358" w="1883">
                  <a:moveTo>
                    <a:pt x="310" y="0"/>
                  </a:moveTo>
                  <a:cubicBezTo>
                    <a:pt x="120" y="0"/>
                    <a:pt x="1" y="167"/>
                    <a:pt x="1" y="310"/>
                  </a:cubicBezTo>
                  <a:lnTo>
                    <a:pt x="1" y="1358"/>
                  </a:lnTo>
                  <a:lnTo>
                    <a:pt x="1882" y="1358"/>
                  </a:lnTo>
                  <a:lnTo>
                    <a:pt x="1858" y="310"/>
                  </a:ln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88"/>
            <p:cNvSpPr/>
            <p:nvPr/>
          </p:nvSpPr>
          <p:spPr>
            <a:xfrm>
              <a:off x="5679080" y="3204755"/>
              <a:ext cx="31034" cy="44176"/>
            </a:xfrm>
            <a:custGeom>
              <a:rect b="b" l="l" r="r" t="t"/>
              <a:pathLst>
                <a:path extrusionOk="0" h="1358" w="954">
                  <a:moveTo>
                    <a:pt x="1" y="0"/>
                  </a:moveTo>
                  <a:lnTo>
                    <a:pt x="1" y="1358"/>
                  </a:lnTo>
                  <a:lnTo>
                    <a:pt x="929" y="1358"/>
                  </a:lnTo>
                  <a:lnTo>
                    <a:pt x="929" y="310"/>
                  </a:lnTo>
                  <a:cubicBezTo>
                    <a:pt x="953" y="167"/>
                    <a:pt x="810" y="0"/>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88"/>
            <p:cNvSpPr/>
            <p:nvPr/>
          </p:nvSpPr>
          <p:spPr>
            <a:xfrm>
              <a:off x="5588451" y="3245808"/>
              <a:ext cx="181290" cy="84480"/>
            </a:xfrm>
            <a:custGeom>
              <a:rect b="b" l="l" r="r" t="t"/>
              <a:pathLst>
                <a:path extrusionOk="0" h="2597" w="5573">
                  <a:moveTo>
                    <a:pt x="1358" y="0"/>
                  </a:moveTo>
                  <a:cubicBezTo>
                    <a:pt x="596" y="0"/>
                    <a:pt x="0" y="596"/>
                    <a:pt x="0" y="1334"/>
                  </a:cubicBezTo>
                  <a:lnTo>
                    <a:pt x="0" y="2596"/>
                  </a:lnTo>
                  <a:lnTo>
                    <a:pt x="5573" y="2596"/>
                  </a:lnTo>
                  <a:lnTo>
                    <a:pt x="5573" y="1334"/>
                  </a:lnTo>
                  <a:cubicBezTo>
                    <a:pt x="5573" y="596"/>
                    <a:pt x="4954" y="0"/>
                    <a:pt x="4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88"/>
            <p:cNvSpPr/>
            <p:nvPr/>
          </p:nvSpPr>
          <p:spPr>
            <a:xfrm>
              <a:off x="5679080" y="3245808"/>
              <a:ext cx="90661" cy="84480"/>
            </a:xfrm>
            <a:custGeom>
              <a:rect b="b" l="l" r="r" t="t"/>
              <a:pathLst>
                <a:path extrusionOk="0" h="2597" w="2787">
                  <a:moveTo>
                    <a:pt x="1" y="0"/>
                  </a:moveTo>
                  <a:lnTo>
                    <a:pt x="1" y="2596"/>
                  </a:lnTo>
                  <a:lnTo>
                    <a:pt x="2787" y="2596"/>
                  </a:lnTo>
                  <a:lnTo>
                    <a:pt x="2787" y="1334"/>
                  </a:lnTo>
                  <a:cubicBezTo>
                    <a:pt x="2787" y="596"/>
                    <a:pt x="2192" y="0"/>
                    <a:pt x="14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88"/>
            <p:cNvSpPr/>
            <p:nvPr/>
          </p:nvSpPr>
          <p:spPr>
            <a:xfrm>
              <a:off x="5568315" y="3327133"/>
              <a:ext cx="220814" cy="59693"/>
            </a:xfrm>
            <a:custGeom>
              <a:rect b="b" l="l" r="r" t="t"/>
              <a:pathLst>
                <a:path extrusionOk="0" h="1835" w="6788">
                  <a:moveTo>
                    <a:pt x="310" y="1"/>
                  </a:moveTo>
                  <a:cubicBezTo>
                    <a:pt x="167" y="1"/>
                    <a:pt x="0" y="120"/>
                    <a:pt x="0" y="287"/>
                  </a:cubicBezTo>
                  <a:lnTo>
                    <a:pt x="0" y="1549"/>
                  </a:lnTo>
                  <a:cubicBezTo>
                    <a:pt x="0" y="1692"/>
                    <a:pt x="119" y="1835"/>
                    <a:pt x="310" y="1835"/>
                  </a:cubicBezTo>
                  <a:lnTo>
                    <a:pt x="6502" y="1835"/>
                  </a:lnTo>
                  <a:cubicBezTo>
                    <a:pt x="6668" y="1835"/>
                    <a:pt x="6787" y="1692"/>
                    <a:pt x="6787" y="1549"/>
                  </a:cubicBezTo>
                  <a:lnTo>
                    <a:pt x="6787" y="287"/>
                  </a:lnTo>
                  <a:cubicBezTo>
                    <a:pt x="6787" y="144"/>
                    <a:pt x="6668" y="1"/>
                    <a:pt x="650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88"/>
            <p:cNvSpPr/>
            <p:nvPr/>
          </p:nvSpPr>
          <p:spPr>
            <a:xfrm>
              <a:off x="5679861" y="3326352"/>
              <a:ext cx="110797" cy="60473"/>
            </a:xfrm>
            <a:custGeom>
              <a:rect b="b" l="l" r="r" t="t"/>
              <a:pathLst>
                <a:path extrusionOk="0" h="1859" w="3406">
                  <a:moveTo>
                    <a:pt x="0" y="1"/>
                  </a:moveTo>
                  <a:lnTo>
                    <a:pt x="0" y="1859"/>
                  </a:lnTo>
                  <a:lnTo>
                    <a:pt x="3096" y="1859"/>
                  </a:lnTo>
                  <a:cubicBezTo>
                    <a:pt x="3287" y="1859"/>
                    <a:pt x="3406" y="1716"/>
                    <a:pt x="3406" y="1573"/>
                  </a:cubicBezTo>
                  <a:lnTo>
                    <a:pt x="3406" y="311"/>
                  </a:lnTo>
                  <a:cubicBezTo>
                    <a:pt x="3406" y="144"/>
                    <a:pt x="3287"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0" name="Google Shape;19900;p88"/>
          <p:cNvGrpSpPr/>
          <p:nvPr/>
        </p:nvGrpSpPr>
        <p:grpSpPr>
          <a:xfrm>
            <a:off x="6298842" y="3041942"/>
            <a:ext cx="313004" cy="344883"/>
            <a:chOff x="6298842" y="3041942"/>
            <a:chExt cx="313004" cy="344883"/>
          </a:xfrm>
        </p:grpSpPr>
        <p:sp>
          <p:nvSpPr>
            <p:cNvPr id="19901" name="Google Shape;19901;p88"/>
            <p:cNvSpPr/>
            <p:nvPr/>
          </p:nvSpPr>
          <p:spPr>
            <a:xfrm>
              <a:off x="6300370" y="3073008"/>
              <a:ext cx="261899" cy="229532"/>
            </a:xfrm>
            <a:custGeom>
              <a:rect b="b" l="l" r="r" t="t"/>
              <a:pathLst>
                <a:path extrusionOk="0" h="7056" w="8051">
                  <a:moveTo>
                    <a:pt x="4024" y="0"/>
                  </a:moveTo>
                  <a:cubicBezTo>
                    <a:pt x="2674" y="0"/>
                    <a:pt x="1391" y="795"/>
                    <a:pt x="811" y="2097"/>
                  </a:cubicBezTo>
                  <a:cubicBezTo>
                    <a:pt x="1" y="3883"/>
                    <a:pt x="811" y="5931"/>
                    <a:pt x="2597" y="6741"/>
                  </a:cubicBezTo>
                  <a:cubicBezTo>
                    <a:pt x="3068" y="6955"/>
                    <a:pt x="3561" y="7056"/>
                    <a:pt x="4045" y="7056"/>
                  </a:cubicBezTo>
                  <a:cubicBezTo>
                    <a:pt x="5396" y="7056"/>
                    <a:pt x="6679" y="6270"/>
                    <a:pt x="7240" y="4955"/>
                  </a:cubicBezTo>
                  <a:cubicBezTo>
                    <a:pt x="8050" y="3169"/>
                    <a:pt x="7240" y="1121"/>
                    <a:pt x="5454" y="311"/>
                  </a:cubicBezTo>
                  <a:cubicBezTo>
                    <a:pt x="4988" y="100"/>
                    <a:pt x="4502" y="0"/>
                    <a:pt x="4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88"/>
            <p:cNvSpPr/>
            <p:nvPr/>
          </p:nvSpPr>
          <p:spPr>
            <a:xfrm>
              <a:off x="6384818" y="3083906"/>
              <a:ext cx="177451" cy="218959"/>
            </a:xfrm>
            <a:custGeom>
              <a:rect b="b" l="l" r="r" t="t"/>
              <a:pathLst>
                <a:path extrusionOk="0" h="6731" w="5455">
                  <a:moveTo>
                    <a:pt x="2858" y="0"/>
                  </a:moveTo>
                  <a:cubicBezTo>
                    <a:pt x="2716" y="333"/>
                    <a:pt x="120" y="6168"/>
                    <a:pt x="1" y="6430"/>
                  </a:cubicBezTo>
                  <a:cubicBezTo>
                    <a:pt x="465" y="6634"/>
                    <a:pt x="947" y="6731"/>
                    <a:pt x="1420" y="6731"/>
                  </a:cubicBezTo>
                  <a:cubicBezTo>
                    <a:pt x="2768" y="6731"/>
                    <a:pt x="4045" y="5948"/>
                    <a:pt x="4644" y="4644"/>
                  </a:cubicBezTo>
                  <a:cubicBezTo>
                    <a:pt x="5454" y="2858"/>
                    <a:pt x="4644" y="786"/>
                    <a:pt x="285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88"/>
            <p:cNvSpPr/>
            <p:nvPr/>
          </p:nvSpPr>
          <p:spPr>
            <a:xfrm>
              <a:off x="6298842" y="3070178"/>
              <a:ext cx="271951" cy="236070"/>
            </a:xfrm>
            <a:custGeom>
              <a:rect b="b" l="l" r="r" t="t"/>
              <a:pathLst>
                <a:path extrusionOk="0" h="7257" w="8360">
                  <a:moveTo>
                    <a:pt x="3988" y="616"/>
                  </a:moveTo>
                  <a:cubicBezTo>
                    <a:pt x="4095" y="616"/>
                    <a:pt x="4202" y="623"/>
                    <a:pt x="4311" y="636"/>
                  </a:cubicBezTo>
                  <a:cubicBezTo>
                    <a:pt x="4073" y="851"/>
                    <a:pt x="3834" y="1089"/>
                    <a:pt x="3596" y="1375"/>
                  </a:cubicBezTo>
                  <a:lnTo>
                    <a:pt x="2667" y="970"/>
                  </a:lnTo>
                  <a:cubicBezTo>
                    <a:pt x="3092" y="738"/>
                    <a:pt x="3532" y="616"/>
                    <a:pt x="3988" y="616"/>
                  </a:cubicBezTo>
                  <a:close/>
                  <a:moveTo>
                    <a:pt x="5168" y="851"/>
                  </a:moveTo>
                  <a:lnTo>
                    <a:pt x="5406" y="922"/>
                  </a:lnTo>
                  <a:cubicBezTo>
                    <a:pt x="5525" y="1232"/>
                    <a:pt x="5573" y="1684"/>
                    <a:pt x="5478" y="2208"/>
                  </a:cubicBezTo>
                  <a:lnTo>
                    <a:pt x="4192" y="1637"/>
                  </a:lnTo>
                  <a:cubicBezTo>
                    <a:pt x="4525" y="1232"/>
                    <a:pt x="4882" y="922"/>
                    <a:pt x="5168" y="851"/>
                  </a:cubicBezTo>
                  <a:close/>
                  <a:moveTo>
                    <a:pt x="2072" y="1375"/>
                  </a:moveTo>
                  <a:lnTo>
                    <a:pt x="3239" y="1875"/>
                  </a:lnTo>
                  <a:cubicBezTo>
                    <a:pt x="3072" y="2161"/>
                    <a:pt x="2906" y="2422"/>
                    <a:pt x="2787" y="2684"/>
                  </a:cubicBezTo>
                  <a:lnTo>
                    <a:pt x="1477" y="2089"/>
                  </a:lnTo>
                  <a:cubicBezTo>
                    <a:pt x="1643" y="1851"/>
                    <a:pt x="1834" y="1589"/>
                    <a:pt x="2072" y="1375"/>
                  </a:cubicBezTo>
                  <a:close/>
                  <a:moveTo>
                    <a:pt x="6168" y="1398"/>
                  </a:moveTo>
                  <a:cubicBezTo>
                    <a:pt x="6549" y="1827"/>
                    <a:pt x="6835" y="2327"/>
                    <a:pt x="7002" y="2875"/>
                  </a:cubicBezTo>
                  <a:lnTo>
                    <a:pt x="6073" y="2446"/>
                  </a:lnTo>
                  <a:cubicBezTo>
                    <a:pt x="6121" y="2089"/>
                    <a:pt x="6168" y="1732"/>
                    <a:pt x="6168" y="1398"/>
                  </a:cubicBezTo>
                  <a:close/>
                  <a:moveTo>
                    <a:pt x="3811" y="2161"/>
                  </a:moveTo>
                  <a:lnTo>
                    <a:pt x="5335" y="2827"/>
                  </a:lnTo>
                  <a:cubicBezTo>
                    <a:pt x="5239" y="3137"/>
                    <a:pt x="5144" y="3423"/>
                    <a:pt x="5025" y="3732"/>
                  </a:cubicBezTo>
                  <a:lnTo>
                    <a:pt x="3358" y="2946"/>
                  </a:lnTo>
                  <a:cubicBezTo>
                    <a:pt x="3501" y="2661"/>
                    <a:pt x="3668" y="2399"/>
                    <a:pt x="3811" y="2161"/>
                  </a:cubicBezTo>
                  <a:close/>
                  <a:moveTo>
                    <a:pt x="1215" y="2684"/>
                  </a:moveTo>
                  <a:lnTo>
                    <a:pt x="2525" y="3280"/>
                  </a:lnTo>
                  <a:cubicBezTo>
                    <a:pt x="2406" y="3542"/>
                    <a:pt x="2310" y="3875"/>
                    <a:pt x="2239" y="4185"/>
                  </a:cubicBezTo>
                  <a:lnTo>
                    <a:pt x="1072" y="3661"/>
                  </a:lnTo>
                  <a:cubicBezTo>
                    <a:pt x="1072" y="3304"/>
                    <a:pt x="1120" y="3018"/>
                    <a:pt x="1215" y="2684"/>
                  </a:cubicBezTo>
                  <a:close/>
                  <a:moveTo>
                    <a:pt x="5930" y="3065"/>
                  </a:moveTo>
                  <a:lnTo>
                    <a:pt x="7073" y="3589"/>
                  </a:lnTo>
                  <a:cubicBezTo>
                    <a:pt x="7073" y="3899"/>
                    <a:pt x="7026" y="4232"/>
                    <a:pt x="6930" y="4542"/>
                  </a:cubicBezTo>
                  <a:lnTo>
                    <a:pt x="5620" y="3970"/>
                  </a:lnTo>
                  <a:cubicBezTo>
                    <a:pt x="5740" y="3708"/>
                    <a:pt x="5835" y="3375"/>
                    <a:pt x="5930" y="3065"/>
                  </a:cubicBezTo>
                  <a:close/>
                  <a:moveTo>
                    <a:pt x="3120" y="3518"/>
                  </a:moveTo>
                  <a:lnTo>
                    <a:pt x="4787" y="4256"/>
                  </a:lnTo>
                  <a:cubicBezTo>
                    <a:pt x="4644" y="4566"/>
                    <a:pt x="4501" y="4828"/>
                    <a:pt x="4334" y="5066"/>
                  </a:cubicBezTo>
                  <a:lnTo>
                    <a:pt x="2834" y="4423"/>
                  </a:lnTo>
                  <a:cubicBezTo>
                    <a:pt x="2906" y="4113"/>
                    <a:pt x="3001" y="3828"/>
                    <a:pt x="3120" y="3518"/>
                  </a:cubicBezTo>
                  <a:close/>
                  <a:moveTo>
                    <a:pt x="1191" y="4351"/>
                  </a:moveTo>
                  <a:lnTo>
                    <a:pt x="2120" y="4780"/>
                  </a:lnTo>
                  <a:cubicBezTo>
                    <a:pt x="2048" y="5137"/>
                    <a:pt x="2024" y="5495"/>
                    <a:pt x="2024" y="5804"/>
                  </a:cubicBezTo>
                  <a:cubicBezTo>
                    <a:pt x="1596" y="5423"/>
                    <a:pt x="1334" y="4923"/>
                    <a:pt x="1191" y="4351"/>
                  </a:cubicBezTo>
                  <a:close/>
                  <a:moveTo>
                    <a:pt x="5359" y="4566"/>
                  </a:moveTo>
                  <a:lnTo>
                    <a:pt x="6668" y="5161"/>
                  </a:lnTo>
                  <a:cubicBezTo>
                    <a:pt x="6525" y="5399"/>
                    <a:pt x="6311" y="5661"/>
                    <a:pt x="6073" y="5876"/>
                  </a:cubicBezTo>
                  <a:lnTo>
                    <a:pt x="4906" y="5375"/>
                  </a:lnTo>
                  <a:cubicBezTo>
                    <a:pt x="5097" y="5090"/>
                    <a:pt x="5239" y="4828"/>
                    <a:pt x="5359" y="4566"/>
                  </a:cubicBezTo>
                  <a:close/>
                  <a:moveTo>
                    <a:pt x="2667" y="5042"/>
                  </a:moveTo>
                  <a:lnTo>
                    <a:pt x="3953" y="5590"/>
                  </a:lnTo>
                  <a:cubicBezTo>
                    <a:pt x="3620" y="6018"/>
                    <a:pt x="3310" y="6328"/>
                    <a:pt x="2977" y="6399"/>
                  </a:cubicBezTo>
                  <a:lnTo>
                    <a:pt x="2739" y="6328"/>
                  </a:lnTo>
                  <a:cubicBezTo>
                    <a:pt x="2620" y="6018"/>
                    <a:pt x="2596" y="5566"/>
                    <a:pt x="2667" y="5042"/>
                  </a:cubicBezTo>
                  <a:close/>
                  <a:moveTo>
                    <a:pt x="4549" y="5876"/>
                  </a:moveTo>
                  <a:lnTo>
                    <a:pt x="5478" y="6280"/>
                  </a:lnTo>
                  <a:cubicBezTo>
                    <a:pt x="5041" y="6499"/>
                    <a:pt x="4505" y="6617"/>
                    <a:pt x="3979" y="6617"/>
                  </a:cubicBezTo>
                  <a:cubicBezTo>
                    <a:pt x="3930" y="6617"/>
                    <a:pt x="3882" y="6616"/>
                    <a:pt x="3834" y="6614"/>
                  </a:cubicBezTo>
                  <a:cubicBezTo>
                    <a:pt x="4073" y="6399"/>
                    <a:pt x="4311" y="6161"/>
                    <a:pt x="4549" y="5876"/>
                  </a:cubicBezTo>
                  <a:close/>
                  <a:moveTo>
                    <a:pt x="4072" y="0"/>
                  </a:moveTo>
                  <a:cubicBezTo>
                    <a:pt x="2674" y="0"/>
                    <a:pt x="1356" y="821"/>
                    <a:pt x="762" y="2161"/>
                  </a:cubicBezTo>
                  <a:cubicBezTo>
                    <a:pt x="0" y="3899"/>
                    <a:pt x="739" y="5923"/>
                    <a:pt x="2382" y="6828"/>
                  </a:cubicBezTo>
                  <a:cubicBezTo>
                    <a:pt x="2922" y="7118"/>
                    <a:pt x="3500" y="7257"/>
                    <a:pt x="4073" y="7257"/>
                  </a:cubicBezTo>
                  <a:cubicBezTo>
                    <a:pt x="4865" y="7257"/>
                    <a:pt x="5648" y="6992"/>
                    <a:pt x="6311" y="6495"/>
                  </a:cubicBezTo>
                  <a:lnTo>
                    <a:pt x="6335" y="6471"/>
                  </a:lnTo>
                  <a:cubicBezTo>
                    <a:pt x="8359" y="4852"/>
                    <a:pt x="8121" y="1684"/>
                    <a:pt x="5763" y="422"/>
                  </a:cubicBezTo>
                  <a:cubicBezTo>
                    <a:pt x="5215" y="134"/>
                    <a:pt x="4637" y="0"/>
                    <a:pt x="4072"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88"/>
            <p:cNvSpPr/>
            <p:nvPr/>
          </p:nvSpPr>
          <p:spPr>
            <a:xfrm>
              <a:off x="6384818" y="3080035"/>
              <a:ext cx="189064" cy="224782"/>
            </a:xfrm>
            <a:custGeom>
              <a:rect b="b" l="l" r="r" t="t"/>
              <a:pathLst>
                <a:path extrusionOk="0" h="6910" w="5812">
                  <a:moveTo>
                    <a:pt x="3478" y="1143"/>
                  </a:moveTo>
                  <a:lnTo>
                    <a:pt x="3478" y="1143"/>
                  </a:lnTo>
                  <a:cubicBezTo>
                    <a:pt x="3906" y="1524"/>
                    <a:pt x="4192" y="2024"/>
                    <a:pt x="4359" y="2572"/>
                  </a:cubicBezTo>
                  <a:lnTo>
                    <a:pt x="3430" y="2143"/>
                  </a:lnTo>
                  <a:cubicBezTo>
                    <a:pt x="3478" y="1810"/>
                    <a:pt x="3525" y="1453"/>
                    <a:pt x="3478" y="1143"/>
                  </a:cubicBezTo>
                  <a:close/>
                  <a:moveTo>
                    <a:pt x="3287" y="2762"/>
                  </a:moveTo>
                  <a:lnTo>
                    <a:pt x="4430" y="3286"/>
                  </a:lnTo>
                  <a:cubicBezTo>
                    <a:pt x="4430" y="3596"/>
                    <a:pt x="4406" y="3929"/>
                    <a:pt x="4287" y="4263"/>
                  </a:cubicBezTo>
                  <a:lnTo>
                    <a:pt x="2977" y="3667"/>
                  </a:lnTo>
                  <a:cubicBezTo>
                    <a:pt x="3097" y="3358"/>
                    <a:pt x="3192" y="3072"/>
                    <a:pt x="3287" y="2762"/>
                  </a:cubicBezTo>
                  <a:close/>
                  <a:moveTo>
                    <a:pt x="2716" y="4239"/>
                  </a:moveTo>
                  <a:lnTo>
                    <a:pt x="4025" y="4834"/>
                  </a:lnTo>
                  <a:cubicBezTo>
                    <a:pt x="3835" y="5120"/>
                    <a:pt x="3668" y="5358"/>
                    <a:pt x="3430" y="5573"/>
                  </a:cubicBezTo>
                  <a:lnTo>
                    <a:pt x="2263" y="5072"/>
                  </a:lnTo>
                  <a:cubicBezTo>
                    <a:pt x="2454" y="4763"/>
                    <a:pt x="2596" y="4501"/>
                    <a:pt x="2716" y="4239"/>
                  </a:cubicBezTo>
                  <a:close/>
                  <a:moveTo>
                    <a:pt x="1906" y="5573"/>
                  </a:moveTo>
                  <a:lnTo>
                    <a:pt x="2835" y="5977"/>
                  </a:lnTo>
                  <a:cubicBezTo>
                    <a:pt x="2421" y="6194"/>
                    <a:pt x="1959" y="6329"/>
                    <a:pt x="1488" y="6329"/>
                  </a:cubicBezTo>
                  <a:cubicBezTo>
                    <a:pt x="1390" y="6329"/>
                    <a:pt x="1290" y="6323"/>
                    <a:pt x="1191" y="6311"/>
                  </a:cubicBezTo>
                  <a:cubicBezTo>
                    <a:pt x="1453" y="6096"/>
                    <a:pt x="1691" y="5835"/>
                    <a:pt x="1906" y="5573"/>
                  </a:cubicBezTo>
                  <a:close/>
                  <a:moveTo>
                    <a:pt x="2930" y="0"/>
                  </a:moveTo>
                  <a:cubicBezTo>
                    <a:pt x="2858" y="119"/>
                    <a:pt x="2930" y="24"/>
                    <a:pt x="2644" y="572"/>
                  </a:cubicBezTo>
                  <a:lnTo>
                    <a:pt x="2763" y="619"/>
                  </a:lnTo>
                  <a:cubicBezTo>
                    <a:pt x="2882" y="929"/>
                    <a:pt x="2930" y="1357"/>
                    <a:pt x="2835" y="1905"/>
                  </a:cubicBezTo>
                  <a:lnTo>
                    <a:pt x="2215" y="1643"/>
                  </a:lnTo>
                  <a:lnTo>
                    <a:pt x="1977" y="2215"/>
                  </a:lnTo>
                  <a:lnTo>
                    <a:pt x="2716" y="2524"/>
                  </a:lnTo>
                  <a:cubicBezTo>
                    <a:pt x="2620" y="2834"/>
                    <a:pt x="2525" y="3120"/>
                    <a:pt x="2406" y="3429"/>
                  </a:cubicBezTo>
                  <a:lnTo>
                    <a:pt x="1572" y="3072"/>
                  </a:lnTo>
                  <a:lnTo>
                    <a:pt x="1334" y="3644"/>
                  </a:lnTo>
                  <a:lnTo>
                    <a:pt x="2168" y="4001"/>
                  </a:lnTo>
                  <a:cubicBezTo>
                    <a:pt x="2025" y="4287"/>
                    <a:pt x="1882" y="4549"/>
                    <a:pt x="1739" y="4787"/>
                  </a:cubicBezTo>
                  <a:lnTo>
                    <a:pt x="977" y="4453"/>
                  </a:lnTo>
                  <a:lnTo>
                    <a:pt x="739" y="5025"/>
                  </a:lnTo>
                  <a:lnTo>
                    <a:pt x="1382" y="5287"/>
                  </a:lnTo>
                  <a:cubicBezTo>
                    <a:pt x="1049" y="5715"/>
                    <a:pt x="691" y="6001"/>
                    <a:pt x="382" y="6096"/>
                  </a:cubicBezTo>
                  <a:lnTo>
                    <a:pt x="263" y="6049"/>
                  </a:lnTo>
                  <a:cubicBezTo>
                    <a:pt x="24" y="6597"/>
                    <a:pt x="72" y="6478"/>
                    <a:pt x="1" y="6597"/>
                  </a:cubicBezTo>
                  <a:cubicBezTo>
                    <a:pt x="469" y="6808"/>
                    <a:pt x="969" y="6909"/>
                    <a:pt x="1466" y="6909"/>
                  </a:cubicBezTo>
                  <a:cubicBezTo>
                    <a:pt x="2260" y="6909"/>
                    <a:pt x="3048" y="6651"/>
                    <a:pt x="3692" y="6168"/>
                  </a:cubicBezTo>
                  <a:lnTo>
                    <a:pt x="3716" y="6120"/>
                  </a:lnTo>
                  <a:cubicBezTo>
                    <a:pt x="5811" y="4477"/>
                    <a:pt x="5430" y="1143"/>
                    <a:pt x="293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88"/>
            <p:cNvSpPr/>
            <p:nvPr/>
          </p:nvSpPr>
          <p:spPr>
            <a:xfrm>
              <a:off x="6360811" y="3042267"/>
              <a:ext cx="251034" cy="344558"/>
            </a:xfrm>
            <a:custGeom>
              <a:rect b="b" l="l" r="r" t="t"/>
              <a:pathLst>
                <a:path extrusionOk="0" h="10592" w="7717">
                  <a:moveTo>
                    <a:pt x="4058" y="0"/>
                  </a:moveTo>
                  <a:cubicBezTo>
                    <a:pt x="3938" y="0"/>
                    <a:pt x="3811" y="58"/>
                    <a:pt x="3739" y="185"/>
                  </a:cubicBezTo>
                  <a:cubicBezTo>
                    <a:pt x="3692" y="328"/>
                    <a:pt x="3739" y="518"/>
                    <a:pt x="3906" y="589"/>
                  </a:cubicBezTo>
                  <a:cubicBezTo>
                    <a:pt x="6049" y="1542"/>
                    <a:pt x="7002" y="4043"/>
                    <a:pt x="6049" y="6186"/>
                  </a:cubicBezTo>
                  <a:cubicBezTo>
                    <a:pt x="5347" y="7766"/>
                    <a:pt x="3804" y="8698"/>
                    <a:pt x="2183" y="8698"/>
                  </a:cubicBezTo>
                  <a:cubicBezTo>
                    <a:pt x="1605" y="8698"/>
                    <a:pt x="1017" y="8580"/>
                    <a:pt x="453" y="8329"/>
                  </a:cubicBezTo>
                  <a:cubicBezTo>
                    <a:pt x="411" y="8308"/>
                    <a:pt x="367" y="8299"/>
                    <a:pt x="325" y="8299"/>
                  </a:cubicBezTo>
                  <a:cubicBezTo>
                    <a:pt x="177" y="8299"/>
                    <a:pt x="43" y="8414"/>
                    <a:pt x="24" y="8543"/>
                  </a:cubicBezTo>
                  <a:cubicBezTo>
                    <a:pt x="0" y="8686"/>
                    <a:pt x="96" y="8829"/>
                    <a:pt x="215" y="8901"/>
                  </a:cubicBezTo>
                  <a:cubicBezTo>
                    <a:pt x="739" y="9139"/>
                    <a:pt x="1286" y="9258"/>
                    <a:pt x="1834" y="9306"/>
                  </a:cubicBezTo>
                  <a:lnTo>
                    <a:pt x="1834" y="9972"/>
                  </a:lnTo>
                  <a:lnTo>
                    <a:pt x="620" y="9972"/>
                  </a:lnTo>
                  <a:cubicBezTo>
                    <a:pt x="477" y="9972"/>
                    <a:pt x="334" y="10091"/>
                    <a:pt x="286" y="10234"/>
                  </a:cubicBezTo>
                  <a:cubicBezTo>
                    <a:pt x="262" y="10449"/>
                    <a:pt x="405" y="10592"/>
                    <a:pt x="596" y="10592"/>
                  </a:cubicBezTo>
                  <a:lnTo>
                    <a:pt x="3692" y="10592"/>
                  </a:lnTo>
                  <a:cubicBezTo>
                    <a:pt x="3835" y="10592"/>
                    <a:pt x="3977" y="10472"/>
                    <a:pt x="4025" y="10330"/>
                  </a:cubicBezTo>
                  <a:cubicBezTo>
                    <a:pt x="4049" y="10115"/>
                    <a:pt x="3906" y="9972"/>
                    <a:pt x="3715" y="9972"/>
                  </a:cubicBezTo>
                  <a:lnTo>
                    <a:pt x="2477" y="9972"/>
                  </a:lnTo>
                  <a:lnTo>
                    <a:pt x="2477" y="9306"/>
                  </a:lnTo>
                  <a:cubicBezTo>
                    <a:pt x="4192" y="9186"/>
                    <a:pt x="5835" y="8186"/>
                    <a:pt x="6597" y="6424"/>
                  </a:cubicBezTo>
                  <a:cubicBezTo>
                    <a:pt x="7716" y="3995"/>
                    <a:pt x="6597" y="1137"/>
                    <a:pt x="4168" y="18"/>
                  </a:cubicBezTo>
                  <a:cubicBezTo>
                    <a:pt x="4133" y="6"/>
                    <a:pt x="4096" y="0"/>
                    <a:pt x="40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88"/>
            <p:cNvSpPr/>
            <p:nvPr/>
          </p:nvSpPr>
          <p:spPr>
            <a:xfrm>
              <a:off x="6431304" y="3041942"/>
              <a:ext cx="180542" cy="344883"/>
            </a:xfrm>
            <a:custGeom>
              <a:rect b="b" l="l" r="r" t="t"/>
              <a:pathLst>
                <a:path extrusionOk="0" h="10602" w="5550">
                  <a:moveTo>
                    <a:pt x="1858" y="0"/>
                  </a:moveTo>
                  <a:cubicBezTo>
                    <a:pt x="1730" y="0"/>
                    <a:pt x="1625" y="72"/>
                    <a:pt x="1572" y="195"/>
                  </a:cubicBezTo>
                  <a:cubicBezTo>
                    <a:pt x="1501" y="361"/>
                    <a:pt x="1572" y="552"/>
                    <a:pt x="1739" y="599"/>
                  </a:cubicBezTo>
                  <a:cubicBezTo>
                    <a:pt x="3882" y="1552"/>
                    <a:pt x="4835" y="4053"/>
                    <a:pt x="3882" y="6196"/>
                  </a:cubicBezTo>
                  <a:cubicBezTo>
                    <a:pt x="3192" y="7791"/>
                    <a:pt x="1644" y="8744"/>
                    <a:pt x="1" y="8744"/>
                  </a:cubicBezTo>
                  <a:lnTo>
                    <a:pt x="1" y="10602"/>
                  </a:lnTo>
                  <a:lnTo>
                    <a:pt x="1548" y="10602"/>
                  </a:lnTo>
                  <a:cubicBezTo>
                    <a:pt x="1691" y="10602"/>
                    <a:pt x="1858" y="10459"/>
                    <a:pt x="1858" y="10316"/>
                  </a:cubicBezTo>
                  <a:cubicBezTo>
                    <a:pt x="1858" y="10173"/>
                    <a:pt x="1739" y="10006"/>
                    <a:pt x="1548" y="10006"/>
                  </a:cubicBezTo>
                  <a:lnTo>
                    <a:pt x="310" y="10006"/>
                  </a:lnTo>
                  <a:lnTo>
                    <a:pt x="310" y="9363"/>
                  </a:lnTo>
                  <a:cubicBezTo>
                    <a:pt x="2025" y="9244"/>
                    <a:pt x="3668" y="8196"/>
                    <a:pt x="4430" y="6482"/>
                  </a:cubicBezTo>
                  <a:cubicBezTo>
                    <a:pt x="5549" y="4005"/>
                    <a:pt x="4430" y="1147"/>
                    <a:pt x="2001" y="28"/>
                  </a:cubicBezTo>
                  <a:cubicBezTo>
                    <a:pt x="1951" y="9"/>
                    <a:pt x="190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7" name="Google Shape;19907;p88"/>
          <p:cNvGrpSpPr/>
          <p:nvPr/>
        </p:nvGrpSpPr>
        <p:grpSpPr>
          <a:xfrm>
            <a:off x="7095989" y="3041292"/>
            <a:ext cx="221594" cy="345534"/>
            <a:chOff x="7095989" y="3041292"/>
            <a:chExt cx="221594" cy="345534"/>
          </a:xfrm>
        </p:grpSpPr>
        <p:sp>
          <p:nvSpPr>
            <p:cNvPr id="19908" name="Google Shape;19908;p88"/>
            <p:cNvSpPr/>
            <p:nvPr/>
          </p:nvSpPr>
          <p:spPr>
            <a:xfrm>
              <a:off x="7095989" y="3084654"/>
              <a:ext cx="221594" cy="302171"/>
            </a:xfrm>
            <a:custGeom>
              <a:rect b="b" l="l" r="r" t="t"/>
              <a:pathLst>
                <a:path extrusionOk="0" h="9289" w="6812">
                  <a:moveTo>
                    <a:pt x="1120" y="1"/>
                  </a:moveTo>
                  <a:cubicBezTo>
                    <a:pt x="500" y="1"/>
                    <a:pt x="0" y="501"/>
                    <a:pt x="0" y="1144"/>
                  </a:cubicBezTo>
                  <a:lnTo>
                    <a:pt x="0" y="8169"/>
                  </a:lnTo>
                  <a:cubicBezTo>
                    <a:pt x="0" y="8788"/>
                    <a:pt x="500" y="9289"/>
                    <a:pt x="1120" y="9289"/>
                  </a:cubicBezTo>
                  <a:lnTo>
                    <a:pt x="5668" y="9289"/>
                  </a:lnTo>
                  <a:cubicBezTo>
                    <a:pt x="6311" y="9289"/>
                    <a:pt x="6811" y="8788"/>
                    <a:pt x="6811" y="8169"/>
                  </a:cubicBezTo>
                  <a:lnTo>
                    <a:pt x="6811" y="1144"/>
                  </a:lnTo>
                  <a:cubicBezTo>
                    <a:pt x="6811" y="501"/>
                    <a:pt x="6311" y="1"/>
                    <a:pt x="566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88"/>
            <p:cNvSpPr/>
            <p:nvPr/>
          </p:nvSpPr>
          <p:spPr>
            <a:xfrm>
              <a:off x="7206754" y="3083906"/>
              <a:ext cx="110830" cy="302919"/>
            </a:xfrm>
            <a:custGeom>
              <a:rect b="b" l="l" r="r" t="t"/>
              <a:pathLst>
                <a:path extrusionOk="0" h="9312" w="3407">
                  <a:moveTo>
                    <a:pt x="1" y="0"/>
                  </a:moveTo>
                  <a:lnTo>
                    <a:pt x="1" y="9312"/>
                  </a:lnTo>
                  <a:lnTo>
                    <a:pt x="2263" y="9312"/>
                  </a:lnTo>
                  <a:cubicBezTo>
                    <a:pt x="2906" y="9312"/>
                    <a:pt x="3406" y="8811"/>
                    <a:pt x="3406" y="8192"/>
                  </a:cubicBezTo>
                  <a:lnTo>
                    <a:pt x="3406" y="1167"/>
                  </a:lnTo>
                  <a:cubicBezTo>
                    <a:pt x="3406" y="500"/>
                    <a:pt x="2906" y="0"/>
                    <a:pt x="226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88"/>
            <p:cNvSpPr/>
            <p:nvPr/>
          </p:nvSpPr>
          <p:spPr>
            <a:xfrm>
              <a:off x="7171914" y="3244441"/>
              <a:ext cx="68964" cy="101916"/>
            </a:xfrm>
            <a:custGeom>
              <a:rect b="b" l="l" r="r" t="t"/>
              <a:pathLst>
                <a:path extrusionOk="0" h="3133" w="2120">
                  <a:moveTo>
                    <a:pt x="1679" y="1"/>
                  </a:moveTo>
                  <a:cubicBezTo>
                    <a:pt x="1596" y="1"/>
                    <a:pt x="1512" y="30"/>
                    <a:pt x="1453" y="90"/>
                  </a:cubicBezTo>
                  <a:lnTo>
                    <a:pt x="215" y="1352"/>
                  </a:lnTo>
                  <a:cubicBezTo>
                    <a:pt x="0" y="1566"/>
                    <a:pt x="167" y="1876"/>
                    <a:pt x="429" y="1876"/>
                  </a:cubicBezTo>
                  <a:lnTo>
                    <a:pt x="929" y="1876"/>
                  </a:lnTo>
                  <a:lnTo>
                    <a:pt x="215" y="2590"/>
                  </a:lnTo>
                  <a:cubicBezTo>
                    <a:pt x="95" y="2710"/>
                    <a:pt x="95" y="2924"/>
                    <a:pt x="215" y="3043"/>
                  </a:cubicBezTo>
                  <a:cubicBezTo>
                    <a:pt x="274" y="3102"/>
                    <a:pt x="357" y="3132"/>
                    <a:pt x="441" y="3132"/>
                  </a:cubicBezTo>
                  <a:cubicBezTo>
                    <a:pt x="524" y="3132"/>
                    <a:pt x="607" y="3102"/>
                    <a:pt x="667" y="3043"/>
                  </a:cubicBezTo>
                  <a:lnTo>
                    <a:pt x="1905" y="1805"/>
                  </a:lnTo>
                  <a:cubicBezTo>
                    <a:pt x="2120" y="1590"/>
                    <a:pt x="1977" y="1257"/>
                    <a:pt x="1715" y="1257"/>
                  </a:cubicBezTo>
                  <a:lnTo>
                    <a:pt x="1191" y="1257"/>
                  </a:lnTo>
                  <a:lnTo>
                    <a:pt x="1905" y="542"/>
                  </a:lnTo>
                  <a:cubicBezTo>
                    <a:pt x="2024" y="423"/>
                    <a:pt x="2024" y="209"/>
                    <a:pt x="1905" y="90"/>
                  </a:cubicBezTo>
                  <a:cubicBezTo>
                    <a:pt x="1846" y="30"/>
                    <a:pt x="1762" y="1"/>
                    <a:pt x="167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88"/>
            <p:cNvSpPr/>
            <p:nvPr/>
          </p:nvSpPr>
          <p:spPr>
            <a:xfrm>
              <a:off x="7206006" y="3246784"/>
              <a:ext cx="33636" cy="83505"/>
            </a:xfrm>
            <a:custGeom>
              <a:rect b="b" l="l" r="r" t="t"/>
              <a:pathLst>
                <a:path extrusionOk="0" h="2567" w="1034">
                  <a:moveTo>
                    <a:pt x="607" y="0"/>
                  </a:moveTo>
                  <a:cubicBezTo>
                    <a:pt x="524" y="0"/>
                    <a:pt x="441" y="30"/>
                    <a:pt x="381" y="89"/>
                  </a:cubicBezTo>
                  <a:lnTo>
                    <a:pt x="0" y="470"/>
                  </a:lnTo>
                  <a:lnTo>
                    <a:pt x="0" y="2566"/>
                  </a:lnTo>
                  <a:lnTo>
                    <a:pt x="834" y="1733"/>
                  </a:lnTo>
                  <a:cubicBezTo>
                    <a:pt x="1034" y="1555"/>
                    <a:pt x="922" y="1252"/>
                    <a:pt x="673" y="1252"/>
                  </a:cubicBezTo>
                  <a:cubicBezTo>
                    <a:pt x="656" y="1252"/>
                    <a:pt x="638" y="1253"/>
                    <a:pt x="619" y="1256"/>
                  </a:cubicBezTo>
                  <a:lnTo>
                    <a:pt x="119" y="1256"/>
                  </a:lnTo>
                  <a:lnTo>
                    <a:pt x="834" y="542"/>
                  </a:lnTo>
                  <a:cubicBezTo>
                    <a:pt x="953" y="423"/>
                    <a:pt x="953" y="208"/>
                    <a:pt x="834" y="89"/>
                  </a:cubicBezTo>
                  <a:cubicBezTo>
                    <a:pt x="774" y="30"/>
                    <a:pt x="691" y="0"/>
                    <a:pt x="60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88"/>
            <p:cNvSpPr/>
            <p:nvPr/>
          </p:nvSpPr>
          <p:spPr>
            <a:xfrm>
              <a:off x="7155649" y="3042072"/>
              <a:ext cx="100713" cy="44956"/>
            </a:xfrm>
            <a:custGeom>
              <a:rect b="b" l="l" r="r" t="t"/>
              <a:pathLst>
                <a:path extrusionOk="0" h="1382" w="3096">
                  <a:moveTo>
                    <a:pt x="500" y="0"/>
                  </a:moveTo>
                  <a:cubicBezTo>
                    <a:pt x="238" y="0"/>
                    <a:pt x="0" y="214"/>
                    <a:pt x="0" y="524"/>
                  </a:cubicBezTo>
                  <a:lnTo>
                    <a:pt x="0" y="1381"/>
                  </a:lnTo>
                  <a:lnTo>
                    <a:pt x="3096" y="1381"/>
                  </a:lnTo>
                  <a:lnTo>
                    <a:pt x="3096" y="524"/>
                  </a:lnTo>
                  <a:cubicBezTo>
                    <a:pt x="3096" y="238"/>
                    <a:pt x="2858" y="0"/>
                    <a:pt x="259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88"/>
            <p:cNvSpPr/>
            <p:nvPr/>
          </p:nvSpPr>
          <p:spPr>
            <a:xfrm>
              <a:off x="7206006" y="3041292"/>
              <a:ext cx="50356" cy="45737"/>
            </a:xfrm>
            <a:custGeom>
              <a:rect b="b" l="l" r="r" t="t"/>
              <a:pathLst>
                <a:path extrusionOk="0" h="1406" w="1548">
                  <a:moveTo>
                    <a:pt x="0" y="0"/>
                  </a:moveTo>
                  <a:lnTo>
                    <a:pt x="0" y="1405"/>
                  </a:lnTo>
                  <a:lnTo>
                    <a:pt x="1548" y="1405"/>
                  </a:lnTo>
                  <a:lnTo>
                    <a:pt x="1548" y="548"/>
                  </a:lnTo>
                  <a:cubicBezTo>
                    <a:pt x="1548" y="262"/>
                    <a:pt x="1310" y="24"/>
                    <a:pt x="10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88"/>
            <p:cNvSpPr/>
            <p:nvPr/>
          </p:nvSpPr>
          <p:spPr>
            <a:xfrm>
              <a:off x="7095989" y="3083906"/>
              <a:ext cx="221594" cy="130933"/>
            </a:xfrm>
            <a:custGeom>
              <a:rect b="b" l="l" r="r" t="t"/>
              <a:pathLst>
                <a:path extrusionOk="0" h="4025" w="6812">
                  <a:moveTo>
                    <a:pt x="1120" y="0"/>
                  </a:moveTo>
                  <a:cubicBezTo>
                    <a:pt x="500" y="0"/>
                    <a:pt x="0" y="500"/>
                    <a:pt x="0" y="1143"/>
                  </a:cubicBezTo>
                  <a:lnTo>
                    <a:pt x="0" y="4025"/>
                  </a:lnTo>
                  <a:lnTo>
                    <a:pt x="6811" y="4025"/>
                  </a:lnTo>
                  <a:lnTo>
                    <a:pt x="6811" y="1143"/>
                  </a:lnTo>
                  <a:cubicBezTo>
                    <a:pt x="6811" y="500"/>
                    <a:pt x="6311" y="0"/>
                    <a:pt x="566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88"/>
            <p:cNvSpPr/>
            <p:nvPr/>
          </p:nvSpPr>
          <p:spPr>
            <a:xfrm>
              <a:off x="7206006" y="3083125"/>
              <a:ext cx="111578" cy="131714"/>
            </a:xfrm>
            <a:custGeom>
              <a:rect b="b" l="l" r="r" t="t"/>
              <a:pathLst>
                <a:path extrusionOk="0" h="4049" w="3430">
                  <a:moveTo>
                    <a:pt x="0" y="0"/>
                  </a:moveTo>
                  <a:lnTo>
                    <a:pt x="0" y="4049"/>
                  </a:lnTo>
                  <a:lnTo>
                    <a:pt x="3429" y="4049"/>
                  </a:lnTo>
                  <a:lnTo>
                    <a:pt x="3429" y="1143"/>
                  </a:lnTo>
                  <a:cubicBezTo>
                    <a:pt x="3429" y="524"/>
                    <a:pt x="2929" y="24"/>
                    <a:pt x="22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88"/>
            <p:cNvSpPr/>
            <p:nvPr/>
          </p:nvSpPr>
          <p:spPr>
            <a:xfrm>
              <a:off x="7175005" y="3124080"/>
              <a:ext cx="61221" cy="60636"/>
            </a:xfrm>
            <a:custGeom>
              <a:rect b="b" l="l" r="r" t="t"/>
              <a:pathLst>
                <a:path extrusionOk="0" h="1864" w="1882">
                  <a:moveTo>
                    <a:pt x="983" y="1"/>
                  </a:moveTo>
                  <a:cubicBezTo>
                    <a:pt x="810" y="1"/>
                    <a:pt x="667" y="136"/>
                    <a:pt x="667" y="313"/>
                  </a:cubicBezTo>
                  <a:lnTo>
                    <a:pt x="667" y="599"/>
                  </a:lnTo>
                  <a:lnTo>
                    <a:pt x="358" y="599"/>
                  </a:lnTo>
                  <a:cubicBezTo>
                    <a:pt x="215" y="599"/>
                    <a:pt x="72" y="718"/>
                    <a:pt x="24" y="885"/>
                  </a:cubicBezTo>
                  <a:cubicBezTo>
                    <a:pt x="0" y="1051"/>
                    <a:pt x="143" y="1242"/>
                    <a:pt x="334" y="1242"/>
                  </a:cubicBezTo>
                  <a:lnTo>
                    <a:pt x="620" y="1242"/>
                  </a:lnTo>
                  <a:lnTo>
                    <a:pt x="620" y="1528"/>
                  </a:lnTo>
                  <a:cubicBezTo>
                    <a:pt x="620" y="1670"/>
                    <a:pt x="739" y="1837"/>
                    <a:pt x="882" y="1861"/>
                  </a:cubicBezTo>
                  <a:cubicBezTo>
                    <a:pt x="896" y="1863"/>
                    <a:pt x="910" y="1864"/>
                    <a:pt x="923" y="1864"/>
                  </a:cubicBezTo>
                  <a:cubicBezTo>
                    <a:pt x="1099" y="1864"/>
                    <a:pt x="1263" y="1728"/>
                    <a:pt x="1263" y="1551"/>
                  </a:cubicBezTo>
                  <a:lnTo>
                    <a:pt x="1263" y="1266"/>
                  </a:lnTo>
                  <a:lnTo>
                    <a:pt x="1548" y="1266"/>
                  </a:lnTo>
                  <a:cubicBezTo>
                    <a:pt x="1739" y="1266"/>
                    <a:pt x="1882" y="1123"/>
                    <a:pt x="1858" y="908"/>
                  </a:cubicBezTo>
                  <a:cubicBezTo>
                    <a:pt x="1882" y="765"/>
                    <a:pt x="1739" y="646"/>
                    <a:pt x="1572" y="646"/>
                  </a:cubicBezTo>
                  <a:lnTo>
                    <a:pt x="1286" y="646"/>
                  </a:lnTo>
                  <a:lnTo>
                    <a:pt x="1286" y="337"/>
                  </a:lnTo>
                  <a:cubicBezTo>
                    <a:pt x="1286" y="194"/>
                    <a:pt x="1167" y="51"/>
                    <a:pt x="1024" y="3"/>
                  </a:cubicBezTo>
                  <a:cubicBezTo>
                    <a:pt x="1010" y="2"/>
                    <a:pt x="997" y="1"/>
                    <a:pt x="9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88"/>
            <p:cNvSpPr/>
            <p:nvPr/>
          </p:nvSpPr>
          <p:spPr>
            <a:xfrm>
              <a:off x="7206754" y="3123397"/>
              <a:ext cx="30253" cy="61221"/>
            </a:xfrm>
            <a:custGeom>
              <a:rect b="b" l="l" r="r" t="t"/>
              <a:pathLst>
                <a:path extrusionOk="0" h="1882" w="930">
                  <a:moveTo>
                    <a:pt x="1" y="1"/>
                  </a:moveTo>
                  <a:lnTo>
                    <a:pt x="1" y="1882"/>
                  </a:lnTo>
                  <a:cubicBezTo>
                    <a:pt x="168" y="1882"/>
                    <a:pt x="310" y="1763"/>
                    <a:pt x="310" y="1596"/>
                  </a:cubicBezTo>
                  <a:lnTo>
                    <a:pt x="310" y="1287"/>
                  </a:lnTo>
                  <a:lnTo>
                    <a:pt x="596" y="1287"/>
                  </a:lnTo>
                  <a:cubicBezTo>
                    <a:pt x="763" y="1287"/>
                    <a:pt x="906" y="1168"/>
                    <a:pt x="906" y="953"/>
                  </a:cubicBezTo>
                  <a:cubicBezTo>
                    <a:pt x="930" y="763"/>
                    <a:pt x="787" y="596"/>
                    <a:pt x="596" y="596"/>
                  </a:cubicBezTo>
                  <a:lnTo>
                    <a:pt x="310" y="596"/>
                  </a:lnTo>
                  <a:lnTo>
                    <a:pt x="310" y="310"/>
                  </a:lnTo>
                  <a:cubicBezTo>
                    <a:pt x="310" y="167"/>
                    <a:pt x="191"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8" name="Google Shape;19918;p88"/>
          <p:cNvGrpSpPr/>
          <p:nvPr/>
        </p:nvGrpSpPr>
        <p:grpSpPr>
          <a:xfrm>
            <a:off x="7786991" y="3062208"/>
            <a:ext cx="344785" cy="303700"/>
            <a:chOff x="7786991" y="3062208"/>
            <a:chExt cx="344785" cy="303700"/>
          </a:xfrm>
        </p:grpSpPr>
        <p:sp>
          <p:nvSpPr>
            <p:cNvPr id="19919" name="Google Shape;19919;p88"/>
            <p:cNvSpPr/>
            <p:nvPr/>
          </p:nvSpPr>
          <p:spPr>
            <a:xfrm>
              <a:off x="7817993" y="3063737"/>
              <a:ext cx="81358" cy="261216"/>
            </a:xfrm>
            <a:custGeom>
              <a:rect b="b" l="l" r="r" t="t"/>
              <a:pathLst>
                <a:path extrusionOk="0" h="8030" w="2501">
                  <a:moveTo>
                    <a:pt x="310" y="1"/>
                  </a:moveTo>
                  <a:cubicBezTo>
                    <a:pt x="120" y="1"/>
                    <a:pt x="0" y="144"/>
                    <a:pt x="0" y="287"/>
                  </a:cubicBezTo>
                  <a:cubicBezTo>
                    <a:pt x="0" y="453"/>
                    <a:pt x="120" y="596"/>
                    <a:pt x="334" y="596"/>
                  </a:cubicBezTo>
                  <a:lnTo>
                    <a:pt x="334" y="7121"/>
                  </a:lnTo>
                  <a:cubicBezTo>
                    <a:pt x="334" y="7598"/>
                    <a:pt x="715" y="8026"/>
                    <a:pt x="1191" y="8026"/>
                  </a:cubicBezTo>
                  <a:cubicBezTo>
                    <a:pt x="1219" y="8029"/>
                    <a:pt x="1247" y="8030"/>
                    <a:pt x="1274" y="8030"/>
                  </a:cubicBezTo>
                  <a:cubicBezTo>
                    <a:pt x="1782" y="8030"/>
                    <a:pt x="2168" y="7619"/>
                    <a:pt x="2168" y="7121"/>
                  </a:cubicBezTo>
                  <a:lnTo>
                    <a:pt x="2168" y="596"/>
                  </a:lnTo>
                  <a:cubicBezTo>
                    <a:pt x="2358" y="596"/>
                    <a:pt x="2501" y="453"/>
                    <a:pt x="2477" y="263"/>
                  </a:cubicBezTo>
                  <a:cubicBezTo>
                    <a:pt x="2453" y="120"/>
                    <a:pt x="2334" y="1"/>
                    <a:pt x="214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88"/>
            <p:cNvSpPr/>
            <p:nvPr/>
          </p:nvSpPr>
          <p:spPr>
            <a:xfrm>
              <a:off x="7859045" y="3063737"/>
              <a:ext cx="40305" cy="262647"/>
            </a:xfrm>
            <a:custGeom>
              <a:rect b="b" l="l" r="r" t="t"/>
              <a:pathLst>
                <a:path extrusionOk="0" h="8074" w="1239">
                  <a:moveTo>
                    <a:pt x="1" y="1"/>
                  </a:moveTo>
                  <a:lnTo>
                    <a:pt x="1" y="8074"/>
                  </a:lnTo>
                  <a:cubicBezTo>
                    <a:pt x="525" y="8074"/>
                    <a:pt x="906" y="7645"/>
                    <a:pt x="906" y="7145"/>
                  </a:cubicBezTo>
                  <a:lnTo>
                    <a:pt x="906" y="620"/>
                  </a:lnTo>
                  <a:cubicBezTo>
                    <a:pt x="1096" y="620"/>
                    <a:pt x="1239" y="453"/>
                    <a:pt x="1215" y="263"/>
                  </a:cubicBezTo>
                  <a:cubicBezTo>
                    <a:pt x="1215" y="96"/>
                    <a:pt x="1072" y="1"/>
                    <a:pt x="90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88"/>
            <p:cNvSpPr/>
            <p:nvPr/>
          </p:nvSpPr>
          <p:spPr>
            <a:xfrm>
              <a:off x="7919486" y="3063737"/>
              <a:ext cx="80577" cy="261216"/>
            </a:xfrm>
            <a:custGeom>
              <a:rect b="b" l="l" r="r" t="t"/>
              <a:pathLst>
                <a:path extrusionOk="0" h="8030" w="2477">
                  <a:moveTo>
                    <a:pt x="310" y="1"/>
                  </a:moveTo>
                  <a:cubicBezTo>
                    <a:pt x="119" y="1"/>
                    <a:pt x="0" y="144"/>
                    <a:pt x="0" y="287"/>
                  </a:cubicBezTo>
                  <a:cubicBezTo>
                    <a:pt x="0" y="453"/>
                    <a:pt x="119" y="596"/>
                    <a:pt x="334" y="596"/>
                  </a:cubicBezTo>
                  <a:lnTo>
                    <a:pt x="334" y="7121"/>
                  </a:lnTo>
                  <a:cubicBezTo>
                    <a:pt x="334" y="7598"/>
                    <a:pt x="715" y="8026"/>
                    <a:pt x="1191" y="8026"/>
                  </a:cubicBezTo>
                  <a:cubicBezTo>
                    <a:pt x="1219" y="8029"/>
                    <a:pt x="1247" y="8030"/>
                    <a:pt x="1274" y="8030"/>
                  </a:cubicBezTo>
                  <a:cubicBezTo>
                    <a:pt x="1784" y="8030"/>
                    <a:pt x="2191" y="7619"/>
                    <a:pt x="2191" y="7121"/>
                  </a:cubicBezTo>
                  <a:lnTo>
                    <a:pt x="2191" y="596"/>
                  </a:lnTo>
                  <a:cubicBezTo>
                    <a:pt x="2334" y="596"/>
                    <a:pt x="2477"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88"/>
            <p:cNvSpPr/>
            <p:nvPr/>
          </p:nvSpPr>
          <p:spPr>
            <a:xfrm>
              <a:off x="7960539"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88"/>
            <p:cNvSpPr/>
            <p:nvPr/>
          </p:nvSpPr>
          <p:spPr>
            <a:xfrm>
              <a:off x="8020199" y="3063737"/>
              <a:ext cx="81358" cy="261216"/>
            </a:xfrm>
            <a:custGeom>
              <a:rect b="b" l="l" r="r" t="t"/>
              <a:pathLst>
                <a:path extrusionOk="0" h="8030" w="2501">
                  <a:moveTo>
                    <a:pt x="310" y="1"/>
                  </a:moveTo>
                  <a:cubicBezTo>
                    <a:pt x="119" y="1"/>
                    <a:pt x="0" y="144"/>
                    <a:pt x="0" y="287"/>
                  </a:cubicBezTo>
                  <a:cubicBezTo>
                    <a:pt x="0" y="453"/>
                    <a:pt x="119" y="596"/>
                    <a:pt x="333" y="596"/>
                  </a:cubicBezTo>
                  <a:lnTo>
                    <a:pt x="333" y="7121"/>
                  </a:lnTo>
                  <a:cubicBezTo>
                    <a:pt x="333" y="7598"/>
                    <a:pt x="714" y="8026"/>
                    <a:pt x="1191" y="8026"/>
                  </a:cubicBezTo>
                  <a:cubicBezTo>
                    <a:pt x="1219" y="8029"/>
                    <a:pt x="1246" y="8030"/>
                    <a:pt x="1274" y="8030"/>
                  </a:cubicBezTo>
                  <a:cubicBezTo>
                    <a:pt x="1781" y="8030"/>
                    <a:pt x="2167" y="7619"/>
                    <a:pt x="2167" y="7121"/>
                  </a:cubicBezTo>
                  <a:lnTo>
                    <a:pt x="2167" y="596"/>
                  </a:lnTo>
                  <a:cubicBezTo>
                    <a:pt x="2358" y="596"/>
                    <a:pt x="2501"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88"/>
            <p:cNvSpPr/>
            <p:nvPr/>
          </p:nvSpPr>
          <p:spPr>
            <a:xfrm>
              <a:off x="8061252"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88"/>
            <p:cNvSpPr/>
            <p:nvPr/>
          </p:nvSpPr>
          <p:spPr>
            <a:xfrm>
              <a:off x="7828825" y="3255111"/>
              <a:ext cx="59693" cy="71306"/>
            </a:xfrm>
            <a:custGeom>
              <a:rect b="b" l="l" r="r" t="t"/>
              <a:pathLst>
                <a:path extrusionOk="0" h="2192" w="1835">
                  <a:moveTo>
                    <a:pt x="1" y="0"/>
                  </a:moveTo>
                  <a:lnTo>
                    <a:pt x="1" y="1262"/>
                  </a:lnTo>
                  <a:cubicBezTo>
                    <a:pt x="1" y="1772"/>
                    <a:pt x="430" y="2192"/>
                    <a:pt x="936" y="2192"/>
                  </a:cubicBezTo>
                  <a:cubicBezTo>
                    <a:pt x="949" y="2192"/>
                    <a:pt x="963" y="2192"/>
                    <a:pt x="977" y="2191"/>
                  </a:cubicBezTo>
                  <a:cubicBezTo>
                    <a:pt x="1454" y="2191"/>
                    <a:pt x="1835" y="1739"/>
                    <a:pt x="1835" y="1262"/>
                  </a:cubicBezTo>
                  <a:lnTo>
                    <a:pt x="1835"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88"/>
            <p:cNvSpPr/>
            <p:nvPr/>
          </p:nvSpPr>
          <p:spPr>
            <a:xfrm>
              <a:off x="7859045" y="3255111"/>
              <a:ext cx="29472" cy="71273"/>
            </a:xfrm>
            <a:custGeom>
              <a:rect b="b" l="l" r="r" t="t"/>
              <a:pathLst>
                <a:path extrusionOk="0" h="2191" w="906">
                  <a:moveTo>
                    <a:pt x="1" y="0"/>
                  </a:moveTo>
                  <a:lnTo>
                    <a:pt x="1" y="2191"/>
                  </a:lnTo>
                  <a:cubicBezTo>
                    <a:pt x="525" y="2191"/>
                    <a:pt x="906" y="1762"/>
                    <a:pt x="906" y="1262"/>
                  </a:cubicBezTo>
                  <a:lnTo>
                    <a:pt x="9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88"/>
            <p:cNvSpPr/>
            <p:nvPr/>
          </p:nvSpPr>
          <p:spPr>
            <a:xfrm>
              <a:off x="7929538" y="3255111"/>
              <a:ext cx="59693" cy="71306"/>
            </a:xfrm>
            <a:custGeom>
              <a:rect b="b" l="l" r="r" t="t"/>
              <a:pathLst>
                <a:path extrusionOk="0" h="2192" w="1835">
                  <a:moveTo>
                    <a:pt x="1" y="0"/>
                  </a:moveTo>
                  <a:lnTo>
                    <a:pt x="1" y="1262"/>
                  </a:lnTo>
                  <a:cubicBezTo>
                    <a:pt x="1" y="1772"/>
                    <a:pt x="429" y="2192"/>
                    <a:pt x="935" y="2192"/>
                  </a:cubicBezTo>
                  <a:cubicBezTo>
                    <a:pt x="949" y="2192"/>
                    <a:pt x="963" y="2192"/>
                    <a:pt x="977" y="2191"/>
                  </a:cubicBezTo>
                  <a:cubicBezTo>
                    <a:pt x="1453" y="2191"/>
                    <a:pt x="1834" y="1739"/>
                    <a:pt x="1834" y="1262"/>
                  </a:cubicBezTo>
                  <a:lnTo>
                    <a:pt x="183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88"/>
            <p:cNvSpPr/>
            <p:nvPr/>
          </p:nvSpPr>
          <p:spPr>
            <a:xfrm>
              <a:off x="7959758" y="3255111"/>
              <a:ext cx="29472" cy="71273"/>
            </a:xfrm>
            <a:custGeom>
              <a:rect b="b" l="l" r="r" t="t"/>
              <a:pathLst>
                <a:path extrusionOk="0" h="2191" w="906">
                  <a:moveTo>
                    <a:pt x="1" y="0"/>
                  </a:moveTo>
                  <a:lnTo>
                    <a:pt x="1" y="2191"/>
                  </a:lnTo>
                  <a:cubicBezTo>
                    <a:pt x="501" y="2191"/>
                    <a:pt x="905" y="1762"/>
                    <a:pt x="905" y="1262"/>
                  </a:cubicBezTo>
                  <a:lnTo>
                    <a:pt x="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88"/>
            <p:cNvSpPr/>
            <p:nvPr/>
          </p:nvSpPr>
          <p:spPr>
            <a:xfrm>
              <a:off x="8030251" y="3253550"/>
              <a:ext cx="59693" cy="72867"/>
            </a:xfrm>
            <a:custGeom>
              <a:rect b="b" l="l" r="r" t="t"/>
              <a:pathLst>
                <a:path extrusionOk="0" h="2240" w="1835">
                  <a:moveTo>
                    <a:pt x="1" y="0"/>
                  </a:moveTo>
                  <a:lnTo>
                    <a:pt x="1" y="1310"/>
                  </a:lnTo>
                  <a:cubicBezTo>
                    <a:pt x="1" y="1820"/>
                    <a:pt x="429" y="2240"/>
                    <a:pt x="935" y="2240"/>
                  </a:cubicBezTo>
                  <a:cubicBezTo>
                    <a:pt x="949" y="2240"/>
                    <a:pt x="963" y="2240"/>
                    <a:pt x="977" y="2239"/>
                  </a:cubicBezTo>
                  <a:cubicBezTo>
                    <a:pt x="1453" y="2239"/>
                    <a:pt x="1834" y="1787"/>
                    <a:pt x="1834" y="1310"/>
                  </a:cubicBezTo>
                  <a:lnTo>
                    <a:pt x="183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88"/>
            <p:cNvSpPr/>
            <p:nvPr/>
          </p:nvSpPr>
          <p:spPr>
            <a:xfrm>
              <a:off x="8060471" y="3253550"/>
              <a:ext cx="29472" cy="72835"/>
            </a:xfrm>
            <a:custGeom>
              <a:rect b="b" l="l" r="r" t="t"/>
              <a:pathLst>
                <a:path extrusionOk="0" h="2239" w="906">
                  <a:moveTo>
                    <a:pt x="0" y="0"/>
                  </a:moveTo>
                  <a:lnTo>
                    <a:pt x="0" y="2239"/>
                  </a:lnTo>
                  <a:cubicBezTo>
                    <a:pt x="500" y="2239"/>
                    <a:pt x="905" y="1810"/>
                    <a:pt x="905" y="1310"/>
                  </a:cubicBezTo>
                  <a:lnTo>
                    <a:pt x="90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88"/>
            <p:cNvSpPr/>
            <p:nvPr/>
          </p:nvSpPr>
          <p:spPr>
            <a:xfrm>
              <a:off x="7786991" y="3144314"/>
              <a:ext cx="344785" cy="221594"/>
            </a:xfrm>
            <a:custGeom>
              <a:rect b="b" l="l" r="r" t="t"/>
              <a:pathLst>
                <a:path extrusionOk="0" h="6812" w="10599">
                  <a:moveTo>
                    <a:pt x="10003" y="2501"/>
                  </a:moveTo>
                  <a:lnTo>
                    <a:pt x="10003" y="5907"/>
                  </a:lnTo>
                  <a:cubicBezTo>
                    <a:pt x="9979" y="6073"/>
                    <a:pt x="9836" y="6216"/>
                    <a:pt x="9670" y="6216"/>
                  </a:cubicBezTo>
                  <a:lnTo>
                    <a:pt x="953" y="6216"/>
                  </a:lnTo>
                  <a:cubicBezTo>
                    <a:pt x="787" y="6216"/>
                    <a:pt x="668" y="6073"/>
                    <a:pt x="668" y="5907"/>
                  </a:cubicBezTo>
                  <a:lnTo>
                    <a:pt x="668" y="2501"/>
                  </a:lnTo>
                  <a:close/>
                  <a:moveTo>
                    <a:pt x="310" y="1"/>
                  </a:moveTo>
                  <a:cubicBezTo>
                    <a:pt x="120" y="1"/>
                    <a:pt x="1" y="143"/>
                    <a:pt x="1" y="286"/>
                  </a:cubicBezTo>
                  <a:lnTo>
                    <a:pt x="1" y="5883"/>
                  </a:lnTo>
                  <a:cubicBezTo>
                    <a:pt x="1" y="6383"/>
                    <a:pt x="430" y="6812"/>
                    <a:pt x="930" y="6812"/>
                  </a:cubicBezTo>
                  <a:lnTo>
                    <a:pt x="9646" y="6812"/>
                  </a:lnTo>
                  <a:cubicBezTo>
                    <a:pt x="10146" y="6812"/>
                    <a:pt x="10575" y="6383"/>
                    <a:pt x="10575" y="5883"/>
                  </a:cubicBezTo>
                  <a:lnTo>
                    <a:pt x="10575" y="286"/>
                  </a:lnTo>
                  <a:cubicBezTo>
                    <a:pt x="10598" y="143"/>
                    <a:pt x="10455" y="1"/>
                    <a:pt x="1026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88"/>
            <p:cNvSpPr/>
            <p:nvPr/>
          </p:nvSpPr>
          <p:spPr>
            <a:xfrm>
              <a:off x="7959758" y="3144314"/>
              <a:ext cx="172019" cy="221594"/>
            </a:xfrm>
            <a:custGeom>
              <a:rect b="b" l="l" r="r" t="t"/>
              <a:pathLst>
                <a:path extrusionOk="0" h="6812" w="5288">
                  <a:moveTo>
                    <a:pt x="1" y="1"/>
                  </a:moveTo>
                  <a:lnTo>
                    <a:pt x="1" y="2453"/>
                  </a:lnTo>
                  <a:lnTo>
                    <a:pt x="4668" y="2453"/>
                  </a:lnTo>
                  <a:lnTo>
                    <a:pt x="4668" y="5883"/>
                  </a:lnTo>
                  <a:cubicBezTo>
                    <a:pt x="4668" y="6073"/>
                    <a:pt x="4525" y="6192"/>
                    <a:pt x="4359" y="6192"/>
                  </a:cubicBezTo>
                  <a:lnTo>
                    <a:pt x="1" y="6192"/>
                  </a:lnTo>
                  <a:lnTo>
                    <a:pt x="1" y="6812"/>
                  </a:lnTo>
                  <a:lnTo>
                    <a:pt x="4359" y="6812"/>
                  </a:lnTo>
                  <a:cubicBezTo>
                    <a:pt x="4882" y="6812"/>
                    <a:pt x="5287" y="6383"/>
                    <a:pt x="5287" y="5883"/>
                  </a:cubicBezTo>
                  <a:lnTo>
                    <a:pt x="5287" y="286"/>
                  </a:lnTo>
                  <a:cubicBezTo>
                    <a:pt x="5287" y="143"/>
                    <a:pt x="5144" y="1"/>
                    <a:pt x="4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3" name="Google Shape;19933;p88"/>
          <p:cNvGrpSpPr/>
          <p:nvPr/>
        </p:nvGrpSpPr>
        <p:grpSpPr>
          <a:xfrm>
            <a:off x="7786991" y="3621204"/>
            <a:ext cx="344785" cy="303570"/>
            <a:chOff x="7786991" y="3621204"/>
            <a:chExt cx="344785" cy="303570"/>
          </a:xfrm>
        </p:grpSpPr>
        <p:sp>
          <p:nvSpPr>
            <p:cNvPr id="19934" name="Google Shape;19934;p88"/>
            <p:cNvSpPr/>
            <p:nvPr/>
          </p:nvSpPr>
          <p:spPr>
            <a:xfrm>
              <a:off x="7888485" y="3682718"/>
              <a:ext cx="242511" cy="241730"/>
            </a:xfrm>
            <a:custGeom>
              <a:rect b="b" l="l" r="r" t="t"/>
              <a:pathLst>
                <a:path extrusionOk="0" h="7431" w="7455">
                  <a:moveTo>
                    <a:pt x="3739" y="1"/>
                  </a:moveTo>
                  <a:cubicBezTo>
                    <a:pt x="1501" y="1"/>
                    <a:pt x="48" y="1810"/>
                    <a:pt x="48" y="3716"/>
                  </a:cubicBezTo>
                  <a:cubicBezTo>
                    <a:pt x="1" y="5835"/>
                    <a:pt x="1739" y="7431"/>
                    <a:pt x="3739" y="7431"/>
                  </a:cubicBezTo>
                  <a:cubicBezTo>
                    <a:pt x="5764" y="7431"/>
                    <a:pt x="7455" y="5787"/>
                    <a:pt x="7455" y="3716"/>
                  </a:cubicBezTo>
                  <a:cubicBezTo>
                    <a:pt x="7455" y="1668"/>
                    <a:pt x="5787" y="1"/>
                    <a:pt x="373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88"/>
            <p:cNvSpPr/>
            <p:nvPr/>
          </p:nvSpPr>
          <p:spPr>
            <a:xfrm>
              <a:off x="8010115" y="3682718"/>
              <a:ext cx="121662" cy="241730"/>
            </a:xfrm>
            <a:custGeom>
              <a:rect b="b" l="l" r="r" t="t"/>
              <a:pathLst>
                <a:path extrusionOk="0" h="7431" w="3740">
                  <a:moveTo>
                    <a:pt x="0" y="1"/>
                  </a:moveTo>
                  <a:lnTo>
                    <a:pt x="0" y="7431"/>
                  </a:lnTo>
                  <a:cubicBezTo>
                    <a:pt x="2048" y="7431"/>
                    <a:pt x="3739" y="5740"/>
                    <a:pt x="3716" y="3668"/>
                  </a:cubicBezTo>
                  <a:cubicBezTo>
                    <a:pt x="3692" y="1501"/>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88"/>
            <p:cNvSpPr/>
            <p:nvPr/>
          </p:nvSpPr>
          <p:spPr>
            <a:xfrm>
              <a:off x="7888485" y="3792735"/>
              <a:ext cx="243292" cy="20169"/>
            </a:xfrm>
            <a:custGeom>
              <a:rect b="b" l="l" r="r" t="t"/>
              <a:pathLst>
                <a:path extrusionOk="0" h="620" w="7479">
                  <a:moveTo>
                    <a:pt x="48" y="0"/>
                  </a:moveTo>
                  <a:cubicBezTo>
                    <a:pt x="1" y="215"/>
                    <a:pt x="1" y="429"/>
                    <a:pt x="48" y="619"/>
                  </a:cubicBezTo>
                  <a:lnTo>
                    <a:pt x="7455" y="619"/>
                  </a:lnTo>
                  <a:cubicBezTo>
                    <a:pt x="7478" y="429"/>
                    <a:pt x="7478" y="215"/>
                    <a:pt x="743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88"/>
            <p:cNvSpPr/>
            <p:nvPr/>
          </p:nvSpPr>
          <p:spPr>
            <a:xfrm>
              <a:off x="8010115" y="3792735"/>
              <a:ext cx="121662" cy="20169"/>
            </a:xfrm>
            <a:custGeom>
              <a:rect b="b" l="l" r="r" t="t"/>
              <a:pathLst>
                <a:path extrusionOk="0" h="620" w="3740">
                  <a:moveTo>
                    <a:pt x="0" y="0"/>
                  </a:moveTo>
                  <a:lnTo>
                    <a:pt x="0" y="619"/>
                  </a:lnTo>
                  <a:lnTo>
                    <a:pt x="3716" y="619"/>
                  </a:lnTo>
                  <a:cubicBezTo>
                    <a:pt x="3739" y="381"/>
                    <a:pt x="3739" y="215"/>
                    <a:pt x="37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88"/>
            <p:cNvSpPr/>
            <p:nvPr/>
          </p:nvSpPr>
          <p:spPr>
            <a:xfrm>
              <a:off x="7786991" y="3621204"/>
              <a:ext cx="141798" cy="303570"/>
            </a:xfrm>
            <a:custGeom>
              <a:rect b="b" l="l" r="r" t="t"/>
              <a:pathLst>
                <a:path extrusionOk="0" h="9332" w="4359">
                  <a:moveTo>
                    <a:pt x="2189" y="1"/>
                  </a:moveTo>
                  <a:cubicBezTo>
                    <a:pt x="2119" y="1"/>
                    <a:pt x="2049" y="4"/>
                    <a:pt x="1977" y="10"/>
                  </a:cubicBezTo>
                  <a:cubicBezTo>
                    <a:pt x="834" y="106"/>
                    <a:pt x="1" y="1058"/>
                    <a:pt x="1" y="2177"/>
                  </a:cubicBezTo>
                  <a:lnTo>
                    <a:pt x="1" y="7131"/>
                  </a:lnTo>
                  <a:cubicBezTo>
                    <a:pt x="1" y="8250"/>
                    <a:pt x="834" y="9203"/>
                    <a:pt x="1977" y="9322"/>
                  </a:cubicBezTo>
                  <a:cubicBezTo>
                    <a:pt x="2046" y="9328"/>
                    <a:pt x="2114" y="9331"/>
                    <a:pt x="2182" y="9331"/>
                  </a:cubicBezTo>
                  <a:cubicBezTo>
                    <a:pt x="3358" y="9331"/>
                    <a:pt x="4359" y="8371"/>
                    <a:pt x="4359" y="7155"/>
                  </a:cubicBezTo>
                  <a:lnTo>
                    <a:pt x="4359" y="2177"/>
                  </a:lnTo>
                  <a:cubicBezTo>
                    <a:pt x="4359" y="961"/>
                    <a:pt x="3400" y="1"/>
                    <a:pt x="218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88"/>
            <p:cNvSpPr/>
            <p:nvPr/>
          </p:nvSpPr>
          <p:spPr>
            <a:xfrm>
              <a:off x="7857484" y="3621529"/>
              <a:ext cx="71306" cy="302919"/>
            </a:xfrm>
            <a:custGeom>
              <a:rect b="b" l="l" r="r" t="t"/>
              <a:pathLst>
                <a:path extrusionOk="0" h="9312" w="2192">
                  <a:moveTo>
                    <a:pt x="1" y="0"/>
                  </a:moveTo>
                  <a:lnTo>
                    <a:pt x="1" y="9312"/>
                  </a:lnTo>
                  <a:cubicBezTo>
                    <a:pt x="1192" y="9312"/>
                    <a:pt x="2192" y="8335"/>
                    <a:pt x="2192" y="7145"/>
                  </a:cubicBezTo>
                  <a:lnTo>
                    <a:pt x="2192" y="2167"/>
                  </a:lnTo>
                  <a:cubicBezTo>
                    <a:pt x="2192" y="977"/>
                    <a:pt x="119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88"/>
            <p:cNvSpPr/>
            <p:nvPr/>
          </p:nvSpPr>
          <p:spPr>
            <a:xfrm>
              <a:off x="7786991" y="3621985"/>
              <a:ext cx="141798" cy="151395"/>
            </a:xfrm>
            <a:custGeom>
              <a:rect b="b" l="l" r="r" t="t"/>
              <a:pathLst>
                <a:path extrusionOk="0" h="4654" w="4359">
                  <a:moveTo>
                    <a:pt x="2178" y="1"/>
                  </a:moveTo>
                  <a:cubicBezTo>
                    <a:pt x="2111" y="1"/>
                    <a:pt x="2045" y="4"/>
                    <a:pt x="1977" y="10"/>
                  </a:cubicBezTo>
                  <a:cubicBezTo>
                    <a:pt x="858" y="129"/>
                    <a:pt x="1" y="1082"/>
                    <a:pt x="1" y="2177"/>
                  </a:cubicBezTo>
                  <a:lnTo>
                    <a:pt x="1" y="4654"/>
                  </a:lnTo>
                  <a:lnTo>
                    <a:pt x="4359" y="4654"/>
                  </a:lnTo>
                  <a:lnTo>
                    <a:pt x="4359" y="2177"/>
                  </a:lnTo>
                  <a:cubicBezTo>
                    <a:pt x="4359" y="982"/>
                    <a:pt x="3356" y="1"/>
                    <a:pt x="21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88"/>
            <p:cNvSpPr/>
            <p:nvPr/>
          </p:nvSpPr>
          <p:spPr>
            <a:xfrm>
              <a:off x="7857484" y="3622310"/>
              <a:ext cx="71306" cy="151069"/>
            </a:xfrm>
            <a:custGeom>
              <a:rect b="b" l="l" r="r" t="t"/>
              <a:pathLst>
                <a:path extrusionOk="0" h="4644" w="2192">
                  <a:moveTo>
                    <a:pt x="1" y="0"/>
                  </a:moveTo>
                  <a:lnTo>
                    <a:pt x="1" y="4644"/>
                  </a:lnTo>
                  <a:lnTo>
                    <a:pt x="2192" y="4644"/>
                  </a:lnTo>
                  <a:lnTo>
                    <a:pt x="2192" y="2167"/>
                  </a:lnTo>
                  <a:cubicBezTo>
                    <a:pt x="2192" y="953"/>
                    <a:pt x="1192"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2" name="Google Shape;19942;p88"/>
          <p:cNvGrpSpPr/>
          <p:nvPr/>
        </p:nvGrpSpPr>
        <p:grpSpPr>
          <a:xfrm>
            <a:off x="7054936" y="3601393"/>
            <a:ext cx="305262" cy="344753"/>
            <a:chOff x="7054936" y="3601393"/>
            <a:chExt cx="305262" cy="344753"/>
          </a:xfrm>
        </p:grpSpPr>
        <p:sp>
          <p:nvSpPr>
            <p:cNvPr id="19943" name="Google Shape;19943;p88"/>
            <p:cNvSpPr/>
            <p:nvPr/>
          </p:nvSpPr>
          <p:spPr>
            <a:xfrm>
              <a:off x="7054936" y="3601393"/>
              <a:ext cx="305262" cy="344753"/>
            </a:xfrm>
            <a:custGeom>
              <a:rect b="b" l="l" r="r" t="t"/>
              <a:pathLst>
                <a:path extrusionOk="0" h="10598" w="9384">
                  <a:moveTo>
                    <a:pt x="286" y="0"/>
                  </a:moveTo>
                  <a:cubicBezTo>
                    <a:pt x="119" y="0"/>
                    <a:pt x="0" y="143"/>
                    <a:pt x="0" y="286"/>
                  </a:cubicBezTo>
                  <a:lnTo>
                    <a:pt x="0" y="8621"/>
                  </a:lnTo>
                  <a:cubicBezTo>
                    <a:pt x="0" y="9693"/>
                    <a:pt x="881" y="10597"/>
                    <a:pt x="1977" y="10597"/>
                  </a:cubicBezTo>
                  <a:lnTo>
                    <a:pt x="6097" y="10597"/>
                  </a:lnTo>
                  <a:cubicBezTo>
                    <a:pt x="7168" y="10597"/>
                    <a:pt x="8073" y="9693"/>
                    <a:pt x="8073" y="8621"/>
                  </a:cubicBezTo>
                  <a:lnTo>
                    <a:pt x="8073" y="2262"/>
                  </a:lnTo>
                  <a:lnTo>
                    <a:pt x="9264" y="476"/>
                  </a:lnTo>
                  <a:cubicBezTo>
                    <a:pt x="9383" y="262"/>
                    <a:pt x="9240" y="0"/>
                    <a:pt x="900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88"/>
            <p:cNvSpPr/>
            <p:nvPr/>
          </p:nvSpPr>
          <p:spPr>
            <a:xfrm>
              <a:off x="7185837" y="3601393"/>
              <a:ext cx="174361" cy="344753"/>
            </a:xfrm>
            <a:custGeom>
              <a:rect b="b" l="l" r="r" t="t"/>
              <a:pathLst>
                <a:path extrusionOk="0" h="10598" w="5360">
                  <a:moveTo>
                    <a:pt x="1" y="0"/>
                  </a:moveTo>
                  <a:lnTo>
                    <a:pt x="1" y="10597"/>
                  </a:lnTo>
                  <a:lnTo>
                    <a:pt x="2073" y="10597"/>
                  </a:lnTo>
                  <a:cubicBezTo>
                    <a:pt x="3144" y="10597"/>
                    <a:pt x="4049" y="9693"/>
                    <a:pt x="4049" y="8621"/>
                  </a:cubicBezTo>
                  <a:lnTo>
                    <a:pt x="4049" y="2262"/>
                  </a:lnTo>
                  <a:lnTo>
                    <a:pt x="5240" y="476"/>
                  </a:lnTo>
                  <a:cubicBezTo>
                    <a:pt x="5359" y="262"/>
                    <a:pt x="5216" y="0"/>
                    <a:pt x="497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88"/>
            <p:cNvSpPr/>
            <p:nvPr/>
          </p:nvSpPr>
          <p:spPr>
            <a:xfrm>
              <a:off x="7249368" y="3681157"/>
              <a:ext cx="68215" cy="20949"/>
            </a:xfrm>
            <a:custGeom>
              <a:rect b="b" l="l" r="r" t="t"/>
              <a:pathLst>
                <a:path extrusionOk="0" h="644" w="2097">
                  <a:moveTo>
                    <a:pt x="334" y="1"/>
                  </a:moveTo>
                  <a:cubicBezTo>
                    <a:pt x="167" y="1"/>
                    <a:pt x="1" y="144"/>
                    <a:pt x="48" y="358"/>
                  </a:cubicBezTo>
                  <a:cubicBezTo>
                    <a:pt x="48" y="525"/>
                    <a:pt x="191" y="644"/>
                    <a:pt x="334" y="644"/>
                  </a:cubicBezTo>
                  <a:lnTo>
                    <a:pt x="2096" y="644"/>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88"/>
            <p:cNvSpPr/>
            <p:nvPr/>
          </p:nvSpPr>
          <p:spPr>
            <a:xfrm>
              <a:off x="7270285" y="3722242"/>
              <a:ext cx="47299" cy="20169"/>
            </a:xfrm>
            <a:custGeom>
              <a:rect b="b" l="l" r="r" t="t"/>
              <a:pathLst>
                <a:path extrusionOk="0" h="620" w="1454">
                  <a:moveTo>
                    <a:pt x="310" y="0"/>
                  </a:moveTo>
                  <a:cubicBezTo>
                    <a:pt x="144" y="0"/>
                    <a:pt x="1" y="143"/>
                    <a:pt x="24" y="357"/>
                  </a:cubicBezTo>
                  <a:cubicBezTo>
                    <a:pt x="24" y="500"/>
                    <a:pt x="167" y="619"/>
                    <a:pt x="310" y="619"/>
                  </a:cubicBezTo>
                  <a:lnTo>
                    <a:pt x="1453" y="619"/>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88"/>
            <p:cNvSpPr/>
            <p:nvPr/>
          </p:nvSpPr>
          <p:spPr>
            <a:xfrm>
              <a:off x="7249368" y="3761733"/>
              <a:ext cx="68215" cy="20169"/>
            </a:xfrm>
            <a:custGeom>
              <a:rect b="b" l="l" r="r" t="t"/>
              <a:pathLst>
                <a:path extrusionOk="0" h="620" w="2097">
                  <a:moveTo>
                    <a:pt x="334" y="1"/>
                  </a:moveTo>
                  <a:cubicBezTo>
                    <a:pt x="167" y="1"/>
                    <a:pt x="1" y="144"/>
                    <a:pt x="48" y="358"/>
                  </a:cubicBezTo>
                  <a:cubicBezTo>
                    <a:pt x="48" y="501"/>
                    <a:pt x="191" y="620"/>
                    <a:pt x="334" y="620"/>
                  </a:cubicBezTo>
                  <a:lnTo>
                    <a:pt x="2096" y="620"/>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88"/>
            <p:cNvSpPr/>
            <p:nvPr/>
          </p:nvSpPr>
          <p:spPr>
            <a:xfrm>
              <a:off x="7270285" y="3802038"/>
              <a:ext cx="47299" cy="20917"/>
            </a:xfrm>
            <a:custGeom>
              <a:rect b="b" l="l" r="r" t="t"/>
              <a:pathLst>
                <a:path extrusionOk="0" h="643" w="1454">
                  <a:moveTo>
                    <a:pt x="310" y="0"/>
                  </a:moveTo>
                  <a:cubicBezTo>
                    <a:pt x="144" y="0"/>
                    <a:pt x="1" y="167"/>
                    <a:pt x="24" y="357"/>
                  </a:cubicBezTo>
                  <a:cubicBezTo>
                    <a:pt x="24" y="524"/>
                    <a:pt x="167" y="643"/>
                    <a:pt x="310" y="643"/>
                  </a:cubicBezTo>
                  <a:lnTo>
                    <a:pt x="1453" y="643"/>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88"/>
            <p:cNvSpPr/>
            <p:nvPr/>
          </p:nvSpPr>
          <p:spPr>
            <a:xfrm>
              <a:off x="7249368" y="3843091"/>
              <a:ext cx="68215" cy="20169"/>
            </a:xfrm>
            <a:custGeom>
              <a:rect b="b" l="l" r="r" t="t"/>
              <a:pathLst>
                <a:path extrusionOk="0" h="620" w="2097">
                  <a:moveTo>
                    <a:pt x="334" y="0"/>
                  </a:moveTo>
                  <a:cubicBezTo>
                    <a:pt x="167" y="0"/>
                    <a:pt x="1" y="143"/>
                    <a:pt x="48" y="357"/>
                  </a:cubicBezTo>
                  <a:cubicBezTo>
                    <a:pt x="48" y="500"/>
                    <a:pt x="191" y="619"/>
                    <a:pt x="334" y="619"/>
                  </a:cubicBezTo>
                  <a:lnTo>
                    <a:pt x="2096" y="619"/>
                  </a:lnTo>
                  <a:lnTo>
                    <a:pt x="20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0" name="Google Shape;19950;p88"/>
          <p:cNvGrpSpPr/>
          <p:nvPr/>
        </p:nvGrpSpPr>
        <p:grpSpPr>
          <a:xfrm>
            <a:off x="6280234" y="3606728"/>
            <a:ext cx="349437" cy="333205"/>
            <a:chOff x="6280234" y="3606728"/>
            <a:chExt cx="349437" cy="333205"/>
          </a:xfrm>
        </p:grpSpPr>
        <p:sp>
          <p:nvSpPr>
            <p:cNvPr id="19951" name="Google Shape;19951;p88"/>
            <p:cNvSpPr/>
            <p:nvPr/>
          </p:nvSpPr>
          <p:spPr>
            <a:xfrm>
              <a:off x="6393341" y="3651750"/>
              <a:ext cx="236330" cy="216715"/>
            </a:xfrm>
            <a:custGeom>
              <a:rect b="b" l="l" r="r" t="t"/>
              <a:pathLst>
                <a:path extrusionOk="0" h="6662" w="7265">
                  <a:moveTo>
                    <a:pt x="2072" y="0"/>
                  </a:moveTo>
                  <a:lnTo>
                    <a:pt x="1" y="2310"/>
                  </a:lnTo>
                  <a:lnTo>
                    <a:pt x="4502" y="6263"/>
                  </a:lnTo>
                  <a:cubicBezTo>
                    <a:pt x="4790" y="6529"/>
                    <a:pt x="5161" y="6661"/>
                    <a:pt x="5530" y="6661"/>
                  </a:cubicBezTo>
                  <a:cubicBezTo>
                    <a:pt x="5954" y="6661"/>
                    <a:pt x="6376" y="6488"/>
                    <a:pt x="6669" y="6144"/>
                  </a:cubicBezTo>
                  <a:cubicBezTo>
                    <a:pt x="7264" y="5501"/>
                    <a:pt x="7216" y="4525"/>
                    <a:pt x="6550" y="3953"/>
                  </a:cubicBezTo>
                  <a:lnTo>
                    <a:pt x="207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88"/>
            <p:cNvSpPr/>
            <p:nvPr/>
          </p:nvSpPr>
          <p:spPr>
            <a:xfrm>
              <a:off x="6426652" y="3651750"/>
              <a:ext cx="202239" cy="200645"/>
            </a:xfrm>
            <a:custGeom>
              <a:rect b="b" l="l" r="r" t="t"/>
              <a:pathLst>
                <a:path extrusionOk="0" h="6168" w="6217">
                  <a:moveTo>
                    <a:pt x="1048" y="0"/>
                  </a:moveTo>
                  <a:lnTo>
                    <a:pt x="1" y="1143"/>
                  </a:lnTo>
                  <a:cubicBezTo>
                    <a:pt x="239" y="1357"/>
                    <a:pt x="5383" y="5954"/>
                    <a:pt x="5621" y="6168"/>
                  </a:cubicBezTo>
                  <a:cubicBezTo>
                    <a:pt x="6216" y="5596"/>
                    <a:pt x="6216" y="4572"/>
                    <a:pt x="5526" y="3953"/>
                  </a:cubicBezTo>
                  <a:lnTo>
                    <a:pt x="10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88"/>
            <p:cNvSpPr/>
            <p:nvPr/>
          </p:nvSpPr>
          <p:spPr>
            <a:xfrm>
              <a:off x="6377857" y="3636330"/>
              <a:ext cx="90661" cy="96224"/>
            </a:xfrm>
            <a:custGeom>
              <a:rect b="b" l="l" r="r" t="t"/>
              <a:pathLst>
                <a:path extrusionOk="0" h="2958" w="2787">
                  <a:moveTo>
                    <a:pt x="2440" y="0"/>
                  </a:moveTo>
                  <a:cubicBezTo>
                    <a:pt x="2350" y="0"/>
                    <a:pt x="2262" y="46"/>
                    <a:pt x="2191" y="117"/>
                  </a:cubicBezTo>
                  <a:lnTo>
                    <a:pt x="119" y="2427"/>
                  </a:lnTo>
                  <a:cubicBezTo>
                    <a:pt x="0" y="2570"/>
                    <a:pt x="48" y="2760"/>
                    <a:pt x="167" y="2879"/>
                  </a:cubicBezTo>
                  <a:cubicBezTo>
                    <a:pt x="221" y="2933"/>
                    <a:pt x="284" y="2958"/>
                    <a:pt x="350" y="2958"/>
                  </a:cubicBezTo>
                  <a:cubicBezTo>
                    <a:pt x="431" y="2958"/>
                    <a:pt x="517" y="2921"/>
                    <a:pt x="596" y="2855"/>
                  </a:cubicBezTo>
                  <a:lnTo>
                    <a:pt x="2668" y="522"/>
                  </a:lnTo>
                  <a:cubicBezTo>
                    <a:pt x="2787" y="379"/>
                    <a:pt x="2787" y="188"/>
                    <a:pt x="2620" y="69"/>
                  </a:cubicBezTo>
                  <a:cubicBezTo>
                    <a:pt x="2562" y="21"/>
                    <a:pt x="2501" y="0"/>
                    <a:pt x="244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88"/>
            <p:cNvSpPr/>
            <p:nvPr/>
          </p:nvSpPr>
          <p:spPr>
            <a:xfrm>
              <a:off x="6414258" y="3636330"/>
              <a:ext cx="52699" cy="54943"/>
            </a:xfrm>
            <a:custGeom>
              <a:rect b="b" l="l" r="r" t="t"/>
              <a:pathLst>
                <a:path extrusionOk="0" h="1689" w="1620">
                  <a:moveTo>
                    <a:pt x="1265" y="0"/>
                  </a:moveTo>
                  <a:cubicBezTo>
                    <a:pt x="1168" y="0"/>
                    <a:pt x="1072" y="46"/>
                    <a:pt x="1001" y="117"/>
                  </a:cubicBezTo>
                  <a:lnTo>
                    <a:pt x="1" y="1260"/>
                  </a:lnTo>
                  <a:lnTo>
                    <a:pt x="477" y="1689"/>
                  </a:lnTo>
                  <a:lnTo>
                    <a:pt x="1501" y="522"/>
                  </a:lnTo>
                  <a:cubicBezTo>
                    <a:pt x="1620" y="403"/>
                    <a:pt x="1620" y="188"/>
                    <a:pt x="1453" y="69"/>
                  </a:cubicBezTo>
                  <a:cubicBezTo>
                    <a:pt x="1396" y="21"/>
                    <a:pt x="1330" y="0"/>
                    <a:pt x="1265"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88"/>
            <p:cNvSpPr/>
            <p:nvPr/>
          </p:nvSpPr>
          <p:spPr>
            <a:xfrm>
              <a:off x="6360811" y="3774127"/>
              <a:ext cx="61221" cy="80609"/>
            </a:xfrm>
            <a:custGeom>
              <a:rect b="b" l="l" r="r" t="t"/>
              <a:pathLst>
                <a:path extrusionOk="0" h="2478" w="1882">
                  <a:moveTo>
                    <a:pt x="926" y="1"/>
                  </a:moveTo>
                  <a:cubicBezTo>
                    <a:pt x="864" y="1"/>
                    <a:pt x="798" y="25"/>
                    <a:pt x="739" y="72"/>
                  </a:cubicBezTo>
                  <a:cubicBezTo>
                    <a:pt x="715" y="72"/>
                    <a:pt x="0" y="644"/>
                    <a:pt x="0" y="1477"/>
                  </a:cubicBezTo>
                  <a:cubicBezTo>
                    <a:pt x="0" y="2025"/>
                    <a:pt x="405" y="2477"/>
                    <a:pt x="929" y="2477"/>
                  </a:cubicBezTo>
                  <a:cubicBezTo>
                    <a:pt x="1429" y="2477"/>
                    <a:pt x="1882" y="2025"/>
                    <a:pt x="1834" y="1477"/>
                  </a:cubicBezTo>
                  <a:cubicBezTo>
                    <a:pt x="1834" y="644"/>
                    <a:pt x="1120" y="96"/>
                    <a:pt x="1096" y="72"/>
                  </a:cubicBezTo>
                  <a:cubicBezTo>
                    <a:pt x="1048" y="25"/>
                    <a:pt x="989" y="1"/>
                    <a:pt x="92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88"/>
            <p:cNvSpPr/>
            <p:nvPr/>
          </p:nvSpPr>
          <p:spPr>
            <a:xfrm>
              <a:off x="6391780" y="3774127"/>
              <a:ext cx="30253" cy="80609"/>
            </a:xfrm>
            <a:custGeom>
              <a:rect b="b" l="l" r="r" t="t"/>
              <a:pathLst>
                <a:path extrusionOk="0" h="2478" w="930">
                  <a:moveTo>
                    <a:pt x="1" y="1"/>
                  </a:moveTo>
                  <a:lnTo>
                    <a:pt x="1" y="2477"/>
                  </a:lnTo>
                  <a:cubicBezTo>
                    <a:pt x="525" y="2477"/>
                    <a:pt x="930" y="2025"/>
                    <a:pt x="930" y="1477"/>
                  </a:cubicBezTo>
                  <a:cubicBezTo>
                    <a:pt x="930" y="644"/>
                    <a:pt x="215" y="72"/>
                    <a:pt x="168" y="72"/>
                  </a:cubicBezTo>
                  <a:cubicBezTo>
                    <a:pt x="120" y="48"/>
                    <a:pt x="4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88"/>
            <p:cNvSpPr/>
            <p:nvPr/>
          </p:nvSpPr>
          <p:spPr>
            <a:xfrm>
              <a:off x="6280234" y="3859356"/>
              <a:ext cx="220814" cy="80577"/>
            </a:xfrm>
            <a:custGeom>
              <a:rect b="b" l="l" r="r" t="t"/>
              <a:pathLst>
                <a:path extrusionOk="0" h="2477" w="6788">
                  <a:moveTo>
                    <a:pt x="310" y="0"/>
                  </a:moveTo>
                  <a:cubicBezTo>
                    <a:pt x="144" y="0"/>
                    <a:pt x="1" y="119"/>
                    <a:pt x="1" y="310"/>
                  </a:cubicBezTo>
                  <a:lnTo>
                    <a:pt x="1" y="2191"/>
                  </a:lnTo>
                  <a:cubicBezTo>
                    <a:pt x="1" y="2334"/>
                    <a:pt x="120" y="2477"/>
                    <a:pt x="310" y="2477"/>
                  </a:cubicBezTo>
                  <a:lnTo>
                    <a:pt x="6502" y="2477"/>
                  </a:lnTo>
                  <a:cubicBezTo>
                    <a:pt x="6669" y="2477"/>
                    <a:pt x="6788" y="2334"/>
                    <a:pt x="6740" y="2191"/>
                  </a:cubicBezTo>
                  <a:lnTo>
                    <a:pt x="6740" y="310"/>
                  </a:lnTo>
                  <a:cubicBezTo>
                    <a:pt x="6740" y="167"/>
                    <a:pt x="6621" y="0"/>
                    <a:pt x="6431" y="0"/>
                  </a:cubicBezTo>
                  <a:lnTo>
                    <a:pt x="4597" y="0"/>
                  </a:lnTo>
                  <a:cubicBezTo>
                    <a:pt x="4478" y="0"/>
                    <a:pt x="4383" y="72"/>
                    <a:pt x="4311" y="191"/>
                  </a:cubicBezTo>
                  <a:cubicBezTo>
                    <a:pt x="4311" y="191"/>
                    <a:pt x="4073" y="643"/>
                    <a:pt x="3359" y="643"/>
                  </a:cubicBezTo>
                  <a:cubicBezTo>
                    <a:pt x="2692" y="643"/>
                    <a:pt x="2454" y="215"/>
                    <a:pt x="2406" y="191"/>
                  </a:cubicBezTo>
                  <a:cubicBezTo>
                    <a:pt x="2382" y="72"/>
                    <a:pt x="2263" y="0"/>
                    <a:pt x="214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88"/>
            <p:cNvSpPr/>
            <p:nvPr/>
          </p:nvSpPr>
          <p:spPr>
            <a:xfrm>
              <a:off x="6391780" y="3859356"/>
              <a:ext cx="110049" cy="80577"/>
            </a:xfrm>
            <a:custGeom>
              <a:rect b="b" l="l" r="r" t="t"/>
              <a:pathLst>
                <a:path extrusionOk="0" h="2477" w="3383">
                  <a:moveTo>
                    <a:pt x="1216" y="0"/>
                  </a:moveTo>
                  <a:cubicBezTo>
                    <a:pt x="1096" y="0"/>
                    <a:pt x="977" y="72"/>
                    <a:pt x="954" y="191"/>
                  </a:cubicBezTo>
                  <a:cubicBezTo>
                    <a:pt x="882" y="310"/>
                    <a:pt x="596" y="643"/>
                    <a:pt x="1" y="643"/>
                  </a:cubicBezTo>
                  <a:lnTo>
                    <a:pt x="1" y="2477"/>
                  </a:lnTo>
                  <a:lnTo>
                    <a:pt x="3097" y="2477"/>
                  </a:lnTo>
                  <a:cubicBezTo>
                    <a:pt x="3264" y="2477"/>
                    <a:pt x="3383" y="2334"/>
                    <a:pt x="3383" y="2191"/>
                  </a:cubicBezTo>
                  <a:lnTo>
                    <a:pt x="3383" y="310"/>
                  </a:lnTo>
                  <a:cubicBezTo>
                    <a:pt x="3383" y="119"/>
                    <a:pt x="3240" y="0"/>
                    <a:pt x="30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88"/>
            <p:cNvSpPr/>
            <p:nvPr/>
          </p:nvSpPr>
          <p:spPr>
            <a:xfrm>
              <a:off x="6418129" y="3748559"/>
              <a:ext cx="211543" cy="119906"/>
            </a:xfrm>
            <a:custGeom>
              <a:rect b="b" l="l" r="r" t="t"/>
              <a:pathLst>
                <a:path extrusionOk="0" h="3686" w="6503">
                  <a:moveTo>
                    <a:pt x="1" y="1"/>
                  </a:moveTo>
                  <a:lnTo>
                    <a:pt x="3740" y="3287"/>
                  </a:lnTo>
                  <a:cubicBezTo>
                    <a:pt x="4050" y="3553"/>
                    <a:pt x="4423" y="3685"/>
                    <a:pt x="4787" y="3685"/>
                  </a:cubicBezTo>
                  <a:cubicBezTo>
                    <a:pt x="5206" y="3685"/>
                    <a:pt x="5614" y="3512"/>
                    <a:pt x="5907" y="3168"/>
                  </a:cubicBezTo>
                  <a:cubicBezTo>
                    <a:pt x="6502" y="2525"/>
                    <a:pt x="6454" y="1549"/>
                    <a:pt x="5788" y="977"/>
                  </a:cubicBezTo>
                  <a:lnTo>
                    <a:pt x="466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88"/>
            <p:cNvSpPr/>
            <p:nvPr/>
          </p:nvSpPr>
          <p:spPr>
            <a:xfrm>
              <a:off x="6494054" y="3749340"/>
              <a:ext cx="135618" cy="103836"/>
            </a:xfrm>
            <a:custGeom>
              <a:rect b="b" l="l" r="r" t="t"/>
              <a:pathLst>
                <a:path extrusionOk="0" h="3192" w="4169">
                  <a:moveTo>
                    <a:pt x="1" y="1"/>
                  </a:moveTo>
                  <a:cubicBezTo>
                    <a:pt x="358" y="334"/>
                    <a:pt x="1620" y="1429"/>
                    <a:pt x="3573" y="3192"/>
                  </a:cubicBezTo>
                  <a:cubicBezTo>
                    <a:pt x="4168" y="2549"/>
                    <a:pt x="4120" y="1549"/>
                    <a:pt x="3501" y="977"/>
                  </a:cubicBezTo>
                  <a:lnTo>
                    <a:pt x="235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88"/>
            <p:cNvSpPr/>
            <p:nvPr/>
          </p:nvSpPr>
          <p:spPr>
            <a:xfrm>
              <a:off x="6523494" y="3772598"/>
              <a:ext cx="19388" cy="19388"/>
            </a:xfrm>
            <a:custGeom>
              <a:rect b="b" l="l" r="r" t="t"/>
              <a:pathLst>
                <a:path extrusionOk="0" h="596" w="596">
                  <a:moveTo>
                    <a:pt x="286" y="0"/>
                  </a:moveTo>
                  <a:cubicBezTo>
                    <a:pt x="143" y="0"/>
                    <a:pt x="0" y="143"/>
                    <a:pt x="0" y="286"/>
                  </a:cubicBezTo>
                  <a:cubicBezTo>
                    <a:pt x="0" y="453"/>
                    <a:pt x="143" y="595"/>
                    <a:pt x="286" y="595"/>
                  </a:cubicBezTo>
                  <a:cubicBezTo>
                    <a:pt x="453" y="595"/>
                    <a:pt x="596" y="476"/>
                    <a:pt x="596" y="286"/>
                  </a:cubicBezTo>
                  <a:cubicBezTo>
                    <a:pt x="596" y="119"/>
                    <a:pt x="453" y="0"/>
                    <a:pt x="286"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88"/>
            <p:cNvSpPr/>
            <p:nvPr/>
          </p:nvSpPr>
          <p:spPr>
            <a:xfrm>
              <a:off x="6524274" y="3772111"/>
              <a:ext cx="18607" cy="16785"/>
            </a:xfrm>
            <a:custGeom>
              <a:rect b="b" l="l" r="r" t="t"/>
              <a:pathLst>
                <a:path extrusionOk="0" h="516" w="572">
                  <a:moveTo>
                    <a:pt x="258" y="1"/>
                  </a:moveTo>
                  <a:cubicBezTo>
                    <a:pt x="169" y="1"/>
                    <a:pt x="76" y="35"/>
                    <a:pt x="0" y="110"/>
                  </a:cubicBezTo>
                  <a:lnTo>
                    <a:pt x="477" y="515"/>
                  </a:lnTo>
                  <a:cubicBezTo>
                    <a:pt x="548" y="468"/>
                    <a:pt x="572" y="396"/>
                    <a:pt x="572" y="301"/>
                  </a:cubicBezTo>
                  <a:cubicBezTo>
                    <a:pt x="572" y="116"/>
                    <a:pt x="422" y="1"/>
                    <a:pt x="258"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88"/>
            <p:cNvSpPr/>
            <p:nvPr/>
          </p:nvSpPr>
          <p:spPr>
            <a:xfrm>
              <a:off x="6365463" y="3647846"/>
              <a:ext cx="19388" cy="19420"/>
            </a:xfrm>
            <a:custGeom>
              <a:rect b="b" l="l" r="r" t="t"/>
              <a:pathLst>
                <a:path extrusionOk="0" h="597" w="596">
                  <a:moveTo>
                    <a:pt x="310" y="1"/>
                  </a:moveTo>
                  <a:cubicBezTo>
                    <a:pt x="143" y="1"/>
                    <a:pt x="0" y="144"/>
                    <a:pt x="0" y="287"/>
                  </a:cubicBezTo>
                  <a:cubicBezTo>
                    <a:pt x="0" y="430"/>
                    <a:pt x="119" y="596"/>
                    <a:pt x="310" y="596"/>
                  </a:cubicBezTo>
                  <a:cubicBezTo>
                    <a:pt x="453" y="596"/>
                    <a:pt x="596" y="477"/>
                    <a:pt x="596" y="287"/>
                  </a:cubicBezTo>
                  <a:cubicBezTo>
                    <a:pt x="596" y="120"/>
                    <a:pt x="453" y="1"/>
                    <a:pt x="31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88"/>
            <p:cNvSpPr/>
            <p:nvPr/>
          </p:nvSpPr>
          <p:spPr>
            <a:xfrm>
              <a:off x="6375515" y="3606728"/>
              <a:ext cx="19420" cy="19485"/>
            </a:xfrm>
            <a:custGeom>
              <a:rect b="b" l="l" r="r" t="t"/>
              <a:pathLst>
                <a:path extrusionOk="0" h="599" w="597">
                  <a:moveTo>
                    <a:pt x="318" y="0"/>
                  </a:moveTo>
                  <a:cubicBezTo>
                    <a:pt x="308" y="0"/>
                    <a:pt x="297" y="1"/>
                    <a:pt x="287" y="3"/>
                  </a:cubicBezTo>
                  <a:cubicBezTo>
                    <a:pt x="144" y="3"/>
                    <a:pt x="1" y="146"/>
                    <a:pt x="1" y="312"/>
                  </a:cubicBezTo>
                  <a:cubicBezTo>
                    <a:pt x="1" y="455"/>
                    <a:pt x="120" y="598"/>
                    <a:pt x="287" y="598"/>
                  </a:cubicBezTo>
                  <a:cubicBezTo>
                    <a:pt x="430" y="598"/>
                    <a:pt x="596" y="479"/>
                    <a:pt x="596" y="312"/>
                  </a:cubicBezTo>
                  <a:cubicBezTo>
                    <a:pt x="596" y="136"/>
                    <a:pt x="453" y="0"/>
                    <a:pt x="31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88"/>
            <p:cNvSpPr/>
            <p:nvPr/>
          </p:nvSpPr>
          <p:spPr>
            <a:xfrm>
              <a:off x="6391032" y="3607574"/>
              <a:ext cx="4684" cy="15517"/>
            </a:xfrm>
            <a:custGeom>
              <a:rect b="b" l="l" r="r" t="t"/>
              <a:pathLst>
                <a:path extrusionOk="0" h="477" w="144">
                  <a:moveTo>
                    <a:pt x="0" y="1"/>
                  </a:moveTo>
                  <a:lnTo>
                    <a:pt x="0" y="477"/>
                  </a:lnTo>
                  <a:cubicBezTo>
                    <a:pt x="143" y="358"/>
                    <a:pt x="143" y="167"/>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6" name="Google Shape;19966;p88"/>
          <p:cNvGrpSpPr/>
          <p:nvPr/>
        </p:nvGrpSpPr>
        <p:grpSpPr>
          <a:xfrm>
            <a:off x="5517178" y="3601393"/>
            <a:ext cx="347095" cy="344753"/>
            <a:chOff x="5517178" y="3601393"/>
            <a:chExt cx="347095" cy="344753"/>
          </a:xfrm>
        </p:grpSpPr>
        <p:sp>
          <p:nvSpPr>
            <p:cNvPr id="19967" name="Google Shape;19967;p88"/>
            <p:cNvSpPr/>
            <p:nvPr/>
          </p:nvSpPr>
          <p:spPr>
            <a:xfrm>
              <a:off x="5517178" y="3601393"/>
              <a:ext cx="263428" cy="321527"/>
            </a:xfrm>
            <a:custGeom>
              <a:rect b="b" l="l" r="r" t="t"/>
              <a:pathLst>
                <a:path extrusionOk="0" h="9884" w="8098">
                  <a:moveTo>
                    <a:pt x="929" y="0"/>
                  </a:moveTo>
                  <a:cubicBezTo>
                    <a:pt x="405" y="0"/>
                    <a:pt x="0" y="405"/>
                    <a:pt x="0" y="905"/>
                  </a:cubicBezTo>
                  <a:lnTo>
                    <a:pt x="0" y="8954"/>
                  </a:lnTo>
                  <a:cubicBezTo>
                    <a:pt x="0" y="9454"/>
                    <a:pt x="405" y="9883"/>
                    <a:pt x="929" y="9883"/>
                  </a:cubicBezTo>
                  <a:lnTo>
                    <a:pt x="7169" y="9883"/>
                  </a:lnTo>
                  <a:cubicBezTo>
                    <a:pt x="7693" y="9883"/>
                    <a:pt x="8097" y="9454"/>
                    <a:pt x="8097" y="8954"/>
                  </a:cubicBezTo>
                  <a:lnTo>
                    <a:pt x="8097" y="2453"/>
                  </a:lnTo>
                  <a:lnTo>
                    <a:pt x="559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88"/>
            <p:cNvSpPr/>
            <p:nvPr/>
          </p:nvSpPr>
          <p:spPr>
            <a:xfrm>
              <a:off x="5648860" y="3601393"/>
              <a:ext cx="131746" cy="321527"/>
            </a:xfrm>
            <a:custGeom>
              <a:rect b="b" l="l" r="r" t="t"/>
              <a:pathLst>
                <a:path extrusionOk="0" h="9884" w="4050">
                  <a:moveTo>
                    <a:pt x="1" y="0"/>
                  </a:moveTo>
                  <a:lnTo>
                    <a:pt x="1" y="9883"/>
                  </a:lnTo>
                  <a:lnTo>
                    <a:pt x="3121" y="9883"/>
                  </a:lnTo>
                  <a:cubicBezTo>
                    <a:pt x="3645" y="9883"/>
                    <a:pt x="4049" y="9454"/>
                    <a:pt x="4049" y="8954"/>
                  </a:cubicBezTo>
                  <a:lnTo>
                    <a:pt x="4049" y="2453"/>
                  </a:lnTo>
                  <a:lnTo>
                    <a:pt x="1549"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88"/>
            <p:cNvSpPr/>
            <p:nvPr/>
          </p:nvSpPr>
          <p:spPr>
            <a:xfrm>
              <a:off x="5699216" y="3601393"/>
              <a:ext cx="81390" cy="79796"/>
            </a:xfrm>
            <a:custGeom>
              <a:rect b="b" l="l" r="r" t="t"/>
              <a:pathLst>
                <a:path extrusionOk="0" h="2453" w="2502">
                  <a:moveTo>
                    <a:pt x="1" y="0"/>
                  </a:moveTo>
                  <a:lnTo>
                    <a:pt x="1" y="2167"/>
                  </a:lnTo>
                  <a:cubicBezTo>
                    <a:pt x="1" y="2310"/>
                    <a:pt x="120" y="2453"/>
                    <a:pt x="310" y="2453"/>
                  </a:cubicBezTo>
                  <a:lnTo>
                    <a:pt x="2501" y="2453"/>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88"/>
            <p:cNvSpPr/>
            <p:nvPr/>
          </p:nvSpPr>
          <p:spPr>
            <a:xfrm>
              <a:off x="5577586" y="3754967"/>
              <a:ext cx="62783" cy="46518"/>
            </a:xfrm>
            <a:custGeom>
              <a:rect b="b" l="l" r="r" t="t"/>
              <a:pathLst>
                <a:path extrusionOk="0" h="1430" w="1930">
                  <a:moveTo>
                    <a:pt x="1585" y="0"/>
                  </a:moveTo>
                  <a:cubicBezTo>
                    <a:pt x="1501" y="0"/>
                    <a:pt x="1418" y="30"/>
                    <a:pt x="1358" y="90"/>
                  </a:cubicBezTo>
                  <a:lnTo>
                    <a:pt x="787" y="661"/>
                  </a:lnTo>
                  <a:lnTo>
                    <a:pt x="549" y="423"/>
                  </a:lnTo>
                  <a:cubicBezTo>
                    <a:pt x="489" y="363"/>
                    <a:pt x="406" y="334"/>
                    <a:pt x="325" y="334"/>
                  </a:cubicBezTo>
                  <a:cubicBezTo>
                    <a:pt x="245" y="334"/>
                    <a:pt x="168" y="363"/>
                    <a:pt x="120" y="423"/>
                  </a:cubicBezTo>
                  <a:cubicBezTo>
                    <a:pt x="1" y="542"/>
                    <a:pt x="1" y="756"/>
                    <a:pt x="120" y="875"/>
                  </a:cubicBezTo>
                  <a:lnTo>
                    <a:pt x="549" y="1304"/>
                  </a:lnTo>
                  <a:cubicBezTo>
                    <a:pt x="608" y="1387"/>
                    <a:pt x="692" y="1429"/>
                    <a:pt x="778" y="1429"/>
                  </a:cubicBezTo>
                  <a:cubicBezTo>
                    <a:pt x="864" y="1429"/>
                    <a:pt x="954" y="1387"/>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88"/>
            <p:cNvSpPr/>
            <p:nvPr/>
          </p:nvSpPr>
          <p:spPr>
            <a:xfrm>
              <a:off x="5577586" y="3816937"/>
              <a:ext cx="62783" cy="45575"/>
            </a:xfrm>
            <a:custGeom>
              <a:rect b="b" l="l" r="r" t="t"/>
              <a:pathLst>
                <a:path extrusionOk="0" h="1401"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57"/>
                    <a:pt x="120" y="876"/>
                  </a:cubicBezTo>
                  <a:lnTo>
                    <a:pt x="549" y="1304"/>
                  </a:lnTo>
                  <a:cubicBezTo>
                    <a:pt x="616" y="1371"/>
                    <a:pt x="713" y="1401"/>
                    <a:pt x="807" y="1401"/>
                  </a:cubicBezTo>
                  <a:cubicBezTo>
                    <a:pt x="879" y="1401"/>
                    <a:pt x="949" y="1383"/>
                    <a:pt x="1001" y="1352"/>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88"/>
            <p:cNvSpPr/>
            <p:nvPr/>
          </p:nvSpPr>
          <p:spPr>
            <a:xfrm>
              <a:off x="5657382" y="3700545"/>
              <a:ext cx="62035" cy="20949"/>
            </a:xfrm>
            <a:custGeom>
              <a:rect b="b" l="l" r="r" t="t"/>
              <a:pathLst>
                <a:path extrusionOk="0" h="644" w="1907">
                  <a:moveTo>
                    <a:pt x="334" y="0"/>
                  </a:moveTo>
                  <a:cubicBezTo>
                    <a:pt x="144" y="0"/>
                    <a:pt x="1" y="191"/>
                    <a:pt x="48" y="358"/>
                  </a:cubicBezTo>
                  <a:cubicBezTo>
                    <a:pt x="72" y="524"/>
                    <a:pt x="215" y="643"/>
                    <a:pt x="358" y="643"/>
                  </a:cubicBezTo>
                  <a:lnTo>
                    <a:pt x="1596" y="643"/>
                  </a:lnTo>
                  <a:cubicBezTo>
                    <a:pt x="1787" y="643"/>
                    <a:pt x="1906" y="477"/>
                    <a:pt x="1882" y="286"/>
                  </a:cubicBezTo>
                  <a:cubicBezTo>
                    <a:pt x="1858" y="119"/>
                    <a:pt x="1716"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88"/>
            <p:cNvSpPr/>
            <p:nvPr/>
          </p:nvSpPr>
          <p:spPr>
            <a:xfrm>
              <a:off x="5657382" y="3761733"/>
              <a:ext cx="42647" cy="20169"/>
            </a:xfrm>
            <a:custGeom>
              <a:rect b="b" l="l" r="r" t="t"/>
              <a:pathLst>
                <a:path extrusionOk="0" h="620" w="1311">
                  <a:moveTo>
                    <a:pt x="334" y="1"/>
                  </a:moveTo>
                  <a:cubicBezTo>
                    <a:pt x="144" y="1"/>
                    <a:pt x="1" y="191"/>
                    <a:pt x="48" y="358"/>
                  </a:cubicBezTo>
                  <a:cubicBezTo>
                    <a:pt x="72" y="501"/>
                    <a:pt x="215" y="620"/>
                    <a:pt x="358" y="620"/>
                  </a:cubicBezTo>
                  <a:lnTo>
                    <a:pt x="1001" y="620"/>
                  </a:lnTo>
                  <a:cubicBezTo>
                    <a:pt x="1168" y="620"/>
                    <a:pt x="1311" y="453"/>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88"/>
            <p:cNvSpPr/>
            <p:nvPr/>
          </p:nvSpPr>
          <p:spPr>
            <a:xfrm>
              <a:off x="5657382" y="3822922"/>
              <a:ext cx="42647" cy="20201"/>
            </a:xfrm>
            <a:custGeom>
              <a:rect b="b" l="l" r="r" t="t"/>
              <a:pathLst>
                <a:path extrusionOk="0" h="621" w="1311">
                  <a:moveTo>
                    <a:pt x="334" y="1"/>
                  </a:moveTo>
                  <a:cubicBezTo>
                    <a:pt x="144" y="1"/>
                    <a:pt x="1" y="168"/>
                    <a:pt x="48" y="358"/>
                  </a:cubicBezTo>
                  <a:cubicBezTo>
                    <a:pt x="72" y="501"/>
                    <a:pt x="215" y="620"/>
                    <a:pt x="358" y="620"/>
                  </a:cubicBezTo>
                  <a:lnTo>
                    <a:pt x="1001" y="620"/>
                  </a:lnTo>
                  <a:cubicBezTo>
                    <a:pt x="1168" y="620"/>
                    <a:pt x="1311" y="477"/>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88"/>
            <p:cNvSpPr/>
            <p:nvPr/>
          </p:nvSpPr>
          <p:spPr>
            <a:xfrm>
              <a:off x="5577586" y="3696088"/>
              <a:ext cx="62783" cy="45347"/>
            </a:xfrm>
            <a:custGeom>
              <a:rect b="b" l="l" r="r" t="t"/>
              <a:pathLst>
                <a:path extrusionOk="0" h="1394"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33"/>
                    <a:pt x="120" y="852"/>
                  </a:cubicBezTo>
                  <a:lnTo>
                    <a:pt x="549" y="1304"/>
                  </a:lnTo>
                  <a:cubicBezTo>
                    <a:pt x="608" y="1364"/>
                    <a:pt x="692" y="1394"/>
                    <a:pt x="778" y="1394"/>
                  </a:cubicBezTo>
                  <a:cubicBezTo>
                    <a:pt x="864" y="1394"/>
                    <a:pt x="954" y="1364"/>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88"/>
            <p:cNvSpPr/>
            <p:nvPr/>
          </p:nvSpPr>
          <p:spPr>
            <a:xfrm>
              <a:off x="5676770" y="3780341"/>
              <a:ext cx="187503" cy="165805"/>
            </a:xfrm>
            <a:custGeom>
              <a:rect b="b" l="l" r="r" t="t"/>
              <a:pathLst>
                <a:path extrusionOk="0" h="5097" w="5764">
                  <a:moveTo>
                    <a:pt x="1643" y="0"/>
                  </a:moveTo>
                  <a:lnTo>
                    <a:pt x="1643" y="2143"/>
                  </a:lnTo>
                  <a:lnTo>
                    <a:pt x="119" y="4620"/>
                  </a:lnTo>
                  <a:cubicBezTo>
                    <a:pt x="0" y="4811"/>
                    <a:pt x="167" y="5096"/>
                    <a:pt x="405" y="5096"/>
                  </a:cubicBezTo>
                  <a:lnTo>
                    <a:pt x="5406" y="5096"/>
                  </a:lnTo>
                  <a:cubicBezTo>
                    <a:pt x="5597" y="5096"/>
                    <a:pt x="5763" y="4811"/>
                    <a:pt x="5644" y="4620"/>
                  </a:cubicBezTo>
                  <a:lnTo>
                    <a:pt x="4120" y="2143"/>
                  </a:lnTo>
                  <a:lnTo>
                    <a:pt x="412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88"/>
            <p:cNvSpPr/>
            <p:nvPr/>
          </p:nvSpPr>
          <p:spPr>
            <a:xfrm>
              <a:off x="5771270" y="3780341"/>
              <a:ext cx="93003" cy="165805"/>
            </a:xfrm>
            <a:custGeom>
              <a:rect b="b" l="l" r="r" t="t"/>
              <a:pathLst>
                <a:path extrusionOk="0" h="5097" w="2859">
                  <a:moveTo>
                    <a:pt x="1" y="0"/>
                  </a:moveTo>
                  <a:lnTo>
                    <a:pt x="1" y="5096"/>
                  </a:lnTo>
                  <a:lnTo>
                    <a:pt x="2453" y="5096"/>
                  </a:lnTo>
                  <a:cubicBezTo>
                    <a:pt x="2692" y="5096"/>
                    <a:pt x="2858" y="4811"/>
                    <a:pt x="2739" y="4620"/>
                  </a:cubicBezTo>
                  <a:cubicBezTo>
                    <a:pt x="2644" y="4501"/>
                    <a:pt x="1310" y="2286"/>
                    <a:pt x="1215" y="2143"/>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88"/>
            <p:cNvSpPr/>
            <p:nvPr/>
          </p:nvSpPr>
          <p:spPr>
            <a:xfrm>
              <a:off x="5719385" y="3761733"/>
              <a:ext cx="102274" cy="20169"/>
            </a:xfrm>
            <a:custGeom>
              <a:rect b="b" l="l" r="r" t="t"/>
              <a:pathLst>
                <a:path extrusionOk="0" h="620" w="3144">
                  <a:moveTo>
                    <a:pt x="333" y="1"/>
                  </a:moveTo>
                  <a:cubicBezTo>
                    <a:pt x="143" y="1"/>
                    <a:pt x="0" y="191"/>
                    <a:pt x="24" y="358"/>
                  </a:cubicBezTo>
                  <a:cubicBezTo>
                    <a:pt x="71" y="501"/>
                    <a:pt x="214" y="620"/>
                    <a:pt x="357" y="620"/>
                  </a:cubicBezTo>
                  <a:lnTo>
                    <a:pt x="2810" y="620"/>
                  </a:lnTo>
                  <a:cubicBezTo>
                    <a:pt x="2977" y="620"/>
                    <a:pt x="3144" y="453"/>
                    <a:pt x="3096" y="263"/>
                  </a:cubicBezTo>
                  <a:cubicBezTo>
                    <a:pt x="3072" y="120"/>
                    <a:pt x="2929" y="1"/>
                    <a:pt x="278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88"/>
            <p:cNvSpPr/>
            <p:nvPr/>
          </p:nvSpPr>
          <p:spPr>
            <a:xfrm>
              <a:off x="5769709" y="3761733"/>
              <a:ext cx="50389" cy="20169"/>
            </a:xfrm>
            <a:custGeom>
              <a:rect b="b" l="l" r="r" t="t"/>
              <a:pathLst>
                <a:path extrusionOk="0" h="620" w="1549">
                  <a:moveTo>
                    <a:pt x="1" y="1"/>
                  </a:moveTo>
                  <a:lnTo>
                    <a:pt x="1" y="620"/>
                  </a:lnTo>
                  <a:lnTo>
                    <a:pt x="1239" y="620"/>
                  </a:lnTo>
                  <a:cubicBezTo>
                    <a:pt x="1382" y="620"/>
                    <a:pt x="1525" y="501"/>
                    <a:pt x="1525" y="358"/>
                  </a:cubicBezTo>
                  <a:cubicBezTo>
                    <a:pt x="1549" y="144"/>
                    <a:pt x="1406" y="1"/>
                    <a:pt x="123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88"/>
            <p:cNvSpPr/>
            <p:nvPr/>
          </p:nvSpPr>
          <p:spPr>
            <a:xfrm>
              <a:off x="5675990" y="3874060"/>
              <a:ext cx="188284" cy="72086"/>
            </a:xfrm>
            <a:custGeom>
              <a:rect b="b" l="l" r="r" t="t"/>
              <a:pathLst>
                <a:path extrusionOk="0" h="2216" w="5788">
                  <a:moveTo>
                    <a:pt x="1191" y="1"/>
                  </a:moveTo>
                  <a:lnTo>
                    <a:pt x="119" y="1739"/>
                  </a:lnTo>
                  <a:cubicBezTo>
                    <a:pt x="0" y="1930"/>
                    <a:pt x="143" y="2215"/>
                    <a:pt x="381" y="2215"/>
                  </a:cubicBezTo>
                  <a:lnTo>
                    <a:pt x="5382" y="2215"/>
                  </a:lnTo>
                  <a:cubicBezTo>
                    <a:pt x="5621" y="2215"/>
                    <a:pt x="5787" y="1930"/>
                    <a:pt x="5668" y="1739"/>
                  </a:cubicBezTo>
                  <a:lnTo>
                    <a:pt x="4597"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88"/>
            <p:cNvSpPr/>
            <p:nvPr/>
          </p:nvSpPr>
          <p:spPr>
            <a:xfrm>
              <a:off x="5769709" y="3874060"/>
              <a:ext cx="94565" cy="72086"/>
            </a:xfrm>
            <a:custGeom>
              <a:rect b="b" l="l" r="r" t="t"/>
              <a:pathLst>
                <a:path extrusionOk="0" h="2216" w="2907">
                  <a:moveTo>
                    <a:pt x="1" y="1"/>
                  </a:moveTo>
                  <a:lnTo>
                    <a:pt x="1" y="2215"/>
                  </a:lnTo>
                  <a:lnTo>
                    <a:pt x="2501" y="2215"/>
                  </a:lnTo>
                  <a:cubicBezTo>
                    <a:pt x="2740" y="2215"/>
                    <a:pt x="2906" y="1930"/>
                    <a:pt x="2787" y="1739"/>
                  </a:cubicBezTo>
                  <a:lnTo>
                    <a:pt x="171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2" name="Google Shape;19982;p88"/>
          <p:cNvGrpSpPr/>
          <p:nvPr/>
        </p:nvGrpSpPr>
        <p:grpSpPr>
          <a:xfrm>
            <a:off x="4789742" y="3602011"/>
            <a:ext cx="295177" cy="344135"/>
            <a:chOff x="4789742" y="3602011"/>
            <a:chExt cx="295177" cy="344135"/>
          </a:xfrm>
        </p:grpSpPr>
        <p:sp>
          <p:nvSpPr>
            <p:cNvPr id="19983" name="Google Shape;19983;p88"/>
            <p:cNvSpPr/>
            <p:nvPr/>
          </p:nvSpPr>
          <p:spPr>
            <a:xfrm>
              <a:off x="4821524" y="3661801"/>
              <a:ext cx="123972" cy="84480"/>
            </a:xfrm>
            <a:custGeom>
              <a:rect b="b" l="l" r="r" t="t"/>
              <a:pathLst>
                <a:path extrusionOk="0" h="2597" w="3811">
                  <a:moveTo>
                    <a:pt x="2810" y="1"/>
                  </a:moveTo>
                  <a:cubicBezTo>
                    <a:pt x="1310" y="1"/>
                    <a:pt x="119" y="1144"/>
                    <a:pt x="0" y="2596"/>
                  </a:cubicBezTo>
                  <a:lnTo>
                    <a:pt x="595" y="2596"/>
                  </a:lnTo>
                  <a:cubicBezTo>
                    <a:pt x="738" y="1501"/>
                    <a:pt x="1643" y="644"/>
                    <a:pt x="2786" y="644"/>
                  </a:cubicBezTo>
                  <a:lnTo>
                    <a:pt x="3810" y="644"/>
                  </a:lnTo>
                  <a:lnTo>
                    <a:pt x="381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88"/>
            <p:cNvSpPr/>
            <p:nvPr/>
          </p:nvSpPr>
          <p:spPr>
            <a:xfrm>
              <a:off x="4943121" y="3602011"/>
              <a:ext cx="141798" cy="104747"/>
            </a:xfrm>
            <a:custGeom>
              <a:rect b="b" l="l" r="r" t="t"/>
              <a:pathLst>
                <a:path extrusionOk="0" h="3220" w="4359">
                  <a:moveTo>
                    <a:pt x="4009" y="0"/>
                  </a:moveTo>
                  <a:cubicBezTo>
                    <a:pt x="3990" y="0"/>
                    <a:pt x="3972" y="2"/>
                    <a:pt x="3954" y="5"/>
                  </a:cubicBezTo>
                  <a:lnTo>
                    <a:pt x="239" y="767"/>
                  </a:lnTo>
                  <a:cubicBezTo>
                    <a:pt x="72" y="815"/>
                    <a:pt x="1" y="934"/>
                    <a:pt x="1" y="1077"/>
                  </a:cubicBezTo>
                  <a:lnTo>
                    <a:pt x="1" y="3220"/>
                  </a:lnTo>
                  <a:lnTo>
                    <a:pt x="1858" y="3220"/>
                  </a:lnTo>
                  <a:lnTo>
                    <a:pt x="1858" y="2505"/>
                  </a:lnTo>
                  <a:lnTo>
                    <a:pt x="4049" y="2505"/>
                  </a:lnTo>
                  <a:cubicBezTo>
                    <a:pt x="4192" y="2505"/>
                    <a:pt x="4335" y="2386"/>
                    <a:pt x="4359" y="2243"/>
                  </a:cubicBezTo>
                  <a:cubicBezTo>
                    <a:pt x="4335" y="2005"/>
                    <a:pt x="4192" y="1839"/>
                    <a:pt x="4026" y="1839"/>
                  </a:cubicBezTo>
                  <a:lnTo>
                    <a:pt x="1835" y="1839"/>
                  </a:lnTo>
                  <a:lnTo>
                    <a:pt x="1835" y="1053"/>
                  </a:lnTo>
                  <a:lnTo>
                    <a:pt x="4073" y="600"/>
                  </a:lnTo>
                  <a:cubicBezTo>
                    <a:pt x="4264" y="576"/>
                    <a:pt x="4335" y="386"/>
                    <a:pt x="4311" y="243"/>
                  </a:cubicBezTo>
                  <a:cubicBezTo>
                    <a:pt x="4290" y="76"/>
                    <a:pt x="4141" y="0"/>
                    <a:pt x="400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88"/>
            <p:cNvSpPr/>
            <p:nvPr/>
          </p:nvSpPr>
          <p:spPr>
            <a:xfrm>
              <a:off x="4972561" y="3602011"/>
              <a:ext cx="111610" cy="104747"/>
            </a:xfrm>
            <a:custGeom>
              <a:rect b="b" l="l" r="r" t="t"/>
              <a:pathLst>
                <a:path extrusionOk="0" h="3220" w="3431">
                  <a:moveTo>
                    <a:pt x="3104" y="0"/>
                  </a:moveTo>
                  <a:cubicBezTo>
                    <a:pt x="3085" y="0"/>
                    <a:pt x="3067" y="2"/>
                    <a:pt x="3049" y="5"/>
                  </a:cubicBezTo>
                  <a:lnTo>
                    <a:pt x="1" y="624"/>
                  </a:lnTo>
                  <a:lnTo>
                    <a:pt x="1" y="3220"/>
                  </a:lnTo>
                  <a:lnTo>
                    <a:pt x="930" y="3220"/>
                  </a:lnTo>
                  <a:lnTo>
                    <a:pt x="930" y="2505"/>
                  </a:lnTo>
                  <a:lnTo>
                    <a:pt x="3097" y="2505"/>
                  </a:lnTo>
                  <a:cubicBezTo>
                    <a:pt x="3263" y="2505"/>
                    <a:pt x="3406" y="2386"/>
                    <a:pt x="3430" y="2243"/>
                  </a:cubicBezTo>
                  <a:cubicBezTo>
                    <a:pt x="3430" y="2005"/>
                    <a:pt x="3287" y="1839"/>
                    <a:pt x="3121" y="1839"/>
                  </a:cubicBezTo>
                  <a:lnTo>
                    <a:pt x="930" y="1839"/>
                  </a:lnTo>
                  <a:lnTo>
                    <a:pt x="930" y="1053"/>
                  </a:lnTo>
                  <a:lnTo>
                    <a:pt x="3168" y="600"/>
                  </a:lnTo>
                  <a:cubicBezTo>
                    <a:pt x="3359" y="576"/>
                    <a:pt x="3430" y="386"/>
                    <a:pt x="3406" y="243"/>
                  </a:cubicBezTo>
                  <a:cubicBezTo>
                    <a:pt x="3385" y="76"/>
                    <a:pt x="3236" y="0"/>
                    <a:pt x="310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88"/>
            <p:cNvSpPr/>
            <p:nvPr/>
          </p:nvSpPr>
          <p:spPr>
            <a:xfrm>
              <a:off x="4902068" y="3702854"/>
              <a:ext cx="141798" cy="243292"/>
            </a:xfrm>
            <a:custGeom>
              <a:rect b="b" l="l" r="r" t="t"/>
              <a:pathLst>
                <a:path extrusionOk="0" h="7479" w="4359">
                  <a:moveTo>
                    <a:pt x="1144" y="1"/>
                  </a:moveTo>
                  <a:cubicBezTo>
                    <a:pt x="525" y="1"/>
                    <a:pt x="1" y="501"/>
                    <a:pt x="1" y="1120"/>
                  </a:cubicBezTo>
                  <a:lnTo>
                    <a:pt x="1" y="6335"/>
                  </a:lnTo>
                  <a:cubicBezTo>
                    <a:pt x="1" y="6955"/>
                    <a:pt x="525" y="7478"/>
                    <a:pt x="1144" y="7478"/>
                  </a:cubicBezTo>
                  <a:lnTo>
                    <a:pt x="3216" y="7478"/>
                  </a:lnTo>
                  <a:cubicBezTo>
                    <a:pt x="3859" y="7478"/>
                    <a:pt x="4359" y="6931"/>
                    <a:pt x="4359" y="6335"/>
                  </a:cubicBezTo>
                  <a:lnTo>
                    <a:pt x="4359" y="1120"/>
                  </a:lnTo>
                  <a:cubicBezTo>
                    <a:pt x="4359" y="501"/>
                    <a:pt x="3859" y="1"/>
                    <a:pt x="321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88"/>
            <p:cNvSpPr/>
            <p:nvPr/>
          </p:nvSpPr>
          <p:spPr>
            <a:xfrm>
              <a:off x="4973342" y="3702854"/>
              <a:ext cx="70525" cy="243292"/>
            </a:xfrm>
            <a:custGeom>
              <a:rect b="b" l="l" r="r" t="t"/>
              <a:pathLst>
                <a:path extrusionOk="0" h="7479" w="2168">
                  <a:moveTo>
                    <a:pt x="1" y="1"/>
                  </a:moveTo>
                  <a:lnTo>
                    <a:pt x="1" y="7478"/>
                  </a:lnTo>
                  <a:lnTo>
                    <a:pt x="1025" y="7478"/>
                  </a:lnTo>
                  <a:cubicBezTo>
                    <a:pt x="1668" y="7478"/>
                    <a:pt x="2168" y="6955"/>
                    <a:pt x="2168" y="6335"/>
                  </a:cubicBezTo>
                  <a:lnTo>
                    <a:pt x="2168" y="1120"/>
                  </a:lnTo>
                  <a:cubicBezTo>
                    <a:pt x="2168" y="501"/>
                    <a:pt x="1668" y="1"/>
                    <a:pt x="1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88"/>
            <p:cNvSpPr/>
            <p:nvPr/>
          </p:nvSpPr>
          <p:spPr>
            <a:xfrm>
              <a:off x="4902068" y="3773347"/>
              <a:ext cx="141798" cy="100745"/>
            </a:xfrm>
            <a:custGeom>
              <a:rect b="b" l="l" r="r" t="t"/>
              <a:pathLst>
                <a:path extrusionOk="0" h="3097" w="4359">
                  <a:moveTo>
                    <a:pt x="1" y="1"/>
                  </a:moveTo>
                  <a:lnTo>
                    <a:pt x="1" y="3097"/>
                  </a:lnTo>
                  <a:lnTo>
                    <a:pt x="4359" y="3097"/>
                  </a:lnTo>
                  <a:lnTo>
                    <a:pt x="435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88"/>
            <p:cNvSpPr/>
            <p:nvPr/>
          </p:nvSpPr>
          <p:spPr>
            <a:xfrm>
              <a:off x="4973342" y="3773347"/>
              <a:ext cx="70525" cy="100745"/>
            </a:xfrm>
            <a:custGeom>
              <a:rect b="b" l="l" r="r" t="t"/>
              <a:pathLst>
                <a:path extrusionOk="0" h="3097" w="2168">
                  <a:moveTo>
                    <a:pt x="1" y="1"/>
                  </a:moveTo>
                  <a:lnTo>
                    <a:pt x="1" y="3097"/>
                  </a:lnTo>
                  <a:lnTo>
                    <a:pt x="2168" y="3097"/>
                  </a:lnTo>
                  <a:lnTo>
                    <a:pt x="216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88"/>
            <p:cNvSpPr/>
            <p:nvPr/>
          </p:nvSpPr>
          <p:spPr>
            <a:xfrm>
              <a:off x="4789742" y="3742378"/>
              <a:ext cx="82919" cy="141798"/>
            </a:xfrm>
            <a:custGeom>
              <a:rect b="b" l="l" r="r" t="t"/>
              <a:pathLst>
                <a:path extrusionOk="0" h="4359" w="2549">
                  <a:moveTo>
                    <a:pt x="644" y="0"/>
                  </a:moveTo>
                  <a:cubicBezTo>
                    <a:pt x="477" y="0"/>
                    <a:pt x="334" y="143"/>
                    <a:pt x="334" y="310"/>
                  </a:cubicBezTo>
                  <a:lnTo>
                    <a:pt x="48" y="4025"/>
                  </a:lnTo>
                  <a:cubicBezTo>
                    <a:pt x="1" y="4192"/>
                    <a:pt x="167" y="4358"/>
                    <a:pt x="334" y="4358"/>
                  </a:cubicBezTo>
                  <a:lnTo>
                    <a:pt x="2215" y="4358"/>
                  </a:lnTo>
                  <a:cubicBezTo>
                    <a:pt x="2382" y="4358"/>
                    <a:pt x="2549" y="4192"/>
                    <a:pt x="2477" y="4025"/>
                  </a:cubicBezTo>
                  <a:lnTo>
                    <a:pt x="2192" y="310"/>
                  </a:lnTo>
                  <a:cubicBezTo>
                    <a:pt x="2192" y="119"/>
                    <a:pt x="2025" y="0"/>
                    <a:pt x="1882"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1" name="Google Shape;19991;p88"/>
          <p:cNvGrpSpPr/>
          <p:nvPr/>
        </p:nvGrpSpPr>
        <p:grpSpPr>
          <a:xfrm>
            <a:off x="4075079" y="3601393"/>
            <a:ext cx="228958" cy="344753"/>
            <a:chOff x="4075079" y="3601393"/>
            <a:chExt cx="228958" cy="344753"/>
          </a:xfrm>
        </p:grpSpPr>
        <p:sp>
          <p:nvSpPr>
            <p:cNvPr id="19992" name="Google Shape;19992;p88"/>
            <p:cNvSpPr/>
            <p:nvPr/>
          </p:nvSpPr>
          <p:spPr>
            <a:xfrm>
              <a:off x="4200982" y="3602141"/>
              <a:ext cx="100745" cy="99965"/>
            </a:xfrm>
            <a:custGeom>
              <a:rect b="b" l="l" r="r" t="t"/>
              <a:pathLst>
                <a:path extrusionOk="0" h="3073" w="3097">
                  <a:moveTo>
                    <a:pt x="1430" y="1"/>
                  </a:moveTo>
                  <a:cubicBezTo>
                    <a:pt x="667" y="1"/>
                    <a:pt x="1" y="620"/>
                    <a:pt x="1" y="1430"/>
                  </a:cubicBezTo>
                  <a:lnTo>
                    <a:pt x="1" y="2763"/>
                  </a:lnTo>
                  <a:cubicBezTo>
                    <a:pt x="1" y="2906"/>
                    <a:pt x="120" y="3073"/>
                    <a:pt x="310" y="3073"/>
                  </a:cubicBezTo>
                  <a:lnTo>
                    <a:pt x="1644" y="3073"/>
                  </a:lnTo>
                  <a:cubicBezTo>
                    <a:pt x="2454" y="3073"/>
                    <a:pt x="3097" y="2406"/>
                    <a:pt x="3073" y="1644"/>
                  </a:cubicBezTo>
                  <a:lnTo>
                    <a:pt x="3073" y="287"/>
                  </a:lnTo>
                  <a:cubicBezTo>
                    <a:pt x="3073" y="144"/>
                    <a:pt x="2954" y="1"/>
                    <a:pt x="278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88"/>
            <p:cNvSpPr/>
            <p:nvPr/>
          </p:nvSpPr>
          <p:spPr>
            <a:xfrm>
              <a:off x="4080133" y="3601393"/>
              <a:ext cx="100745" cy="100713"/>
            </a:xfrm>
            <a:custGeom>
              <a:rect b="b" l="l" r="r" t="t"/>
              <a:pathLst>
                <a:path extrusionOk="0" h="3096" w="3097">
                  <a:moveTo>
                    <a:pt x="310" y="0"/>
                  </a:moveTo>
                  <a:cubicBezTo>
                    <a:pt x="143" y="0"/>
                    <a:pt x="1" y="119"/>
                    <a:pt x="1" y="286"/>
                  </a:cubicBezTo>
                  <a:lnTo>
                    <a:pt x="1" y="1667"/>
                  </a:lnTo>
                  <a:cubicBezTo>
                    <a:pt x="1" y="2429"/>
                    <a:pt x="620" y="3096"/>
                    <a:pt x="1429" y="3096"/>
                  </a:cubicBezTo>
                  <a:lnTo>
                    <a:pt x="2763" y="3096"/>
                  </a:lnTo>
                  <a:cubicBezTo>
                    <a:pt x="2954" y="3096"/>
                    <a:pt x="3096" y="2929"/>
                    <a:pt x="3073" y="2763"/>
                  </a:cubicBezTo>
                  <a:lnTo>
                    <a:pt x="3073" y="1429"/>
                  </a:lnTo>
                  <a:cubicBezTo>
                    <a:pt x="3073" y="643"/>
                    <a:pt x="2453" y="0"/>
                    <a:pt x="164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88"/>
            <p:cNvSpPr/>
            <p:nvPr/>
          </p:nvSpPr>
          <p:spPr>
            <a:xfrm>
              <a:off x="4118876" y="3641080"/>
              <a:ext cx="143327" cy="105202"/>
            </a:xfrm>
            <a:custGeom>
              <a:rect b="b" l="l" r="r" t="t"/>
              <a:pathLst>
                <a:path extrusionOk="0" h="3234" w="4406">
                  <a:moveTo>
                    <a:pt x="346" y="1"/>
                  </a:moveTo>
                  <a:cubicBezTo>
                    <a:pt x="262" y="1"/>
                    <a:pt x="179" y="30"/>
                    <a:pt x="119" y="90"/>
                  </a:cubicBezTo>
                  <a:cubicBezTo>
                    <a:pt x="0" y="185"/>
                    <a:pt x="0" y="399"/>
                    <a:pt x="119" y="519"/>
                  </a:cubicBezTo>
                  <a:lnTo>
                    <a:pt x="1905" y="2305"/>
                  </a:lnTo>
                  <a:lnTo>
                    <a:pt x="1905" y="3138"/>
                  </a:lnTo>
                  <a:lnTo>
                    <a:pt x="1977" y="3233"/>
                  </a:lnTo>
                  <a:lnTo>
                    <a:pt x="2453" y="3233"/>
                  </a:lnTo>
                  <a:lnTo>
                    <a:pt x="2501" y="3138"/>
                  </a:lnTo>
                  <a:lnTo>
                    <a:pt x="2501" y="2305"/>
                  </a:lnTo>
                  <a:lnTo>
                    <a:pt x="4287" y="519"/>
                  </a:lnTo>
                  <a:cubicBezTo>
                    <a:pt x="4406" y="399"/>
                    <a:pt x="4406" y="209"/>
                    <a:pt x="4287" y="90"/>
                  </a:cubicBezTo>
                  <a:cubicBezTo>
                    <a:pt x="4227" y="30"/>
                    <a:pt x="4144" y="1"/>
                    <a:pt x="4061" y="1"/>
                  </a:cubicBezTo>
                  <a:cubicBezTo>
                    <a:pt x="3977" y="1"/>
                    <a:pt x="3894" y="30"/>
                    <a:pt x="3834" y="90"/>
                  </a:cubicBezTo>
                  <a:lnTo>
                    <a:pt x="2215" y="1709"/>
                  </a:lnTo>
                  <a:lnTo>
                    <a:pt x="572" y="90"/>
                  </a:lnTo>
                  <a:cubicBezTo>
                    <a:pt x="512" y="30"/>
                    <a:pt x="429" y="1"/>
                    <a:pt x="34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88"/>
            <p:cNvSpPr/>
            <p:nvPr/>
          </p:nvSpPr>
          <p:spPr>
            <a:xfrm>
              <a:off x="4190930" y="3641860"/>
              <a:ext cx="71273" cy="104421"/>
            </a:xfrm>
            <a:custGeom>
              <a:rect b="b" l="l" r="r" t="t"/>
              <a:pathLst>
                <a:path extrusionOk="0" h="3210" w="2191">
                  <a:moveTo>
                    <a:pt x="1846" y="0"/>
                  </a:moveTo>
                  <a:cubicBezTo>
                    <a:pt x="1762" y="0"/>
                    <a:pt x="1679" y="30"/>
                    <a:pt x="1619" y="90"/>
                  </a:cubicBezTo>
                  <a:lnTo>
                    <a:pt x="0" y="1733"/>
                  </a:lnTo>
                  <a:lnTo>
                    <a:pt x="0" y="3209"/>
                  </a:lnTo>
                  <a:lnTo>
                    <a:pt x="238" y="3209"/>
                  </a:lnTo>
                  <a:lnTo>
                    <a:pt x="286" y="3114"/>
                  </a:lnTo>
                  <a:lnTo>
                    <a:pt x="286" y="2281"/>
                  </a:lnTo>
                  <a:lnTo>
                    <a:pt x="2072" y="495"/>
                  </a:lnTo>
                  <a:cubicBezTo>
                    <a:pt x="2191" y="375"/>
                    <a:pt x="2191" y="185"/>
                    <a:pt x="2072" y="90"/>
                  </a:cubicBezTo>
                  <a:cubicBezTo>
                    <a:pt x="2012" y="30"/>
                    <a:pt x="1929"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88"/>
            <p:cNvSpPr/>
            <p:nvPr/>
          </p:nvSpPr>
          <p:spPr>
            <a:xfrm>
              <a:off x="4076262" y="3760205"/>
              <a:ext cx="227775" cy="185941"/>
            </a:xfrm>
            <a:custGeom>
              <a:rect b="b" l="l" r="r" t="t"/>
              <a:pathLst>
                <a:path extrusionOk="0" h="5716" w="7002">
                  <a:moveTo>
                    <a:pt x="1977" y="0"/>
                  </a:moveTo>
                  <a:lnTo>
                    <a:pt x="1977" y="1810"/>
                  </a:lnTo>
                  <a:lnTo>
                    <a:pt x="310" y="4596"/>
                  </a:lnTo>
                  <a:cubicBezTo>
                    <a:pt x="1" y="5072"/>
                    <a:pt x="358" y="5715"/>
                    <a:pt x="929" y="5715"/>
                  </a:cubicBezTo>
                  <a:lnTo>
                    <a:pt x="6097" y="5715"/>
                  </a:lnTo>
                  <a:cubicBezTo>
                    <a:pt x="6669" y="5715"/>
                    <a:pt x="7002" y="5072"/>
                    <a:pt x="6740" y="4596"/>
                  </a:cubicBezTo>
                  <a:lnTo>
                    <a:pt x="5073" y="1810"/>
                  </a:lnTo>
                  <a:lnTo>
                    <a:pt x="507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88"/>
            <p:cNvSpPr/>
            <p:nvPr/>
          </p:nvSpPr>
          <p:spPr>
            <a:xfrm>
              <a:off x="4190930" y="3760205"/>
              <a:ext cx="113107" cy="185941"/>
            </a:xfrm>
            <a:custGeom>
              <a:rect b="b" l="l" r="r" t="t"/>
              <a:pathLst>
                <a:path extrusionOk="0" h="5716" w="3477">
                  <a:moveTo>
                    <a:pt x="0" y="0"/>
                  </a:moveTo>
                  <a:lnTo>
                    <a:pt x="0" y="5715"/>
                  </a:lnTo>
                  <a:lnTo>
                    <a:pt x="2572" y="5715"/>
                  </a:lnTo>
                  <a:cubicBezTo>
                    <a:pt x="3144" y="5715"/>
                    <a:pt x="3477" y="5072"/>
                    <a:pt x="3215" y="4596"/>
                  </a:cubicBezTo>
                  <a:cubicBezTo>
                    <a:pt x="3144" y="4525"/>
                    <a:pt x="2429" y="3334"/>
                    <a:pt x="1548" y="1810"/>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88"/>
            <p:cNvSpPr/>
            <p:nvPr/>
          </p:nvSpPr>
          <p:spPr>
            <a:xfrm>
              <a:off x="4128928" y="3742378"/>
              <a:ext cx="122443" cy="20169"/>
            </a:xfrm>
            <a:custGeom>
              <a:rect b="b" l="l" r="r" t="t"/>
              <a:pathLst>
                <a:path extrusionOk="0" h="620" w="3764">
                  <a:moveTo>
                    <a:pt x="310" y="0"/>
                  </a:moveTo>
                  <a:cubicBezTo>
                    <a:pt x="144" y="0"/>
                    <a:pt x="1" y="191"/>
                    <a:pt x="25" y="358"/>
                  </a:cubicBezTo>
                  <a:cubicBezTo>
                    <a:pt x="49" y="500"/>
                    <a:pt x="191" y="619"/>
                    <a:pt x="358" y="619"/>
                  </a:cubicBezTo>
                  <a:lnTo>
                    <a:pt x="3454" y="619"/>
                  </a:lnTo>
                  <a:cubicBezTo>
                    <a:pt x="3645" y="619"/>
                    <a:pt x="3764" y="477"/>
                    <a:pt x="3764" y="262"/>
                  </a:cubicBezTo>
                  <a:cubicBezTo>
                    <a:pt x="3740" y="119"/>
                    <a:pt x="3597" y="0"/>
                    <a:pt x="345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88"/>
            <p:cNvSpPr/>
            <p:nvPr/>
          </p:nvSpPr>
          <p:spPr>
            <a:xfrm>
              <a:off x="4190930" y="3742378"/>
              <a:ext cx="60441" cy="20169"/>
            </a:xfrm>
            <a:custGeom>
              <a:rect b="b" l="l" r="r" t="t"/>
              <a:pathLst>
                <a:path extrusionOk="0" h="620" w="1858">
                  <a:moveTo>
                    <a:pt x="0" y="0"/>
                  </a:moveTo>
                  <a:lnTo>
                    <a:pt x="0" y="619"/>
                  </a:lnTo>
                  <a:lnTo>
                    <a:pt x="1548" y="619"/>
                  </a:lnTo>
                  <a:cubicBezTo>
                    <a:pt x="1691" y="619"/>
                    <a:pt x="1834" y="500"/>
                    <a:pt x="1834" y="358"/>
                  </a:cubicBezTo>
                  <a:cubicBezTo>
                    <a:pt x="1858" y="143"/>
                    <a:pt x="1715"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88"/>
            <p:cNvSpPr/>
            <p:nvPr/>
          </p:nvSpPr>
          <p:spPr>
            <a:xfrm>
              <a:off x="4180846" y="3742378"/>
              <a:ext cx="20169" cy="114668"/>
            </a:xfrm>
            <a:custGeom>
              <a:rect b="b" l="l" r="r" t="t"/>
              <a:pathLst>
                <a:path extrusionOk="0" h="3525" w="620">
                  <a:moveTo>
                    <a:pt x="0" y="0"/>
                  </a:moveTo>
                  <a:lnTo>
                    <a:pt x="0" y="3525"/>
                  </a:lnTo>
                  <a:lnTo>
                    <a:pt x="620" y="3525"/>
                  </a:lnTo>
                  <a:lnTo>
                    <a:pt x="620"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88"/>
            <p:cNvSpPr/>
            <p:nvPr/>
          </p:nvSpPr>
          <p:spPr>
            <a:xfrm>
              <a:off x="4190930" y="3742378"/>
              <a:ext cx="9304" cy="114668"/>
            </a:xfrm>
            <a:custGeom>
              <a:rect b="b" l="l" r="r" t="t"/>
              <a:pathLst>
                <a:path extrusionOk="0" h="3525" w="286">
                  <a:moveTo>
                    <a:pt x="0" y="0"/>
                  </a:moveTo>
                  <a:lnTo>
                    <a:pt x="0" y="3525"/>
                  </a:lnTo>
                  <a:lnTo>
                    <a:pt x="286" y="3525"/>
                  </a:lnTo>
                  <a:lnTo>
                    <a:pt x="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88"/>
            <p:cNvSpPr/>
            <p:nvPr/>
          </p:nvSpPr>
          <p:spPr>
            <a:xfrm>
              <a:off x="4075079" y="3853923"/>
              <a:ext cx="228556" cy="92223"/>
            </a:xfrm>
            <a:custGeom>
              <a:rect b="b" l="l" r="r" t="t"/>
              <a:pathLst>
                <a:path extrusionOk="0" h="2835" w="7026">
                  <a:moveTo>
                    <a:pt x="1310" y="1"/>
                  </a:moveTo>
                  <a:lnTo>
                    <a:pt x="310" y="1715"/>
                  </a:lnTo>
                  <a:cubicBezTo>
                    <a:pt x="0" y="2191"/>
                    <a:pt x="358" y="2834"/>
                    <a:pt x="929" y="2834"/>
                  </a:cubicBezTo>
                  <a:lnTo>
                    <a:pt x="6121" y="2834"/>
                  </a:lnTo>
                  <a:cubicBezTo>
                    <a:pt x="6668" y="2834"/>
                    <a:pt x="7026" y="2239"/>
                    <a:pt x="6740" y="1715"/>
                  </a:cubicBezTo>
                  <a:lnTo>
                    <a:pt x="5692"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88"/>
            <p:cNvSpPr/>
            <p:nvPr/>
          </p:nvSpPr>
          <p:spPr>
            <a:xfrm>
              <a:off x="4190930" y="3853923"/>
              <a:ext cx="113107" cy="92223"/>
            </a:xfrm>
            <a:custGeom>
              <a:rect b="b" l="l" r="r" t="t"/>
              <a:pathLst>
                <a:path extrusionOk="0" h="2835" w="3477">
                  <a:moveTo>
                    <a:pt x="0" y="1"/>
                  </a:moveTo>
                  <a:lnTo>
                    <a:pt x="0" y="2834"/>
                  </a:lnTo>
                  <a:lnTo>
                    <a:pt x="2572" y="2834"/>
                  </a:lnTo>
                  <a:cubicBezTo>
                    <a:pt x="3144" y="2834"/>
                    <a:pt x="3477" y="2191"/>
                    <a:pt x="3215" y="1715"/>
                  </a:cubicBezTo>
                  <a:lnTo>
                    <a:pt x="21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4" name="Google Shape;20004;p88"/>
          <p:cNvGrpSpPr/>
          <p:nvPr/>
        </p:nvGrpSpPr>
        <p:grpSpPr>
          <a:xfrm>
            <a:off x="3276772" y="3601393"/>
            <a:ext cx="316127" cy="344753"/>
            <a:chOff x="3276772" y="3601393"/>
            <a:chExt cx="316127" cy="344753"/>
          </a:xfrm>
        </p:grpSpPr>
        <p:sp>
          <p:nvSpPr>
            <p:cNvPr id="20005" name="Google Shape;20005;p88"/>
            <p:cNvSpPr/>
            <p:nvPr/>
          </p:nvSpPr>
          <p:spPr>
            <a:xfrm>
              <a:off x="3518502" y="3657930"/>
              <a:ext cx="74396" cy="230117"/>
            </a:xfrm>
            <a:custGeom>
              <a:rect b="b" l="l" r="r" t="t"/>
              <a:pathLst>
                <a:path extrusionOk="0" h="7074" w="2287">
                  <a:moveTo>
                    <a:pt x="834" y="1"/>
                  </a:moveTo>
                  <a:lnTo>
                    <a:pt x="834" y="2668"/>
                  </a:lnTo>
                  <a:cubicBezTo>
                    <a:pt x="0" y="2954"/>
                    <a:pt x="0" y="4120"/>
                    <a:pt x="834" y="4406"/>
                  </a:cubicBezTo>
                  <a:lnTo>
                    <a:pt x="834" y="7073"/>
                  </a:lnTo>
                  <a:lnTo>
                    <a:pt x="1453" y="7073"/>
                  </a:lnTo>
                  <a:lnTo>
                    <a:pt x="1453" y="4406"/>
                  </a:lnTo>
                  <a:cubicBezTo>
                    <a:pt x="2286" y="4120"/>
                    <a:pt x="2286" y="2954"/>
                    <a:pt x="1453" y="2668"/>
                  </a:cubicBez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88"/>
            <p:cNvSpPr/>
            <p:nvPr/>
          </p:nvSpPr>
          <p:spPr>
            <a:xfrm>
              <a:off x="3546381" y="3762514"/>
              <a:ext cx="19388" cy="19388"/>
            </a:xfrm>
            <a:custGeom>
              <a:rect b="b" l="l" r="r" t="t"/>
              <a:pathLst>
                <a:path extrusionOk="0" h="596" w="596">
                  <a:moveTo>
                    <a:pt x="310" y="0"/>
                  </a:moveTo>
                  <a:cubicBezTo>
                    <a:pt x="119" y="0"/>
                    <a:pt x="0" y="167"/>
                    <a:pt x="0" y="310"/>
                  </a:cubicBezTo>
                  <a:cubicBezTo>
                    <a:pt x="0" y="477"/>
                    <a:pt x="167" y="596"/>
                    <a:pt x="310" y="596"/>
                  </a:cubicBezTo>
                  <a:cubicBezTo>
                    <a:pt x="453" y="596"/>
                    <a:pt x="596" y="453"/>
                    <a:pt x="596" y="310"/>
                  </a:cubicBezTo>
                  <a:cubicBezTo>
                    <a:pt x="596" y="167"/>
                    <a:pt x="477" y="0"/>
                    <a:pt x="310"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88"/>
            <p:cNvSpPr/>
            <p:nvPr/>
          </p:nvSpPr>
          <p:spPr>
            <a:xfrm>
              <a:off x="3276772" y="3657930"/>
              <a:ext cx="74429" cy="230117"/>
            </a:xfrm>
            <a:custGeom>
              <a:rect b="b" l="l" r="r" t="t"/>
              <a:pathLst>
                <a:path extrusionOk="0" h="7074" w="2288">
                  <a:moveTo>
                    <a:pt x="834" y="1"/>
                  </a:moveTo>
                  <a:lnTo>
                    <a:pt x="834" y="2668"/>
                  </a:lnTo>
                  <a:cubicBezTo>
                    <a:pt x="1" y="2954"/>
                    <a:pt x="1" y="4120"/>
                    <a:pt x="834" y="4406"/>
                  </a:cubicBezTo>
                  <a:lnTo>
                    <a:pt x="834" y="7073"/>
                  </a:lnTo>
                  <a:lnTo>
                    <a:pt x="1454" y="7073"/>
                  </a:lnTo>
                  <a:lnTo>
                    <a:pt x="1454" y="4406"/>
                  </a:lnTo>
                  <a:cubicBezTo>
                    <a:pt x="2287" y="4120"/>
                    <a:pt x="2287" y="2954"/>
                    <a:pt x="1454" y="2668"/>
                  </a:cubicBezTo>
                  <a:lnTo>
                    <a:pt x="14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88"/>
            <p:cNvSpPr/>
            <p:nvPr/>
          </p:nvSpPr>
          <p:spPr>
            <a:xfrm>
              <a:off x="3304683" y="3762514"/>
              <a:ext cx="19388" cy="19388"/>
            </a:xfrm>
            <a:custGeom>
              <a:rect b="b" l="l" r="r" t="t"/>
              <a:pathLst>
                <a:path extrusionOk="0" h="596" w="596">
                  <a:moveTo>
                    <a:pt x="286" y="0"/>
                  </a:moveTo>
                  <a:cubicBezTo>
                    <a:pt x="119" y="0"/>
                    <a:pt x="0" y="167"/>
                    <a:pt x="0" y="310"/>
                  </a:cubicBezTo>
                  <a:cubicBezTo>
                    <a:pt x="0" y="477"/>
                    <a:pt x="143" y="596"/>
                    <a:pt x="286" y="596"/>
                  </a:cubicBezTo>
                  <a:cubicBezTo>
                    <a:pt x="453" y="596"/>
                    <a:pt x="596" y="453"/>
                    <a:pt x="596" y="310"/>
                  </a:cubicBezTo>
                  <a:cubicBezTo>
                    <a:pt x="596" y="167"/>
                    <a:pt x="453"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88"/>
            <p:cNvSpPr/>
            <p:nvPr/>
          </p:nvSpPr>
          <p:spPr>
            <a:xfrm>
              <a:off x="3344174" y="3657930"/>
              <a:ext cx="182103" cy="228556"/>
            </a:xfrm>
            <a:custGeom>
              <a:rect b="b" l="l" r="r" t="t"/>
              <a:pathLst>
                <a:path extrusionOk="0" h="7026" w="5598">
                  <a:moveTo>
                    <a:pt x="1" y="1"/>
                  </a:moveTo>
                  <a:lnTo>
                    <a:pt x="1" y="1048"/>
                  </a:lnTo>
                  <a:cubicBezTo>
                    <a:pt x="1" y="2120"/>
                    <a:pt x="596" y="3073"/>
                    <a:pt x="1501" y="3525"/>
                  </a:cubicBezTo>
                  <a:cubicBezTo>
                    <a:pt x="596" y="4001"/>
                    <a:pt x="1" y="4954"/>
                    <a:pt x="1" y="6002"/>
                  </a:cubicBezTo>
                  <a:lnTo>
                    <a:pt x="1" y="7026"/>
                  </a:lnTo>
                  <a:lnTo>
                    <a:pt x="5597" y="7026"/>
                  </a:lnTo>
                  <a:lnTo>
                    <a:pt x="5597" y="6002"/>
                  </a:lnTo>
                  <a:cubicBezTo>
                    <a:pt x="5597" y="4930"/>
                    <a:pt x="5002" y="4001"/>
                    <a:pt x="4121" y="3525"/>
                  </a:cubicBezTo>
                  <a:cubicBezTo>
                    <a:pt x="4978" y="3073"/>
                    <a:pt x="5597" y="2120"/>
                    <a:pt x="5597" y="1048"/>
                  </a:cubicBezTo>
                  <a:lnTo>
                    <a:pt x="5597"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88"/>
            <p:cNvSpPr/>
            <p:nvPr/>
          </p:nvSpPr>
          <p:spPr>
            <a:xfrm>
              <a:off x="3435583" y="3657150"/>
              <a:ext cx="90694" cy="230898"/>
            </a:xfrm>
            <a:custGeom>
              <a:rect b="b" l="l" r="r" t="t"/>
              <a:pathLst>
                <a:path extrusionOk="0" h="7098" w="2788">
                  <a:moveTo>
                    <a:pt x="1" y="1"/>
                  </a:moveTo>
                  <a:lnTo>
                    <a:pt x="1" y="7097"/>
                  </a:lnTo>
                  <a:lnTo>
                    <a:pt x="2787" y="7097"/>
                  </a:lnTo>
                  <a:lnTo>
                    <a:pt x="2787" y="6050"/>
                  </a:lnTo>
                  <a:cubicBezTo>
                    <a:pt x="2787" y="5002"/>
                    <a:pt x="2192" y="4049"/>
                    <a:pt x="1311" y="3573"/>
                  </a:cubicBezTo>
                  <a:cubicBezTo>
                    <a:pt x="2168" y="3097"/>
                    <a:pt x="2787" y="2144"/>
                    <a:pt x="2787" y="1049"/>
                  </a:cubicBezTo>
                  <a:lnTo>
                    <a:pt x="2787"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88"/>
            <p:cNvSpPr/>
            <p:nvPr/>
          </p:nvSpPr>
          <p:spPr>
            <a:xfrm>
              <a:off x="3344174" y="3692022"/>
              <a:ext cx="182103" cy="196026"/>
            </a:xfrm>
            <a:custGeom>
              <a:rect b="b" l="l" r="r" t="t"/>
              <a:pathLst>
                <a:path extrusionOk="0" h="6026" w="5598">
                  <a:moveTo>
                    <a:pt x="1" y="0"/>
                  </a:moveTo>
                  <a:cubicBezTo>
                    <a:pt x="1" y="1453"/>
                    <a:pt x="1072" y="2644"/>
                    <a:pt x="2478" y="2810"/>
                  </a:cubicBezTo>
                  <a:lnTo>
                    <a:pt x="2478" y="4239"/>
                  </a:lnTo>
                  <a:lnTo>
                    <a:pt x="977" y="6025"/>
                  </a:lnTo>
                  <a:lnTo>
                    <a:pt x="4597" y="6025"/>
                  </a:lnTo>
                  <a:lnTo>
                    <a:pt x="3097" y="4239"/>
                  </a:lnTo>
                  <a:lnTo>
                    <a:pt x="3097" y="2810"/>
                  </a:lnTo>
                  <a:cubicBezTo>
                    <a:pt x="4502" y="2644"/>
                    <a:pt x="5597" y="1453"/>
                    <a:pt x="55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88"/>
            <p:cNvSpPr/>
            <p:nvPr/>
          </p:nvSpPr>
          <p:spPr>
            <a:xfrm>
              <a:off x="3434055" y="3692022"/>
              <a:ext cx="92223" cy="196026"/>
            </a:xfrm>
            <a:custGeom>
              <a:rect b="b" l="l" r="r" t="t"/>
              <a:pathLst>
                <a:path extrusionOk="0" h="6026" w="2835">
                  <a:moveTo>
                    <a:pt x="0" y="0"/>
                  </a:moveTo>
                  <a:lnTo>
                    <a:pt x="0" y="6025"/>
                  </a:lnTo>
                  <a:lnTo>
                    <a:pt x="1834" y="6025"/>
                  </a:lnTo>
                  <a:cubicBezTo>
                    <a:pt x="1667" y="5835"/>
                    <a:pt x="477" y="4430"/>
                    <a:pt x="334" y="4239"/>
                  </a:cubicBezTo>
                  <a:lnTo>
                    <a:pt x="334" y="2810"/>
                  </a:lnTo>
                  <a:cubicBezTo>
                    <a:pt x="1739" y="2644"/>
                    <a:pt x="2834" y="1453"/>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88"/>
            <p:cNvSpPr/>
            <p:nvPr/>
          </p:nvSpPr>
          <p:spPr>
            <a:xfrm>
              <a:off x="3284547" y="3885673"/>
              <a:ext cx="302139" cy="60473"/>
            </a:xfrm>
            <a:custGeom>
              <a:rect b="b" l="l" r="r" t="t"/>
              <a:pathLst>
                <a:path extrusionOk="0" h="1859" w="9288">
                  <a:moveTo>
                    <a:pt x="286" y="1"/>
                  </a:moveTo>
                  <a:cubicBezTo>
                    <a:pt x="143" y="1"/>
                    <a:pt x="0" y="120"/>
                    <a:pt x="0" y="311"/>
                  </a:cubicBezTo>
                  <a:lnTo>
                    <a:pt x="0" y="1549"/>
                  </a:lnTo>
                  <a:cubicBezTo>
                    <a:pt x="0" y="1692"/>
                    <a:pt x="119" y="1858"/>
                    <a:pt x="286" y="1858"/>
                  </a:cubicBezTo>
                  <a:lnTo>
                    <a:pt x="8978" y="1858"/>
                  </a:lnTo>
                  <a:cubicBezTo>
                    <a:pt x="9121" y="1858"/>
                    <a:pt x="9288" y="1692"/>
                    <a:pt x="9288" y="1549"/>
                  </a:cubicBezTo>
                  <a:lnTo>
                    <a:pt x="9288" y="311"/>
                  </a:lnTo>
                  <a:cubicBezTo>
                    <a:pt x="9288" y="144"/>
                    <a:pt x="9169" y="1"/>
                    <a:pt x="897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88"/>
            <p:cNvSpPr/>
            <p:nvPr/>
          </p:nvSpPr>
          <p:spPr>
            <a:xfrm>
              <a:off x="3434835" y="3884925"/>
              <a:ext cx="151850" cy="61221"/>
            </a:xfrm>
            <a:custGeom>
              <a:rect b="b" l="l" r="r" t="t"/>
              <a:pathLst>
                <a:path extrusionOk="0" h="1882" w="4668">
                  <a:moveTo>
                    <a:pt x="0" y="0"/>
                  </a:moveTo>
                  <a:lnTo>
                    <a:pt x="0" y="1881"/>
                  </a:lnTo>
                  <a:lnTo>
                    <a:pt x="4358" y="1881"/>
                  </a:lnTo>
                  <a:cubicBezTo>
                    <a:pt x="4549" y="1881"/>
                    <a:pt x="4668" y="1715"/>
                    <a:pt x="4668" y="1572"/>
                  </a:cubicBezTo>
                  <a:lnTo>
                    <a:pt x="4668" y="334"/>
                  </a:lnTo>
                  <a:cubicBezTo>
                    <a:pt x="4668" y="143"/>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88"/>
            <p:cNvSpPr/>
            <p:nvPr/>
          </p:nvSpPr>
          <p:spPr>
            <a:xfrm>
              <a:off x="3284547" y="3601393"/>
              <a:ext cx="302139" cy="59660"/>
            </a:xfrm>
            <a:custGeom>
              <a:rect b="b" l="l" r="r" t="t"/>
              <a:pathLst>
                <a:path extrusionOk="0" h="1834" w="9288">
                  <a:moveTo>
                    <a:pt x="286" y="0"/>
                  </a:moveTo>
                  <a:cubicBezTo>
                    <a:pt x="143" y="0"/>
                    <a:pt x="0" y="119"/>
                    <a:pt x="0" y="286"/>
                  </a:cubicBezTo>
                  <a:lnTo>
                    <a:pt x="0" y="1548"/>
                  </a:lnTo>
                  <a:cubicBezTo>
                    <a:pt x="0" y="1691"/>
                    <a:pt x="119" y="1834"/>
                    <a:pt x="286" y="1834"/>
                  </a:cubicBezTo>
                  <a:lnTo>
                    <a:pt x="8978" y="1834"/>
                  </a:lnTo>
                  <a:cubicBezTo>
                    <a:pt x="9121" y="1834"/>
                    <a:pt x="9288" y="1691"/>
                    <a:pt x="9288" y="1548"/>
                  </a:cubicBezTo>
                  <a:lnTo>
                    <a:pt x="9288" y="286"/>
                  </a:lnTo>
                  <a:cubicBezTo>
                    <a:pt x="9288" y="143"/>
                    <a:pt x="9169" y="0"/>
                    <a:pt x="897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88"/>
            <p:cNvSpPr/>
            <p:nvPr/>
          </p:nvSpPr>
          <p:spPr>
            <a:xfrm>
              <a:off x="3434835" y="3601393"/>
              <a:ext cx="151850" cy="60441"/>
            </a:xfrm>
            <a:custGeom>
              <a:rect b="b" l="l" r="r" t="t"/>
              <a:pathLst>
                <a:path extrusionOk="0" h="1858" w="4668">
                  <a:moveTo>
                    <a:pt x="0" y="0"/>
                  </a:moveTo>
                  <a:lnTo>
                    <a:pt x="0" y="1858"/>
                  </a:lnTo>
                  <a:lnTo>
                    <a:pt x="4358" y="1858"/>
                  </a:lnTo>
                  <a:cubicBezTo>
                    <a:pt x="4549" y="1858"/>
                    <a:pt x="4668" y="1715"/>
                    <a:pt x="4668" y="1572"/>
                  </a:cubicBezTo>
                  <a:lnTo>
                    <a:pt x="4668" y="286"/>
                  </a:lnTo>
                  <a:cubicBezTo>
                    <a:pt x="4668" y="119"/>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7" name="Google Shape;20017;p88"/>
          <p:cNvGrpSpPr/>
          <p:nvPr/>
        </p:nvGrpSpPr>
        <p:grpSpPr>
          <a:xfrm>
            <a:off x="2495141" y="3600222"/>
            <a:ext cx="412936" cy="344753"/>
            <a:chOff x="2495141" y="3600222"/>
            <a:chExt cx="412936" cy="344753"/>
          </a:xfrm>
        </p:grpSpPr>
        <p:sp>
          <p:nvSpPr>
            <p:cNvPr id="20018" name="Google Shape;20018;p88"/>
            <p:cNvSpPr/>
            <p:nvPr/>
          </p:nvSpPr>
          <p:spPr>
            <a:xfrm>
              <a:off x="2495141" y="3600255"/>
              <a:ext cx="380406" cy="344493"/>
            </a:xfrm>
            <a:custGeom>
              <a:rect b="b" l="l" r="r" t="t"/>
              <a:pathLst>
                <a:path extrusionOk="0" h="10590" w="11694">
                  <a:moveTo>
                    <a:pt x="5787" y="1"/>
                  </a:moveTo>
                  <a:cubicBezTo>
                    <a:pt x="4435" y="1"/>
                    <a:pt x="3083" y="513"/>
                    <a:pt x="2048" y="1535"/>
                  </a:cubicBezTo>
                  <a:cubicBezTo>
                    <a:pt x="48" y="3536"/>
                    <a:pt x="0" y="6727"/>
                    <a:pt x="1834" y="8799"/>
                  </a:cubicBezTo>
                  <a:cubicBezTo>
                    <a:pt x="2881" y="9994"/>
                    <a:pt x="4336" y="10590"/>
                    <a:pt x="5794" y="10590"/>
                  </a:cubicBezTo>
                  <a:cubicBezTo>
                    <a:pt x="7154" y="10590"/>
                    <a:pt x="8515" y="10071"/>
                    <a:pt x="9550" y="9037"/>
                  </a:cubicBezTo>
                  <a:cubicBezTo>
                    <a:pt x="11693" y="6894"/>
                    <a:pt x="11598" y="3393"/>
                    <a:pt x="9312" y="1345"/>
                  </a:cubicBezTo>
                  <a:cubicBezTo>
                    <a:pt x="8311" y="448"/>
                    <a:pt x="7049" y="1"/>
                    <a:pt x="57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88"/>
            <p:cNvSpPr/>
            <p:nvPr/>
          </p:nvSpPr>
          <p:spPr>
            <a:xfrm>
              <a:off x="2561763" y="3600255"/>
              <a:ext cx="313784" cy="293974"/>
            </a:xfrm>
            <a:custGeom>
              <a:rect b="b" l="l" r="r" t="t"/>
              <a:pathLst>
                <a:path extrusionOk="0" h="9037" w="9646">
                  <a:moveTo>
                    <a:pt x="3739" y="1"/>
                  </a:moveTo>
                  <a:cubicBezTo>
                    <a:pt x="2387" y="1"/>
                    <a:pt x="1035" y="513"/>
                    <a:pt x="0" y="1535"/>
                  </a:cubicBezTo>
                  <a:lnTo>
                    <a:pt x="7502" y="9037"/>
                  </a:lnTo>
                  <a:cubicBezTo>
                    <a:pt x="9645" y="6894"/>
                    <a:pt x="9550" y="3393"/>
                    <a:pt x="7264" y="1345"/>
                  </a:cubicBezTo>
                  <a:cubicBezTo>
                    <a:pt x="6263" y="448"/>
                    <a:pt x="5001" y="1"/>
                    <a:pt x="37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88"/>
            <p:cNvSpPr/>
            <p:nvPr/>
          </p:nvSpPr>
          <p:spPr>
            <a:xfrm>
              <a:off x="2543155" y="3605264"/>
              <a:ext cx="202239" cy="281222"/>
            </a:xfrm>
            <a:custGeom>
              <a:rect b="b" l="l" r="r" t="t"/>
              <a:pathLst>
                <a:path extrusionOk="0" h="8645" w="6217">
                  <a:moveTo>
                    <a:pt x="5549" y="0"/>
                  </a:moveTo>
                  <a:lnTo>
                    <a:pt x="3239" y="2286"/>
                  </a:lnTo>
                  <a:cubicBezTo>
                    <a:pt x="2049" y="3501"/>
                    <a:pt x="3335" y="4834"/>
                    <a:pt x="2382" y="5787"/>
                  </a:cubicBezTo>
                  <a:lnTo>
                    <a:pt x="1" y="8168"/>
                  </a:lnTo>
                  <a:cubicBezTo>
                    <a:pt x="120" y="8335"/>
                    <a:pt x="239" y="8502"/>
                    <a:pt x="405" y="8645"/>
                  </a:cubicBezTo>
                  <a:lnTo>
                    <a:pt x="2811" y="6240"/>
                  </a:lnTo>
                  <a:cubicBezTo>
                    <a:pt x="4001" y="5025"/>
                    <a:pt x="2715" y="3691"/>
                    <a:pt x="3668" y="2739"/>
                  </a:cubicBezTo>
                  <a:lnTo>
                    <a:pt x="6216" y="191"/>
                  </a:lnTo>
                  <a:cubicBezTo>
                    <a:pt x="5978" y="119"/>
                    <a:pt x="5788" y="48"/>
                    <a:pt x="5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88"/>
            <p:cNvSpPr/>
            <p:nvPr/>
          </p:nvSpPr>
          <p:spPr>
            <a:xfrm>
              <a:off x="2630694" y="3606012"/>
              <a:ext cx="114701" cy="133308"/>
            </a:xfrm>
            <a:custGeom>
              <a:rect b="b" l="l" r="r" t="t"/>
              <a:pathLst>
                <a:path extrusionOk="0" h="4098" w="3526">
                  <a:moveTo>
                    <a:pt x="2858" y="1"/>
                  </a:moveTo>
                  <a:lnTo>
                    <a:pt x="548" y="2287"/>
                  </a:lnTo>
                  <a:cubicBezTo>
                    <a:pt x="144" y="2668"/>
                    <a:pt x="24" y="3097"/>
                    <a:pt x="1" y="3478"/>
                  </a:cubicBezTo>
                  <a:lnTo>
                    <a:pt x="620" y="4097"/>
                  </a:lnTo>
                  <a:cubicBezTo>
                    <a:pt x="572" y="3597"/>
                    <a:pt x="572" y="3121"/>
                    <a:pt x="977" y="2716"/>
                  </a:cubicBezTo>
                  <a:lnTo>
                    <a:pt x="3525" y="215"/>
                  </a:lnTo>
                  <a:cubicBezTo>
                    <a:pt x="3287" y="120"/>
                    <a:pt x="3097" y="49"/>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88"/>
            <p:cNvSpPr/>
            <p:nvPr/>
          </p:nvSpPr>
          <p:spPr>
            <a:xfrm>
              <a:off x="2512187" y="3600222"/>
              <a:ext cx="185941" cy="211900"/>
            </a:xfrm>
            <a:custGeom>
              <a:rect b="b" l="l" r="r" t="t"/>
              <a:pathLst>
                <a:path extrusionOk="0" h="6514" w="5716">
                  <a:moveTo>
                    <a:pt x="5287" y="0"/>
                  </a:moveTo>
                  <a:cubicBezTo>
                    <a:pt x="5138" y="0"/>
                    <a:pt x="4989" y="12"/>
                    <a:pt x="4858" y="36"/>
                  </a:cubicBezTo>
                  <a:lnTo>
                    <a:pt x="2858" y="2013"/>
                  </a:lnTo>
                  <a:cubicBezTo>
                    <a:pt x="2215" y="2679"/>
                    <a:pt x="2096" y="3680"/>
                    <a:pt x="1548" y="4227"/>
                  </a:cubicBezTo>
                  <a:lnTo>
                    <a:pt x="0" y="5775"/>
                  </a:lnTo>
                  <a:cubicBezTo>
                    <a:pt x="24" y="6013"/>
                    <a:pt x="71" y="6275"/>
                    <a:pt x="119" y="6514"/>
                  </a:cubicBezTo>
                  <a:lnTo>
                    <a:pt x="2000" y="4632"/>
                  </a:lnTo>
                  <a:cubicBezTo>
                    <a:pt x="2643" y="3989"/>
                    <a:pt x="2763" y="2965"/>
                    <a:pt x="3310" y="2441"/>
                  </a:cubicBezTo>
                  <a:lnTo>
                    <a:pt x="5716" y="36"/>
                  </a:lnTo>
                  <a:cubicBezTo>
                    <a:pt x="5585" y="12"/>
                    <a:pt x="5436" y="0"/>
                    <a:pt x="5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88"/>
            <p:cNvSpPr/>
            <p:nvPr/>
          </p:nvSpPr>
          <p:spPr>
            <a:xfrm>
              <a:off x="2592731" y="3600222"/>
              <a:ext cx="105397" cy="96484"/>
            </a:xfrm>
            <a:custGeom>
              <a:rect b="b" l="l" r="r" t="t"/>
              <a:pathLst>
                <a:path extrusionOk="0" h="2966" w="3240">
                  <a:moveTo>
                    <a:pt x="2811" y="0"/>
                  </a:moveTo>
                  <a:cubicBezTo>
                    <a:pt x="2662" y="0"/>
                    <a:pt x="2513" y="12"/>
                    <a:pt x="2382" y="36"/>
                  </a:cubicBezTo>
                  <a:cubicBezTo>
                    <a:pt x="215" y="2203"/>
                    <a:pt x="239" y="2132"/>
                    <a:pt x="1" y="2537"/>
                  </a:cubicBezTo>
                  <a:lnTo>
                    <a:pt x="453" y="2965"/>
                  </a:lnTo>
                  <a:cubicBezTo>
                    <a:pt x="691" y="2537"/>
                    <a:pt x="572" y="2703"/>
                    <a:pt x="3240" y="36"/>
                  </a:cubicBezTo>
                  <a:cubicBezTo>
                    <a:pt x="3109" y="12"/>
                    <a:pt x="2960"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88"/>
            <p:cNvSpPr/>
            <p:nvPr/>
          </p:nvSpPr>
          <p:spPr>
            <a:xfrm>
              <a:off x="2645430" y="3758643"/>
              <a:ext cx="210729" cy="185941"/>
            </a:xfrm>
            <a:custGeom>
              <a:rect b="b" l="l" r="r" t="t"/>
              <a:pathLst>
                <a:path extrusionOk="0" h="5716" w="6478">
                  <a:moveTo>
                    <a:pt x="6478" y="0"/>
                  </a:moveTo>
                  <a:lnTo>
                    <a:pt x="4930" y="1548"/>
                  </a:lnTo>
                  <a:cubicBezTo>
                    <a:pt x="4358" y="2096"/>
                    <a:pt x="3382" y="2215"/>
                    <a:pt x="2715" y="2858"/>
                  </a:cubicBezTo>
                  <a:lnTo>
                    <a:pt x="0" y="5597"/>
                  </a:lnTo>
                  <a:cubicBezTo>
                    <a:pt x="238" y="5668"/>
                    <a:pt x="476" y="5692"/>
                    <a:pt x="738" y="5716"/>
                  </a:cubicBezTo>
                  <a:lnTo>
                    <a:pt x="3144" y="3311"/>
                  </a:lnTo>
                  <a:cubicBezTo>
                    <a:pt x="3715" y="2787"/>
                    <a:pt x="4692" y="2668"/>
                    <a:pt x="5358" y="2001"/>
                  </a:cubicBezTo>
                  <a:lnTo>
                    <a:pt x="6478" y="882"/>
                  </a:lnTo>
                  <a:lnTo>
                    <a:pt x="64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88"/>
            <p:cNvSpPr/>
            <p:nvPr/>
          </p:nvSpPr>
          <p:spPr>
            <a:xfrm>
              <a:off x="2750762" y="3760205"/>
              <a:ext cx="105397" cy="94532"/>
            </a:xfrm>
            <a:custGeom>
              <a:rect b="b" l="l" r="r" t="t"/>
              <a:pathLst>
                <a:path extrusionOk="0" h="2906" w="3240">
                  <a:moveTo>
                    <a:pt x="3240" y="0"/>
                  </a:moveTo>
                  <a:lnTo>
                    <a:pt x="1692" y="1548"/>
                  </a:lnTo>
                  <a:cubicBezTo>
                    <a:pt x="1263" y="1953"/>
                    <a:pt x="596" y="2096"/>
                    <a:pt x="1" y="2453"/>
                  </a:cubicBezTo>
                  <a:lnTo>
                    <a:pt x="430" y="2905"/>
                  </a:lnTo>
                  <a:cubicBezTo>
                    <a:pt x="977" y="2620"/>
                    <a:pt x="1620" y="2429"/>
                    <a:pt x="2120" y="1953"/>
                  </a:cubicBezTo>
                  <a:lnTo>
                    <a:pt x="3240" y="834"/>
                  </a:lnTo>
                  <a:lnTo>
                    <a:pt x="3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88"/>
            <p:cNvSpPr/>
            <p:nvPr/>
          </p:nvSpPr>
          <p:spPr>
            <a:xfrm>
              <a:off x="2716703" y="3632362"/>
              <a:ext cx="81358" cy="78072"/>
            </a:xfrm>
            <a:custGeom>
              <a:rect b="b" l="l" r="r" t="t"/>
              <a:pathLst>
                <a:path extrusionOk="0" h="2400" w="2501">
                  <a:moveTo>
                    <a:pt x="2000" y="1"/>
                  </a:moveTo>
                  <a:lnTo>
                    <a:pt x="119" y="1858"/>
                  </a:lnTo>
                  <a:cubicBezTo>
                    <a:pt x="0" y="1977"/>
                    <a:pt x="0" y="2192"/>
                    <a:pt x="119" y="2311"/>
                  </a:cubicBezTo>
                  <a:cubicBezTo>
                    <a:pt x="179" y="2370"/>
                    <a:pt x="262" y="2400"/>
                    <a:pt x="345" y="2400"/>
                  </a:cubicBezTo>
                  <a:cubicBezTo>
                    <a:pt x="429" y="2400"/>
                    <a:pt x="512" y="2370"/>
                    <a:pt x="572" y="2311"/>
                  </a:cubicBezTo>
                  <a:lnTo>
                    <a:pt x="2501" y="382"/>
                  </a:lnTo>
                  <a:cubicBezTo>
                    <a:pt x="2358" y="239"/>
                    <a:pt x="2215" y="72"/>
                    <a:pt x="2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88"/>
            <p:cNvSpPr/>
            <p:nvPr/>
          </p:nvSpPr>
          <p:spPr>
            <a:xfrm>
              <a:off x="2674089" y="3725332"/>
              <a:ext cx="58131" cy="58131"/>
            </a:xfrm>
            <a:custGeom>
              <a:rect b="b" l="l" r="r" t="t"/>
              <a:pathLst>
                <a:path extrusionOk="0" h="1787" w="1787">
                  <a:moveTo>
                    <a:pt x="905" y="620"/>
                  </a:moveTo>
                  <a:cubicBezTo>
                    <a:pt x="1048" y="620"/>
                    <a:pt x="1167" y="739"/>
                    <a:pt x="1167" y="882"/>
                  </a:cubicBezTo>
                  <a:cubicBezTo>
                    <a:pt x="1167" y="1024"/>
                    <a:pt x="1048" y="1143"/>
                    <a:pt x="905" y="1143"/>
                  </a:cubicBezTo>
                  <a:cubicBezTo>
                    <a:pt x="739" y="1143"/>
                    <a:pt x="619" y="1024"/>
                    <a:pt x="619" y="882"/>
                  </a:cubicBezTo>
                  <a:cubicBezTo>
                    <a:pt x="619" y="739"/>
                    <a:pt x="739" y="620"/>
                    <a:pt x="905" y="620"/>
                  </a:cubicBezTo>
                  <a:close/>
                  <a:moveTo>
                    <a:pt x="905" y="0"/>
                  </a:moveTo>
                  <a:cubicBezTo>
                    <a:pt x="405" y="0"/>
                    <a:pt x="0" y="381"/>
                    <a:pt x="0" y="882"/>
                  </a:cubicBezTo>
                  <a:cubicBezTo>
                    <a:pt x="0" y="1358"/>
                    <a:pt x="381" y="1786"/>
                    <a:pt x="905" y="1786"/>
                  </a:cubicBezTo>
                  <a:cubicBezTo>
                    <a:pt x="1382" y="1786"/>
                    <a:pt x="1786" y="1382"/>
                    <a:pt x="1786" y="882"/>
                  </a:cubicBezTo>
                  <a:cubicBezTo>
                    <a:pt x="1763" y="405"/>
                    <a:pt x="1382" y="0"/>
                    <a:pt x="9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88"/>
            <p:cNvSpPr/>
            <p:nvPr/>
          </p:nvSpPr>
          <p:spPr>
            <a:xfrm>
              <a:off x="2667875" y="3725332"/>
              <a:ext cx="63564" cy="57188"/>
            </a:xfrm>
            <a:custGeom>
              <a:rect b="b" l="l" r="r" t="t"/>
              <a:pathLst>
                <a:path extrusionOk="0" h="1758" w="1954">
                  <a:moveTo>
                    <a:pt x="1096" y="620"/>
                  </a:moveTo>
                  <a:cubicBezTo>
                    <a:pt x="1239" y="620"/>
                    <a:pt x="1358" y="739"/>
                    <a:pt x="1358" y="882"/>
                  </a:cubicBezTo>
                  <a:cubicBezTo>
                    <a:pt x="1358" y="1024"/>
                    <a:pt x="1239" y="1143"/>
                    <a:pt x="1096" y="1143"/>
                  </a:cubicBezTo>
                  <a:cubicBezTo>
                    <a:pt x="930" y="1143"/>
                    <a:pt x="810" y="1024"/>
                    <a:pt x="810" y="882"/>
                  </a:cubicBezTo>
                  <a:cubicBezTo>
                    <a:pt x="810" y="739"/>
                    <a:pt x="930" y="620"/>
                    <a:pt x="1096" y="620"/>
                  </a:cubicBezTo>
                  <a:close/>
                  <a:moveTo>
                    <a:pt x="1096" y="0"/>
                  </a:moveTo>
                  <a:cubicBezTo>
                    <a:pt x="453" y="0"/>
                    <a:pt x="1" y="643"/>
                    <a:pt x="239" y="1215"/>
                  </a:cubicBezTo>
                  <a:lnTo>
                    <a:pt x="739" y="1691"/>
                  </a:lnTo>
                  <a:cubicBezTo>
                    <a:pt x="853" y="1737"/>
                    <a:pt x="967" y="1758"/>
                    <a:pt x="1078" y="1758"/>
                  </a:cubicBezTo>
                  <a:cubicBezTo>
                    <a:pt x="1548" y="1758"/>
                    <a:pt x="1954" y="1378"/>
                    <a:pt x="1954" y="858"/>
                  </a:cubicBezTo>
                  <a:cubicBezTo>
                    <a:pt x="1954" y="405"/>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88"/>
            <p:cNvSpPr/>
            <p:nvPr/>
          </p:nvSpPr>
          <p:spPr>
            <a:xfrm>
              <a:off x="2500541" y="3601003"/>
              <a:ext cx="407536" cy="343972"/>
            </a:xfrm>
            <a:custGeom>
              <a:rect b="b" l="l" r="r" t="t"/>
              <a:pathLst>
                <a:path extrusionOk="0" h="10574" w="12528">
                  <a:moveTo>
                    <a:pt x="9889" y="1"/>
                  </a:moveTo>
                  <a:cubicBezTo>
                    <a:pt x="9289" y="1"/>
                    <a:pt x="8569" y="320"/>
                    <a:pt x="8074" y="607"/>
                  </a:cubicBezTo>
                  <a:cubicBezTo>
                    <a:pt x="8312" y="727"/>
                    <a:pt x="8550" y="869"/>
                    <a:pt x="8693" y="988"/>
                  </a:cubicBezTo>
                  <a:cubicBezTo>
                    <a:pt x="9232" y="742"/>
                    <a:pt x="9651" y="635"/>
                    <a:pt x="9919" y="635"/>
                  </a:cubicBezTo>
                  <a:cubicBezTo>
                    <a:pt x="10065" y="635"/>
                    <a:pt x="10167" y="667"/>
                    <a:pt x="10217" y="727"/>
                  </a:cubicBezTo>
                  <a:cubicBezTo>
                    <a:pt x="10646" y="1131"/>
                    <a:pt x="9646" y="3489"/>
                    <a:pt x="6740" y="6394"/>
                  </a:cubicBezTo>
                  <a:cubicBezTo>
                    <a:pt x="4264" y="8891"/>
                    <a:pt x="2157" y="9981"/>
                    <a:pt x="1341" y="9981"/>
                  </a:cubicBezTo>
                  <a:cubicBezTo>
                    <a:pt x="1208" y="9981"/>
                    <a:pt x="1109" y="9952"/>
                    <a:pt x="1049" y="9895"/>
                  </a:cubicBezTo>
                  <a:cubicBezTo>
                    <a:pt x="882" y="9705"/>
                    <a:pt x="930" y="9204"/>
                    <a:pt x="1311" y="8371"/>
                  </a:cubicBezTo>
                  <a:cubicBezTo>
                    <a:pt x="1192" y="8180"/>
                    <a:pt x="1049" y="7990"/>
                    <a:pt x="930" y="7752"/>
                  </a:cubicBezTo>
                  <a:cubicBezTo>
                    <a:pt x="549" y="8490"/>
                    <a:pt x="1" y="9705"/>
                    <a:pt x="596" y="10300"/>
                  </a:cubicBezTo>
                  <a:cubicBezTo>
                    <a:pt x="786" y="10488"/>
                    <a:pt x="1043" y="10574"/>
                    <a:pt x="1351" y="10574"/>
                  </a:cubicBezTo>
                  <a:cubicBezTo>
                    <a:pt x="4408" y="10574"/>
                    <a:pt x="12528" y="2113"/>
                    <a:pt x="10646" y="274"/>
                  </a:cubicBezTo>
                  <a:cubicBezTo>
                    <a:pt x="10450" y="78"/>
                    <a:pt x="10184" y="1"/>
                    <a:pt x="988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88"/>
            <p:cNvSpPr/>
            <p:nvPr/>
          </p:nvSpPr>
          <p:spPr>
            <a:xfrm>
              <a:off x="2720574" y="3600970"/>
              <a:ext cx="159592" cy="221985"/>
            </a:xfrm>
            <a:custGeom>
              <a:rect b="b" l="l" r="r" t="t"/>
              <a:pathLst>
                <a:path extrusionOk="0" h="6824" w="4906">
                  <a:moveTo>
                    <a:pt x="3143" y="1"/>
                  </a:moveTo>
                  <a:cubicBezTo>
                    <a:pt x="2544" y="1"/>
                    <a:pt x="1827" y="314"/>
                    <a:pt x="1334" y="585"/>
                  </a:cubicBezTo>
                  <a:cubicBezTo>
                    <a:pt x="1572" y="728"/>
                    <a:pt x="1810" y="870"/>
                    <a:pt x="1953" y="989"/>
                  </a:cubicBezTo>
                  <a:cubicBezTo>
                    <a:pt x="2491" y="743"/>
                    <a:pt x="2910" y="636"/>
                    <a:pt x="3178" y="636"/>
                  </a:cubicBezTo>
                  <a:cubicBezTo>
                    <a:pt x="3325" y="636"/>
                    <a:pt x="3426" y="668"/>
                    <a:pt x="3477" y="728"/>
                  </a:cubicBezTo>
                  <a:cubicBezTo>
                    <a:pt x="3906" y="1132"/>
                    <a:pt x="2929" y="3490"/>
                    <a:pt x="0" y="6395"/>
                  </a:cubicBezTo>
                  <a:lnTo>
                    <a:pt x="405" y="6824"/>
                  </a:lnTo>
                  <a:cubicBezTo>
                    <a:pt x="2929" y="4323"/>
                    <a:pt x="4906" y="1275"/>
                    <a:pt x="3906" y="275"/>
                  </a:cubicBezTo>
                  <a:cubicBezTo>
                    <a:pt x="3708" y="78"/>
                    <a:pt x="3440" y="1"/>
                    <a:pt x="3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1" name="Google Shape;20031;p88"/>
          <p:cNvGrpSpPr/>
          <p:nvPr/>
        </p:nvGrpSpPr>
        <p:grpSpPr>
          <a:xfrm>
            <a:off x="1799455" y="3601100"/>
            <a:ext cx="262647" cy="345143"/>
            <a:chOff x="1799455" y="3601100"/>
            <a:chExt cx="262647" cy="345143"/>
          </a:xfrm>
        </p:grpSpPr>
        <p:sp>
          <p:nvSpPr>
            <p:cNvPr id="20032" name="Google Shape;20032;p88"/>
            <p:cNvSpPr/>
            <p:nvPr/>
          </p:nvSpPr>
          <p:spPr>
            <a:xfrm>
              <a:off x="1799455" y="3905061"/>
              <a:ext cx="262647" cy="40142"/>
            </a:xfrm>
            <a:custGeom>
              <a:rect b="b" l="l" r="r" t="t"/>
              <a:pathLst>
                <a:path extrusionOk="0" h="1234" w="8074">
                  <a:moveTo>
                    <a:pt x="310" y="0"/>
                  </a:moveTo>
                  <a:cubicBezTo>
                    <a:pt x="167" y="0"/>
                    <a:pt x="1" y="119"/>
                    <a:pt x="1" y="310"/>
                  </a:cubicBezTo>
                  <a:lnTo>
                    <a:pt x="1" y="929"/>
                  </a:lnTo>
                  <a:cubicBezTo>
                    <a:pt x="1" y="1105"/>
                    <a:pt x="146" y="1233"/>
                    <a:pt x="317" y="1233"/>
                  </a:cubicBezTo>
                  <a:cubicBezTo>
                    <a:pt x="353" y="1233"/>
                    <a:pt x="391" y="1228"/>
                    <a:pt x="429" y="1215"/>
                  </a:cubicBezTo>
                  <a:cubicBezTo>
                    <a:pt x="548" y="1191"/>
                    <a:pt x="644" y="1048"/>
                    <a:pt x="644" y="929"/>
                  </a:cubicBezTo>
                  <a:lnTo>
                    <a:pt x="644" y="619"/>
                  </a:lnTo>
                  <a:lnTo>
                    <a:pt x="7455" y="619"/>
                  </a:lnTo>
                  <a:lnTo>
                    <a:pt x="7455" y="929"/>
                  </a:lnTo>
                  <a:cubicBezTo>
                    <a:pt x="7455" y="1076"/>
                    <a:pt x="7584" y="1223"/>
                    <a:pt x="7746" y="1223"/>
                  </a:cubicBezTo>
                  <a:cubicBezTo>
                    <a:pt x="7767" y="1223"/>
                    <a:pt x="7789" y="1220"/>
                    <a:pt x="7812" y="1215"/>
                  </a:cubicBezTo>
                  <a:cubicBezTo>
                    <a:pt x="7955" y="1215"/>
                    <a:pt x="8074" y="1072"/>
                    <a:pt x="8074" y="929"/>
                  </a:cubicBezTo>
                  <a:lnTo>
                    <a:pt x="8074" y="310"/>
                  </a:lnTo>
                  <a:cubicBezTo>
                    <a:pt x="8074" y="143"/>
                    <a:pt x="7955" y="0"/>
                    <a:pt x="778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88"/>
            <p:cNvSpPr/>
            <p:nvPr/>
          </p:nvSpPr>
          <p:spPr>
            <a:xfrm>
              <a:off x="1980744" y="3905744"/>
              <a:ext cx="81358" cy="40500"/>
            </a:xfrm>
            <a:custGeom>
              <a:rect b="b" l="l" r="r" t="t"/>
              <a:pathLst>
                <a:path extrusionOk="0" h="1245" w="2501">
                  <a:moveTo>
                    <a:pt x="2215" y="0"/>
                  </a:moveTo>
                  <a:cubicBezTo>
                    <a:pt x="2200" y="0"/>
                    <a:pt x="2184" y="1"/>
                    <a:pt x="2167" y="3"/>
                  </a:cubicBezTo>
                  <a:lnTo>
                    <a:pt x="0" y="3"/>
                  </a:lnTo>
                  <a:lnTo>
                    <a:pt x="0" y="646"/>
                  </a:lnTo>
                  <a:lnTo>
                    <a:pt x="1882" y="646"/>
                  </a:lnTo>
                  <a:lnTo>
                    <a:pt x="1882" y="932"/>
                  </a:lnTo>
                  <a:cubicBezTo>
                    <a:pt x="1882" y="1108"/>
                    <a:pt x="2025" y="1244"/>
                    <a:pt x="2197" y="1244"/>
                  </a:cubicBezTo>
                  <a:cubicBezTo>
                    <a:pt x="2211" y="1244"/>
                    <a:pt x="2225" y="1243"/>
                    <a:pt x="2239" y="1241"/>
                  </a:cubicBezTo>
                  <a:cubicBezTo>
                    <a:pt x="2382" y="1194"/>
                    <a:pt x="2501" y="1051"/>
                    <a:pt x="2501" y="908"/>
                  </a:cubicBezTo>
                  <a:lnTo>
                    <a:pt x="2501" y="289"/>
                  </a:lnTo>
                  <a:cubicBezTo>
                    <a:pt x="2501" y="115"/>
                    <a:pt x="2381" y="0"/>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88"/>
            <p:cNvSpPr/>
            <p:nvPr/>
          </p:nvSpPr>
          <p:spPr>
            <a:xfrm>
              <a:off x="1897858" y="3681157"/>
              <a:ext cx="27130" cy="20949"/>
            </a:xfrm>
            <a:custGeom>
              <a:rect b="b" l="l" r="r" t="t"/>
              <a:pathLst>
                <a:path extrusionOk="0" h="644" w="834">
                  <a:moveTo>
                    <a:pt x="0" y="1"/>
                  </a:moveTo>
                  <a:lnTo>
                    <a:pt x="0" y="644"/>
                  </a:lnTo>
                  <a:lnTo>
                    <a:pt x="834" y="644"/>
                  </a:lnTo>
                  <a:lnTo>
                    <a:pt x="83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88"/>
            <p:cNvSpPr/>
            <p:nvPr/>
          </p:nvSpPr>
          <p:spPr>
            <a:xfrm>
              <a:off x="1818062" y="3681157"/>
              <a:ext cx="25601" cy="20949"/>
            </a:xfrm>
            <a:custGeom>
              <a:rect b="b" l="l" r="r" t="t"/>
              <a:pathLst>
                <a:path extrusionOk="0" h="644" w="787">
                  <a:moveTo>
                    <a:pt x="334" y="1"/>
                  </a:moveTo>
                  <a:cubicBezTo>
                    <a:pt x="143" y="1"/>
                    <a:pt x="0" y="191"/>
                    <a:pt x="24" y="358"/>
                  </a:cubicBezTo>
                  <a:cubicBezTo>
                    <a:pt x="72" y="525"/>
                    <a:pt x="215" y="644"/>
                    <a:pt x="357" y="644"/>
                  </a:cubicBezTo>
                  <a:lnTo>
                    <a:pt x="786" y="644"/>
                  </a:lnTo>
                  <a:lnTo>
                    <a:pt x="786"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88"/>
            <p:cNvSpPr/>
            <p:nvPr/>
          </p:nvSpPr>
          <p:spPr>
            <a:xfrm>
              <a:off x="1859895" y="3601100"/>
              <a:ext cx="20169" cy="63076"/>
            </a:xfrm>
            <a:custGeom>
              <a:rect b="b" l="l" r="r" t="t"/>
              <a:pathLst>
                <a:path extrusionOk="0" h="1939" w="620">
                  <a:moveTo>
                    <a:pt x="285" y="1"/>
                  </a:moveTo>
                  <a:cubicBezTo>
                    <a:pt x="111" y="1"/>
                    <a:pt x="0" y="148"/>
                    <a:pt x="0" y="295"/>
                  </a:cubicBezTo>
                  <a:lnTo>
                    <a:pt x="0" y="1938"/>
                  </a:lnTo>
                  <a:lnTo>
                    <a:pt x="619" y="1938"/>
                  </a:lnTo>
                  <a:lnTo>
                    <a:pt x="619" y="295"/>
                  </a:lnTo>
                  <a:cubicBezTo>
                    <a:pt x="619" y="152"/>
                    <a:pt x="500" y="9"/>
                    <a:pt x="357" y="9"/>
                  </a:cubicBezTo>
                  <a:cubicBezTo>
                    <a:pt x="332" y="3"/>
                    <a:pt x="308" y="1"/>
                    <a:pt x="28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88"/>
            <p:cNvSpPr/>
            <p:nvPr/>
          </p:nvSpPr>
          <p:spPr>
            <a:xfrm>
              <a:off x="1859895" y="3718371"/>
              <a:ext cx="20169" cy="189813"/>
            </a:xfrm>
            <a:custGeom>
              <a:rect b="b" l="l" r="r" t="t"/>
              <a:pathLst>
                <a:path extrusionOk="0" h="5835" w="620">
                  <a:moveTo>
                    <a:pt x="0" y="0"/>
                  </a:moveTo>
                  <a:lnTo>
                    <a:pt x="0" y="5835"/>
                  </a:lnTo>
                  <a:lnTo>
                    <a:pt x="619" y="5835"/>
                  </a:lnTo>
                  <a:lnTo>
                    <a:pt x="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88"/>
            <p:cNvSpPr/>
            <p:nvPr/>
          </p:nvSpPr>
          <p:spPr>
            <a:xfrm>
              <a:off x="1941220" y="3717590"/>
              <a:ext cx="80609" cy="165220"/>
            </a:xfrm>
            <a:custGeom>
              <a:rect b="b" l="l" r="r" t="t"/>
              <a:pathLst>
                <a:path extrusionOk="0" h="5079" w="2478">
                  <a:moveTo>
                    <a:pt x="1" y="0"/>
                  </a:moveTo>
                  <a:lnTo>
                    <a:pt x="1" y="24"/>
                  </a:lnTo>
                  <a:lnTo>
                    <a:pt x="1" y="3834"/>
                  </a:lnTo>
                  <a:cubicBezTo>
                    <a:pt x="1" y="4488"/>
                    <a:pt x="513" y="5078"/>
                    <a:pt x="1195" y="5078"/>
                  </a:cubicBezTo>
                  <a:cubicBezTo>
                    <a:pt x="1233" y="5078"/>
                    <a:pt x="1271" y="5076"/>
                    <a:pt x="1311" y="5073"/>
                  </a:cubicBezTo>
                  <a:cubicBezTo>
                    <a:pt x="1954" y="5049"/>
                    <a:pt x="2477" y="4477"/>
                    <a:pt x="2477" y="3834"/>
                  </a:cubicBez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88"/>
            <p:cNvSpPr/>
            <p:nvPr/>
          </p:nvSpPr>
          <p:spPr>
            <a:xfrm>
              <a:off x="1980744" y="3717590"/>
              <a:ext cx="41085" cy="165025"/>
            </a:xfrm>
            <a:custGeom>
              <a:rect b="b" l="l" r="r" t="t"/>
              <a:pathLst>
                <a:path extrusionOk="0" h="5073" w="1263">
                  <a:moveTo>
                    <a:pt x="0" y="0"/>
                  </a:moveTo>
                  <a:lnTo>
                    <a:pt x="0" y="24"/>
                  </a:lnTo>
                  <a:lnTo>
                    <a:pt x="0" y="5073"/>
                  </a:lnTo>
                  <a:cubicBezTo>
                    <a:pt x="691" y="5073"/>
                    <a:pt x="1262" y="4525"/>
                    <a:pt x="1262" y="3834"/>
                  </a:cubicBez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88"/>
            <p:cNvSpPr/>
            <p:nvPr/>
          </p:nvSpPr>
          <p:spPr>
            <a:xfrm>
              <a:off x="1931169" y="3601393"/>
              <a:ext cx="99965" cy="19388"/>
            </a:xfrm>
            <a:custGeom>
              <a:rect b="b" l="l" r="r" t="t"/>
              <a:pathLst>
                <a:path extrusionOk="0" h="596" w="3073">
                  <a:moveTo>
                    <a:pt x="310" y="0"/>
                  </a:moveTo>
                  <a:cubicBezTo>
                    <a:pt x="167" y="0"/>
                    <a:pt x="0" y="143"/>
                    <a:pt x="0" y="286"/>
                  </a:cubicBezTo>
                  <a:cubicBezTo>
                    <a:pt x="0" y="429"/>
                    <a:pt x="119" y="595"/>
                    <a:pt x="310" y="595"/>
                  </a:cubicBezTo>
                  <a:lnTo>
                    <a:pt x="2786" y="595"/>
                  </a:lnTo>
                  <a:cubicBezTo>
                    <a:pt x="2953" y="595"/>
                    <a:pt x="3072" y="429"/>
                    <a:pt x="3072" y="286"/>
                  </a:cubicBezTo>
                  <a:cubicBezTo>
                    <a:pt x="3072" y="143"/>
                    <a:pt x="2953" y="0"/>
                    <a:pt x="27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88"/>
            <p:cNvSpPr/>
            <p:nvPr/>
          </p:nvSpPr>
          <p:spPr>
            <a:xfrm>
              <a:off x="1981525" y="3601393"/>
              <a:ext cx="51918" cy="19388"/>
            </a:xfrm>
            <a:custGeom>
              <a:rect b="b" l="l" r="r" t="t"/>
              <a:pathLst>
                <a:path extrusionOk="0" h="596" w="1596">
                  <a:moveTo>
                    <a:pt x="0" y="0"/>
                  </a:moveTo>
                  <a:lnTo>
                    <a:pt x="0" y="595"/>
                  </a:lnTo>
                  <a:lnTo>
                    <a:pt x="1238" y="595"/>
                  </a:lnTo>
                  <a:cubicBezTo>
                    <a:pt x="1381" y="595"/>
                    <a:pt x="1524" y="476"/>
                    <a:pt x="1548" y="357"/>
                  </a:cubicBezTo>
                  <a:cubicBezTo>
                    <a:pt x="1596" y="143"/>
                    <a:pt x="1429" y="0"/>
                    <a:pt x="126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88"/>
            <p:cNvSpPr/>
            <p:nvPr/>
          </p:nvSpPr>
          <p:spPr>
            <a:xfrm>
              <a:off x="1941220" y="3617658"/>
              <a:ext cx="80609" cy="47266"/>
            </a:xfrm>
            <a:custGeom>
              <a:rect b="b" l="l" r="r" t="t"/>
              <a:pathLst>
                <a:path extrusionOk="0" h="1453" w="2478">
                  <a:moveTo>
                    <a:pt x="1" y="0"/>
                  </a:moveTo>
                  <a:lnTo>
                    <a:pt x="1" y="1453"/>
                  </a:lnTo>
                  <a:lnTo>
                    <a:pt x="2477" y="1453"/>
                  </a:ln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88"/>
            <p:cNvSpPr/>
            <p:nvPr/>
          </p:nvSpPr>
          <p:spPr>
            <a:xfrm>
              <a:off x="1980744" y="3617658"/>
              <a:ext cx="41085" cy="47266"/>
            </a:xfrm>
            <a:custGeom>
              <a:rect b="b" l="l" r="r" t="t"/>
              <a:pathLst>
                <a:path extrusionOk="0" h="1453" w="1263">
                  <a:moveTo>
                    <a:pt x="0" y="0"/>
                  </a:moveTo>
                  <a:lnTo>
                    <a:pt x="0" y="1453"/>
                  </a:lnTo>
                  <a:lnTo>
                    <a:pt x="1262" y="1453"/>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88"/>
            <p:cNvSpPr/>
            <p:nvPr/>
          </p:nvSpPr>
          <p:spPr>
            <a:xfrm>
              <a:off x="1941220" y="3792735"/>
              <a:ext cx="80609" cy="90076"/>
            </a:xfrm>
            <a:custGeom>
              <a:rect b="b" l="l" r="r" t="t"/>
              <a:pathLst>
                <a:path extrusionOk="0" h="2769" w="2478">
                  <a:moveTo>
                    <a:pt x="1" y="0"/>
                  </a:moveTo>
                  <a:lnTo>
                    <a:pt x="1" y="1524"/>
                  </a:lnTo>
                  <a:cubicBezTo>
                    <a:pt x="1" y="2200"/>
                    <a:pt x="533" y="2769"/>
                    <a:pt x="1194" y="2769"/>
                  </a:cubicBezTo>
                  <a:cubicBezTo>
                    <a:pt x="1233" y="2769"/>
                    <a:pt x="1271" y="2767"/>
                    <a:pt x="1311" y="2763"/>
                  </a:cubicBezTo>
                  <a:cubicBezTo>
                    <a:pt x="1954" y="2739"/>
                    <a:pt x="2477" y="2167"/>
                    <a:pt x="2477" y="1524"/>
                  </a:cubicBezTo>
                  <a:lnTo>
                    <a:pt x="247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88"/>
            <p:cNvSpPr/>
            <p:nvPr/>
          </p:nvSpPr>
          <p:spPr>
            <a:xfrm>
              <a:off x="1980744" y="3792735"/>
              <a:ext cx="41085" cy="89880"/>
            </a:xfrm>
            <a:custGeom>
              <a:rect b="b" l="l" r="r" t="t"/>
              <a:pathLst>
                <a:path extrusionOk="0" h="2763" w="1263">
                  <a:moveTo>
                    <a:pt x="0" y="0"/>
                  </a:moveTo>
                  <a:lnTo>
                    <a:pt x="0" y="2763"/>
                  </a:lnTo>
                  <a:cubicBezTo>
                    <a:pt x="691" y="2763"/>
                    <a:pt x="1262" y="2215"/>
                    <a:pt x="1262" y="1524"/>
                  </a:cubicBezTo>
                  <a:lnTo>
                    <a:pt x="126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88"/>
            <p:cNvSpPr/>
            <p:nvPr/>
          </p:nvSpPr>
          <p:spPr>
            <a:xfrm>
              <a:off x="1840507" y="3661801"/>
              <a:ext cx="59693" cy="60473"/>
            </a:xfrm>
            <a:custGeom>
              <a:rect b="b" l="l" r="r" t="t"/>
              <a:pathLst>
                <a:path extrusionOk="0" h="1859" w="1835">
                  <a:moveTo>
                    <a:pt x="287" y="1"/>
                  </a:moveTo>
                  <a:cubicBezTo>
                    <a:pt x="144" y="1"/>
                    <a:pt x="1" y="120"/>
                    <a:pt x="1" y="310"/>
                  </a:cubicBezTo>
                  <a:lnTo>
                    <a:pt x="1" y="1549"/>
                  </a:lnTo>
                  <a:cubicBezTo>
                    <a:pt x="1" y="1715"/>
                    <a:pt x="120" y="1858"/>
                    <a:pt x="287" y="1858"/>
                  </a:cubicBezTo>
                  <a:lnTo>
                    <a:pt x="1549" y="1858"/>
                  </a:lnTo>
                  <a:cubicBezTo>
                    <a:pt x="1692" y="1858"/>
                    <a:pt x="1835" y="1715"/>
                    <a:pt x="1835" y="1549"/>
                  </a:cubicBezTo>
                  <a:lnTo>
                    <a:pt x="1835" y="310"/>
                  </a:lnTo>
                  <a:cubicBezTo>
                    <a:pt x="1835" y="167"/>
                    <a:pt x="1716" y="1"/>
                    <a:pt x="15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88"/>
            <p:cNvSpPr/>
            <p:nvPr/>
          </p:nvSpPr>
          <p:spPr>
            <a:xfrm>
              <a:off x="1921865" y="3661801"/>
              <a:ext cx="120101" cy="60473"/>
            </a:xfrm>
            <a:custGeom>
              <a:rect b="b" l="l" r="r" t="t"/>
              <a:pathLst>
                <a:path extrusionOk="0" h="1859" w="3692">
                  <a:moveTo>
                    <a:pt x="286" y="1"/>
                  </a:moveTo>
                  <a:cubicBezTo>
                    <a:pt x="143" y="1"/>
                    <a:pt x="0" y="120"/>
                    <a:pt x="0" y="310"/>
                  </a:cubicBezTo>
                  <a:lnTo>
                    <a:pt x="0" y="1549"/>
                  </a:lnTo>
                  <a:cubicBezTo>
                    <a:pt x="0" y="1715"/>
                    <a:pt x="119" y="1858"/>
                    <a:pt x="286" y="1858"/>
                  </a:cubicBezTo>
                  <a:lnTo>
                    <a:pt x="3382" y="1858"/>
                  </a:lnTo>
                  <a:cubicBezTo>
                    <a:pt x="3549" y="1858"/>
                    <a:pt x="3692" y="1715"/>
                    <a:pt x="3692" y="1549"/>
                  </a:cubicBezTo>
                  <a:lnTo>
                    <a:pt x="3692" y="310"/>
                  </a:lnTo>
                  <a:cubicBezTo>
                    <a:pt x="3692" y="167"/>
                    <a:pt x="3573" y="1"/>
                    <a:pt x="338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88"/>
            <p:cNvSpPr/>
            <p:nvPr/>
          </p:nvSpPr>
          <p:spPr>
            <a:xfrm>
              <a:off x="1981525" y="3661021"/>
              <a:ext cx="60441" cy="61254"/>
            </a:xfrm>
            <a:custGeom>
              <a:rect b="b" l="l" r="r" t="t"/>
              <a:pathLst>
                <a:path extrusionOk="0" h="1883" w="1858">
                  <a:moveTo>
                    <a:pt x="0" y="1"/>
                  </a:moveTo>
                  <a:lnTo>
                    <a:pt x="0" y="1882"/>
                  </a:lnTo>
                  <a:lnTo>
                    <a:pt x="1548" y="1882"/>
                  </a:lnTo>
                  <a:cubicBezTo>
                    <a:pt x="1739" y="1882"/>
                    <a:pt x="1858" y="1739"/>
                    <a:pt x="1858" y="1573"/>
                  </a:cubicBezTo>
                  <a:lnTo>
                    <a:pt x="1858" y="334"/>
                  </a:lnTo>
                  <a:cubicBezTo>
                    <a:pt x="1858" y="144"/>
                    <a:pt x="1715" y="1"/>
                    <a:pt x="154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9" name="Google Shape;20049;p88"/>
          <p:cNvGrpSpPr/>
          <p:nvPr/>
        </p:nvGrpSpPr>
        <p:grpSpPr>
          <a:xfrm>
            <a:off x="1001526" y="3611412"/>
            <a:ext cx="354089" cy="323901"/>
            <a:chOff x="1001526" y="3611412"/>
            <a:chExt cx="354089" cy="323901"/>
          </a:xfrm>
        </p:grpSpPr>
        <p:sp>
          <p:nvSpPr>
            <p:cNvPr id="20050" name="Google Shape;20050;p88"/>
            <p:cNvSpPr/>
            <p:nvPr/>
          </p:nvSpPr>
          <p:spPr>
            <a:xfrm>
              <a:off x="1045702" y="3611412"/>
              <a:ext cx="218471" cy="104649"/>
            </a:xfrm>
            <a:custGeom>
              <a:rect b="b" l="l" r="r" t="t"/>
              <a:pathLst>
                <a:path extrusionOk="0" h="3217" w="6716">
                  <a:moveTo>
                    <a:pt x="5836" y="0"/>
                  </a:moveTo>
                  <a:cubicBezTo>
                    <a:pt x="5820" y="0"/>
                    <a:pt x="5803" y="1"/>
                    <a:pt x="5787" y="2"/>
                  </a:cubicBezTo>
                  <a:cubicBezTo>
                    <a:pt x="4858" y="2"/>
                    <a:pt x="4835" y="1264"/>
                    <a:pt x="4573" y="1264"/>
                  </a:cubicBezTo>
                  <a:cubicBezTo>
                    <a:pt x="4263" y="1264"/>
                    <a:pt x="4144" y="2"/>
                    <a:pt x="3358" y="2"/>
                  </a:cubicBezTo>
                  <a:cubicBezTo>
                    <a:pt x="2548" y="2"/>
                    <a:pt x="2429" y="1264"/>
                    <a:pt x="2120" y="1264"/>
                  </a:cubicBezTo>
                  <a:cubicBezTo>
                    <a:pt x="1905" y="1264"/>
                    <a:pt x="1858" y="2"/>
                    <a:pt x="905" y="2"/>
                  </a:cubicBezTo>
                  <a:cubicBezTo>
                    <a:pt x="477" y="2"/>
                    <a:pt x="0" y="311"/>
                    <a:pt x="0" y="930"/>
                  </a:cubicBezTo>
                  <a:lnTo>
                    <a:pt x="0" y="3217"/>
                  </a:lnTo>
                  <a:lnTo>
                    <a:pt x="619" y="3217"/>
                  </a:lnTo>
                  <a:lnTo>
                    <a:pt x="619" y="930"/>
                  </a:lnTo>
                  <a:cubicBezTo>
                    <a:pt x="619" y="692"/>
                    <a:pt x="762" y="645"/>
                    <a:pt x="905" y="645"/>
                  </a:cubicBezTo>
                  <a:cubicBezTo>
                    <a:pt x="1381" y="645"/>
                    <a:pt x="1262" y="1883"/>
                    <a:pt x="2144" y="1883"/>
                  </a:cubicBezTo>
                  <a:cubicBezTo>
                    <a:pt x="2929" y="1883"/>
                    <a:pt x="3048" y="645"/>
                    <a:pt x="3358" y="645"/>
                  </a:cubicBezTo>
                  <a:cubicBezTo>
                    <a:pt x="3644" y="645"/>
                    <a:pt x="3763" y="1883"/>
                    <a:pt x="4573" y="1883"/>
                  </a:cubicBezTo>
                  <a:cubicBezTo>
                    <a:pt x="5406" y="1883"/>
                    <a:pt x="5358" y="645"/>
                    <a:pt x="5787" y="645"/>
                  </a:cubicBezTo>
                  <a:cubicBezTo>
                    <a:pt x="5906" y="645"/>
                    <a:pt x="6097" y="668"/>
                    <a:pt x="6097" y="930"/>
                  </a:cubicBezTo>
                  <a:lnTo>
                    <a:pt x="6097" y="3193"/>
                  </a:lnTo>
                  <a:lnTo>
                    <a:pt x="6716" y="3193"/>
                  </a:lnTo>
                  <a:lnTo>
                    <a:pt x="6716" y="930"/>
                  </a:lnTo>
                  <a:cubicBezTo>
                    <a:pt x="6716" y="310"/>
                    <a:pt x="6273" y="0"/>
                    <a:pt x="5836"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88"/>
            <p:cNvSpPr/>
            <p:nvPr/>
          </p:nvSpPr>
          <p:spPr>
            <a:xfrm>
              <a:off x="1154938" y="3611445"/>
              <a:ext cx="109236" cy="103836"/>
            </a:xfrm>
            <a:custGeom>
              <a:rect b="b" l="l" r="r" t="t"/>
              <a:pathLst>
                <a:path extrusionOk="0" h="3192" w="3358">
                  <a:moveTo>
                    <a:pt x="0" y="1"/>
                  </a:moveTo>
                  <a:lnTo>
                    <a:pt x="0" y="644"/>
                  </a:lnTo>
                  <a:cubicBezTo>
                    <a:pt x="286" y="644"/>
                    <a:pt x="405" y="1882"/>
                    <a:pt x="1215" y="1882"/>
                  </a:cubicBezTo>
                  <a:cubicBezTo>
                    <a:pt x="2048" y="1882"/>
                    <a:pt x="2000" y="644"/>
                    <a:pt x="2429" y="644"/>
                  </a:cubicBezTo>
                  <a:cubicBezTo>
                    <a:pt x="2548" y="644"/>
                    <a:pt x="2739" y="667"/>
                    <a:pt x="2739" y="929"/>
                  </a:cubicBezTo>
                  <a:lnTo>
                    <a:pt x="2739" y="3192"/>
                  </a:lnTo>
                  <a:lnTo>
                    <a:pt x="3358" y="3192"/>
                  </a:lnTo>
                  <a:lnTo>
                    <a:pt x="3358" y="929"/>
                  </a:lnTo>
                  <a:cubicBezTo>
                    <a:pt x="3358" y="286"/>
                    <a:pt x="2882" y="1"/>
                    <a:pt x="2429" y="1"/>
                  </a:cubicBezTo>
                  <a:cubicBezTo>
                    <a:pt x="1524" y="1"/>
                    <a:pt x="1477" y="1263"/>
                    <a:pt x="1215" y="1263"/>
                  </a:cubicBezTo>
                  <a:cubicBezTo>
                    <a:pt x="929" y="1263"/>
                    <a:pt x="810"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88"/>
            <p:cNvSpPr/>
            <p:nvPr/>
          </p:nvSpPr>
          <p:spPr>
            <a:xfrm>
              <a:off x="1152596" y="3729203"/>
              <a:ext cx="203020" cy="205329"/>
            </a:xfrm>
            <a:custGeom>
              <a:rect b="b" l="l" r="r" t="t"/>
              <a:pathLst>
                <a:path extrusionOk="0" h="6312" w="6241">
                  <a:moveTo>
                    <a:pt x="1882" y="0"/>
                  </a:moveTo>
                  <a:lnTo>
                    <a:pt x="1882" y="2144"/>
                  </a:lnTo>
                  <a:lnTo>
                    <a:pt x="453" y="4597"/>
                  </a:lnTo>
                  <a:cubicBezTo>
                    <a:pt x="1" y="5359"/>
                    <a:pt x="572" y="6311"/>
                    <a:pt x="1429" y="6311"/>
                  </a:cubicBezTo>
                  <a:lnTo>
                    <a:pt x="4764" y="6311"/>
                  </a:lnTo>
                  <a:cubicBezTo>
                    <a:pt x="5668" y="6311"/>
                    <a:pt x="6240" y="5359"/>
                    <a:pt x="5788" y="4597"/>
                  </a:cubicBezTo>
                  <a:lnTo>
                    <a:pt x="4359" y="2144"/>
                  </a:lnTo>
                  <a:lnTo>
                    <a:pt x="4359"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88"/>
            <p:cNvSpPr/>
            <p:nvPr/>
          </p:nvSpPr>
          <p:spPr>
            <a:xfrm>
              <a:off x="1254870" y="3729203"/>
              <a:ext cx="99184" cy="205329"/>
            </a:xfrm>
            <a:custGeom>
              <a:rect b="b" l="l" r="r" t="t"/>
              <a:pathLst>
                <a:path extrusionOk="0" h="6312" w="3049">
                  <a:moveTo>
                    <a:pt x="0" y="0"/>
                  </a:moveTo>
                  <a:lnTo>
                    <a:pt x="0" y="6311"/>
                  </a:lnTo>
                  <a:lnTo>
                    <a:pt x="1643" y="6311"/>
                  </a:lnTo>
                  <a:cubicBezTo>
                    <a:pt x="2524" y="6311"/>
                    <a:pt x="3048" y="5359"/>
                    <a:pt x="2644" y="4597"/>
                  </a:cubicBezTo>
                  <a:cubicBezTo>
                    <a:pt x="1739" y="3049"/>
                    <a:pt x="1215" y="2168"/>
                    <a:pt x="1215" y="2144"/>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88"/>
            <p:cNvSpPr/>
            <p:nvPr/>
          </p:nvSpPr>
          <p:spPr>
            <a:xfrm>
              <a:off x="1199081" y="3712158"/>
              <a:ext cx="109268" cy="20949"/>
            </a:xfrm>
            <a:custGeom>
              <a:rect b="b" l="l" r="r" t="t"/>
              <a:pathLst>
                <a:path extrusionOk="0" h="644" w="3359">
                  <a:moveTo>
                    <a:pt x="334" y="1"/>
                  </a:moveTo>
                  <a:cubicBezTo>
                    <a:pt x="167" y="1"/>
                    <a:pt x="0" y="167"/>
                    <a:pt x="48" y="358"/>
                  </a:cubicBezTo>
                  <a:cubicBezTo>
                    <a:pt x="72" y="524"/>
                    <a:pt x="215" y="644"/>
                    <a:pt x="358" y="644"/>
                  </a:cubicBezTo>
                  <a:lnTo>
                    <a:pt x="3025" y="644"/>
                  </a:lnTo>
                  <a:cubicBezTo>
                    <a:pt x="3215" y="644"/>
                    <a:pt x="3358" y="453"/>
                    <a:pt x="3311" y="286"/>
                  </a:cubicBezTo>
                  <a:cubicBezTo>
                    <a:pt x="3287" y="120"/>
                    <a:pt x="3144" y="1"/>
                    <a:pt x="2977"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88"/>
            <p:cNvSpPr/>
            <p:nvPr/>
          </p:nvSpPr>
          <p:spPr>
            <a:xfrm>
              <a:off x="1254870" y="3712158"/>
              <a:ext cx="53479" cy="20949"/>
            </a:xfrm>
            <a:custGeom>
              <a:rect b="b" l="l" r="r" t="t"/>
              <a:pathLst>
                <a:path extrusionOk="0" h="644" w="1644">
                  <a:moveTo>
                    <a:pt x="0" y="1"/>
                  </a:moveTo>
                  <a:lnTo>
                    <a:pt x="0" y="644"/>
                  </a:lnTo>
                  <a:lnTo>
                    <a:pt x="1310" y="644"/>
                  </a:lnTo>
                  <a:cubicBezTo>
                    <a:pt x="1453" y="644"/>
                    <a:pt x="1596" y="524"/>
                    <a:pt x="1620" y="358"/>
                  </a:cubicBezTo>
                  <a:cubicBezTo>
                    <a:pt x="1643" y="191"/>
                    <a:pt x="1500" y="1"/>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88"/>
            <p:cNvSpPr/>
            <p:nvPr/>
          </p:nvSpPr>
          <p:spPr>
            <a:xfrm>
              <a:off x="1152596" y="3843091"/>
              <a:ext cx="201458" cy="91442"/>
            </a:xfrm>
            <a:custGeom>
              <a:rect b="b" l="l" r="r" t="t"/>
              <a:pathLst>
                <a:path extrusionOk="0" h="2811" w="6193">
                  <a:moveTo>
                    <a:pt x="1072" y="0"/>
                  </a:moveTo>
                  <a:lnTo>
                    <a:pt x="453" y="1096"/>
                  </a:lnTo>
                  <a:cubicBezTo>
                    <a:pt x="1" y="1858"/>
                    <a:pt x="572" y="2810"/>
                    <a:pt x="1429" y="2810"/>
                  </a:cubicBezTo>
                  <a:lnTo>
                    <a:pt x="4764" y="2810"/>
                  </a:lnTo>
                  <a:cubicBezTo>
                    <a:pt x="5645" y="2810"/>
                    <a:pt x="6192" y="1858"/>
                    <a:pt x="5764" y="1096"/>
                  </a:cubicBezTo>
                  <a:lnTo>
                    <a:pt x="5121"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88"/>
            <p:cNvSpPr/>
            <p:nvPr/>
          </p:nvSpPr>
          <p:spPr>
            <a:xfrm>
              <a:off x="1254870" y="3843091"/>
              <a:ext cx="100745" cy="91442"/>
            </a:xfrm>
            <a:custGeom>
              <a:rect b="b" l="l" r="r" t="t"/>
              <a:pathLst>
                <a:path extrusionOk="0" h="2811" w="3097">
                  <a:moveTo>
                    <a:pt x="0" y="0"/>
                  </a:moveTo>
                  <a:lnTo>
                    <a:pt x="0" y="2810"/>
                  </a:lnTo>
                  <a:lnTo>
                    <a:pt x="1643" y="2810"/>
                  </a:lnTo>
                  <a:cubicBezTo>
                    <a:pt x="2524" y="2810"/>
                    <a:pt x="3096" y="1858"/>
                    <a:pt x="2667" y="1096"/>
                  </a:cubicBezTo>
                  <a:lnTo>
                    <a:pt x="202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88"/>
            <p:cNvSpPr/>
            <p:nvPr/>
          </p:nvSpPr>
          <p:spPr>
            <a:xfrm>
              <a:off x="1014701" y="3729203"/>
              <a:ext cx="81390" cy="206110"/>
            </a:xfrm>
            <a:custGeom>
              <a:rect b="b" l="l" r="r" t="t"/>
              <a:pathLst>
                <a:path extrusionOk="0" h="6336" w="2502">
                  <a:moveTo>
                    <a:pt x="1" y="0"/>
                  </a:moveTo>
                  <a:lnTo>
                    <a:pt x="1" y="5073"/>
                  </a:lnTo>
                  <a:cubicBezTo>
                    <a:pt x="1" y="5764"/>
                    <a:pt x="548" y="6335"/>
                    <a:pt x="1239" y="6335"/>
                  </a:cubicBezTo>
                  <a:cubicBezTo>
                    <a:pt x="1930" y="6335"/>
                    <a:pt x="2501" y="5764"/>
                    <a:pt x="2501" y="5073"/>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88"/>
            <p:cNvSpPr/>
            <p:nvPr/>
          </p:nvSpPr>
          <p:spPr>
            <a:xfrm>
              <a:off x="1055006" y="3729203"/>
              <a:ext cx="41834" cy="205329"/>
            </a:xfrm>
            <a:custGeom>
              <a:rect b="b" l="l" r="r" t="t"/>
              <a:pathLst>
                <a:path extrusionOk="0" h="6312" w="1286">
                  <a:moveTo>
                    <a:pt x="0" y="0"/>
                  </a:moveTo>
                  <a:lnTo>
                    <a:pt x="0" y="6311"/>
                  </a:lnTo>
                  <a:cubicBezTo>
                    <a:pt x="691" y="6311"/>
                    <a:pt x="1262" y="5740"/>
                    <a:pt x="1262" y="5049"/>
                  </a:cubicBezTo>
                  <a:lnTo>
                    <a:pt x="1286" y="1620"/>
                  </a:lnTo>
                  <a:lnTo>
                    <a:pt x="1262" y="72"/>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88"/>
            <p:cNvSpPr/>
            <p:nvPr/>
          </p:nvSpPr>
          <p:spPr>
            <a:xfrm>
              <a:off x="1001526" y="3713719"/>
              <a:ext cx="107739" cy="19388"/>
            </a:xfrm>
            <a:custGeom>
              <a:rect b="b" l="l" r="r" t="t"/>
              <a:pathLst>
                <a:path extrusionOk="0" h="596" w="3312">
                  <a:moveTo>
                    <a:pt x="310" y="0"/>
                  </a:moveTo>
                  <a:cubicBezTo>
                    <a:pt x="168" y="0"/>
                    <a:pt x="1" y="119"/>
                    <a:pt x="1" y="286"/>
                  </a:cubicBezTo>
                  <a:cubicBezTo>
                    <a:pt x="1" y="429"/>
                    <a:pt x="120" y="596"/>
                    <a:pt x="310" y="596"/>
                  </a:cubicBezTo>
                  <a:lnTo>
                    <a:pt x="2978" y="596"/>
                  </a:lnTo>
                  <a:cubicBezTo>
                    <a:pt x="3168" y="596"/>
                    <a:pt x="3311" y="429"/>
                    <a:pt x="3287" y="286"/>
                  </a:cubicBezTo>
                  <a:cubicBezTo>
                    <a:pt x="3287" y="143"/>
                    <a:pt x="3168" y="0"/>
                    <a:pt x="2978"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88"/>
            <p:cNvSpPr/>
            <p:nvPr/>
          </p:nvSpPr>
          <p:spPr>
            <a:xfrm>
              <a:off x="1055006" y="3711377"/>
              <a:ext cx="53479" cy="20169"/>
            </a:xfrm>
            <a:custGeom>
              <a:rect b="b" l="l" r="r" t="t"/>
              <a:pathLst>
                <a:path extrusionOk="0" h="620" w="1644">
                  <a:moveTo>
                    <a:pt x="0" y="1"/>
                  </a:moveTo>
                  <a:lnTo>
                    <a:pt x="0" y="620"/>
                  </a:lnTo>
                  <a:lnTo>
                    <a:pt x="1334" y="620"/>
                  </a:lnTo>
                  <a:cubicBezTo>
                    <a:pt x="1500" y="620"/>
                    <a:pt x="1643" y="501"/>
                    <a:pt x="1643" y="334"/>
                  </a:cubicBezTo>
                  <a:cubicBezTo>
                    <a:pt x="1643" y="144"/>
                    <a:pt x="1524" y="25"/>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88"/>
            <p:cNvSpPr/>
            <p:nvPr/>
          </p:nvSpPr>
          <p:spPr>
            <a:xfrm>
              <a:off x="1014701" y="3783431"/>
              <a:ext cx="81390" cy="151883"/>
            </a:xfrm>
            <a:custGeom>
              <a:rect b="b" l="l" r="r" t="t"/>
              <a:pathLst>
                <a:path extrusionOk="0" h="4669" w="2502">
                  <a:moveTo>
                    <a:pt x="1" y="0"/>
                  </a:moveTo>
                  <a:lnTo>
                    <a:pt x="1" y="3406"/>
                  </a:lnTo>
                  <a:cubicBezTo>
                    <a:pt x="1" y="4097"/>
                    <a:pt x="548" y="4668"/>
                    <a:pt x="1239" y="4668"/>
                  </a:cubicBezTo>
                  <a:cubicBezTo>
                    <a:pt x="1930" y="4668"/>
                    <a:pt x="2501" y="4097"/>
                    <a:pt x="2501" y="3406"/>
                  </a:cubicBezTo>
                  <a:lnTo>
                    <a:pt x="25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88"/>
            <p:cNvSpPr/>
            <p:nvPr/>
          </p:nvSpPr>
          <p:spPr>
            <a:xfrm>
              <a:off x="1055006" y="3783431"/>
              <a:ext cx="41085" cy="151883"/>
            </a:xfrm>
            <a:custGeom>
              <a:rect b="b" l="l" r="r" t="t"/>
              <a:pathLst>
                <a:path extrusionOk="0" h="4669" w="1263">
                  <a:moveTo>
                    <a:pt x="0" y="0"/>
                  </a:moveTo>
                  <a:lnTo>
                    <a:pt x="0" y="4668"/>
                  </a:lnTo>
                  <a:cubicBezTo>
                    <a:pt x="691" y="4668"/>
                    <a:pt x="1262" y="4097"/>
                    <a:pt x="1262" y="3406"/>
                  </a:cubicBezTo>
                  <a:lnTo>
                    <a:pt x="126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88"/>
            <p:cNvSpPr/>
            <p:nvPr/>
          </p:nvSpPr>
          <p:spPr>
            <a:xfrm>
              <a:off x="1244786" y="3833527"/>
              <a:ext cx="19388" cy="19648"/>
            </a:xfrm>
            <a:custGeom>
              <a:rect b="b" l="l" r="r" t="t"/>
              <a:pathLst>
                <a:path extrusionOk="0" h="604" w="596">
                  <a:moveTo>
                    <a:pt x="361" y="0"/>
                  </a:moveTo>
                  <a:cubicBezTo>
                    <a:pt x="344" y="0"/>
                    <a:pt x="327" y="3"/>
                    <a:pt x="310" y="8"/>
                  </a:cubicBezTo>
                  <a:cubicBezTo>
                    <a:pt x="143" y="8"/>
                    <a:pt x="1" y="127"/>
                    <a:pt x="1" y="294"/>
                  </a:cubicBezTo>
                  <a:cubicBezTo>
                    <a:pt x="1" y="437"/>
                    <a:pt x="120" y="604"/>
                    <a:pt x="310" y="604"/>
                  </a:cubicBezTo>
                  <a:cubicBezTo>
                    <a:pt x="453" y="604"/>
                    <a:pt x="596" y="485"/>
                    <a:pt x="596" y="294"/>
                  </a:cubicBezTo>
                  <a:cubicBezTo>
                    <a:pt x="596" y="147"/>
                    <a:pt x="485" y="0"/>
                    <a:pt x="361"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88"/>
            <p:cNvSpPr/>
            <p:nvPr/>
          </p:nvSpPr>
          <p:spPr>
            <a:xfrm>
              <a:off x="1253308" y="3832226"/>
              <a:ext cx="10865" cy="21047"/>
            </a:xfrm>
            <a:custGeom>
              <a:rect b="b" l="l" r="r" t="t"/>
              <a:pathLst>
                <a:path extrusionOk="0" h="647" w="334">
                  <a:moveTo>
                    <a:pt x="1" y="1"/>
                  </a:moveTo>
                  <a:lnTo>
                    <a:pt x="1" y="644"/>
                  </a:lnTo>
                  <a:cubicBezTo>
                    <a:pt x="14" y="645"/>
                    <a:pt x="28" y="646"/>
                    <a:pt x="42" y="646"/>
                  </a:cubicBezTo>
                  <a:cubicBezTo>
                    <a:pt x="211" y="646"/>
                    <a:pt x="334" y="511"/>
                    <a:pt x="334" y="334"/>
                  </a:cubicBezTo>
                  <a:cubicBezTo>
                    <a:pt x="334" y="167"/>
                    <a:pt x="191" y="1"/>
                    <a:pt x="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88"/>
            <p:cNvSpPr/>
            <p:nvPr/>
          </p:nvSpPr>
          <p:spPr>
            <a:xfrm>
              <a:off x="1224649" y="3873279"/>
              <a:ext cx="19388" cy="19420"/>
            </a:xfrm>
            <a:custGeom>
              <a:rect b="b" l="l" r="r" t="t"/>
              <a:pathLst>
                <a:path extrusionOk="0" h="597" w="596">
                  <a:moveTo>
                    <a:pt x="286" y="1"/>
                  </a:moveTo>
                  <a:cubicBezTo>
                    <a:pt x="143" y="1"/>
                    <a:pt x="0" y="120"/>
                    <a:pt x="0" y="287"/>
                  </a:cubicBezTo>
                  <a:cubicBezTo>
                    <a:pt x="0" y="453"/>
                    <a:pt x="119" y="596"/>
                    <a:pt x="286" y="596"/>
                  </a:cubicBezTo>
                  <a:cubicBezTo>
                    <a:pt x="453" y="596"/>
                    <a:pt x="596" y="477"/>
                    <a:pt x="596" y="287"/>
                  </a:cubicBezTo>
                  <a:cubicBezTo>
                    <a:pt x="596" y="144"/>
                    <a:pt x="477" y="1"/>
                    <a:pt x="286"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7" name="Google Shape;20067;p88"/>
          <p:cNvGrpSpPr/>
          <p:nvPr/>
        </p:nvGrpSpPr>
        <p:grpSpPr>
          <a:xfrm>
            <a:off x="993003" y="4180037"/>
            <a:ext cx="361050" cy="304709"/>
            <a:chOff x="993003" y="4180037"/>
            <a:chExt cx="361050" cy="304709"/>
          </a:xfrm>
        </p:grpSpPr>
        <p:sp>
          <p:nvSpPr>
            <p:cNvPr id="20068" name="Google Shape;20068;p88"/>
            <p:cNvSpPr/>
            <p:nvPr/>
          </p:nvSpPr>
          <p:spPr>
            <a:xfrm>
              <a:off x="1088316" y="4181891"/>
              <a:ext cx="196026" cy="103576"/>
            </a:xfrm>
            <a:custGeom>
              <a:rect b="b" l="l" r="r" t="t"/>
              <a:pathLst>
                <a:path extrusionOk="0" h="3184" w="6026">
                  <a:moveTo>
                    <a:pt x="2557" y="0"/>
                  </a:moveTo>
                  <a:cubicBezTo>
                    <a:pt x="2308" y="0"/>
                    <a:pt x="1728" y="16"/>
                    <a:pt x="286" y="16"/>
                  </a:cubicBezTo>
                  <a:cubicBezTo>
                    <a:pt x="143" y="16"/>
                    <a:pt x="0" y="135"/>
                    <a:pt x="0" y="302"/>
                  </a:cubicBezTo>
                  <a:lnTo>
                    <a:pt x="0" y="2588"/>
                  </a:lnTo>
                  <a:lnTo>
                    <a:pt x="619" y="2588"/>
                  </a:lnTo>
                  <a:lnTo>
                    <a:pt x="619" y="611"/>
                  </a:lnTo>
                  <a:lnTo>
                    <a:pt x="2548" y="611"/>
                  </a:lnTo>
                  <a:lnTo>
                    <a:pt x="5406" y="2302"/>
                  </a:lnTo>
                  <a:lnTo>
                    <a:pt x="5406" y="3183"/>
                  </a:lnTo>
                  <a:lnTo>
                    <a:pt x="6025" y="3183"/>
                  </a:lnTo>
                  <a:lnTo>
                    <a:pt x="6025" y="2159"/>
                  </a:lnTo>
                  <a:cubicBezTo>
                    <a:pt x="6025" y="2064"/>
                    <a:pt x="5977" y="1945"/>
                    <a:pt x="5882" y="1921"/>
                  </a:cubicBezTo>
                  <a:lnTo>
                    <a:pt x="2786" y="40"/>
                  </a:lnTo>
                  <a:cubicBezTo>
                    <a:pt x="2745" y="9"/>
                    <a:pt x="2744" y="0"/>
                    <a:pt x="255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88"/>
            <p:cNvSpPr/>
            <p:nvPr/>
          </p:nvSpPr>
          <p:spPr>
            <a:xfrm>
              <a:off x="1172732" y="4180037"/>
              <a:ext cx="111610" cy="105430"/>
            </a:xfrm>
            <a:custGeom>
              <a:rect b="b" l="l" r="r" t="t"/>
              <a:pathLst>
                <a:path extrusionOk="0" h="3241" w="3431">
                  <a:moveTo>
                    <a:pt x="37" y="0"/>
                  </a:moveTo>
                  <a:cubicBezTo>
                    <a:pt x="26" y="0"/>
                    <a:pt x="16" y="1"/>
                    <a:pt x="1" y="1"/>
                  </a:cubicBezTo>
                  <a:lnTo>
                    <a:pt x="1" y="692"/>
                  </a:lnTo>
                  <a:lnTo>
                    <a:pt x="2811" y="2359"/>
                  </a:lnTo>
                  <a:lnTo>
                    <a:pt x="2811" y="3240"/>
                  </a:lnTo>
                  <a:lnTo>
                    <a:pt x="3430" y="3240"/>
                  </a:lnTo>
                  <a:lnTo>
                    <a:pt x="3430" y="2216"/>
                  </a:lnTo>
                  <a:cubicBezTo>
                    <a:pt x="3430" y="2121"/>
                    <a:pt x="3382" y="2002"/>
                    <a:pt x="3287" y="1907"/>
                  </a:cubicBezTo>
                  <a:cubicBezTo>
                    <a:pt x="240" y="95"/>
                    <a:pt x="129" y="0"/>
                    <a:pt x="3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88"/>
            <p:cNvSpPr/>
            <p:nvPr/>
          </p:nvSpPr>
          <p:spPr>
            <a:xfrm>
              <a:off x="1057315" y="4262175"/>
              <a:ext cx="82138" cy="20949"/>
            </a:xfrm>
            <a:custGeom>
              <a:rect b="b" l="l" r="r" t="t"/>
              <a:pathLst>
                <a:path extrusionOk="0" h="644" w="2525">
                  <a:moveTo>
                    <a:pt x="310" y="1"/>
                  </a:moveTo>
                  <a:cubicBezTo>
                    <a:pt x="143" y="1"/>
                    <a:pt x="0" y="191"/>
                    <a:pt x="24" y="358"/>
                  </a:cubicBezTo>
                  <a:cubicBezTo>
                    <a:pt x="48" y="525"/>
                    <a:pt x="191" y="644"/>
                    <a:pt x="358" y="644"/>
                  </a:cubicBezTo>
                  <a:lnTo>
                    <a:pt x="2191" y="644"/>
                  </a:lnTo>
                  <a:cubicBezTo>
                    <a:pt x="2382" y="644"/>
                    <a:pt x="2525" y="477"/>
                    <a:pt x="2501" y="287"/>
                  </a:cubicBezTo>
                  <a:cubicBezTo>
                    <a:pt x="2453" y="120"/>
                    <a:pt x="2310" y="1"/>
                    <a:pt x="216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88"/>
            <p:cNvSpPr/>
            <p:nvPr/>
          </p:nvSpPr>
          <p:spPr>
            <a:xfrm>
              <a:off x="993003" y="4279221"/>
              <a:ext cx="208420" cy="205329"/>
            </a:xfrm>
            <a:custGeom>
              <a:rect b="b" l="l" r="r" t="t"/>
              <a:pathLst>
                <a:path extrusionOk="0" h="6312" w="6407">
                  <a:moveTo>
                    <a:pt x="2263" y="1"/>
                  </a:moveTo>
                  <a:lnTo>
                    <a:pt x="2263" y="1572"/>
                  </a:lnTo>
                  <a:lnTo>
                    <a:pt x="358" y="4906"/>
                  </a:lnTo>
                  <a:cubicBezTo>
                    <a:pt x="1" y="5526"/>
                    <a:pt x="453" y="6311"/>
                    <a:pt x="1168" y="6311"/>
                  </a:cubicBezTo>
                  <a:lnTo>
                    <a:pt x="5240" y="6311"/>
                  </a:lnTo>
                  <a:cubicBezTo>
                    <a:pt x="5954" y="6311"/>
                    <a:pt x="6407" y="5526"/>
                    <a:pt x="6050" y="4906"/>
                  </a:cubicBezTo>
                  <a:lnTo>
                    <a:pt x="4145" y="1572"/>
                  </a:lnTo>
                  <a:lnTo>
                    <a:pt x="4145"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88"/>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88"/>
            <p:cNvSpPr/>
            <p:nvPr/>
          </p:nvSpPr>
          <p:spPr>
            <a:xfrm>
              <a:off x="993784" y="4398801"/>
              <a:ext cx="208420" cy="85749"/>
            </a:xfrm>
            <a:custGeom>
              <a:rect b="b" l="l" r="r" t="t"/>
              <a:pathLst>
                <a:path extrusionOk="0" h="2636" w="6407">
                  <a:moveTo>
                    <a:pt x="4919" y="0"/>
                  </a:moveTo>
                  <a:cubicBezTo>
                    <a:pt x="3656" y="0"/>
                    <a:pt x="3534" y="492"/>
                    <a:pt x="2192" y="492"/>
                  </a:cubicBezTo>
                  <a:cubicBezTo>
                    <a:pt x="1549" y="492"/>
                    <a:pt x="1239" y="397"/>
                    <a:pt x="906" y="278"/>
                  </a:cubicBezTo>
                  <a:lnTo>
                    <a:pt x="358" y="1230"/>
                  </a:lnTo>
                  <a:cubicBezTo>
                    <a:pt x="1" y="1850"/>
                    <a:pt x="453" y="2635"/>
                    <a:pt x="1168" y="2635"/>
                  </a:cubicBezTo>
                  <a:lnTo>
                    <a:pt x="5240" y="2635"/>
                  </a:lnTo>
                  <a:cubicBezTo>
                    <a:pt x="5954" y="2635"/>
                    <a:pt x="6407" y="1850"/>
                    <a:pt x="6050" y="1230"/>
                  </a:cubicBezTo>
                  <a:lnTo>
                    <a:pt x="5335" y="16"/>
                  </a:lnTo>
                  <a:cubicBezTo>
                    <a:pt x="5184" y="5"/>
                    <a:pt x="5046" y="0"/>
                    <a:pt x="491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88"/>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88"/>
            <p:cNvSpPr/>
            <p:nvPr/>
          </p:nvSpPr>
          <p:spPr>
            <a:xfrm>
              <a:off x="1204513" y="4300137"/>
              <a:ext cx="149540" cy="184608"/>
            </a:xfrm>
            <a:custGeom>
              <a:rect b="b" l="l" r="r" t="t"/>
              <a:pathLst>
                <a:path extrusionOk="0" h="5675" w="4597">
                  <a:moveTo>
                    <a:pt x="1215" y="1"/>
                  </a:moveTo>
                  <a:lnTo>
                    <a:pt x="1215" y="1549"/>
                  </a:lnTo>
                  <a:cubicBezTo>
                    <a:pt x="476" y="1906"/>
                    <a:pt x="0" y="2692"/>
                    <a:pt x="0" y="3525"/>
                  </a:cubicBezTo>
                  <a:cubicBezTo>
                    <a:pt x="0" y="4715"/>
                    <a:pt x="972" y="5675"/>
                    <a:pt x="2170" y="5675"/>
                  </a:cubicBezTo>
                  <a:cubicBezTo>
                    <a:pt x="2362" y="5675"/>
                    <a:pt x="2561" y="5650"/>
                    <a:pt x="2763" y="5597"/>
                  </a:cubicBezTo>
                  <a:cubicBezTo>
                    <a:pt x="3453" y="5430"/>
                    <a:pt x="3977" y="4906"/>
                    <a:pt x="4215" y="4263"/>
                  </a:cubicBezTo>
                  <a:cubicBezTo>
                    <a:pt x="4596" y="3097"/>
                    <a:pt x="4072" y="1977"/>
                    <a:pt x="3096" y="1525"/>
                  </a:cubicBezTo>
                  <a:lnTo>
                    <a:pt x="3096"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88"/>
            <p:cNvSpPr/>
            <p:nvPr/>
          </p:nvSpPr>
          <p:spPr>
            <a:xfrm>
              <a:off x="1233172" y="4283092"/>
              <a:ext cx="82138" cy="20169"/>
            </a:xfrm>
            <a:custGeom>
              <a:rect b="b" l="l" r="r" t="t"/>
              <a:pathLst>
                <a:path extrusionOk="0" h="620" w="2525">
                  <a:moveTo>
                    <a:pt x="334" y="1"/>
                  </a:moveTo>
                  <a:cubicBezTo>
                    <a:pt x="143" y="1"/>
                    <a:pt x="0" y="167"/>
                    <a:pt x="24" y="358"/>
                  </a:cubicBezTo>
                  <a:cubicBezTo>
                    <a:pt x="72" y="501"/>
                    <a:pt x="215" y="620"/>
                    <a:pt x="358" y="620"/>
                  </a:cubicBezTo>
                  <a:lnTo>
                    <a:pt x="2215" y="620"/>
                  </a:lnTo>
                  <a:cubicBezTo>
                    <a:pt x="2382" y="620"/>
                    <a:pt x="2525" y="477"/>
                    <a:pt x="2501" y="263"/>
                  </a:cubicBezTo>
                  <a:cubicBezTo>
                    <a:pt x="2477" y="120"/>
                    <a:pt x="2334" y="1"/>
                    <a:pt x="216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88"/>
            <p:cNvSpPr/>
            <p:nvPr/>
          </p:nvSpPr>
          <p:spPr>
            <a:xfrm>
              <a:off x="1208384" y="4434161"/>
              <a:ext cx="135585" cy="50389"/>
            </a:xfrm>
            <a:custGeom>
              <a:rect b="b" l="l" r="r" t="t"/>
              <a:pathLst>
                <a:path extrusionOk="0" h="1549" w="4168">
                  <a:moveTo>
                    <a:pt x="0" y="1"/>
                  </a:moveTo>
                  <a:cubicBezTo>
                    <a:pt x="262" y="882"/>
                    <a:pt x="1096" y="1548"/>
                    <a:pt x="2072" y="1548"/>
                  </a:cubicBezTo>
                  <a:cubicBezTo>
                    <a:pt x="3049" y="1548"/>
                    <a:pt x="3882" y="882"/>
                    <a:pt x="416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8" name="Google Shape;20078;p88"/>
          <p:cNvGrpSpPr/>
          <p:nvPr/>
        </p:nvGrpSpPr>
        <p:grpSpPr>
          <a:xfrm>
            <a:off x="1770796" y="4159933"/>
            <a:ext cx="321527" cy="345534"/>
            <a:chOff x="1770796" y="4159933"/>
            <a:chExt cx="321527" cy="345534"/>
          </a:xfrm>
        </p:grpSpPr>
        <p:sp>
          <p:nvSpPr>
            <p:cNvPr id="20079" name="Google Shape;20079;p88"/>
            <p:cNvSpPr/>
            <p:nvPr/>
          </p:nvSpPr>
          <p:spPr>
            <a:xfrm>
              <a:off x="1869199" y="4159933"/>
              <a:ext cx="123191" cy="20169"/>
            </a:xfrm>
            <a:custGeom>
              <a:rect b="b" l="l" r="r" t="t"/>
              <a:pathLst>
                <a:path extrusionOk="0" h="620" w="3787">
                  <a:moveTo>
                    <a:pt x="333" y="0"/>
                  </a:moveTo>
                  <a:cubicBezTo>
                    <a:pt x="167" y="0"/>
                    <a:pt x="0" y="167"/>
                    <a:pt x="48" y="357"/>
                  </a:cubicBezTo>
                  <a:cubicBezTo>
                    <a:pt x="71" y="500"/>
                    <a:pt x="214" y="619"/>
                    <a:pt x="357" y="619"/>
                  </a:cubicBezTo>
                  <a:lnTo>
                    <a:pt x="3453" y="619"/>
                  </a:lnTo>
                  <a:cubicBezTo>
                    <a:pt x="3644" y="619"/>
                    <a:pt x="3787" y="477"/>
                    <a:pt x="3763" y="262"/>
                  </a:cubicBezTo>
                  <a:cubicBezTo>
                    <a:pt x="3739" y="119"/>
                    <a:pt x="3572" y="0"/>
                    <a:pt x="342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88"/>
            <p:cNvSpPr/>
            <p:nvPr/>
          </p:nvSpPr>
          <p:spPr>
            <a:xfrm>
              <a:off x="1930388" y="4159933"/>
              <a:ext cx="61221" cy="20169"/>
            </a:xfrm>
            <a:custGeom>
              <a:rect b="b" l="l" r="r" t="t"/>
              <a:pathLst>
                <a:path extrusionOk="0" h="620" w="1882">
                  <a:moveTo>
                    <a:pt x="0" y="0"/>
                  </a:moveTo>
                  <a:lnTo>
                    <a:pt x="0" y="619"/>
                  </a:lnTo>
                  <a:lnTo>
                    <a:pt x="1548" y="619"/>
                  </a:lnTo>
                  <a:cubicBezTo>
                    <a:pt x="1691" y="619"/>
                    <a:pt x="1858" y="524"/>
                    <a:pt x="1858" y="357"/>
                  </a:cubicBezTo>
                  <a:cubicBezTo>
                    <a:pt x="1882" y="143"/>
                    <a:pt x="1739"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88"/>
            <p:cNvSpPr/>
            <p:nvPr/>
          </p:nvSpPr>
          <p:spPr>
            <a:xfrm>
              <a:off x="1771576" y="4176979"/>
              <a:ext cx="319965" cy="328488"/>
            </a:xfrm>
            <a:custGeom>
              <a:rect b="b" l="l" r="r" t="t"/>
              <a:pathLst>
                <a:path extrusionOk="0" h="10098" w="9836">
                  <a:moveTo>
                    <a:pt x="3358" y="0"/>
                  </a:moveTo>
                  <a:lnTo>
                    <a:pt x="3358" y="3501"/>
                  </a:lnTo>
                  <a:lnTo>
                    <a:pt x="453" y="8383"/>
                  </a:lnTo>
                  <a:cubicBezTo>
                    <a:pt x="0" y="9145"/>
                    <a:pt x="548" y="10097"/>
                    <a:pt x="1429" y="10097"/>
                  </a:cubicBezTo>
                  <a:lnTo>
                    <a:pt x="8455" y="10097"/>
                  </a:lnTo>
                  <a:cubicBezTo>
                    <a:pt x="9288" y="10097"/>
                    <a:pt x="9836" y="9121"/>
                    <a:pt x="9383" y="8383"/>
                  </a:cubicBezTo>
                  <a:lnTo>
                    <a:pt x="6454" y="3501"/>
                  </a:lnTo>
                  <a:lnTo>
                    <a:pt x="645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88"/>
            <p:cNvSpPr/>
            <p:nvPr/>
          </p:nvSpPr>
          <p:spPr>
            <a:xfrm>
              <a:off x="1931169" y="4176979"/>
              <a:ext cx="160373" cy="328488"/>
            </a:xfrm>
            <a:custGeom>
              <a:rect b="b" l="l" r="r" t="t"/>
              <a:pathLst>
                <a:path extrusionOk="0" h="10098" w="4930">
                  <a:moveTo>
                    <a:pt x="0" y="0"/>
                  </a:moveTo>
                  <a:lnTo>
                    <a:pt x="0" y="10097"/>
                  </a:lnTo>
                  <a:lnTo>
                    <a:pt x="3525" y="10097"/>
                  </a:lnTo>
                  <a:cubicBezTo>
                    <a:pt x="4382" y="10097"/>
                    <a:pt x="4930" y="9121"/>
                    <a:pt x="4477" y="8383"/>
                  </a:cubicBezTo>
                  <a:cubicBezTo>
                    <a:pt x="2382" y="4882"/>
                    <a:pt x="3025" y="5954"/>
                    <a:pt x="1548" y="3501"/>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88"/>
            <p:cNvSpPr/>
            <p:nvPr/>
          </p:nvSpPr>
          <p:spPr>
            <a:xfrm>
              <a:off x="1770796" y="4353584"/>
              <a:ext cx="321527" cy="151883"/>
            </a:xfrm>
            <a:custGeom>
              <a:rect b="b" l="l" r="r" t="t"/>
              <a:pathLst>
                <a:path extrusionOk="0" h="4669" w="9884">
                  <a:moveTo>
                    <a:pt x="2192" y="1"/>
                  </a:moveTo>
                  <a:lnTo>
                    <a:pt x="429" y="2954"/>
                  </a:lnTo>
                  <a:cubicBezTo>
                    <a:pt x="1" y="3692"/>
                    <a:pt x="525" y="4668"/>
                    <a:pt x="1429" y="4668"/>
                  </a:cubicBezTo>
                  <a:lnTo>
                    <a:pt x="8455" y="4668"/>
                  </a:lnTo>
                  <a:cubicBezTo>
                    <a:pt x="9336" y="4668"/>
                    <a:pt x="9884" y="3716"/>
                    <a:pt x="9431" y="2954"/>
                  </a:cubicBezTo>
                  <a:lnTo>
                    <a:pt x="7645"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88"/>
            <p:cNvSpPr/>
            <p:nvPr/>
          </p:nvSpPr>
          <p:spPr>
            <a:xfrm>
              <a:off x="1930388" y="4354365"/>
              <a:ext cx="161154" cy="151102"/>
            </a:xfrm>
            <a:custGeom>
              <a:rect b="b" l="l" r="r" t="t"/>
              <a:pathLst>
                <a:path extrusionOk="0" h="4645" w="4954">
                  <a:moveTo>
                    <a:pt x="0" y="1"/>
                  </a:moveTo>
                  <a:lnTo>
                    <a:pt x="0" y="4644"/>
                  </a:lnTo>
                  <a:lnTo>
                    <a:pt x="3525" y="4644"/>
                  </a:lnTo>
                  <a:cubicBezTo>
                    <a:pt x="4406" y="4644"/>
                    <a:pt x="4954" y="3668"/>
                    <a:pt x="4454" y="2954"/>
                  </a:cubicBezTo>
                  <a:lnTo>
                    <a:pt x="2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88"/>
            <p:cNvSpPr/>
            <p:nvPr/>
          </p:nvSpPr>
          <p:spPr>
            <a:xfrm>
              <a:off x="1942001" y="4444245"/>
              <a:ext cx="19388" cy="19388"/>
            </a:xfrm>
            <a:custGeom>
              <a:rect b="b" l="l" r="r" t="t"/>
              <a:pathLst>
                <a:path extrusionOk="0" h="596" w="596">
                  <a:moveTo>
                    <a:pt x="310" y="0"/>
                  </a:moveTo>
                  <a:cubicBezTo>
                    <a:pt x="143" y="0"/>
                    <a:pt x="1" y="167"/>
                    <a:pt x="1" y="310"/>
                  </a:cubicBezTo>
                  <a:cubicBezTo>
                    <a:pt x="1" y="453"/>
                    <a:pt x="143" y="595"/>
                    <a:pt x="310" y="595"/>
                  </a:cubicBezTo>
                  <a:cubicBezTo>
                    <a:pt x="453" y="595"/>
                    <a:pt x="596" y="476"/>
                    <a:pt x="596" y="310"/>
                  </a:cubicBezTo>
                  <a:cubicBezTo>
                    <a:pt x="596" y="167"/>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88"/>
            <p:cNvSpPr/>
            <p:nvPr/>
          </p:nvSpPr>
          <p:spPr>
            <a:xfrm>
              <a:off x="1962137" y="4384585"/>
              <a:ext cx="19420" cy="19388"/>
            </a:xfrm>
            <a:custGeom>
              <a:rect b="b" l="l" r="r" t="t"/>
              <a:pathLst>
                <a:path extrusionOk="0" h="596" w="597">
                  <a:moveTo>
                    <a:pt x="310" y="0"/>
                  </a:moveTo>
                  <a:cubicBezTo>
                    <a:pt x="167" y="0"/>
                    <a:pt x="1" y="119"/>
                    <a:pt x="1" y="286"/>
                  </a:cubicBezTo>
                  <a:cubicBezTo>
                    <a:pt x="1" y="453"/>
                    <a:pt x="167" y="596"/>
                    <a:pt x="310" y="596"/>
                  </a:cubicBezTo>
                  <a:cubicBezTo>
                    <a:pt x="453" y="596"/>
                    <a:pt x="596" y="477"/>
                    <a:pt x="596" y="286"/>
                  </a:cubicBezTo>
                  <a:cubicBezTo>
                    <a:pt x="596" y="119"/>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88"/>
            <p:cNvSpPr/>
            <p:nvPr/>
          </p:nvSpPr>
          <p:spPr>
            <a:xfrm>
              <a:off x="1869199" y="4384585"/>
              <a:ext cx="60441" cy="59693"/>
            </a:xfrm>
            <a:custGeom>
              <a:rect b="b" l="l" r="r" t="t"/>
              <a:pathLst>
                <a:path extrusionOk="0" h="1835" w="1858">
                  <a:moveTo>
                    <a:pt x="929" y="0"/>
                  </a:moveTo>
                  <a:cubicBezTo>
                    <a:pt x="429" y="0"/>
                    <a:pt x="0" y="405"/>
                    <a:pt x="0" y="929"/>
                  </a:cubicBezTo>
                  <a:cubicBezTo>
                    <a:pt x="0" y="1429"/>
                    <a:pt x="429" y="1834"/>
                    <a:pt x="929" y="1834"/>
                  </a:cubicBezTo>
                  <a:cubicBezTo>
                    <a:pt x="1477" y="1834"/>
                    <a:pt x="1858" y="1429"/>
                    <a:pt x="1858" y="929"/>
                  </a:cubicBezTo>
                  <a:cubicBezTo>
                    <a:pt x="1858" y="405"/>
                    <a:pt x="1429" y="0"/>
                    <a:pt x="929"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8" name="Google Shape;20088;p88"/>
          <p:cNvGrpSpPr/>
          <p:nvPr/>
        </p:nvGrpSpPr>
        <p:grpSpPr>
          <a:xfrm>
            <a:off x="2529981" y="4159933"/>
            <a:ext cx="309913" cy="345534"/>
            <a:chOff x="2529981" y="4159933"/>
            <a:chExt cx="309913" cy="345534"/>
          </a:xfrm>
        </p:grpSpPr>
        <p:sp>
          <p:nvSpPr>
            <p:cNvPr id="20089" name="Google Shape;20089;p88"/>
            <p:cNvSpPr/>
            <p:nvPr/>
          </p:nvSpPr>
          <p:spPr>
            <a:xfrm>
              <a:off x="2529981" y="4159933"/>
              <a:ext cx="306042" cy="101494"/>
            </a:xfrm>
            <a:custGeom>
              <a:rect b="b" l="l" r="r" t="t"/>
              <a:pathLst>
                <a:path extrusionOk="0" h="3120" w="9408">
                  <a:moveTo>
                    <a:pt x="310" y="0"/>
                  </a:moveTo>
                  <a:cubicBezTo>
                    <a:pt x="144" y="0"/>
                    <a:pt x="1" y="167"/>
                    <a:pt x="25" y="357"/>
                  </a:cubicBezTo>
                  <a:cubicBezTo>
                    <a:pt x="48" y="500"/>
                    <a:pt x="215" y="619"/>
                    <a:pt x="358" y="619"/>
                  </a:cubicBezTo>
                  <a:lnTo>
                    <a:pt x="763" y="619"/>
                  </a:lnTo>
                  <a:lnTo>
                    <a:pt x="763" y="2501"/>
                  </a:lnTo>
                  <a:lnTo>
                    <a:pt x="358" y="2501"/>
                  </a:lnTo>
                  <a:cubicBezTo>
                    <a:pt x="167" y="2501"/>
                    <a:pt x="25" y="2667"/>
                    <a:pt x="48" y="2858"/>
                  </a:cubicBezTo>
                  <a:cubicBezTo>
                    <a:pt x="96" y="3001"/>
                    <a:pt x="239" y="3120"/>
                    <a:pt x="382" y="3120"/>
                  </a:cubicBezTo>
                  <a:lnTo>
                    <a:pt x="7836" y="3120"/>
                  </a:lnTo>
                  <a:cubicBezTo>
                    <a:pt x="8693" y="3120"/>
                    <a:pt x="9408" y="2382"/>
                    <a:pt x="9336" y="1477"/>
                  </a:cubicBezTo>
                  <a:cubicBezTo>
                    <a:pt x="9312" y="643"/>
                    <a:pt x="8598" y="0"/>
                    <a:pt x="776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88"/>
            <p:cNvSpPr/>
            <p:nvPr/>
          </p:nvSpPr>
          <p:spPr>
            <a:xfrm>
              <a:off x="2684140" y="4160714"/>
              <a:ext cx="151883" cy="100713"/>
            </a:xfrm>
            <a:custGeom>
              <a:rect b="b" l="l" r="r" t="t"/>
              <a:pathLst>
                <a:path extrusionOk="0" h="3096" w="4669">
                  <a:moveTo>
                    <a:pt x="1" y="0"/>
                  </a:moveTo>
                  <a:lnTo>
                    <a:pt x="1" y="3096"/>
                  </a:lnTo>
                  <a:lnTo>
                    <a:pt x="3073" y="3096"/>
                  </a:lnTo>
                  <a:cubicBezTo>
                    <a:pt x="3954" y="3096"/>
                    <a:pt x="4669" y="2381"/>
                    <a:pt x="4621" y="1500"/>
                  </a:cubicBezTo>
                  <a:cubicBezTo>
                    <a:pt x="4597" y="667"/>
                    <a:pt x="3883" y="0"/>
                    <a:pt x="304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88"/>
            <p:cNvSpPr/>
            <p:nvPr/>
          </p:nvSpPr>
          <p:spPr>
            <a:xfrm>
              <a:off x="2529981" y="4403941"/>
              <a:ext cx="309913" cy="101526"/>
            </a:xfrm>
            <a:custGeom>
              <a:rect b="b" l="l" r="r" t="t"/>
              <a:pathLst>
                <a:path extrusionOk="0" h="3121" w="9527">
                  <a:moveTo>
                    <a:pt x="310" y="1"/>
                  </a:moveTo>
                  <a:cubicBezTo>
                    <a:pt x="144" y="1"/>
                    <a:pt x="1" y="144"/>
                    <a:pt x="25" y="358"/>
                  </a:cubicBezTo>
                  <a:cubicBezTo>
                    <a:pt x="48" y="501"/>
                    <a:pt x="191" y="620"/>
                    <a:pt x="358" y="620"/>
                  </a:cubicBezTo>
                  <a:lnTo>
                    <a:pt x="763" y="620"/>
                  </a:lnTo>
                  <a:lnTo>
                    <a:pt x="763" y="2501"/>
                  </a:lnTo>
                  <a:lnTo>
                    <a:pt x="358" y="2501"/>
                  </a:lnTo>
                  <a:cubicBezTo>
                    <a:pt x="167" y="2501"/>
                    <a:pt x="25" y="2668"/>
                    <a:pt x="48" y="2858"/>
                  </a:cubicBezTo>
                  <a:cubicBezTo>
                    <a:pt x="72" y="3001"/>
                    <a:pt x="239" y="3120"/>
                    <a:pt x="382" y="3120"/>
                  </a:cubicBezTo>
                  <a:lnTo>
                    <a:pt x="7860" y="3120"/>
                  </a:lnTo>
                  <a:cubicBezTo>
                    <a:pt x="8788" y="3120"/>
                    <a:pt x="9527" y="2311"/>
                    <a:pt x="9336" y="1358"/>
                  </a:cubicBezTo>
                  <a:cubicBezTo>
                    <a:pt x="9241" y="596"/>
                    <a:pt x="8598" y="1"/>
                    <a:pt x="778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88"/>
            <p:cNvSpPr/>
            <p:nvPr/>
          </p:nvSpPr>
          <p:spPr>
            <a:xfrm>
              <a:off x="2684140" y="4403941"/>
              <a:ext cx="151883" cy="100745"/>
            </a:xfrm>
            <a:custGeom>
              <a:rect b="b" l="l" r="r" t="t"/>
              <a:pathLst>
                <a:path extrusionOk="0" h="3097" w="4669">
                  <a:moveTo>
                    <a:pt x="1" y="1"/>
                  </a:moveTo>
                  <a:lnTo>
                    <a:pt x="1" y="3097"/>
                  </a:lnTo>
                  <a:lnTo>
                    <a:pt x="3097" y="3097"/>
                  </a:lnTo>
                  <a:cubicBezTo>
                    <a:pt x="3954" y="3097"/>
                    <a:pt x="4669" y="2382"/>
                    <a:pt x="4645" y="1477"/>
                  </a:cubicBezTo>
                  <a:cubicBezTo>
                    <a:pt x="4597" y="644"/>
                    <a:pt x="3906"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88"/>
            <p:cNvSpPr/>
            <p:nvPr/>
          </p:nvSpPr>
          <p:spPr>
            <a:xfrm>
              <a:off x="2553240" y="4424077"/>
              <a:ext cx="263428" cy="61254"/>
            </a:xfrm>
            <a:custGeom>
              <a:rect b="b" l="l" r="r" t="t"/>
              <a:pathLst>
                <a:path extrusionOk="0" h="1883" w="8098">
                  <a:moveTo>
                    <a:pt x="0" y="1"/>
                  </a:moveTo>
                  <a:lnTo>
                    <a:pt x="0" y="1882"/>
                  </a:lnTo>
                  <a:lnTo>
                    <a:pt x="7097" y="1882"/>
                  </a:lnTo>
                  <a:cubicBezTo>
                    <a:pt x="7597" y="1882"/>
                    <a:pt x="8026" y="1501"/>
                    <a:pt x="8050" y="977"/>
                  </a:cubicBezTo>
                  <a:cubicBezTo>
                    <a:pt x="8097" y="453"/>
                    <a:pt x="7668" y="1"/>
                    <a:pt x="714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88"/>
            <p:cNvSpPr/>
            <p:nvPr/>
          </p:nvSpPr>
          <p:spPr>
            <a:xfrm>
              <a:off x="2684140" y="4424077"/>
              <a:ext cx="131747" cy="61254"/>
            </a:xfrm>
            <a:custGeom>
              <a:rect b="b" l="l" r="r" t="t"/>
              <a:pathLst>
                <a:path extrusionOk="0" h="1883" w="4050">
                  <a:moveTo>
                    <a:pt x="1" y="1"/>
                  </a:moveTo>
                  <a:lnTo>
                    <a:pt x="1" y="1882"/>
                  </a:lnTo>
                  <a:lnTo>
                    <a:pt x="3097" y="1882"/>
                  </a:lnTo>
                  <a:cubicBezTo>
                    <a:pt x="3573" y="1882"/>
                    <a:pt x="4002" y="1454"/>
                    <a:pt x="4002" y="977"/>
                  </a:cubicBezTo>
                  <a:cubicBezTo>
                    <a:pt x="4049" y="453"/>
                    <a:pt x="3621" y="1"/>
                    <a:pt x="309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88"/>
            <p:cNvSpPr/>
            <p:nvPr/>
          </p:nvSpPr>
          <p:spPr>
            <a:xfrm>
              <a:off x="2530761" y="4283092"/>
              <a:ext cx="305262" cy="100745"/>
            </a:xfrm>
            <a:custGeom>
              <a:rect b="b" l="l" r="r" t="t"/>
              <a:pathLst>
                <a:path extrusionOk="0" h="3097" w="9384">
                  <a:moveTo>
                    <a:pt x="1572" y="1"/>
                  </a:moveTo>
                  <a:cubicBezTo>
                    <a:pt x="715" y="1"/>
                    <a:pt x="1" y="715"/>
                    <a:pt x="24" y="1596"/>
                  </a:cubicBezTo>
                  <a:cubicBezTo>
                    <a:pt x="72" y="2430"/>
                    <a:pt x="786" y="3097"/>
                    <a:pt x="1620" y="3097"/>
                  </a:cubicBezTo>
                  <a:lnTo>
                    <a:pt x="9050" y="3097"/>
                  </a:lnTo>
                  <a:cubicBezTo>
                    <a:pt x="9217" y="3097"/>
                    <a:pt x="9384" y="2906"/>
                    <a:pt x="9384" y="2763"/>
                  </a:cubicBezTo>
                  <a:cubicBezTo>
                    <a:pt x="9360" y="2620"/>
                    <a:pt x="9193" y="2501"/>
                    <a:pt x="9050" y="2501"/>
                  </a:cubicBezTo>
                  <a:lnTo>
                    <a:pt x="8645" y="2501"/>
                  </a:lnTo>
                  <a:lnTo>
                    <a:pt x="8645" y="620"/>
                  </a:lnTo>
                  <a:lnTo>
                    <a:pt x="9050" y="620"/>
                  </a:lnTo>
                  <a:cubicBezTo>
                    <a:pt x="9241" y="620"/>
                    <a:pt x="9384" y="429"/>
                    <a:pt x="9360" y="263"/>
                  </a:cubicBezTo>
                  <a:cubicBezTo>
                    <a:pt x="9312" y="120"/>
                    <a:pt x="9169" y="1"/>
                    <a:pt x="9026"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88"/>
            <p:cNvSpPr/>
            <p:nvPr/>
          </p:nvSpPr>
          <p:spPr>
            <a:xfrm>
              <a:off x="2684921" y="4281563"/>
              <a:ext cx="151883" cy="100713"/>
            </a:xfrm>
            <a:custGeom>
              <a:rect b="b" l="l" r="r" t="t"/>
              <a:pathLst>
                <a:path extrusionOk="0" h="3096" w="4669">
                  <a:moveTo>
                    <a:pt x="1" y="0"/>
                  </a:moveTo>
                  <a:lnTo>
                    <a:pt x="1" y="3096"/>
                  </a:lnTo>
                  <a:lnTo>
                    <a:pt x="4335" y="3096"/>
                  </a:lnTo>
                  <a:cubicBezTo>
                    <a:pt x="4502" y="3096"/>
                    <a:pt x="4645" y="2977"/>
                    <a:pt x="4668" y="2834"/>
                  </a:cubicBezTo>
                  <a:cubicBezTo>
                    <a:pt x="4645" y="2667"/>
                    <a:pt x="4478" y="2501"/>
                    <a:pt x="4311" y="2501"/>
                  </a:cubicBezTo>
                  <a:lnTo>
                    <a:pt x="3906" y="2501"/>
                  </a:lnTo>
                  <a:lnTo>
                    <a:pt x="3906" y="643"/>
                  </a:lnTo>
                  <a:lnTo>
                    <a:pt x="4311" y="643"/>
                  </a:lnTo>
                  <a:cubicBezTo>
                    <a:pt x="4454" y="643"/>
                    <a:pt x="4621" y="524"/>
                    <a:pt x="4645" y="357"/>
                  </a:cubicBezTo>
                  <a:cubicBezTo>
                    <a:pt x="4668" y="191"/>
                    <a:pt x="4525" y="0"/>
                    <a:pt x="433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88"/>
            <p:cNvSpPr/>
            <p:nvPr/>
          </p:nvSpPr>
          <p:spPr>
            <a:xfrm>
              <a:off x="2552459" y="4302480"/>
              <a:ext cx="262647" cy="60441"/>
            </a:xfrm>
            <a:custGeom>
              <a:rect b="b" l="l" r="r" t="t"/>
              <a:pathLst>
                <a:path extrusionOk="0" h="1858" w="8074">
                  <a:moveTo>
                    <a:pt x="953" y="0"/>
                  </a:moveTo>
                  <a:cubicBezTo>
                    <a:pt x="405" y="0"/>
                    <a:pt x="0" y="429"/>
                    <a:pt x="24" y="976"/>
                  </a:cubicBezTo>
                  <a:cubicBezTo>
                    <a:pt x="48" y="1453"/>
                    <a:pt x="477" y="1858"/>
                    <a:pt x="977" y="1858"/>
                  </a:cubicBezTo>
                  <a:lnTo>
                    <a:pt x="8074" y="1858"/>
                  </a:lnTo>
                  <a:lnTo>
                    <a:pt x="807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88"/>
            <p:cNvSpPr/>
            <p:nvPr/>
          </p:nvSpPr>
          <p:spPr>
            <a:xfrm>
              <a:off x="2684140" y="4302480"/>
              <a:ext cx="131747" cy="60441"/>
            </a:xfrm>
            <a:custGeom>
              <a:rect b="b" l="l" r="r" t="t"/>
              <a:pathLst>
                <a:path extrusionOk="0" h="1858" w="4050">
                  <a:moveTo>
                    <a:pt x="1" y="0"/>
                  </a:moveTo>
                  <a:lnTo>
                    <a:pt x="1" y="1858"/>
                  </a:lnTo>
                  <a:lnTo>
                    <a:pt x="4049" y="1858"/>
                  </a:lnTo>
                  <a:lnTo>
                    <a:pt x="40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88"/>
            <p:cNvSpPr/>
            <p:nvPr/>
          </p:nvSpPr>
          <p:spPr>
            <a:xfrm>
              <a:off x="2592731" y="4342752"/>
              <a:ext cx="81260" cy="101266"/>
            </a:xfrm>
            <a:custGeom>
              <a:rect b="b" l="l" r="r" t="t"/>
              <a:pathLst>
                <a:path extrusionOk="0" h="3113" w="2498">
                  <a:moveTo>
                    <a:pt x="310" y="0"/>
                  </a:moveTo>
                  <a:cubicBezTo>
                    <a:pt x="144" y="0"/>
                    <a:pt x="1" y="119"/>
                    <a:pt x="1" y="310"/>
                  </a:cubicBezTo>
                  <a:lnTo>
                    <a:pt x="1" y="2763"/>
                  </a:lnTo>
                  <a:cubicBezTo>
                    <a:pt x="1" y="2949"/>
                    <a:pt x="163" y="3082"/>
                    <a:pt x="346" y="3082"/>
                  </a:cubicBezTo>
                  <a:cubicBezTo>
                    <a:pt x="374" y="3082"/>
                    <a:pt x="401" y="3079"/>
                    <a:pt x="429" y="3072"/>
                  </a:cubicBezTo>
                  <a:lnTo>
                    <a:pt x="1263" y="2811"/>
                  </a:lnTo>
                  <a:lnTo>
                    <a:pt x="2096" y="3096"/>
                  </a:lnTo>
                  <a:cubicBezTo>
                    <a:pt x="2127" y="3108"/>
                    <a:pt x="2158" y="3113"/>
                    <a:pt x="2188" y="3113"/>
                  </a:cubicBezTo>
                  <a:cubicBezTo>
                    <a:pt x="2349" y="3113"/>
                    <a:pt x="2497" y="2963"/>
                    <a:pt x="2477" y="2763"/>
                  </a:cubicBezTo>
                  <a:lnTo>
                    <a:pt x="2477" y="310"/>
                  </a:lnTo>
                  <a:cubicBezTo>
                    <a:pt x="2477" y="143"/>
                    <a:pt x="2358" y="0"/>
                    <a:pt x="21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88"/>
            <p:cNvSpPr/>
            <p:nvPr/>
          </p:nvSpPr>
          <p:spPr>
            <a:xfrm>
              <a:off x="2551678" y="4180069"/>
              <a:ext cx="264209" cy="61221"/>
            </a:xfrm>
            <a:custGeom>
              <a:rect b="b" l="l" r="r" t="t"/>
              <a:pathLst>
                <a:path extrusionOk="0" h="1882" w="8122">
                  <a:moveTo>
                    <a:pt x="1" y="0"/>
                  </a:moveTo>
                  <a:lnTo>
                    <a:pt x="1" y="1882"/>
                  </a:lnTo>
                  <a:lnTo>
                    <a:pt x="7121" y="1882"/>
                  </a:lnTo>
                  <a:cubicBezTo>
                    <a:pt x="7597" y="1882"/>
                    <a:pt x="8050" y="1501"/>
                    <a:pt x="8074" y="977"/>
                  </a:cubicBezTo>
                  <a:cubicBezTo>
                    <a:pt x="8121" y="453"/>
                    <a:pt x="7693" y="0"/>
                    <a:pt x="7145"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88"/>
            <p:cNvSpPr/>
            <p:nvPr/>
          </p:nvSpPr>
          <p:spPr>
            <a:xfrm>
              <a:off x="2684140" y="4180069"/>
              <a:ext cx="130966" cy="61221"/>
            </a:xfrm>
            <a:custGeom>
              <a:rect b="b" l="l" r="r" t="t"/>
              <a:pathLst>
                <a:path extrusionOk="0" h="1882" w="4026">
                  <a:moveTo>
                    <a:pt x="1" y="0"/>
                  </a:moveTo>
                  <a:lnTo>
                    <a:pt x="1" y="1882"/>
                  </a:lnTo>
                  <a:lnTo>
                    <a:pt x="3049" y="1882"/>
                  </a:lnTo>
                  <a:cubicBezTo>
                    <a:pt x="3525" y="1882"/>
                    <a:pt x="3978" y="1501"/>
                    <a:pt x="4002" y="977"/>
                  </a:cubicBezTo>
                  <a:cubicBezTo>
                    <a:pt x="4026" y="453"/>
                    <a:pt x="3621" y="0"/>
                    <a:pt x="3073"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88"/>
            <p:cNvSpPr/>
            <p:nvPr/>
          </p:nvSpPr>
          <p:spPr>
            <a:xfrm>
              <a:off x="2693444" y="4221903"/>
              <a:ext cx="81292" cy="100257"/>
            </a:xfrm>
            <a:custGeom>
              <a:rect b="b" l="l" r="r" t="t"/>
              <a:pathLst>
                <a:path extrusionOk="0" h="3082" w="2499">
                  <a:moveTo>
                    <a:pt x="310" y="0"/>
                  </a:moveTo>
                  <a:cubicBezTo>
                    <a:pt x="144" y="0"/>
                    <a:pt x="1" y="119"/>
                    <a:pt x="1" y="286"/>
                  </a:cubicBezTo>
                  <a:lnTo>
                    <a:pt x="1" y="2763"/>
                  </a:lnTo>
                  <a:cubicBezTo>
                    <a:pt x="1" y="2949"/>
                    <a:pt x="163" y="3082"/>
                    <a:pt x="330" y="3082"/>
                  </a:cubicBezTo>
                  <a:cubicBezTo>
                    <a:pt x="355" y="3082"/>
                    <a:pt x="381" y="3079"/>
                    <a:pt x="405" y="3072"/>
                  </a:cubicBezTo>
                  <a:lnTo>
                    <a:pt x="1239" y="2787"/>
                  </a:lnTo>
                  <a:lnTo>
                    <a:pt x="2096" y="3072"/>
                  </a:lnTo>
                  <a:cubicBezTo>
                    <a:pt x="2121" y="3079"/>
                    <a:pt x="2146" y="3082"/>
                    <a:pt x="2171" y="3082"/>
                  </a:cubicBezTo>
                  <a:cubicBezTo>
                    <a:pt x="2339" y="3082"/>
                    <a:pt x="2498" y="2949"/>
                    <a:pt x="2477" y="2763"/>
                  </a:cubicBezTo>
                  <a:lnTo>
                    <a:pt x="2477" y="286"/>
                  </a:lnTo>
                  <a:cubicBezTo>
                    <a:pt x="2477" y="143"/>
                    <a:pt x="2358" y="0"/>
                    <a:pt x="2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03" name="Google Shape;20103;p88"/>
          <p:cNvGrpSpPr/>
          <p:nvPr/>
        </p:nvGrpSpPr>
        <p:grpSpPr>
          <a:xfrm>
            <a:off x="3262849" y="4160714"/>
            <a:ext cx="344753" cy="344753"/>
            <a:chOff x="3262849" y="4160714"/>
            <a:chExt cx="344753" cy="344753"/>
          </a:xfrm>
        </p:grpSpPr>
        <p:sp>
          <p:nvSpPr>
            <p:cNvPr id="20104" name="Google Shape;20104;p88"/>
            <p:cNvSpPr/>
            <p:nvPr/>
          </p:nvSpPr>
          <p:spPr>
            <a:xfrm>
              <a:off x="3262849" y="4160714"/>
              <a:ext cx="344753" cy="344753"/>
            </a:xfrm>
            <a:custGeom>
              <a:rect b="b" l="l" r="r" t="t"/>
              <a:pathLst>
                <a:path extrusionOk="0" h="10598" w="10598">
                  <a:moveTo>
                    <a:pt x="5311" y="0"/>
                  </a:moveTo>
                  <a:cubicBezTo>
                    <a:pt x="2382" y="0"/>
                    <a:pt x="0" y="2381"/>
                    <a:pt x="0" y="5311"/>
                  </a:cubicBezTo>
                  <a:cubicBezTo>
                    <a:pt x="0" y="8216"/>
                    <a:pt x="2382" y="10597"/>
                    <a:pt x="5311" y="10597"/>
                  </a:cubicBezTo>
                  <a:cubicBezTo>
                    <a:pt x="8216" y="10597"/>
                    <a:pt x="10598" y="8216"/>
                    <a:pt x="10598" y="5311"/>
                  </a:cubicBezTo>
                  <a:cubicBezTo>
                    <a:pt x="10598" y="2358"/>
                    <a:pt x="8216" y="0"/>
                    <a:pt x="531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88"/>
            <p:cNvSpPr/>
            <p:nvPr/>
          </p:nvSpPr>
          <p:spPr>
            <a:xfrm>
              <a:off x="3435583" y="4160714"/>
              <a:ext cx="172019" cy="344753"/>
            </a:xfrm>
            <a:custGeom>
              <a:rect b="b" l="l" r="r" t="t"/>
              <a:pathLst>
                <a:path extrusionOk="0" h="10598" w="5288">
                  <a:moveTo>
                    <a:pt x="1" y="0"/>
                  </a:moveTo>
                  <a:lnTo>
                    <a:pt x="1" y="10597"/>
                  </a:lnTo>
                  <a:cubicBezTo>
                    <a:pt x="2906" y="10597"/>
                    <a:pt x="5288" y="8216"/>
                    <a:pt x="5288" y="5311"/>
                  </a:cubicBezTo>
                  <a:cubicBezTo>
                    <a:pt x="5288" y="2358"/>
                    <a:pt x="290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88"/>
            <p:cNvSpPr/>
            <p:nvPr/>
          </p:nvSpPr>
          <p:spPr>
            <a:xfrm>
              <a:off x="3282985" y="4180850"/>
              <a:ext cx="304481" cy="304481"/>
            </a:xfrm>
            <a:custGeom>
              <a:rect b="b" l="l" r="r" t="t"/>
              <a:pathLst>
                <a:path extrusionOk="0" h="9360" w="9360">
                  <a:moveTo>
                    <a:pt x="4692" y="0"/>
                  </a:moveTo>
                  <a:cubicBezTo>
                    <a:pt x="2096" y="0"/>
                    <a:pt x="0" y="2096"/>
                    <a:pt x="0" y="4692"/>
                  </a:cubicBezTo>
                  <a:cubicBezTo>
                    <a:pt x="0" y="7264"/>
                    <a:pt x="2096" y="9359"/>
                    <a:pt x="4692" y="9359"/>
                  </a:cubicBezTo>
                  <a:cubicBezTo>
                    <a:pt x="7264" y="9359"/>
                    <a:pt x="9360" y="7264"/>
                    <a:pt x="9360" y="4692"/>
                  </a:cubicBezTo>
                  <a:cubicBezTo>
                    <a:pt x="9360" y="2096"/>
                    <a:pt x="7264" y="0"/>
                    <a:pt x="469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88"/>
            <p:cNvSpPr/>
            <p:nvPr/>
          </p:nvSpPr>
          <p:spPr>
            <a:xfrm>
              <a:off x="3435583" y="4180850"/>
              <a:ext cx="151883" cy="304481"/>
            </a:xfrm>
            <a:custGeom>
              <a:rect b="b" l="l" r="r" t="t"/>
              <a:pathLst>
                <a:path extrusionOk="0" h="9360" w="4669">
                  <a:moveTo>
                    <a:pt x="44" y="0"/>
                  </a:moveTo>
                  <a:cubicBezTo>
                    <a:pt x="30" y="0"/>
                    <a:pt x="15" y="0"/>
                    <a:pt x="1" y="0"/>
                  </a:cubicBezTo>
                  <a:lnTo>
                    <a:pt x="1" y="9359"/>
                  </a:lnTo>
                  <a:cubicBezTo>
                    <a:pt x="2573" y="9359"/>
                    <a:pt x="4669" y="7264"/>
                    <a:pt x="4669" y="4692"/>
                  </a:cubicBezTo>
                  <a:cubicBezTo>
                    <a:pt x="4669" y="2110"/>
                    <a:pt x="2596" y="0"/>
                    <a:pt x="4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88"/>
            <p:cNvSpPr/>
            <p:nvPr/>
          </p:nvSpPr>
          <p:spPr>
            <a:xfrm>
              <a:off x="3355039" y="4363669"/>
              <a:ext cx="59660" cy="60441"/>
            </a:xfrm>
            <a:custGeom>
              <a:rect b="b" l="l" r="r" t="t"/>
              <a:pathLst>
                <a:path extrusionOk="0" h="1858" w="1834">
                  <a:moveTo>
                    <a:pt x="929" y="0"/>
                  </a:moveTo>
                  <a:cubicBezTo>
                    <a:pt x="405" y="0"/>
                    <a:pt x="0" y="429"/>
                    <a:pt x="0" y="929"/>
                  </a:cubicBezTo>
                  <a:cubicBezTo>
                    <a:pt x="0" y="1453"/>
                    <a:pt x="405" y="1858"/>
                    <a:pt x="929" y="1858"/>
                  </a:cubicBezTo>
                  <a:cubicBezTo>
                    <a:pt x="1429" y="1858"/>
                    <a:pt x="1834" y="1453"/>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88"/>
            <p:cNvSpPr/>
            <p:nvPr/>
          </p:nvSpPr>
          <p:spPr>
            <a:xfrm>
              <a:off x="3375175" y="4384585"/>
              <a:ext cx="19388" cy="19388"/>
            </a:xfrm>
            <a:custGeom>
              <a:rect b="b" l="l" r="r" t="t"/>
              <a:pathLst>
                <a:path extrusionOk="0" h="596" w="596">
                  <a:moveTo>
                    <a:pt x="310" y="0"/>
                  </a:moveTo>
                  <a:cubicBezTo>
                    <a:pt x="119" y="0"/>
                    <a:pt x="0" y="143"/>
                    <a:pt x="0" y="286"/>
                  </a:cubicBezTo>
                  <a:cubicBezTo>
                    <a:pt x="0" y="477"/>
                    <a:pt x="143" y="596"/>
                    <a:pt x="310" y="596"/>
                  </a:cubicBezTo>
                  <a:cubicBezTo>
                    <a:pt x="477" y="596"/>
                    <a:pt x="596" y="453"/>
                    <a:pt x="596" y="286"/>
                  </a:cubicBezTo>
                  <a:cubicBezTo>
                    <a:pt x="596" y="119"/>
                    <a:pt x="453"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88"/>
            <p:cNvSpPr/>
            <p:nvPr/>
          </p:nvSpPr>
          <p:spPr>
            <a:xfrm>
              <a:off x="3472017" y="4355048"/>
              <a:ext cx="58131" cy="68378"/>
            </a:xfrm>
            <a:custGeom>
              <a:rect b="b" l="l" r="r" t="t"/>
              <a:pathLst>
                <a:path extrusionOk="0" h="2102" w="1787">
                  <a:moveTo>
                    <a:pt x="381" y="0"/>
                  </a:moveTo>
                  <a:cubicBezTo>
                    <a:pt x="215" y="0"/>
                    <a:pt x="93" y="113"/>
                    <a:pt x="72" y="265"/>
                  </a:cubicBezTo>
                  <a:cubicBezTo>
                    <a:pt x="24" y="456"/>
                    <a:pt x="0" y="718"/>
                    <a:pt x="215" y="1027"/>
                  </a:cubicBezTo>
                  <a:cubicBezTo>
                    <a:pt x="429" y="1289"/>
                    <a:pt x="667" y="1313"/>
                    <a:pt x="834" y="1337"/>
                  </a:cubicBezTo>
                  <a:cubicBezTo>
                    <a:pt x="953" y="1385"/>
                    <a:pt x="977" y="1385"/>
                    <a:pt x="1048" y="1432"/>
                  </a:cubicBezTo>
                  <a:cubicBezTo>
                    <a:pt x="1096" y="1528"/>
                    <a:pt x="1096" y="1575"/>
                    <a:pt x="1072" y="1766"/>
                  </a:cubicBezTo>
                  <a:cubicBezTo>
                    <a:pt x="1048" y="1909"/>
                    <a:pt x="1167" y="2051"/>
                    <a:pt x="1334" y="2099"/>
                  </a:cubicBezTo>
                  <a:cubicBezTo>
                    <a:pt x="1346" y="2101"/>
                    <a:pt x="1358" y="2102"/>
                    <a:pt x="1371" y="2102"/>
                  </a:cubicBezTo>
                  <a:cubicBezTo>
                    <a:pt x="1524" y="2102"/>
                    <a:pt x="1669" y="1968"/>
                    <a:pt x="1691" y="1813"/>
                  </a:cubicBezTo>
                  <a:cubicBezTo>
                    <a:pt x="1691" y="1670"/>
                    <a:pt x="1786" y="1385"/>
                    <a:pt x="1548" y="1075"/>
                  </a:cubicBezTo>
                  <a:cubicBezTo>
                    <a:pt x="1334" y="813"/>
                    <a:pt x="1096" y="789"/>
                    <a:pt x="929" y="742"/>
                  </a:cubicBezTo>
                  <a:cubicBezTo>
                    <a:pt x="810" y="718"/>
                    <a:pt x="786" y="718"/>
                    <a:pt x="715" y="670"/>
                  </a:cubicBezTo>
                  <a:cubicBezTo>
                    <a:pt x="643" y="575"/>
                    <a:pt x="643" y="551"/>
                    <a:pt x="691" y="361"/>
                  </a:cubicBezTo>
                  <a:cubicBezTo>
                    <a:pt x="715" y="194"/>
                    <a:pt x="596" y="27"/>
                    <a:pt x="429" y="3"/>
                  </a:cubicBezTo>
                  <a:cubicBezTo>
                    <a:pt x="413" y="1"/>
                    <a:pt x="397" y="0"/>
                    <a:pt x="38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88"/>
            <p:cNvSpPr/>
            <p:nvPr/>
          </p:nvSpPr>
          <p:spPr>
            <a:xfrm>
              <a:off x="3313206" y="4302089"/>
              <a:ext cx="62002" cy="35750"/>
            </a:xfrm>
            <a:custGeom>
              <a:rect b="b" l="l" r="r" t="t"/>
              <a:pathLst>
                <a:path extrusionOk="0" h="1099" w="1906">
                  <a:moveTo>
                    <a:pt x="1314" y="0"/>
                  </a:moveTo>
                  <a:cubicBezTo>
                    <a:pt x="1250" y="0"/>
                    <a:pt x="1178" y="11"/>
                    <a:pt x="1096" y="36"/>
                  </a:cubicBezTo>
                  <a:cubicBezTo>
                    <a:pt x="834" y="84"/>
                    <a:pt x="738" y="274"/>
                    <a:pt x="691" y="393"/>
                  </a:cubicBezTo>
                  <a:cubicBezTo>
                    <a:pt x="653" y="456"/>
                    <a:pt x="635" y="486"/>
                    <a:pt x="606" y="486"/>
                  </a:cubicBezTo>
                  <a:cubicBezTo>
                    <a:pt x="580" y="486"/>
                    <a:pt x="544" y="462"/>
                    <a:pt x="477" y="417"/>
                  </a:cubicBezTo>
                  <a:cubicBezTo>
                    <a:pt x="441" y="405"/>
                    <a:pt x="402" y="399"/>
                    <a:pt x="363" y="399"/>
                  </a:cubicBezTo>
                  <a:cubicBezTo>
                    <a:pt x="246" y="399"/>
                    <a:pt x="125" y="453"/>
                    <a:pt x="72" y="560"/>
                  </a:cubicBezTo>
                  <a:cubicBezTo>
                    <a:pt x="0" y="727"/>
                    <a:pt x="72" y="893"/>
                    <a:pt x="215" y="988"/>
                  </a:cubicBezTo>
                  <a:cubicBezTo>
                    <a:pt x="304" y="1048"/>
                    <a:pt x="412" y="1098"/>
                    <a:pt x="545" y="1098"/>
                  </a:cubicBezTo>
                  <a:cubicBezTo>
                    <a:pt x="624" y="1098"/>
                    <a:pt x="712" y="1081"/>
                    <a:pt x="810" y="1036"/>
                  </a:cubicBezTo>
                  <a:cubicBezTo>
                    <a:pt x="1072" y="988"/>
                    <a:pt x="1167" y="798"/>
                    <a:pt x="1215" y="679"/>
                  </a:cubicBezTo>
                  <a:cubicBezTo>
                    <a:pt x="1248" y="623"/>
                    <a:pt x="1266" y="604"/>
                    <a:pt x="1287" y="604"/>
                  </a:cubicBezTo>
                  <a:cubicBezTo>
                    <a:pt x="1312" y="604"/>
                    <a:pt x="1342" y="630"/>
                    <a:pt x="1405" y="655"/>
                  </a:cubicBezTo>
                  <a:cubicBezTo>
                    <a:pt x="1450" y="685"/>
                    <a:pt x="1497" y="698"/>
                    <a:pt x="1544" y="698"/>
                  </a:cubicBezTo>
                  <a:cubicBezTo>
                    <a:pt x="1646" y="698"/>
                    <a:pt x="1745" y="634"/>
                    <a:pt x="1810" y="536"/>
                  </a:cubicBezTo>
                  <a:cubicBezTo>
                    <a:pt x="1905" y="393"/>
                    <a:pt x="1834" y="203"/>
                    <a:pt x="1691" y="131"/>
                  </a:cubicBezTo>
                  <a:cubicBezTo>
                    <a:pt x="1604" y="79"/>
                    <a:pt x="1490" y="0"/>
                    <a:pt x="131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88"/>
            <p:cNvSpPr/>
            <p:nvPr/>
          </p:nvSpPr>
          <p:spPr>
            <a:xfrm>
              <a:off x="3355039" y="4252806"/>
              <a:ext cx="19388" cy="19485"/>
            </a:xfrm>
            <a:custGeom>
              <a:rect b="b" l="l" r="r" t="t"/>
              <a:pathLst>
                <a:path extrusionOk="0" h="599" w="596">
                  <a:moveTo>
                    <a:pt x="322" y="0"/>
                  </a:moveTo>
                  <a:cubicBezTo>
                    <a:pt x="310" y="0"/>
                    <a:pt x="298" y="1"/>
                    <a:pt x="286" y="3"/>
                  </a:cubicBezTo>
                  <a:cubicBezTo>
                    <a:pt x="143" y="3"/>
                    <a:pt x="0" y="146"/>
                    <a:pt x="0" y="289"/>
                  </a:cubicBezTo>
                  <a:cubicBezTo>
                    <a:pt x="0" y="455"/>
                    <a:pt x="119" y="598"/>
                    <a:pt x="286" y="598"/>
                  </a:cubicBezTo>
                  <a:cubicBezTo>
                    <a:pt x="453" y="598"/>
                    <a:pt x="596" y="479"/>
                    <a:pt x="596" y="289"/>
                  </a:cubicBezTo>
                  <a:cubicBezTo>
                    <a:pt x="596" y="134"/>
                    <a:pt x="473" y="0"/>
                    <a:pt x="32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88"/>
            <p:cNvSpPr/>
            <p:nvPr/>
          </p:nvSpPr>
          <p:spPr>
            <a:xfrm>
              <a:off x="3414667" y="4333448"/>
              <a:ext cx="19420" cy="19388"/>
            </a:xfrm>
            <a:custGeom>
              <a:rect b="b" l="l" r="r" t="t"/>
              <a:pathLst>
                <a:path extrusionOk="0" h="596" w="597">
                  <a:moveTo>
                    <a:pt x="311" y="1"/>
                  </a:moveTo>
                  <a:cubicBezTo>
                    <a:pt x="168" y="1"/>
                    <a:pt x="1" y="144"/>
                    <a:pt x="1" y="286"/>
                  </a:cubicBezTo>
                  <a:cubicBezTo>
                    <a:pt x="1" y="429"/>
                    <a:pt x="120" y="596"/>
                    <a:pt x="311" y="596"/>
                  </a:cubicBezTo>
                  <a:cubicBezTo>
                    <a:pt x="453" y="596"/>
                    <a:pt x="596" y="477"/>
                    <a:pt x="596" y="286"/>
                  </a:cubicBezTo>
                  <a:cubicBezTo>
                    <a:pt x="596" y="120"/>
                    <a:pt x="453" y="1"/>
                    <a:pt x="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88"/>
            <p:cNvSpPr/>
            <p:nvPr/>
          </p:nvSpPr>
          <p:spPr>
            <a:xfrm>
              <a:off x="3526245" y="4312531"/>
              <a:ext cx="19388" cy="19420"/>
            </a:xfrm>
            <a:custGeom>
              <a:rect b="b" l="l" r="r" t="t"/>
              <a:pathLst>
                <a:path extrusionOk="0" h="597" w="596">
                  <a:moveTo>
                    <a:pt x="310" y="1"/>
                  </a:moveTo>
                  <a:cubicBezTo>
                    <a:pt x="143" y="1"/>
                    <a:pt x="0" y="167"/>
                    <a:pt x="0" y="310"/>
                  </a:cubicBezTo>
                  <a:cubicBezTo>
                    <a:pt x="0" y="453"/>
                    <a:pt x="143" y="596"/>
                    <a:pt x="310" y="596"/>
                  </a:cubicBezTo>
                  <a:cubicBezTo>
                    <a:pt x="453" y="596"/>
                    <a:pt x="596" y="477"/>
                    <a:pt x="596" y="310"/>
                  </a:cubicBezTo>
                  <a:cubicBezTo>
                    <a:pt x="596" y="120"/>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88"/>
            <p:cNvSpPr/>
            <p:nvPr/>
          </p:nvSpPr>
          <p:spPr>
            <a:xfrm>
              <a:off x="3437145" y="4434161"/>
              <a:ext cx="19388" cy="19388"/>
            </a:xfrm>
            <a:custGeom>
              <a:rect b="b" l="l" r="r" t="t"/>
              <a:pathLst>
                <a:path extrusionOk="0" h="596" w="596">
                  <a:moveTo>
                    <a:pt x="310" y="1"/>
                  </a:moveTo>
                  <a:cubicBezTo>
                    <a:pt x="143" y="1"/>
                    <a:pt x="1" y="143"/>
                    <a:pt x="1" y="286"/>
                  </a:cubicBezTo>
                  <a:cubicBezTo>
                    <a:pt x="1" y="429"/>
                    <a:pt x="143" y="596"/>
                    <a:pt x="310" y="596"/>
                  </a:cubicBezTo>
                  <a:cubicBezTo>
                    <a:pt x="453" y="596"/>
                    <a:pt x="596" y="477"/>
                    <a:pt x="596" y="286"/>
                  </a:cubicBezTo>
                  <a:cubicBezTo>
                    <a:pt x="596" y="143"/>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88"/>
            <p:cNvSpPr/>
            <p:nvPr/>
          </p:nvSpPr>
          <p:spPr>
            <a:xfrm>
              <a:off x="3444887" y="4242039"/>
              <a:ext cx="41085" cy="41085"/>
            </a:xfrm>
            <a:custGeom>
              <a:rect b="b" l="l" r="r" t="t"/>
              <a:pathLst>
                <a:path extrusionOk="0" h="1263" w="1263">
                  <a:moveTo>
                    <a:pt x="620" y="1"/>
                  </a:moveTo>
                  <a:cubicBezTo>
                    <a:pt x="263" y="1"/>
                    <a:pt x="1" y="263"/>
                    <a:pt x="1" y="620"/>
                  </a:cubicBezTo>
                  <a:cubicBezTo>
                    <a:pt x="1" y="977"/>
                    <a:pt x="263" y="1263"/>
                    <a:pt x="620" y="1263"/>
                  </a:cubicBezTo>
                  <a:cubicBezTo>
                    <a:pt x="977" y="1263"/>
                    <a:pt x="1263" y="977"/>
                    <a:pt x="1263" y="620"/>
                  </a:cubicBezTo>
                  <a:cubicBezTo>
                    <a:pt x="1263" y="263"/>
                    <a:pt x="953" y="1"/>
                    <a:pt x="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88"/>
            <p:cNvSpPr/>
            <p:nvPr/>
          </p:nvSpPr>
          <p:spPr>
            <a:xfrm>
              <a:off x="3413918" y="4210290"/>
              <a:ext cx="103055" cy="102274"/>
            </a:xfrm>
            <a:custGeom>
              <a:rect b="b" l="l" r="r" t="t"/>
              <a:pathLst>
                <a:path extrusionOk="0" h="3144" w="3168">
                  <a:moveTo>
                    <a:pt x="1572" y="953"/>
                  </a:moveTo>
                  <a:cubicBezTo>
                    <a:pt x="1929" y="953"/>
                    <a:pt x="2215" y="1215"/>
                    <a:pt x="2215" y="1572"/>
                  </a:cubicBezTo>
                  <a:cubicBezTo>
                    <a:pt x="2215" y="1929"/>
                    <a:pt x="1905" y="2191"/>
                    <a:pt x="1572" y="2191"/>
                  </a:cubicBezTo>
                  <a:cubicBezTo>
                    <a:pt x="1215" y="2191"/>
                    <a:pt x="953" y="1929"/>
                    <a:pt x="953" y="1572"/>
                  </a:cubicBezTo>
                  <a:cubicBezTo>
                    <a:pt x="953" y="1215"/>
                    <a:pt x="1215" y="953"/>
                    <a:pt x="1572" y="953"/>
                  </a:cubicBezTo>
                  <a:close/>
                  <a:moveTo>
                    <a:pt x="1572" y="0"/>
                  </a:moveTo>
                  <a:cubicBezTo>
                    <a:pt x="1405" y="0"/>
                    <a:pt x="1286" y="143"/>
                    <a:pt x="1286" y="286"/>
                  </a:cubicBezTo>
                  <a:lnTo>
                    <a:pt x="1286" y="381"/>
                  </a:lnTo>
                  <a:cubicBezTo>
                    <a:pt x="1167" y="405"/>
                    <a:pt x="1072" y="476"/>
                    <a:pt x="953" y="500"/>
                  </a:cubicBezTo>
                  <a:lnTo>
                    <a:pt x="905" y="453"/>
                  </a:lnTo>
                  <a:cubicBezTo>
                    <a:pt x="846" y="393"/>
                    <a:pt x="762" y="363"/>
                    <a:pt x="679" y="363"/>
                  </a:cubicBezTo>
                  <a:cubicBezTo>
                    <a:pt x="595" y="363"/>
                    <a:pt x="512" y="393"/>
                    <a:pt x="453" y="453"/>
                  </a:cubicBezTo>
                  <a:cubicBezTo>
                    <a:pt x="334" y="548"/>
                    <a:pt x="334" y="762"/>
                    <a:pt x="453" y="881"/>
                  </a:cubicBezTo>
                  <a:lnTo>
                    <a:pt x="500" y="953"/>
                  </a:lnTo>
                  <a:cubicBezTo>
                    <a:pt x="453" y="1048"/>
                    <a:pt x="405" y="1143"/>
                    <a:pt x="381" y="1286"/>
                  </a:cubicBezTo>
                  <a:lnTo>
                    <a:pt x="310" y="1286"/>
                  </a:lnTo>
                  <a:cubicBezTo>
                    <a:pt x="119" y="1286"/>
                    <a:pt x="0" y="1429"/>
                    <a:pt x="0" y="1572"/>
                  </a:cubicBezTo>
                  <a:cubicBezTo>
                    <a:pt x="0" y="1715"/>
                    <a:pt x="143" y="1882"/>
                    <a:pt x="310" y="1882"/>
                  </a:cubicBezTo>
                  <a:lnTo>
                    <a:pt x="381" y="1882"/>
                  </a:lnTo>
                  <a:cubicBezTo>
                    <a:pt x="429" y="2001"/>
                    <a:pt x="476" y="2072"/>
                    <a:pt x="500" y="2191"/>
                  </a:cubicBezTo>
                  <a:lnTo>
                    <a:pt x="453" y="2263"/>
                  </a:lnTo>
                  <a:cubicBezTo>
                    <a:pt x="334" y="2382"/>
                    <a:pt x="334" y="2596"/>
                    <a:pt x="453" y="2715"/>
                  </a:cubicBezTo>
                  <a:cubicBezTo>
                    <a:pt x="512" y="2775"/>
                    <a:pt x="595" y="2804"/>
                    <a:pt x="679" y="2804"/>
                  </a:cubicBezTo>
                  <a:cubicBezTo>
                    <a:pt x="762" y="2804"/>
                    <a:pt x="846" y="2775"/>
                    <a:pt x="905" y="2715"/>
                  </a:cubicBezTo>
                  <a:lnTo>
                    <a:pt x="953" y="2644"/>
                  </a:lnTo>
                  <a:cubicBezTo>
                    <a:pt x="1048" y="2715"/>
                    <a:pt x="1167" y="2739"/>
                    <a:pt x="1286" y="2763"/>
                  </a:cubicBezTo>
                  <a:lnTo>
                    <a:pt x="1286" y="2858"/>
                  </a:lnTo>
                  <a:cubicBezTo>
                    <a:pt x="1286" y="3025"/>
                    <a:pt x="1429" y="3144"/>
                    <a:pt x="1572" y="3144"/>
                  </a:cubicBezTo>
                  <a:cubicBezTo>
                    <a:pt x="1762" y="3144"/>
                    <a:pt x="1881" y="3001"/>
                    <a:pt x="1881" y="2858"/>
                  </a:cubicBezTo>
                  <a:lnTo>
                    <a:pt x="1881" y="2763"/>
                  </a:lnTo>
                  <a:cubicBezTo>
                    <a:pt x="2001" y="2739"/>
                    <a:pt x="2096" y="2667"/>
                    <a:pt x="2215" y="2644"/>
                  </a:cubicBezTo>
                  <a:lnTo>
                    <a:pt x="2262" y="2715"/>
                  </a:lnTo>
                  <a:cubicBezTo>
                    <a:pt x="2322" y="2775"/>
                    <a:pt x="2405" y="2804"/>
                    <a:pt x="2489" y="2804"/>
                  </a:cubicBezTo>
                  <a:cubicBezTo>
                    <a:pt x="2572" y="2804"/>
                    <a:pt x="2655" y="2775"/>
                    <a:pt x="2715" y="2715"/>
                  </a:cubicBezTo>
                  <a:cubicBezTo>
                    <a:pt x="2834" y="2596"/>
                    <a:pt x="2834" y="2382"/>
                    <a:pt x="2715" y="2263"/>
                  </a:cubicBezTo>
                  <a:lnTo>
                    <a:pt x="2644" y="2191"/>
                  </a:lnTo>
                  <a:cubicBezTo>
                    <a:pt x="2715" y="2120"/>
                    <a:pt x="2739" y="2001"/>
                    <a:pt x="2763" y="1882"/>
                  </a:cubicBezTo>
                  <a:lnTo>
                    <a:pt x="2858" y="1882"/>
                  </a:lnTo>
                  <a:cubicBezTo>
                    <a:pt x="3048" y="1882"/>
                    <a:pt x="3167" y="1715"/>
                    <a:pt x="3167" y="1572"/>
                  </a:cubicBezTo>
                  <a:cubicBezTo>
                    <a:pt x="3167" y="1429"/>
                    <a:pt x="3048" y="1286"/>
                    <a:pt x="2858" y="1286"/>
                  </a:cubicBezTo>
                  <a:lnTo>
                    <a:pt x="2763" y="1286"/>
                  </a:lnTo>
                  <a:cubicBezTo>
                    <a:pt x="2739" y="1167"/>
                    <a:pt x="2691" y="1072"/>
                    <a:pt x="2644" y="953"/>
                  </a:cubicBezTo>
                  <a:lnTo>
                    <a:pt x="2715" y="881"/>
                  </a:lnTo>
                  <a:cubicBezTo>
                    <a:pt x="2834" y="762"/>
                    <a:pt x="2834" y="548"/>
                    <a:pt x="2715" y="453"/>
                  </a:cubicBezTo>
                  <a:cubicBezTo>
                    <a:pt x="2655" y="393"/>
                    <a:pt x="2572" y="363"/>
                    <a:pt x="2489" y="363"/>
                  </a:cubicBezTo>
                  <a:cubicBezTo>
                    <a:pt x="2405" y="363"/>
                    <a:pt x="2322" y="393"/>
                    <a:pt x="2262" y="453"/>
                  </a:cubicBezTo>
                  <a:lnTo>
                    <a:pt x="2215" y="500"/>
                  </a:lnTo>
                  <a:cubicBezTo>
                    <a:pt x="2120" y="453"/>
                    <a:pt x="2001" y="405"/>
                    <a:pt x="1881" y="381"/>
                  </a:cubicBezTo>
                  <a:lnTo>
                    <a:pt x="1881" y="286"/>
                  </a:lnTo>
                  <a:cubicBezTo>
                    <a:pt x="1881" y="119"/>
                    <a:pt x="1739" y="0"/>
                    <a:pt x="157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88"/>
            <p:cNvSpPr/>
            <p:nvPr/>
          </p:nvSpPr>
          <p:spPr>
            <a:xfrm>
              <a:off x="3433274" y="4209151"/>
              <a:ext cx="88351" cy="104551"/>
            </a:xfrm>
            <a:custGeom>
              <a:rect b="b" l="l" r="r" t="t"/>
              <a:pathLst>
                <a:path extrusionOk="0" h="3214" w="2716">
                  <a:moveTo>
                    <a:pt x="977" y="988"/>
                  </a:moveTo>
                  <a:cubicBezTo>
                    <a:pt x="1334" y="988"/>
                    <a:pt x="1620" y="1250"/>
                    <a:pt x="1620" y="1607"/>
                  </a:cubicBezTo>
                  <a:cubicBezTo>
                    <a:pt x="1620" y="1964"/>
                    <a:pt x="1310" y="2226"/>
                    <a:pt x="977" y="2226"/>
                  </a:cubicBezTo>
                  <a:cubicBezTo>
                    <a:pt x="643" y="2226"/>
                    <a:pt x="358" y="1964"/>
                    <a:pt x="358" y="1607"/>
                  </a:cubicBezTo>
                  <a:cubicBezTo>
                    <a:pt x="358" y="1250"/>
                    <a:pt x="620" y="988"/>
                    <a:pt x="977" y="988"/>
                  </a:cubicBezTo>
                  <a:close/>
                  <a:moveTo>
                    <a:pt x="958" y="1"/>
                  </a:moveTo>
                  <a:cubicBezTo>
                    <a:pt x="784" y="1"/>
                    <a:pt x="643" y="137"/>
                    <a:pt x="643" y="321"/>
                  </a:cubicBezTo>
                  <a:lnTo>
                    <a:pt x="643" y="416"/>
                  </a:lnTo>
                  <a:cubicBezTo>
                    <a:pt x="548" y="440"/>
                    <a:pt x="453" y="488"/>
                    <a:pt x="334" y="535"/>
                  </a:cubicBezTo>
                  <a:cubicBezTo>
                    <a:pt x="272" y="494"/>
                    <a:pt x="193" y="383"/>
                    <a:pt x="66" y="383"/>
                  </a:cubicBezTo>
                  <a:cubicBezTo>
                    <a:pt x="46" y="383"/>
                    <a:pt x="24" y="386"/>
                    <a:pt x="0" y="392"/>
                  </a:cubicBezTo>
                  <a:lnTo>
                    <a:pt x="0" y="2821"/>
                  </a:lnTo>
                  <a:cubicBezTo>
                    <a:pt x="24" y="2828"/>
                    <a:pt x="46" y="2831"/>
                    <a:pt x="66" y="2831"/>
                  </a:cubicBezTo>
                  <a:cubicBezTo>
                    <a:pt x="193" y="2831"/>
                    <a:pt x="272" y="2720"/>
                    <a:pt x="334" y="2679"/>
                  </a:cubicBezTo>
                  <a:cubicBezTo>
                    <a:pt x="405" y="2726"/>
                    <a:pt x="524" y="2774"/>
                    <a:pt x="643" y="2798"/>
                  </a:cubicBezTo>
                  <a:lnTo>
                    <a:pt x="643" y="2941"/>
                  </a:lnTo>
                  <a:cubicBezTo>
                    <a:pt x="643" y="3012"/>
                    <a:pt x="691" y="3060"/>
                    <a:pt x="739" y="3131"/>
                  </a:cubicBezTo>
                  <a:cubicBezTo>
                    <a:pt x="817" y="3188"/>
                    <a:pt x="898" y="3213"/>
                    <a:pt x="972" y="3213"/>
                  </a:cubicBezTo>
                  <a:cubicBezTo>
                    <a:pt x="1146" y="3213"/>
                    <a:pt x="1286" y="3076"/>
                    <a:pt x="1286" y="2893"/>
                  </a:cubicBezTo>
                  <a:lnTo>
                    <a:pt x="1286" y="2798"/>
                  </a:lnTo>
                  <a:cubicBezTo>
                    <a:pt x="1406" y="2774"/>
                    <a:pt x="1501" y="2702"/>
                    <a:pt x="1620" y="2679"/>
                  </a:cubicBezTo>
                  <a:lnTo>
                    <a:pt x="1667" y="2726"/>
                  </a:lnTo>
                  <a:cubicBezTo>
                    <a:pt x="1727" y="2786"/>
                    <a:pt x="1810" y="2815"/>
                    <a:pt x="1894" y="2815"/>
                  </a:cubicBezTo>
                  <a:cubicBezTo>
                    <a:pt x="1977" y="2815"/>
                    <a:pt x="2060" y="2786"/>
                    <a:pt x="2120" y="2726"/>
                  </a:cubicBezTo>
                  <a:cubicBezTo>
                    <a:pt x="2239" y="2631"/>
                    <a:pt x="2239" y="2417"/>
                    <a:pt x="2120" y="2298"/>
                  </a:cubicBezTo>
                  <a:lnTo>
                    <a:pt x="2049" y="2226"/>
                  </a:lnTo>
                  <a:cubicBezTo>
                    <a:pt x="2120" y="2131"/>
                    <a:pt x="2144" y="2036"/>
                    <a:pt x="2168" y="1893"/>
                  </a:cubicBezTo>
                  <a:lnTo>
                    <a:pt x="2334" y="1893"/>
                  </a:lnTo>
                  <a:cubicBezTo>
                    <a:pt x="2382" y="1893"/>
                    <a:pt x="2430" y="1869"/>
                    <a:pt x="2501" y="1821"/>
                  </a:cubicBezTo>
                  <a:cubicBezTo>
                    <a:pt x="2715" y="1607"/>
                    <a:pt x="2525" y="1321"/>
                    <a:pt x="2263" y="1321"/>
                  </a:cubicBezTo>
                  <a:lnTo>
                    <a:pt x="2168" y="1321"/>
                  </a:lnTo>
                  <a:cubicBezTo>
                    <a:pt x="2144" y="1202"/>
                    <a:pt x="2096" y="1107"/>
                    <a:pt x="2049" y="988"/>
                  </a:cubicBezTo>
                  <a:lnTo>
                    <a:pt x="2120" y="916"/>
                  </a:lnTo>
                  <a:cubicBezTo>
                    <a:pt x="2239" y="797"/>
                    <a:pt x="2239" y="583"/>
                    <a:pt x="2120" y="488"/>
                  </a:cubicBezTo>
                  <a:cubicBezTo>
                    <a:pt x="2060" y="428"/>
                    <a:pt x="1977" y="398"/>
                    <a:pt x="1894" y="398"/>
                  </a:cubicBezTo>
                  <a:cubicBezTo>
                    <a:pt x="1810" y="398"/>
                    <a:pt x="1727" y="428"/>
                    <a:pt x="1667" y="488"/>
                  </a:cubicBezTo>
                  <a:lnTo>
                    <a:pt x="1620" y="535"/>
                  </a:lnTo>
                  <a:cubicBezTo>
                    <a:pt x="1525" y="488"/>
                    <a:pt x="1406" y="440"/>
                    <a:pt x="1286" y="416"/>
                  </a:cubicBezTo>
                  <a:lnTo>
                    <a:pt x="1286" y="273"/>
                  </a:lnTo>
                  <a:cubicBezTo>
                    <a:pt x="1286" y="202"/>
                    <a:pt x="1239" y="154"/>
                    <a:pt x="1191" y="83"/>
                  </a:cubicBezTo>
                  <a:cubicBezTo>
                    <a:pt x="1113" y="26"/>
                    <a:pt x="1032" y="1"/>
                    <a:pt x="9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9" name="Google Shape;20119;p88"/>
          <p:cNvGrpSpPr/>
          <p:nvPr/>
        </p:nvGrpSpPr>
        <p:grpSpPr>
          <a:xfrm>
            <a:off x="4001898" y="4160714"/>
            <a:ext cx="356366" cy="344753"/>
            <a:chOff x="4001898" y="4160714"/>
            <a:chExt cx="356366" cy="344753"/>
          </a:xfrm>
        </p:grpSpPr>
        <p:sp>
          <p:nvSpPr>
            <p:cNvPr id="20120" name="Google Shape;20120;p88"/>
            <p:cNvSpPr/>
            <p:nvPr/>
          </p:nvSpPr>
          <p:spPr>
            <a:xfrm>
              <a:off x="4001898" y="4164292"/>
              <a:ext cx="354057" cy="336686"/>
            </a:xfrm>
            <a:custGeom>
              <a:rect b="b" l="l" r="r" t="t"/>
              <a:pathLst>
                <a:path extrusionOk="0" h="10350" w="10884">
                  <a:moveTo>
                    <a:pt x="5642" y="0"/>
                  </a:moveTo>
                  <a:cubicBezTo>
                    <a:pt x="5540" y="0"/>
                    <a:pt x="5438" y="3"/>
                    <a:pt x="5335" y="9"/>
                  </a:cubicBezTo>
                  <a:cubicBezTo>
                    <a:pt x="3977" y="104"/>
                    <a:pt x="2715" y="700"/>
                    <a:pt x="1786" y="1748"/>
                  </a:cubicBezTo>
                  <a:cubicBezTo>
                    <a:pt x="0" y="3772"/>
                    <a:pt x="48" y="6868"/>
                    <a:pt x="2001" y="8820"/>
                  </a:cubicBezTo>
                  <a:cubicBezTo>
                    <a:pt x="3011" y="9843"/>
                    <a:pt x="4327" y="10349"/>
                    <a:pt x="5642" y="10349"/>
                  </a:cubicBezTo>
                  <a:cubicBezTo>
                    <a:pt x="6870" y="10349"/>
                    <a:pt x="8097" y="9908"/>
                    <a:pt x="9074" y="9035"/>
                  </a:cubicBezTo>
                  <a:cubicBezTo>
                    <a:pt x="10264" y="7987"/>
                    <a:pt x="10884" y="6463"/>
                    <a:pt x="10812" y="4867"/>
                  </a:cubicBezTo>
                  <a:cubicBezTo>
                    <a:pt x="10628" y="2157"/>
                    <a:pt x="8406" y="0"/>
                    <a:pt x="564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88"/>
            <p:cNvSpPr/>
            <p:nvPr/>
          </p:nvSpPr>
          <p:spPr>
            <a:xfrm>
              <a:off x="4066958" y="4214161"/>
              <a:ext cx="287435" cy="287435"/>
            </a:xfrm>
            <a:custGeom>
              <a:rect b="b" l="l" r="r" t="t"/>
              <a:pathLst>
                <a:path extrusionOk="0" h="8836" w="8836">
                  <a:moveTo>
                    <a:pt x="7312" y="0"/>
                  </a:moveTo>
                  <a:lnTo>
                    <a:pt x="1" y="7311"/>
                  </a:lnTo>
                  <a:cubicBezTo>
                    <a:pt x="906" y="8240"/>
                    <a:pt x="2215" y="8835"/>
                    <a:pt x="3644" y="8835"/>
                  </a:cubicBezTo>
                  <a:cubicBezTo>
                    <a:pt x="6502" y="8835"/>
                    <a:pt x="8836" y="6525"/>
                    <a:pt x="8836" y="3668"/>
                  </a:cubicBezTo>
                  <a:cubicBezTo>
                    <a:pt x="8836" y="2239"/>
                    <a:pt x="8241" y="929"/>
                    <a:pt x="731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88"/>
            <p:cNvSpPr/>
            <p:nvPr/>
          </p:nvSpPr>
          <p:spPr>
            <a:xfrm>
              <a:off x="4176194" y="4164585"/>
              <a:ext cx="20169" cy="57415"/>
            </a:xfrm>
            <a:custGeom>
              <a:rect b="b" l="l" r="r" t="t"/>
              <a:pathLst>
                <a:path extrusionOk="0" h="1765" w="620">
                  <a:moveTo>
                    <a:pt x="620" y="0"/>
                  </a:moveTo>
                  <a:cubicBezTo>
                    <a:pt x="405" y="0"/>
                    <a:pt x="215" y="0"/>
                    <a:pt x="1" y="24"/>
                  </a:cubicBezTo>
                  <a:lnTo>
                    <a:pt x="1" y="1453"/>
                  </a:lnTo>
                  <a:cubicBezTo>
                    <a:pt x="1" y="1629"/>
                    <a:pt x="144" y="1765"/>
                    <a:pt x="316" y="1765"/>
                  </a:cubicBezTo>
                  <a:cubicBezTo>
                    <a:pt x="330" y="1765"/>
                    <a:pt x="344" y="1764"/>
                    <a:pt x="358" y="1762"/>
                  </a:cubicBezTo>
                  <a:cubicBezTo>
                    <a:pt x="501" y="1739"/>
                    <a:pt x="620" y="1572"/>
                    <a:pt x="620" y="1429"/>
                  </a:cubicBezTo>
                  <a:lnTo>
                    <a:pt x="62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88"/>
            <p:cNvSpPr/>
            <p:nvPr/>
          </p:nvSpPr>
          <p:spPr>
            <a:xfrm>
              <a:off x="4018163" y="4322616"/>
              <a:ext cx="57350" cy="20169"/>
            </a:xfrm>
            <a:custGeom>
              <a:rect b="b" l="l" r="r" t="t"/>
              <a:pathLst>
                <a:path extrusionOk="0" h="620" w="1763">
                  <a:moveTo>
                    <a:pt x="0" y="0"/>
                  </a:moveTo>
                  <a:lnTo>
                    <a:pt x="0" y="619"/>
                  </a:lnTo>
                  <a:lnTo>
                    <a:pt x="1429" y="619"/>
                  </a:lnTo>
                  <a:cubicBezTo>
                    <a:pt x="1572" y="619"/>
                    <a:pt x="1739" y="500"/>
                    <a:pt x="1739" y="357"/>
                  </a:cubicBezTo>
                  <a:cubicBezTo>
                    <a:pt x="1763" y="143"/>
                    <a:pt x="1620" y="0"/>
                    <a:pt x="1429"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88"/>
            <p:cNvSpPr/>
            <p:nvPr/>
          </p:nvSpPr>
          <p:spPr>
            <a:xfrm>
              <a:off x="4176194" y="4444148"/>
              <a:ext cx="20169" cy="56667"/>
            </a:xfrm>
            <a:custGeom>
              <a:rect b="b" l="l" r="r" t="t"/>
              <a:pathLst>
                <a:path extrusionOk="0" h="1742" w="620">
                  <a:moveTo>
                    <a:pt x="312" y="1"/>
                  </a:moveTo>
                  <a:cubicBezTo>
                    <a:pt x="123" y="1"/>
                    <a:pt x="1" y="136"/>
                    <a:pt x="1" y="313"/>
                  </a:cubicBezTo>
                  <a:lnTo>
                    <a:pt x="1" y="1742"/>
                  </a:lnTo>
                  <a:lnTo>
                    <a:pt x="620" y="1742"/>
                  </a:lnTo>
                  <a:lnTo>
                    <a:pt x="620" y="313"/>
                  </a:lnTo>
                  <a:cubicBezTo>
                    <a:pt x="620" y="170"/>
                    <a:pt x="501" y="3"/>
                    <a:pt x="358" y="3"/>
                  </a:cubicBezTo>
                  <a:cubicBezTo>
                    <a:pt x="342" y="1"/>
                    <a:pt x="327" y="1"/>
                    <a:pt x="31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88"/>
            <p:cNvSpPr/>
            <p:nvPr/>
          </p:nvSpPr>
          <p:spPr>
            <a:xfrm>
              <a:off x="4295481" y="4322616"/>
              <a:ext cx="58912" cy="20169"/>
            </a:xfrm>
            <a:custGeom>
              <a:rect b="b" l="l" r="r" t="t"/>
              <a:pathLst>
                <a:path extrusionOk="0" h="620" w="1811">
                  <a:moveTo>
                    <a:pt x="311" y="0"/>
                  </a:moveTo>
                  <a:cubicBezTo>
                    <a:pt x="144" y="0"/>
                    <a:pt x="1" y="167"/>
                    <a:pt x="25" y="357"/>
                  </a:cubicBezTo>
                  <a:cubicBezTo>
                    <a:pt x="49" y="500"/>
                    <a:pt x="192" y="619"/>
                    <a:pt x="358" y="619"/>
                  </a:cubicBezTo>
                  <a:lnTo>
                    <a:pt x="1787" y="619"/>
                  </a:lnTo>
                  <a:cubicBezTo>
                    <a:pt x="1811" y="405"/>
                    <a:pt x="1811" y="215"/>
                    <a:pt x="1739"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88"/>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88"/>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88"/>
            <p:cNvSpPr/>
            <p:nvPr/>
          </p:nvSpPr>
          <p:spPr>
            <a:xfrm>
              <a:off x="4278468" y="4213380"/>
              <a:ext cx="33343" cy="28496"/>
            </a:xfrm>
            <a:custGeom>
              <a:rect b="b" l="l" r="r" t="t"/>
              <a:pathLst>
                <a:path extrusionOk="0" h="876" w="1025">
                  <a:moveTo>
                    <a:pt x="810" y="0"/>
                  </a:moveTo>
                  <a:lnTo>
                    <a:pt x="0" y="786"/>
                  </a:lnTo>
                  <a:cubicBezTo>
                    <a:pt x="60" y="846"/>
                    <a:pt x="143" y="876"/>
                    <a:pt x="226" y="876"/>
                  </a:cubicBezTo>
                  <a:cubicBezTo>
                    <a:pt x="310" y="876"/>
                    <a:pt x="393" y="846"/>
                    <a:pt x="453" y="786"/>
                  </a:cubicBezTo>
                  <a:lnTo>
                    <a:pt x="1024" y="239"/>
                  </a:lnTo>
                  <a:cubicBezTo>
                    <a:pt x="953" y="167"/>
                    <a:pt x="881" y="72"/>
                    <a:pt x="810"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88"/>
            <p:cNvSpPr/>
            <p:nvPr/>
          </p:nvSpPr>
          <p:spPr>
            <a:xfrm>
              <a:off x="4059997" y="4207167"/>
              <a:ext cx="39524" cy="35685"/>
            </a:xfrm>
            <a:custGeom>
              <a:rect b="b" l="l" r="r" t="t"/>
              <a:pathLst>
                <a:path extrusionOk="0" h="1097" w="1215">
                  <a:moveTo>
                    <a:pt x="453" y="1"/>
                  </a:moveTo>
                  <a:cubicBezTo>
                    <a:pt x="262" y="144"/>
                    <a:pt x="119" y="311"/>
                    <a:pt x="0" y="453"/>
                  </a:cubicBezTo>
                  <a:cubicBezTo>
                    <a:pt x="620" y="1049"/>
                    <a:pt x="620" y="1096"/>
                    <a:pt x="810" y="1096"/>
                  </a:cubicBezTo>
                  <a:cubicBezTo>
                    <a:pt x="1072" y="1096"/>
                    <a:pt x="1215" y="787"/>
                    <a:pt x="1001" y="572"/>
                  </a:cubicBezTo>
                  <a:lnTo>
                    <a:pt x="45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88"/>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88"/>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88"/>
            <p:cNvSpPr/>
            <p:nvPr/>
          </p:nvSpPr>
          <p:spPr>
            <a:xfrm>
              <a:off x="4066958" y="4424858"/>
              <a:ext cx="29472" cy="33343"/>
            </a:xfrm>
            <a:custGeom>
              <a:rect b="b" l="l" r="r" t="t"/>
              <a:pathLst>
                <a:path extrusionOk="0" h="1025" w="906">
                  <a:moveTo>
                    <a:pt x="787" y="1"/>
                  </a:moveTo>
                  <a:lnTo>
                    <a:pt x="1" y="810"/>
                  </a:lnTo>
                  <a:cubicBezTo>
                    <a:pt x="72" y="882"/>
                    <a:pt x="144" y="953"/>
                    <a:pt x="239" y="1025"/>
                  </a:cubicBezTo>
                  <a:lnTo>
                    <a:pt x="787" y="453"/>
                  </a:lnTo>
                  <a:cubicBezTo>
                    <a:pt x="906" y="334"/>
                    <a:pt x="906" y="167"/>
                    <a:pt x="787"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88"/>
            <p:cNvSpPr/>
            <p:nvPr/>
          </p:nvSpPr>
          <p:spPr>
            <a:xfrm>
              <a:off x="4274597" y="4423524"/>
              <a:ext cx="37214" cy="35458"/>
            </a:xfrm>
            <a:custGeom>
              <a:rect b="b" l="l" r="r" t="t"/>
              <a:pathLst>
                <a:path extrusionOk="0" h="1090" w="1144">
                  <a:moveTo>
                    <a:pt x="345" y="0"/>
                  </a:moveTo>
                  <a:cubicBezTo>
                    <a:pt x="262" y="0"/>
                    <a:pt x="179" y="30"/>
                    <a:pt x="119" y="89"/>
                  </a:cubicBezTo>
                  <a:cubicBezTo>
                    <a:pt x="0" y="208"/>
                    <a:pt x="0" y="399"/>
                    <a:pt x="119" y="518"/>
                  </a:cubicBezTo>
                  <a:lnTo>
                    <a:pt x="691" y="1090"/>
                  </a:lnTo>
                  <a:lnTo>
                    <a:pt x="1143" y="637"/>
                  </a:lnTo>
                  <a:lnTo>
                    <a:pt x="572" y="89"/>
                  </a:lnTo>
                  <a:cubicBezTo>
                    <a:pt x="512" y="30"/>
                    <a:pt x="429" y="0"/>
                    <a:pt x="34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88"/>
            <p:cNvSpPr/>
            <p:nvPr/>
          </p:nvSpPr>
          <p:spPr>
            <a:xfrm>
              <a:off x="4013511" y="4160714"/>
              <a:ext cx="344753" cy="344753"/>
            </a:xfrm>
            <a:custGeom>
              <a:rect b="b" l="l" r="r" t="t"/>
              <a:pathLst>
                <a:path extrusionOk="0" h="10598" w="10598">
                  <a:moveTo>
                    <a:pt x="5287" y="619"/>
                  </a:moveTo>
                  <a:cubicBezTo>
                    <a:pt x="7883" y="619"/>
                    <a:pt x="9979" y="2715"/>
                    <a:pt x="9979" y="5311"/>
                  </a:cubicBezTo>
                  <a:cubicBezTo>
                    <a:pt x="9979" y="7859"/>
                    <a:pt x="7883" y="9978"/>
                    <a:pt x="5287" y="9978"/>
                  </a:cubicBezTo>
                  <a:cubicBezTo>
                    <a:pt x="2715" y="9978"/>
                    <a:pt x="620" y="7859"/>
                    <a:pt x="620" y="5311"/>
                  </a:cubicBezTo>
                  <a:cubicBezTo>
                    <a:pt x="620" y="2715"/>
                    <a:pt x="2715" y="619"/>
                    <a:pt x="5287" y="619"/>
                  </a:cubicBezTo>
                  <a:close/>
                  <a:moveTo>
                    <a:pt x="5287" y="0"/>
                  </a:moveTo>
                  <a:cubicBezTo>
                    <a:pt x="2382" y="0"/>
                    <a:pt x="1" y="2358"/>
                    <a:pt x="1" y="5311"/>
                  </a:cubicBezTo>
                  <a:cubicBezTo>
                    <a:pt x="1" y="8216"/>
                    <a:pt x="2358" y="10597"/>
                    <a:pt x="5287" y="10597"/>
                  </a:cubicBezTo>
                  <a:cubicBezTo>
                    <a:pt x="8193" y="10597"/>
                    <a:pt x="10598" y="8240"/>
                    <a:pt x="10598" y="5311"/>
                  </a:cubicBezTo>
                  <a:cubicBezTo>
                    <a:pt x="10598" y="2381"/>
                    <a:pt x="8240" y="0"/>
                    <a:pt x="5287"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88"/>
            <p:cNvSpPr/>
            <p:nvPr/>
          </p:nvSpPr>
          <p:spPr>
            <a:xfrm>
              <a:off x="4103034" y="4252188"/>
              <a:ext cx="165675" cy="161739"/>
            </a:xfrm>
            <a:custGeom>
              <a:rect b="b" l="l" r="r" t="t"/>
              <a:pathLst>
                <a:path extrusionOk="0" h="4972" w="5093">
                  <a:moveTo>
                    <a:pt x="4717" y="1"/>
                  </a:moveTo>
                  <a:cubicBezTo>
                    <a:pt x="4681" y="1"/>
                    <a:pt x="4644" y="7"/>
                    <a:pt x="4607" y="22"/>
                  </a:cubicBezTo>
                  <a:lnTo>
                    <a:pt x="1511" y="1260"/>
                  </a:lnTo>
                  <a:cubicBezTo>
                    <a:pt x="1416" y="1308"/>
                    <a:pt x="1345" y="1356"/>
                    <a:pt x="1321" y="1451"/>
                  </a:cubicBezTo>
                  <a:lnTo>
                    <a:pt x="82" y="4547"/>
                  </a:lnTo>
                  <a:cubicBezTo>
                    <a:pt x="1" y="4750"/>
                    <a:pt x="163" y="4972"/>
                    <a:pt x="376" y="4972"/>
                  </a:cubicBezTo>
                  <a:cubicBezTo>
                    <a:pt x="412" y="4972"/>
                    <a:pt x="449" y="4965"/>
                    <a:pt x="487" y="4952"/>
                  </a:cubicBezTo>
                  <a:lnTo>
                    <a:pt x="3583" y="3713"/>
                  </a:lnTo>
                  <a:cubicBezTo>
                    <a:pt x="3678" y="3689"/>
                    <a:pt x="3726" y="3618"/>
                    <a:pt x="3774" y="3523"/>
                  </a:cubicBezTo>
                  <a:lnTo>
                    <a:pt x="5012" y="427"/>
                  </a:lnTo>
                  <a:cubicBezTo>
                    <a:pt x="5093" y="205"/>
                    <a:pt x="4917" y="1"/>
                    <a:pt x="471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88"/>
            <p:cNvSpPr/>
            <p:nvPr/>
          </p:nvSpPr>
          <p:spPr>
            <a:xfrm>
              <a:off x="4107263" y="4254433"/>
              <a:ext cx="159592" cy="159234"/>
            </a:xfrm>
            <a:custGeom>
              <a:rect b="b" l="l" r="r" t="t"/>
              <a:pathLst>
                <a:path extrusionOk="0" h="4895" w="4906">
                  <a:moveTo>
                    <a:pt x="1215" y="1310"/>
                  </a:moveTo>
                  <a:lnTo>
                    <a:pt x="1215" y="1310"/>
                  </a:lnTo>
                  <a:cubicBezTo>
                    <a:pt x="1191" y="1358"/>
                    <a:pt x="1191" y="1358"/>
                    <a:pt x="1143" y="1501"/>
                  </a:cubicBezTo>
                  <a:cubicBezTo>
                    <a:pt x="1191" y="1382"/>
                    <a:pt x="1191" y="1358"/>
                    <a:pt x="1215" y="1310"/>
                  </a:cubicBezTo>
                  <a:close/>
                  <a:moveTo>
                    <a:pt x="4787" y="1"/>
                  </a:moveTo>
                  <a:lnTo>
                    <a:pt x="0" y="4811"/>
                  </a:lnTo>
                  <a:cubicBezTo>
                    <a:pt x="62" y="4858"/>
                    <a:pt x="134" y="4894"/>
                    <a:pt x="210" y="4894"/>
                  </a:cubicBezTo>
                  <a:cubicBezTo>
                    <a:pt x="250" y="4894"/>
                    <a:pt x="292" y="4884"/>
                    <a:pt x="333" y="4859"/>
                  </a:cubicBezTo>
                  <a:cubicBezTo>
                    <a:pt x="3644" y="3549"/>
                    <a:pt x="3453" y="3620"/>
                    <a:pt x="3477" y="3573"/>
                  </a:cubicBezTo>
                  <a:cubicBezTo>
                    <a:pt x="3596" y="3501"/>
                    <a:pt x="3477" y="3692"/>
                    <a:pt x="4858" y="334"/>
                  </a:cubicBezTo>
                  <a:cubicBezTo>
                    <a:pt x="4906" y="215"/>
                    <a:pt x="4882" y="96"/>
                    <a:pt x="47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88"/>
            <p:cNvSpPr/>
            <p:nvPr/>
          </p:nvSpPr>
          <p:spPr>
            <a:xfrm>
              <a:off x="4103034" y="4290834"/>
              <a:ext cx="124330" cy="123094"/>
            </a:xfrm>
            <a:custGeom>
              <a:rect b="b" l="l" r="r" t="t"/>
              <a:pathLst>
                <a:path extrusionOk="0" h="3784" w="3822">
                  <a:moveTo>
                    <a:pt x="1416" y="168"/>
                  </a:moveTo>
                  <a:cubicBezTo>
                    <a:pt x="1321" y="191"/>
                    <a:pt x="1416" y="1"/>
                    <a:pt x="82" y="3359"/>
                  </a:cubicBezTo>
                  <a:cubicBezTo>
                    <a:pt x="1" y="3562"/>
                    <a:pt x="163" y="3784"/>
                    <a:pt x="376" y="3784"/>
                  </a:cubicBezTo>
                  <a:cubicBezTo>
                    <a:pt x="412" y="3784"/>
                    <a:pt x="449" y="3777"/>
                    <a:pt x="487" y="3764"/>
                  </a:cubicBezTo>
                  <a:cubicBezTo>
                    <a:pt x="3821" y="2430"/>
                    <a:pt x="3655" y="2525"/>
                    <a:pt x="3702" y="2454"/>
                  </a:cubicBezTo>
                  <a:lnTo>
                    <a:pt x="1416" y="168"/>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88"/>
            <p:cNvSpPr/>
            <p:nvPr/>
          </p:nvSpPr>
          <p:spPr>
            <a:xfrm>
              <a:off x="4146754" y="4295486"/>
              <a:ext cx="1594" cy="1594"/>
            </a:xfrm>
            <a:custGeom>
              <a:rect b="b" l="l" r="r" t="t"/>
              <a:pathLst>
                <a:path extrusionOk="0" h="49" w="49">
                  <a:moveTo>
                    <a:pt x="48" y="1"/>
                  </a:moveTo>
                  <a:lnTo>
                    <a:pt x="48" y="1"/>
                  </a:lnTo>
                  <a:cubicBezTo>
                    <a:pt x="48" y="1"/>
                    <a:pt x="1" y="25"/>
                    <a:pt x="1" y="48"/>
                  </a:cubicBezTo>
                  <a:lnTo>
                    <a:pt x="4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88"/>
            <p:cNvSpPr/>
            <p:nvPr/>
          </p:nvSpPr>
          <p:spPr>
            <a:xfrm>
              <a:off x="4108011" y="4333448"/>
              <a:ext cx="120133" cy="79861"/>
            </a:xfrm>
            <a:custGeom>
              <a:rect b="b" l="l" r="r" t="t"/>
              <a:pathLst>
                <a:path extrusionOk="0" h="2455" w="3693">
                  <a:moveTo>
                    <a:pt x="2382" y="1"/>
                  </a:moveTo>
                  <a:lnTo>
                    <a:pt x="1" y="2382"/>
                  </a:lnTo>
                  <a:cubicBezTo>
                    <a:pt x="62" y="2428"/>
                    <a:pt x="134" y="2454"/>
                    <a:pt x="209" y="2454"/>
                  </a:cubicBezTo>
                  <a:cubicBezTo>
                    <a:pt x="250" y="2454"/>
                    <a:pt x="292" y="2447"/>
                    <a:pt x="334" y="2430"/>
                  </a:cubicBezTo>
                  <a:cubicBezTo>
                    <a:pt x="3692" y="1096"/>
                    <a:pt x="3502" y="1191"/>
                    <a:pt x="3549" y="1120"/>
                  </a:cubicBezTo>
                  <a:lnTo>
                    <a:pt x="23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88"/>
            <p:cNvSpPr/>
            <p:nvPr/>
          </p:nvSpPr>
          <p:spPr>
            <a:xfrm>
              <a:off x="4063868" y="4211038"/>
              <a:ext cx="294396" cy="294429"/>
            </a:xfrm>
            <a:custGeom>
              <a:rect b="b" l="l" r="r" t="t"/>
              <a:pathLst>
                <a:path extrusionOk="0" h="9051" w="9050">
                  <a:moveTo>
                    <a:pt x="7502" y="1"/>
                  </a:moveTo>
                  <a:lnTo>
                    <a:pt x="7050" y="453"/>
                  </a:lnTo>
                  <a:cubicBezTo>
                    <a:pt x="7883" y="1287"/>
                    <a:pt x="8431" y="2478"/>
                    <a:pt x="8431" y="3764"/>
                  </a:cubicBezTo>
                  <a:cubicBezTo>
                    <a:pt x="8431" y="6336"/>
                    <a:pt x="6335" y="8431"/>
                    <a:pt x="3739" y="8431"/>
                  </a:cubicBezTo>
                  <a:cubicBezTo>
                    <a:pt x="2477" y="8431"/>
                    <a:pt x="1286" y="7884"/>
                    <a:pt x="453" y="7050"/>
                  </a:cubicBezTo>
                  <a:lnTo>
                    <a:pt x="0" y="7503"/>
                  </a:lnTo>
                  <a:cubicBezTo>
                    <a:pt x="953" y="8455"/>
                    <a:pt x="2287" y="9050"/>
                    <a:pt x="3739" y="9050"/>
                  </a:cubicBezTo>
                  <a:cubicBezTo>
                    <a:pt x="6645" y="9050"/>
                    <a:pt x="9050" y="6693"/>
                    <a:pt x="9050" y="3764"/>
                  </a:cubicBezTo>
                  <a:cubicBezTo>
                    <a:pt x="9050" y="2287"/>
                    <a:pt x="8455" y="954"/>
                    <a:pt x="750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1" name="Google Shape;20141;p88"/>
          <p:cNvGrpSpPr/>
          <p:nvPr/>
        </p:nvGrpSpPr>
        <p:grpSpPr>
          <a:xfrm>
            <a:off x="4765735" y="4160714"/>
            <a:ext cx="344753" cy="344753"/>
            <a:chOff x="4765735" y="4160714"/>
            <a:chExt cx="344753" cy="344753"/>
          </a:xfrm>
        </p:grpSpPr>
        <p:sp>
          <p:nvSpPr>
            <p:cNvPr id="20142" name="Google Shape;20142;p88"/>
            <p:cNvSpPr/>
            <p:nvPr/>
          </p:nvSpPr>
          <p:spPr>
            <a:xfrm>
              <a:off x="4766516" y="4200661"/>
              <a:ext cx="87571" cy="137472"/>
            </a:xfrm>
            <a:custGeom>
              <a:rect b="b" l="l" r="r" t="t"/>
              <a:pathLst>
                <a:path extrusionOk="0" h="4226" w="2692">
                  <a:moveTo>
                    <a:pt x="2112" y="0"/>
                  </a:moveTo>
                  <a:cubicBezTo>
                    <a:pt x="992" y="0"/>
                    <a:pt x="0" y="905"/>
                    <a:pt x="0" y="2106"/>
                  </a:cubicBezTo>
                  <a:cubicBezTo>
                    <a:pt x="0" y="3273"/>
                    <a:pt x="929" y="4202"/>
                    <a:pt x="2072" y="4226"/>
                  </a:cubicBezTo>
                  <a:cubicBezTo>
                    <a:pt x="1905" y="3749"/>
                    <a:pt x="1953" y="3511"/>
                    <a:pt x="1953" y="2178"/>
                  </a:cubicBezTo>
                  <a:cubicBezTo>
                    <a:pt x="1953" y="1392"/>
                    <a:pt x="2215" y="653"/>
                    <a:pt x="2691" y="82"/>
                  </a:cubicBezTo>
                  <a:cubicBezTo>
                    <a:pt x="2497" y="26"/>
                    <a:pt x="2303" y="0"/>
                    <a:pt x="211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88"/>
            <p:cNvSpPr/>
            <p:nvPr/>
          </p:nvSpPr>
          <p:spPr>
            <a:xfrm>
              <a:off x="5018266" y="4195586"/>
              <a:ext cx="92223" cy="137895"/>
            </a:xfrm>
            <a:custGeom>
              <a:rect b="b" l="l" r="r" t="t"/>
              <a:pathLst>
                <a:path extrusionOk="0" h="4239" w="2835">
                  <a:moveTo>
                    <a:pt x="681" y="1"/>
                  </a:moveTo>
                  <a:cubicBezTo>
                    <a:pt x="456" y="1"/>
                    <a:pt x="226" y="38"/>
                    <a:pt x="1" y="119"/>
                  </a:cubicBezTo>
                  <a:cubicBezTo>
                    <a:pt x="549" y="714"/>
                    <a:pt x="858" y="1500"/>
                    <a:pt x="858" y="2357"/>
                  </a:cubicBezTo>
                  <a:cubicBezTo>
                    <a:pt x="858" y="3667"/>
                    <a:pt x="906" y="3810"/>
                    <a:pt x="811" y="4239"/>
                  </a:cubicBezTo>
                  <a:cubicBezTo>
                    <a:pt x="1906" y="4167"/>
                    <a:pt x="2835" y="3286"/>
                    <a:pt x="2835" y="2119"/>
                  </a:cubicBezTo>
                  <a:cubicBezTo>
                    <a:pt x="2815" y="912"/>
                    <a:pt x="1792" y="1"/>
                    <a:pt x="681"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88"/>
            <p:cNvSpPr/>
            <p:nvPr/>
          </p:nvSpPr>
          <p:spPr>
            <a:xfrm>
              <a:off x="4765735" y="4383805"/>
              <a:ext cx="344753" cy="121662"/>
            </a:xfrm>
            <a:custGeom>
              <a:rect b="b" l="l" r="r" t="t"/>
              <a:pathLst>
                <a:path extrusionOk="0" h="3740" w="10598">
                  <a:moveTo>
                    <a:pt x="2811" y="1"/>
                  </a:moveTo>
                  <a:cubicBezTo>
                    <a:pt x="1263" y="1"/>
                    <a:pt x="0" y="1239"/>
                    <a:pt x="0" y="2787"/>
                  </a:cubicBezTo>
                  <a:lnTo>
                    <a:pt x="0" y="3454"/>
                  </a:lnTo>
                  <a:cubicBezTo>
                    <a:pt x="0" y="3597"/>
                    <a:pt x="119" y="3739"/>
                    <a:pt x="310" y="3739"/>
                  </a:cubicBezTo>
                  <a:lnTo>
                    <a:pt x="10264" y="3739"/>
                  </a:lnTo>
                  <a:cubicBezTo>
                    <a:pt x="10455" y="3739"/>
                    <a:pt x="10598" y="3597"/>
                    <a:pt x="10598" y="3454"/>
                  </a:cubicBezTo>
                  <a:lnTo>
                    <a:pt x="10598" y="2787"/>
                  </a:lnTo>
                  <a:cubicBezTo>
                    <a:pt x="10598" y="1239"/>
                    <a:pt x="9359" y="1"/>
                    <a:pt x="781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88"/>
            <p:cNvSpPr/>
            <p:nvPr/>
          </p:nvSpPr>
          <p:spPr>
            <a:xfrm>
              <a:off x="4938502" y="4383805"/>
              <a:ext cx="171986" cy="121662"/>
            </a:xfrm>
            <a:custGeom>
              <a:rect b="b" l="l" r="r" t="t"/>
              <a:pathLst>
                <a:path extrusionOk="0" h="3740" w="5287">
                  <a:moveTo>
                    <a:pt x="0" y="1"/>
                  </a:moveTo>
                  <a:lnTo>
                    <a:pt x="0" y="3739"/>
                  </a:lnTo>
                  <a:lnTo>
                    <a:pt x="4977" y="3739"/>
                  </a:lnTo>
                  <a:cubicBezTo>
                    <a:pt x="5168" y="3739"/>
                    <a:pt x="5287" y="3597"/>
                    <a:pt x="5287" y="3454"/>
                  </a:cubicBezTo>
                  <a:lnTo>
                    <a:pt x="5287" y="2787"/>
                  </a:lnTo>
                  <a:cubicBezTo>
                    <a:pt x="5287" y="1263"/>
                    <a:pt x="4096" y="48"/>
                    <a:pt x="259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88"/>
            <p:cNvSpPr/>
            <p:nvPr/>
          </p:nvSpPr>
          <p:spPr>
            <a:xfrm>
              <a:off x="4857925" y="4383805"/>
              <a:ext cx="158844" cy="120881"/>
            </a:xfrm>
            <a:custGeom>
              <a:rect b="b" l="l" r="r" t="t"/>
              <a:pathLst>
                <a:path extrusionOk="0" h="3716" w="4883">
                  <a:moveTo>
                    <a:pt x="0" y="1"/>
                  </a:moveTo>
                  <a:lnTo>
                    <a:pt x="2191" y="3573"/>
                  </a:lnTo>
                  <a:cubicBezTo>
                    <a:pt x="2251" y="3668"/>
                    <a:pt x="2358" y="3716"/>
                    <a:pt x="2465" y="3716"/>
                  </a:cubicBezTo>
                  <a:cubicBezTo>
                    <a:pt x="2572" y="3716"/>
                    <a:pt x="2679" y="3668"/>
                    <a:pt x="2739" y="3573"/>
                  </a:cubicBezTo>
                  <a:lnTo>
                    <a:pt x="488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88"/>
            <p:cNvSpPr/>
            <p:nvPr/>
          </p:nvSpPr>
          <p:spPr>
            <a:xfrm>
              <a:off x="4938502" y="4383805"/>
              <a:ext cx="72054" cy="120881"/>
            </a:xfrm>
            <a:custGeom>
              <a:rect b="b" l="l" r="r" t="t"/>
              <a:pathLst>
                <a:path extrusionOk="0" h="3716" w="2215">
                  <a:moveTo>
                    <a:pt x="0" y="1"/>
                  </a:moveTo>
                  <a:lnTo>
                    <a:pt x="0" y="3716"/>
                  </a:lnTo>
                  <a:cubicBezTo>
                    <a:pt x="119" y="3716"/>
                    <a:pt x="191" y="3644"/>
                    <a:pt x="262" y="3573"/>
                  </a:cubicBezTo>
                  <a:cubicBezTo>
                    <a:pt x="310" y="3477"/>
                    <a:pt x="2048" y="525"/>
                    <a:pt x="2096" y="429"/>
                  </a:cubicBezTo>
                  <a:cubicBezTo>
                    <a:pt x="2215" y="263"/>
                    <a:pt x="2072" y="1"/>
                    <a:pt x="18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88"/>
            <p:cNvSpPr/>
            <p:nvPr/>
          </p:nvSpPr>
          <p:spPr>
            <a:xfrm>
              <a:off x="4826143" y="4160714"/>
              <a:ext cx="222375" cy="263395"/>
            </a:xfrm>
            <a:custGeom>
              <a:rect b="b" l="l" r="r" t="t"/>
              <a:pathLst>
                <a:path extrusionOk="0" h="8097" w="6836">
                  <a:moveTo>
                    <a:pt x="3454" y="0"/>
                  </a:moveTo>
                  <a:cubicBezTo>
                    <a:pt x="1477" y="0"/>
                    <a:pt x="1" y="1572"/>
                    <a:pt x="1" y="3429"/>
                  </a:cubicBezTo>
                  <a:lnTo>
                    <a:pt x="1" y="4668"/>
                  </a:lnTo>
                  <a:cubicBezTo>
                    <a:pt x="1" y="6573"/>
                    <a:pt x="1501" y="8097"/>
                    <a:pt x="3406" y="8097"/>
                  </a:cubicBezTo>
                  <a:cubicBezTo>
                    <a:pt x="5288" y="8097"/>
                    <a:pt x="6812" y="6549"/>
                    <a:pt x="6836" y="4668"/>
                  </a:cubicBezTo>
                  <a:lnTo>
                    <a:pt x="6836" y="3453"/>
                  </a:lnTo>
                  <a:cubicBezTo>
                    <a:pt x="6836" y="1572"/>
                    <a:pt x="5312" y="0"/>
                    <a:pt x="345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88"/>
            <p:cNvSpPr/>
            <p:nvPr/>
          </p:nvSpPr>
          <p:spPr>
            <a:xfrm>
              <a:off x="4938502" y="4160714"/>
              <a:ext cx="110797" cy="262647"/>
            </a:xfrm>
            <a:custGeom>
              <a:rect b="b" l="l" r="r" t="t"/>
              <a:pathLst>
                <a:path extrusionOk="0" h="8074" w="3406">
                  <a:moveTo>
                    <a:pt x="0" y="0"/>
                  </a:moveTo>
                  <a:lnTo>
                    <a:pt x="0" y="8073"/>
                  </a:lnTo>
                  <a:cubicBezTo>
                    <a:pt x="1858" y="8073"/>
                    <a:pt x="3382" y="6525"/>
                    <a:pt x="3405" y="4644"/>
                  </a:cubicBezTo>
                  <a:lnTo>
                    <a:pt x="3405" y="3406"/>
                  </a:lnTo>
                  <a:cubicBezTo>
                    <a:pt x="3405" y="1524"/>
                    <a:pt x="1858" y="0"/>
                    <a:pt x="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88"/>
            <p:cNvSpPr/>
            <p:nvPr/>
          </p:nvSpPr>
          <p:spPr>
            <a:xfrm>
              <a:off x="4812221" y="4283092"/>
              <a:ext cx="251034" cy="20169"/>
            </a:xfrm>
            <a:custGeom>
              <a:rect b="b" l="l" r="r" t="t"/>
              <a:pathLst>
                <a:path extrusionOk="0" h="620" w="7717">
                  <a:moveTo>
                    <a:pt x="286" y="1"/>
                  </a:moveTo>
                  <a:cubicBezTo>
                    <a:pt x="119" y="1"/>
                    <a:pt x="0" y="144"/>
                    <a:pt x="0" y="310"/>
                  </a:cubicBezTo>
                  <a:cubicBezTo>
                    <a:pt x="24" y="501"/>
                    <a:pt x="143" y="620"/>
                    <a:pt x="334" y="620"/>
                  </a:cubicBezTo>
                  <a:lnTo>
                    <a:pt x="7383" y="620"/>
                  </a:lnTo>
                  <a:cubicBezTo>
                    <a:pt x="7573" y="620"/>
                    <a:pt x="7669" y="501"/>
                    <a:pt x="7716" y="358"/>
                  </a:cubicBezTo>
                  <a:cubicBezTo>
                    <a:pt x="7716" y="144"/>
                    <a:pt x="7573" y="1"/>
                    <a:pt x="735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88"/>
            <p:cNvSpPr/>
            <p:nvPr/>
          </p:nvSpPr>
          <p:spPr>
            <a:xfrm>
              <a:off x="4938502" y="4283092"/>
              <a:ext cx="124753" cy="20169"/>
            </a:xfrm>
            <a:custGeom>
              <a:rect b="b" l="l" r="r" t="t"/>
              <a:pathLst>
                <a:path extrusionOk="0" h="620" w="3835">
                  <a:moveTo>
                    <a:pt x="0" y="1"/>
                  </a:moveTo>
                  <a:lnTo>
                    <a:pt x="0" y="620"/>
                  </a:lnTo>
                  <a:lnTo>
                    <a:pt x="3501" y="620"/>
                  </a:lnTo>
                  <a:cubicBezTo>
                    <a:pt x="3644" y="620"/>
                    <a:pt x="3787" y="501"/>
                    <a:pt x="3787" y="358"/>
                  </a:cubicBezTo>
                  <a:cubicBezTo>
                    <a:pt x="3834" y="144"/>
                    <a:pt x="3691" y="1"/>
                    <a:pt x="350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88"/>
            <p:cNvSpPr/>
            <p:nvPr/>
          </p:nvSpPr>
          <p:spPr>
            <a:xfrm>
              <a:off x="4905939" y="4342752"/>
              <a:ext cx="62002" cy="20169"/>
            </a:xfrm>
            <a:custGeom>
              <a:rect b="b" l="l" r="r" t="t"/>
              <a:pathLst>
                <a:path extrusionOk="0" h="620" w="1906">
                  <a:moveTo>
                    <a:pt x="334" y="0"/>
                  </a:moveTo>
                  <a:cubicBezTo>
                    <a:pt x="144" y="0"/>
                    <a:pt x="1" y="191"/>
                    <a:pt x="25" y="358"/>
                  </a:cubicBezTo>
                  <a:cubicBezTo>
                    <a:pt x="72" y="501"/>
                    <a:pt x="215" y="620"/>
                    <a:pt x="358" y="620"/>
                  </a:cubicBezTo>
                  <a:lnTo>
                    <a:pt x="1596" y="620"/>
                  </a:lnTo>
                  <a:cubicBezTo>
                    <a:pt x="1787" y="620"/>
                    <a:pt x="1906" y="477"/>
                    <a:pt x="1882" y="262"/>
                  </a:cubicBez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88"/>
            <p:cNvSpPr/>
            <p:nvPr/>
          </p:nvSpPr>
          <p:spPr>
            <a:xfrm>
              <a:off x="4938502" y="4342752"/>
              <a:ext cx="31001" cy="20169"/>
            </a:xfrm>
            <a:custGeom>
              <a:rect b="b" l="l" r="r" t="t"/>
              <a:pathLst>
                <a:path extrusionOk="0" h="620" w="953">
                  <a:moveTo>
                    <a:pt x="0" y="0"/>
                  </a:moveTo>
                  <a:lnTo>
                    <a:pt x="0" y="620"/>
                  </a:lnTo>
                  <a:lnTo>
                    <a:pt x="595" y="620"/>
                  </a:lnTo>
                  <a:cubicBezTo>
                    <a:pt x="738" y="620"/>
                    <a:pt x="881" y="501"/>
                    <a:pt x="905" y="358"/>
                  </a:cubicBezTo>
                  <a:cubicBezTo>
                    <a:pt x="953" y="143"/>
                    <a:pt x="786" y="0"/>
                    <a:pt x="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88"/>
            <p:cNvSpPr/>
            <p:nvPr/>
          </p:nvSpPr>
          <p:spPr>
            <a:xfrm>
              <a:off x="4866448" y="4261394"/>
              <a:ext cx="62002" cy="62035"/>
            </a:xfrm>
            <a:custGeom>
              <a:rect b="b" l="l" r="r" t="t"/>
              <a:pathLst>
                <a:path extrusionOk="0" h="1907" w="1906">
                  <a:moveTo>
                    <a:pt x="953" y="1"/>
                  </a:moveTo>
                  <a:cubicBezTo>
                    <a:pt x="405" y="1"/>
                    <a:pt x="0" y="430"/>
                    <a:pt x="0" y="953"/>
                  </a:cubicBezTo>
                  <a:cubicBezTo>
                    <a:pt x="0" y="1501"/>
                    <a:pt x="405" y="1906"/>
                    <a:pt x="953" y="1906"/>
                  </a:cubicBezTo>
                  <a:cubicBezTo>
                    <a:pt x="1501" y="1906"/>
                    <a:pt x="1905" y="1501"/>
                    <a:pt x="1905" y="953"/>
                  </a:cubicBezTo>
                  <a:cubicBezTo>
                    <a:pt x="1905" y="430"/>
                    <a:pt x="1477" y="1"/>
                    <a:pt x="95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88"/>
            <p:cNvSpPr/>
            <p:nvPr/>
          </p:nvSpPr>
          <p:spPr>
            <a:xfrm>
              <a:off x="4946992" y="4261394"/>
              <a:ext cx="62035" cy="62035"/>
            </a:xfrm>
            <a:custGeom>
              <a:rect b="b" l="l" r="r" t="t"/>
              <a:pathLst>
                <a:path extrusionOk="0" h="1907" w="1907">
                  <a:moveTo>
                    <a:pt x="954" y="1"/>
                  </a:moveTo>
                  <a:cubicBezTo>
                    <a:pt x="406" y="1"/>
                    <a:pt x="1" y="430"/>
                    <a:pt x="1" y="953"/>
                  </a:cubicBezTo>
                  <a:cubicBezTo>
                    <a:pt x="1" y="1501"/>
                    <a:pt x="406" y="1906"/>
                    <a:pt x="954" y="1906"/>
                  </a:cubicBezTo>
                  <a:cubicBezTo>
                    <a:pt x="1477" y="1906"/>
                    <a:pt x="1906" y="1501"/>
                    <a:pt x="1906" y="953"/>
                  </a:cubicBezTo>
                  <a:cubicBezTo>
                    <a:pt x="1906" y="430"/>
                    <a:pt x="1477" y="1"/>
                    <a:pt x="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88"/>
            <p:cNvSpPr/>
            <p:nvPr/>
          </p:nvSpPr>
          <p:spPr>
            <a:xfrm>
              <a:off x="4886584" y="4281563"/>
              <a:ext cx="22511" cy="21698"/>
            </a:xfrm>
            <a:custGeom>
              <a:rect b="b" l="l" r="r" t="t"/>
              <a:pathLst>
                <a:path extrusionOk="0" h="667" w="692">
                  <a:moveTo>
                    <a:pt x="334" y="0"/>
                  </a:moveTo>
                  <a:cubicBezTo>
                    <a:pt x="143" y="0"/>
                    <a:pt x="0" y="167"/>
                    <a:pt x="0" y="333"/>
                  </a:cubicBezTo>
                  <a:cubicBezTo>
                    <a:pt x="0" y="524"/>
                    <a:pt x="143" y="667"/>
                    <a:pt x="334" y="667"/>
                  </a:cubicBezTo>
                  <a:cubicBezTo>
                    <a:pt x="524" y="667"/>
                    <a:pt x="667" y="524"/>
                    <a:pt x="667" y="333"/>
                  </a:cubicBezTo>
                  <a:cubicBezTo>
                    <a:pt x="691" y="167"/>
                    <a:pt x="548"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88"/>
            <p:cNvSpPr/>
            <p:nvPr/>
          </p:nvSpPr>
          <p:spPr>
            <a:xfrm>
              <a:off x="4967161" y="4281563"/>
              <a:ext cx="21698" cy="21698"/>
            </a:xfrm>
            <a:custGeom>
              <a:rect b="b" l="l" r="r" t="t"/>
              <a:pathLst>
                <a:path extrusionOk="0" h="667" w="667">
                  <a:moveTo>
                    <a:pt x="334" y="0"/>
                  </a:moveTo>
                  <a:cubicBezTo>
                    <a:pt x="143" y="0"/>
                    <a:pt x="0" y="167"/>
                    <a:pt x="0" y="333"/>
                  </a:cubicBezTo>
                  <a:cubicBezTo>
                    <a:pt x="0" y="524"/>
                    <a:pt x="143" y="667"/>
                    <a:pt x="334" y="667"/>
                  </a:cubicBezTo>
                  <a:cubicBezTo>
                    <a:pt x="500" y="667"/>
                    <a:pt x="667" y="524"/>
                    <a:pt x="667" y="333"/>
                  </a:cubicBezTo>
                  <a:cubicBezTo>
                    <a:pt x="667" y="167"/>
                    <a:pt x="500"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8" name="Google Shape;20158;p88"/>
          <p:cNvGrpSpPr/>
          <p:nvPr/>
        </p:nvGrpSpPr>
        <p:grpSpPr>
          <a:xfrm>
            <a:off x="5517178" y="4159933"/>
            <a:ext cx="344005" cy="344753"/>
            <a:chOff x="5517178" y="4159933"/>
            <a:chExt cx="344005" cy="344753"/>
          </a:xfrm>
        </p:grpSpPr>
        <p:sp>
          <p:nvSpPr>
            <p:cNvPr id="20159" name="Google Shape;20159;p88"/>
            <p:cNvSpPr/>
            <p:nvPr/>
          </p:nvSpPr>
          <p:spPr>
            <a:xfrm>
              <a:off x="5679080" y="4419458"/>
              <a:ext cx="20169" cy="30220"/>
            </a:xfrm>
            <a:custGeom>
              <a:rect b="b" l="l" r="r" t="t"/>
              <a:pathLst>
                <a:path extrusionOk="0" h="929" w="620">
                  <a:moveTo>
                    <a:pt x="1" y="0"/>
                  </a:moveTo>
                  <a:lnTo>
                    <a:pt x="1" y="929"/>
                  </a:lnTo>
                  <a:cubicBezTo>
                    <a:pt x="108" y="881"/>
                    <a:pt x="209" y="857"/>
                    <a:pt x="310" y="857"/>
                  </a:cubicBezTo>
                  <a:cubicBezTo>
                    <a:pt x="411" y="857"/>
                    <a:pt x="513" y="881"/>
                    <a:pt x="620" y="929"/>
                  </a:cubicBezTo>
                  <a:lnTo>
                    <a:pt x="620" y="0"/>
                  </a:lnTo>
                  <a:cubicBezTo>
                    <a:pt x="513" y="12"/>
                    <a:pt x="411" y="18"/>
                    <a:pt x="310" y="18"/>
                  </a:cubicBezTo>
                  <a:cubicBezTo>
                    <a:pt x="209" y="18"/>
                    <a:pt x="108" y="12"/>
                    <a:pt x="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88"/>
            <p:cNvSpPr/>
            <p:nvPr/>
          </p:nvSpPr>
          <p:spPr>
            <a:xfrm>
              <a:off x="5689945" y="4419458"/>
              <a:ext cx="9304" cy="30220"/>
            </a:xfrm>
            <a:custGeom>
              <a:rect b="b" l="l" r="r" t="t"/>
              <a:pathLst>
                <a:path extrusionOk="0" h="929" w="286">
                  <a:moveTo>
                    <a:pt x="0" y="0"/>
                  </a:moveTo>
                  <a:lnTo>
                    <a:pt x="0" y="857"/>
                  </a:lnTo>
                  <a:cubicBezTo>
                    <a:pt x="72" y="857"/>
                    <a:pt x="191" y="881"/>
                    <a:pt x="286" y="929"/>
                  </a:cubicBezTo>
                  <a:lnTo>
                    <a:pt x="286" y="0"/>
                  </a:lnTo>
                  <a:cubicBezTo>
                    <a:pt x="238" y="12"/>
                    <a:pt x="185" y="18"/>
                    <a:pt x="134" y="18"/>
                  </a:cubicBezTo>
                  <a:cubicBezTo>
                    <a:pt x="83" y="18"/>
                    <a:pt x="36" y="12"/>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88"/>
            <p:cNvSpPr/>
            <p:nvPr/>
          </p:nvSpPr>
          <p:spPr>
            <a:xfrm>
              <a:off x="5742611" y="4386147"/>
              <a:ext cx="35653" cy="36434"/>
            </a:xfrm>
            <a:custGeom>
              <a:rect b="b" l="l" r="r" t="t"/>
              <a:pathLst>
                <a:path extrusionOk="0" h="1120" w="1096">
                  <a:moveTo>
                    <a:pt x="453" y="0"/>
                  </a:moveTo>
                  <a:cubicBezTo>
                    <a:pt x="310" y="191"/>
                    <a:pt x="143" y="333"/>
                    <a:pt x="0" y="453"/>
                  </a:cubicBezTo>
                  <a:lnTo>
                    <a:pt x="667" y="1119"/>
                  </a:lnTo>
                  <a:cubicBezTo>
                    <a:pt x="739" y="905"/>
                    <a:pt x="905" y="762"/>
                    <a:pt x="1096" y="667"/>
                  </a:cubicBezTo>
                  <a:lnTo>
                    <a:pt x="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88"/>
            <p:cNvSpPr/>
            <p:nvPr/>
          </p:nvSpPr>
          <p:spPr>
            <a:xfrm>
              <a:off x="5775922" y="4322616"/>
              <a:ext cx="30253" cy="20169"/>
            </a:xfrm>
            <a:custGeom>
              <a:rect b="b" l="l" r="r" t="t"/>
              <a:pathLst>
                <a:path extrusionOk="0" h="620" w="930">
                  <a:moveTo>
                    <a:pt x="0" y="0"/>
                  </a:moveTo>
                  <a:cubicBezTo>
                    <a:pt x="24" y="215"/>
                    <a:pt x="24" y="405"/>
                    <a:pt x="0" y="619"/>
                  </a:cubicBezTo>
                  <a:lnTo>
                    <a:pt x="929" y="619"/>
                  </a:lnTo>
                  <a:cubicBezTo>
                    <a:pt x="858" y="405"/>
                    <a:pt x="858" y="215"/>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88"/>
            <p:cNvSpPr/>
            <p:nvPr/>
          </p:nvSpPr>
          <p:spPr>
            <a:xfrm>
              <a:off x="5742611" y="4242820"/>
              <a:ext cx="35653" cy="36434"/>
            </a:xfrm>
            <a:custGeom>
              <a:rect b="b" l="l" r="r" t="t"/>
              <a:pathLst>
                <a:path extrusionOk="0" h="1120" w="1096">
                  <a:moveTo>
                    <a:pt x="667" y="0"/>
                  </a:moveTo>
                  <a:lnTo>
                    <a:pt x="0" y="667"/>
                  </a:lnTo>
                  <a:cubicBezTo>
                    <a:pt x="191" y="810"/>
                    <a:pt x="334" y="953"/>
                    <a:pt x="453" y="1120"/>
                  </a:cubicBezTo>
                  <a:lnTo>
                    <a:pt x="1096" y="453"/>
                  </a:lnTo>
                  <a:cubicBezTo>
                    <a:pt x="905" y="358"/>
                    <a:pt x="763" y="215"/>
                    <a:pt x="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88"/>
            <p:cNvSpPr/>
            <p:nvPr/>
          </p:nvSpPr>
          <p:spPr>
            <a:xfrm>
              <a:off x="5679080" y="4215690"/>
              <a:ext cx="20169" cy="30253"/>
            </a:xfrm>
            <a:custGeom>
              <a:rect b="b" l="l" r="r" t="t"/>
              <a:pathLst>
                <a:path extrusionOk="0" h="930" w="620">
                  <a:moveTo>
                    <a:pt x="1" y="1"/>
                  </a:moveTo>
                  <a:lnTo>
                    <a:pt x="1" y="930"/>
                  </a:lnTo>
                  <a:cubicBezTo>
                    <a:pt x="108" y="918"/>
                    <a:pt x="209" y="912"/>
                    <a:pt x="310" y="912"/>
                  </a:cubicBezTo>
                  <a:cubicBezTo>
                    <a:pt x="411" y="912"/>
                    <a:pt x="513" y="918"/>
                    <a:pt x="620" y="930"/>
                  </a:cubicBezTo>
                  <a:lnTo>
                    <a:pt x="620" y="1"/>
                  </a:lnTo>
                  <a:cubicBezTo>
                    <a:pt x="513" y="37"/>
                    <a:pt x="411" y="54"/>
                    <a:pt x="310" y="54"/>
                  </a:cubicBezTo>
                  <a:cubicBezTo>
                    <a:pt x="209" y="54"/>
                    <a:pt x="108" y="37"/>
                    <a:pt x="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88"/>
            <p:cNvSpPr/>
            <p:nvPr/>
          </p:nvSpPr>
          <p:spPr>
            <a:xfrm>
              <a:off x="5689945" y="4215690"/>
              <a:ext cx="9304" cy="30253"/>
            </a:xfrm>
            <a:custGeom>
              <a:rect b="b" l="l" r="r" t="t"/>
              <a:pathLst>
                <a:path extrusionOk="0" h="930" w="286">
                  <a:moveTo>
                    <a:pt x="286" y="1"/>
                  </a:moveTo>
                  <a:cubicBezTo>
                    <a:pt x="216" y="36"/>
                    <a:pt x="134" y="58"/>
                    <a:pt x="66" y="58"/>
                  </a:cubicBezTo>
                  <a:cubicBezTo>
                    <a:pt x="42" y="58"/>
                    <a:pt x="19" y="55"/>
                    <a:pt x="0" y="49"/>
                  </a:cubicBezTo>
                  <a:lnTo>
                    <a:pt x="0" y="906"/>
                  </a:lnTo>
                  <a:cubicBezTo>
                    <a:pt x="72" y="906"/>
                    <a:pt x="191" y="930"/>
                    <a:pt x="286" y="930"/>
                  </a:cubicBezTo>
                  <a:lnTo>
                    <a:pt x="28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88"/>
            <p:cNvSpPr/>
            <p:nvPr/>
          </p:nvSpPr>
          <p:spPr>
            <a:xfrm>
              <a:off x="5598503" y="4242820"/>
              <a:ext cx="35685" cy="36434"/>
            </a:xfrm>
            <a:custGeom>
              <a:rect b="b" l="l" r="r" t="t"/>
              <a:pathLst>
                <a:path extrusionOk="0" h="1120" w="1097">
                  <a:moveTo>
                    <a:pt x="453" y="0"/>
                  </a:moveTo>
                  <a:cubicBezTo>
                    <a:pt x="358" y="215"/>
                    <a:pt x="215" y="358"/>
                    <a:pt x="1" y="453"/>
                  </a:cubicBezTo>
                  <a:lnTo>
                    <a:pt x="668" y="1120"/>
                  </a:lnTo>
                  <a:cubicBezTo>
                    <a:pt x="811" y="929"/>
                    <a:pt x="954" y="786"/>
                    <a:pt x="1096" y="667"/>
                  </a:cubicBezTo>
                  <a:lnTo>
                    <a:pt x="45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88"/>
            <p:cNvSpPr/>
            <p:nvPr/>
          </p:nvSpPr>
          <p:spPr>
            <a:xfrm>
              <a:off x="5572186" y="4322616"/>
              <a:ext cx="30253" cy="20169"/>
            </a:xfrm>
            <a:custGeom>
              <a:rect b="b" l="l" r="r" t="t"/>
              <a:pathLst>
                <a:path extrusionOk="0" h="620" w="930">
                  <a:moveTo>
                    <a:pt x="0" y="0"/>
                  </a:moveTo>
                  <a:cubicBezTo>
                    <a:pt x="96" y="215"/>
                    <a:pt x="96" y="405"/>
                    <a:pt x="0" y="619"/>
                  </a:cubicBezTo>
                  <a:lnTo>
                    <a:pt x="929" y="619"/>
                  </a:lnTo>
                  <a:cubicBezTo>
                    <a:pt x="905" y="405"/>
                    <a:pt x="905" y="215"/>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88"/>
            <p:cNvSpPr/>
            <p:nvPr/>
          </p:nvSpPr>
          <p:spPr>
            <a:xfrm>
              <a:off x="5598503" y="4386147"/>
              <a:ext cx="35685" cy="36434"/>
            </a:xfrm>
            <a:custGeom>
              <a:rect b="b" l="l" r="r" t="t"/>
              <a:pathLst>
                <a:path extrusionOk="0" h="1120" w="1097">
                  <a:moveTo>
                    <a:pt x="668" y="0"/>
                  </a:moveTo>
                  <a:lnTo>
                    <a:pt x="1" y="667"/>
                  </a:lnTo>
                  <a:cubicBezTo>
                    <a:pt x="215" y="762"/>
                    <a:pt x="358" y="929"/>
                    <a:pt x="453" y="1119"/>
                  </a:cubicBezTo>
                  <a:lnTo>
                    <a:pt x="1096" y="453"/>
                  </a:lnTo>
                  <a:cubicBezTo>
                    <a:pt x="954" y="333"/>
                    <a:pt x="811" y="191"/>
                    <a:pt x="6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88"/>
            <p:cNvSpPr/>
            <p:nvPr/>
          </p:nvSpPr>
          <p:spPr>
            <a:xfrm>
              <a:off x="5598503" y="4241258"/>
              <a:ext cx="182103" cy="182103"/>
            </a:xfrm>
            <a:custGeom>
              <a:rect b="b" l="l" r="r" t="t"/>
              <a:pathLst>
                <a:path extrusionOk="0" h="5598" w="5598">
                  <a:moveTo>
                    <a:pt x="2811" y="1"/>
                  </a:moveTo>
                  <a:cubicBezTo>
                    <a:pt x="1263" y="1"/>
                    <a:pt x="1" y="1239"/>
                    <a:pt x="1" y="2787"/>
                  </a:cubicBezTo>
                  <a:cubicBezTo>
                    <a:pt x="1" y="4335"/>
                    <a:pt x="1263" y="5597"/>
                    <a:pt x="2811" y="5597"/>
                  </a:cubicBezTo>
                  <a:cubicBezTo>
                    <a:pt x="4311" y="5597"/>
                    <a:pt x="5574" y="4335"/>
                    <a:pt x="5597" y="2787"/>
                  </a:cubicBezTo>
                  <a:cubicBezTo>
                    <a:pt x="5597" y="1239"/>
                    <a:pt x="4335" y="1"/>
                    <a:pt x="281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88"/>
            <p:cNvSpPr/>
            <p:nvPr/>
          </p:nvSpPr>
          <p:spPr>
            <a:xfrm>
              <a:off x="5689945" y="4242039"/>
              <a:ext cx="89880" cy="182070"/>
            </a:xfrm>
            <a:custGeom>
              <a:rect b="b" l="l" r="r" t="t"/>
              <a:pathLst>
                <a:path extrusionOk="0" h="5597" w="2763">
                  <a:moveTo>
                    <a:pt x="0" y="1"/>
                  </a:moveTo>
                  <a:lnTo>
                    <a:pt x="0" y="5597"/>
                  </a:lnTo>
                  <a:cubicBezTo>
                    <a:pt x="72" y="5597"/>
                    <a:pt x="191" y="5573"/>
                    <a:pt x="286" y="5573"/>
                  </a:cubicBezTo>
                  <a:cubicBezTo>
                    <a:pt x="1643" y="5430"/>
                    <a:pt x="2763" y="4240"/>
                    <a:pt x="2763" y="2811"/>
                  </a:cubicBezTo>
                  <a:cubicBezTo>
                    <a:pt x="2763" y="1334"/>
                    <a:pt x="1691" y="191"/>
                    <a:pt x="286" y="24"/>
                  </a:cubicBezTo>
                  <a:cubicBezTo>
                    <a:pt x="191" y="1"/>
                    <a:pt x="119"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88"/>
            <p:cNvSpPr/>
            <p:nvPr/>
          </p:nvSpPr>
          <p:spPr>
            <a:xfrm>
              <a:off x="5618672" y="4262175"/>
              <a:ext cx="141798" cy="141798"/>
            </a:xfrm>
            <a:custGeom>
              <a:rect b="b" l="l" r="r" t="t"/>
              <a:pathLst>
                <a:path extrusionOk="0" h="4359" w="4359">
                  <a:moveTo>
                    <a:pt x="2191" y="1"/>
                  </a:moveTo>
                  <a:cubicBezTo>
                    <a:pt x="1000" y="1"/>
                    <a:pt x="0" y="1001"/>
                    <a:pt x="0" y="2192"/>
                  </a:cubicBezTo>
                  <a:cubicBezTo>
                    <a:pt x="0" y="3382"/>
                    <a:pt x="1000" y="4359"/>
                    <a:pt x="2191" y="4359"/>
                  </a:cubicBezTo>
                  <a:cubicBezTo>
                    <a:pt x="3382" y="4359"/>
                    <a:pt x="4358" y="3382"/>
                    <a:pt x="4358" y="2192"/>
                  </a:cubicBezTo>
                  <a:cubicBezTo>
                    <a:pt x="4358" y="953"/>
                    <a:pt x="3382" y="1"/>
                    <a:pt x="219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88"/>
            <p:cNvSpPr/>
            <p:nvPr/>
          </p:nvSpPr>
          <p:spPr>
            <a:xfrm>
              <a:off x="5689945" y="4262175"/>
              <a:ext cx="70525" cy="141798"/>
            </a:xfrm>
            <a:custGeom>
              <a:rect b="b" l="l" r="r" t="t"/>
              <a:pathLst>
                <a:path extrusionOk="0" h="4359" w="2168">
                  <a:moveTo>
                    <a:pt x="0" y="1"/>
                  </a:moveTo>
                  <a:lnTo>
                    <a:pt x="0" y="4359"/>
                  </a:lnTo>
                  <a:cubicBezTo>
                    <a:pt x="1191" y="4359"/>
                    <a:pt x="2167" y="3382"/>
                    <a:pt x="2167" y="2192"/>
                  </a:cubicBezTo>
                  <a:cubicBezTo>
                    <a:pt x="2167" y="953"/>
                    <a:pt x="1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88"/>
            <p:cNvSpPr/>
            <p:nvPr/>
          </p:nvSpPr>
          <p:spPr>
            <a:xfrm>
              <a:off x="5671338" y="4282116"/>
              <a:ext cx="36434" cy="101168"/>
            </a:xfrm>
            <a:custGeom>
              <a:rect b="b" l="l" r="r" t="t"/>
              <a:pathLst>
                <a:path extrusionOk="0" h="3110" w="1120">
                  <a:moveTo>
                    <a:pt x="766" y="0"/>
                  </a:moveTo>
                  <a:cubicBezTo>
                    <a:pt x="677" y="0"/>
                    <a:pt x="590" y="37"/>
                    <a:pt x="524" y="102"/>
                  </a:cubicBezTo>
                  <a:lnTo>
                    <a:pt x="120" y="626"/>
                  </a:lnTo>
                  <a:cubicBezTo>
                    <a:pt x="24" y="745"/>
                    <a:pt x="24" y="888"/>
                    <a:pt x="120" y="1007"/>
                  </a:cubicBezTo>
                  <a:lnTo>
                    <a:pt x="358" y="1293"/>
                  </a:lnTo>
                  <a:lnTo>
                    <a:pt x="120" y="1602"/>
                  </a:lnTo>
                  <a:cubicBezTo>
                    <a:pt x="24" y="1722"/>
                    <a:pt x="24" y="1864"/>
                    <a:pt x="120" y="1983"/>
                  </a:cubicBezTo>
                  <a:lnTo>
                    <a:pt x="358" y="2293"/>
                  </a:lnTo>
                  <a:lnTo>
                    <a:pt x="120" y="2579"/>
                  </a:lnTo>
                  <a:cubicBezTo>
                    <a:pt x="1" y="2722"/>
                    <a:pt x="24" y="2912"/>
                    <a:pt x="143" y="3031"/>
                  </a:cubicBezTo>
                  <a:cubicBezTo>
                    <a:pt x="197" y="3085"/>
                    <a:pt x="270" y="3110"/>
                    <a:pt x="345" y="3110"/>
                  </a:cubicBezTo>
                  <a:cubicBezTo>
                    <a:pt x="436" y="3110"/>
                    <a:pt x="530" y="3073"/>
                    <a:pt x="596" y="3008"/>
                  </a:cubicBezTo>
                  <a:lnTo>
                    <a:pt x="1001" y="2484"/>
                  </a:lnTo>
                  <a:cubicBezTo>
                    <a:pt x="1096" y="2365"/>
                    <a:pt x="1096" y="2222"/>
                    <a:pt x="1001" y="2103"/>
                  </a:cubicBezTo>
                  <a:lnTo>
                    <a:pt x="763" y="1817"/>
                  </a:lnTo>
                  <a:lnTo>
                    <a:pt x="1001" y="1507"/>
                  </a:lnTo>
                  <a:cubicBezTo>
                    <a:pt x="1096" y="1388"/>
                    <a:pt x="1096" y="1245"/>
                    <a:pt x="1001" y="1126"/>
                  </a:cubicBezTo>
                  <a:lnTo>
                    <a:pt x="763" y="817"/>
                  </a:lnTo>
                  <a:lnTo>
                    <a:pt x="1001" y="531"/>
                  </a:lnTo>
                  <a:cubicBezTo>
                    <a:pt x="1120" y="388"/>
                    <a:pt x="1096" y="197"/>
                    <a:pt x="977" y="78"/>
                  </a:cubicBezTo>
                  <a:cubicBezTo>
                    <a:pt x="913" y="25"/>
                    <a:pt x="839" y="0"/>
                    <a:pt x="766"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88"/>
            <p:cNvSpPr/>
            <p:nvPr/>
          </p:nvSpPr>
          <p:spPr>
            <a:xfrm>
              <a:off x="5688384" y="4282018"/>
              <a:ext cx="18607" cy="98729"/>
            </a:xfrm>
            <a:custGeom>
              <a:rect b="b" l="l" r="r" t="t"/>
              <a:pathLst>
                <a:path extrusionOk="0" h="3035" w="572">
                  <a:moveTo>
                    <a:pt x="228" y="1"/>
                  </a:moveTo>
                  <a:cubicBezTo>
                    <a:pt x="146" y="1"/>
                    <a:pt x="63" y="31"/>
                    <a:pt x="0" y="81"/>
                  </a:cubicBezTo>
                  <a:lnTo>
                    <a:pt x="0" y="3034"/>
                  </a:lnTo>
                  <a:lnTo>
                    <a:pt x="48" y="3011"/>
                  </a:lnTo>
                  <a:lnTo>
                    <a:pt x="453" y="2487"/>
                  </a:lnTo>
                  <a:cubicBezTo>
                    <a:pt x="548" y="2368"/>
                    <a:pt x="548" y="2225"/>
                    <a:pt x="453" y="2106"/>
                  </a:cubicBezTo>
                  <a:lnTo>
                    <a:pt x="215" y="1820"/>
                  </a:lnTo>
                  <a:lnTo>
                    <a:pt x="453" y="1510"/>
                  </a:lnTo>
                  <a:cubicBezTo>
                    <a:pt x="572" y="1391"/>
                    <a:pt x="572" y="1224"/>
                    <a:pt x="453" y="1129"/>
                  </a:cubicBezTo>
                  <a:lnTo>
                    <a:pt x="215" y="820"/>
                  </a:lnTo>
                  <a:lnTo>
                    <a:pt x="453" y="534"/>
                  </a:lnTo>
                  <a:cubicBezTo>
                    <a:pt x="572" y="391"/>
                    <a:pt x="548" y="200"/>
                    <a:pt x="429" y="81"/>
                  </a:cubicBezTo>
                  <a:cubicBezTo>
                    <a:pt x="373" y="25"/>
                    <a:pt x="301" y="1"/>
                    <a:pt x="2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88"/>
            <p:cNvSpPr/>
            <p:nvPr/>
          </p:nvSpPr>
          <p:spPr>
            <a:xfrm>
              <a:off x="5659725" y="4160714"/>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88"/>
            <p:cNvSpPr/>
            <p:nvPr/>
          </p:nvSpPr>
          <p:spPr>
            <a:xfrm>
              <a:off x="5689945" y="4159933"/>
              <a:ext cx="29472" cy="60441"/>
            </a:xfrm>
            <a:custGeom>
              <a:rect b="b" l="l" r="r" t="t"/>
              <a:pathLst>
                <a:path extrusionOk="0" h="1858" w="906">
                  <a:moveTo>
                    <a:pt x="0" y="0"/>
                  </a:moveTo>
                  <a:lnTo>
                    <a:pt x="0" y="1858"/>
                  </a:lnTo>
                  <a:cubicBezTo>
                    <a:pt x="72" y="1858"/>
                    <a:pt x="191" y="1834"/>
                    <a:pt x="286" y="1810"/>
                  </a:cubicBezTo>
                  <a:cubicBezTo>
                    <a:pt x="643" y="1691"/>
                    <a:pt x="905" y="1358"/>
                    <a:pt x="905" y="953"/>
                  </a:cubicBezTo>
                  <a:cubicBezTo>
                    <a:pt x="905" y="453"/>
                    <a:pt x="500" y="24"/>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88"/>
            <p:cNvSpPr/>
            <p:nvPr/>
          </p:nvSpPr>
          <p:spPr>
            <a:xfrm>
              <a:off x="5679861" y="4180850"/>
              <a:ext cx="19388" cy="19388"/>
            </a:xfrm>
            <a:custGeom>
              <a:rect b="b" l="l" r="r" t="t"/>
              <a:pathLst>
                <a:path extrusionOk="0" h="596" w="596">
                  <a:moveTo>
                    <a:pt x="310" y="0"/>
                  </a:moveTo>
                  <a:cubicBezTo>
                    <a:pt x="143" y="0"/>
                    <a:pt x="0" y="119"/>
                    <a:pt x="0" y="310"/>
                  </a:cubicBezTo>
                  <a:cubicBezTo>
                    <a:pt x="0" y="453"/>
                    <a:pt x="120" y="596"/>
                    <a:pt x="310" y="596"/>
                  </a:cubicBezTo>
                  <a:cubicBezTo>
                    <a:pt x="453" y="596"/>
                    <a:pt x="596" y="477"/>
                    <a:pt x="596" y="310"/>
                  </a:cubicBezTo>
                  <a:cubicBezTo>
                    <a:pt x="596" y="167"/>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88"/>
            <p:cNvSpPr/>
            <p:nvPr/>
          </p:nvSpPr>
          <p:spPr>
            <a:xfrm>
              <a:off x="5689945" y="4180069"/>
              <a:ext cx="9304" cy="20169"/>
            </a:xfrm>
            <a:custGeom>
              <a:rect b="b" l="l" r="r" t="t"/>
              <a:pathLst>
                <a:path extrusionOk="0" h="620" w="286">
                  <a:moveTo>
                    <a:pt x="0" y="0"/>
                  </a:moveTo>
                  <a:lnTo>
                    <a:pt x="0" y="620"/>
                  </a:lnTo>
                  <a:cubicBezTo>
                    <a:pt x="143" y="620"/>
                    <a:pt x="286" y="501"/>
                    <a:pt x="286" y="334"/>
                  </a:cubicBezTo>
                  <a:cubicBezTo>
                    <a:pt x="286" y="143"/>
                    <a:pt x="143"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88"/>
            <p:cNvSpPr/>
            <p:nvPr/>
          </p:nvSpPr>
          <p:spPr>
            <a:xfrm>
              <a:off x="5548179" y="4202352"/>
              <a:ext cx="80935" cy="59920"/>
            </a:xfrm>
            <a:custGeom>
              <a:rect b="b" l="l" r="r" t="t"/>
              <a:pathLst>
                <a:path extrusionOk="0" h="1842" w="2488">
                  <a:moveTo>
                    <a:pt x="1250" y="0"/>
                  </a:moveTo>
                  <a:cubicBezTo>
                    <a:pt x="1012" y="0"/>
                    <a:pt x="774" y="89"/>
                    <a:pt x="595" y="268"/>
                  </a:cubicBezTo>
                  <a:cubicBezTo>
                    <a:pt x="0" y="863"/>
                    <a:pt x="429" y="1840"/>
                    <a:pt x="1262" y="1840"/>
                  </a:cubicBezTo>
                  <a:cubicBezTo>
                    <a:pt x="1281" y="1841"/>
                    <a:pt x="1300" y="1841"/>
                    <a:pt x="1318" y="1841"/>
                  </a:cubicBezTo>
                  <a:cubicBezTo>
                    <a:pt x="2113" y="1841"/>
                    <a:pt x="2487" y="850"/>
                    <a:pt x="1905" y="268"/>
                  </a:cubicBezTo>
                  <a:cubicBezTo>
                    <a:pt x="1727" y="89"/>
                    <a:pt x="1488" y="0"/>
                    <a:pt x="125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88"/>
            <p:cNvSpPr/>
            <p:nvPr/>
          </p:nvSpPr>
          <p:spPr>
            <a:xfrm>
              <a:off x="5579148" y="4223367"/>
              <a:ext cx="23291" cy="19485"/>
            </a:xfrm>
            <a:custGeom>
              <a:rect b="b" l="l" r="r" t="t"/>
              <a:pathLst>
                <a:path extrusionOk="0" h="599" w="716">
                  <a:moveTo>
                    <a:pt x="321" y="0"/>
                  </a:moveTo>
                  <a:cubicBezTo>
                    <a:pt x="155" y="0"/>
                    <a:pt x="1" y="134"/>
                    <a:pt x="1" y="313"/>
                  </a:cubicBezTo>
                  <a:cubicBezTo>
                    <a:pt x="1" y="455"/>
                    <a:pt x="120" y="598"/>
                    <a:pt x="310" y="598"/>
                  </a:cubicBezTo>
                  <a:cubicBezTo>
                    <a:pt x="596" y="598"/>
                    <a:pt x="715" y="289"/>
                    <a:pt x="548" y="98"/>
                  </a:cubicBezTo>
                  <a:cubicBezTo>
                    <a:pt x="480" y="30"/>
                    <a:pt x="399" y="0"/>
                    <a:pt x="32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88"/>
            <p:cNvSpPr/>
            <p:nvPr/>
          </p:nvSpPr>
          <p:spPr>
            <a:xfrm>
              <a:off x="5517178" y="4303228"/>
              <a:ext cx="60441" cy="59693"/>
            </a:xfrm>
            <a:custGeom>
              <a:rect b="b" l="l" r="r" t="t"/>
              <a:pathLst>
                <a:path extrusionOk="0" h="1835" w="1858">
                  <a:moveTo>
                    <a:pt x="929" y="1"/>
                  </a:moveTo>
                  <a:cubicBezTo>
                    <a:pt x="405" y="1"/>
                    <a:pt x="0" y="406"/>
                    <a:pt x="0" y="930"/>
                  </a:cubicBezTo>
                  <a:cubicBezTo>
                    <a:pt x="0" y="1430"/>
                    <a:pt x="405" y="1835"/>
                    <a:pt x="929" y="1835"/>
                  </a:cubicBezTo>
                  <a:cubicBezTo>
                    <a:pt x="1429" y="1835"/>
                    <a:pt x="1858" y="1430"/>
                    <a:pt x="1858" y="930"/>
                  </a:cubicBezTo>
                  <a:cubicBezTo>
                    <a:pt x="1858" y="406"/>
                    <a:pt x="1429" y="1"/>
                    <a:pt x="929"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88"/>
            <p:cNvSpPr/>
            <p:nvPr/>
          </p:nvSpPr>
          <p:spPr>
            <a:xfrm>
              <a:off x="5537314" y="4323396"/>
              <a:ext cx="19388" cy="19388"/>
            </a:xfrm>
            <a:custGeom>
              <a:rect b="b" l="l" r="r" t="t"/>
              <a:pathLst>
                <a:path extrusionOk="0" h="596" w="596">
                  <a:moveTo>
                    <a:pt x="310" y="0"/>
                  </a:moveTo>
                  <a:cubicBezTo>
                    <a:pt x="167" y="0"/>
                    <a:pt x="1" y="119"/>
                    <a:pt x="1" y="310"/>
                  </a:cubicBezTo>
                  <a:cubicBezTo>
                    <a:pt x="1" y="453"/>
                    <a:pt x="120" y="595"/>
                    <a:pt x="310" y="595"/>
                  </a:cubicBezTo>
                  <a:cubicBezTo>
                    <a:pt x="477" y="595"/>
                    <a:pt x="596" y="453"/>
                    <a:pt x="596" y="310"/>
                  </a:cubicBezTo>
                  <a:cubicBezTo>
                    <a:pt x="596" y="143"/>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88"/>
            <p:cNvSpPr/>
            <p:nvPr/>
          </p:nvSpPr>
          <p:spPr>
            <a:xfrm>
              <a:off x="5555921"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88"/>
            <p:cNvSpPr/>
            <p:nvPr/>
          </p:nvSpPr>
          <p:spPr>
            <a:xfrm>
              <a:off x="5578367" y="4421962"/>
              <a:ext cx="22511" cy="20559"/>
            </a:xfrm>
            <a:custGeom>
              <a:rect b="b" l="l" r="r" t="t"/>
              <a:pathLst>
                <a:path extrusionOk="0" h="632" w="692">
                  <a:moveTo>
                    <a:pt x="346" y="0"/>
                  </a:moveTo>
                  <a:cubicBezTo>
                    <a:pt x="263" y="0"/>
                    <a:pt x="179" y="30"/>
                    <a:pt x="120" y="90"/>
                  </a:cubicBezTo>
                  <a:cubicBezTo>
                    <a:pt x="1" y="209"/>
                    <a:pt x="1" y="423"/>
                    <a:pt x="120" y="542"/>
                  </a:cubicBezTo>
                  <a:cubicBezTo>
                    <a:pt x="179" y="602"/>
                    <a:pt x="263" y="632"/>
                    <a:pt x="346" y="632"/>
                  </a:cubicBezTo>
                  <a:cubicBezTo>
                    <a:pt x="429" y="632"/>
                    <a:pt x="513" y="602"/>
                    <a:pt x="572" y="542"/>
                  </a:cubicBezTo>
                  <a:cubicBezTo>
                    <a:pt x="691" y="423"/>
                    <a:pt x="691" y="256"/>
                    <a:pt x="572" y="90"/>
                  </a:cubicBezTo>
                  <a:cubicBezTo>
                    <a:pt x="513" y="30"/>
                    <a:pt x="429" y="0"/>
                    <a:pt x="34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88"/>
            <p:cNvSpPr/>
            <p:nvPr/>
          </p:nvSpPr>
          <p:spPr>
            <a:xfrm>
              <a:off x="5659725" y="4444245"/>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88"/>
            <p:cNvSpPr/>
            <p:nvPr/>
          </p:nvSpPr>
          <p:spPr>
            <a:xfrm>
              <a:off x="5689945" y="4443465"/>
              <a:ext cx="29472" cy="61221"/>
            </a:xfrm>
            <a:custGeom>
              <a:rect b="b" l="l" r="r" t="t"/>
              <a:pathLst>
                <a:path extrusionOk="0" h="1882" w="906">
                  <a:moveTo>
                    <a:pt x="0" y="0"/>
                  </a:moveTo>
                  <a:lnTo>
                    <a:pt x="0" y="1882"/>
                  </a:lnTo>
                  <a:cubicBezTo>
                    <a:pt x="500" y="1882"/>
                    <a:pt x="905" y="1453"/>
                    <a:pt x="905" y="953"/>
                  </a:cubicBezTo>
                  <a:cubicBezTo>
                    <a:pt x="905" y="572"/>
                    <a:pt x="643" y="215"/>
                    <a:pt x="286" y="72"/>
                  </a:cubicBezTo>
                  <a:cubicBezTo>
                    <a:pt x="191" y="24"/>
                    <a:pt x="119"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88"/>
            <p:cNvSpPr/>
            <p:nvPr/>
          </p:nvSpPr>
          <p:spPr>
            <a:xfrm>
              <a:off x="5679861" y="4465910"/>
              <a:ext cx="19388" cy="19420"/>
            </a:xfrm>
            <a:custGeom>
              <a:rect b="b" l="l" r="r" t="t"/>
              <a:pathLst>
                <a:path extrusionOk="0" h="597" w="596">
                  <a:moveTo>
                    <a:pt x="310" y="1"/>
                  </a:moveTo>
                  <a:cubicBezTo>
                    <a:pt x="143" y="1"/>
                    <a:pt x="0" y="120"/>
                    <a:pt x="0" y="287"/>
                  </a:cubicBezTo>
                  <a:cubicBezTo>
                    <a:pt x="0" y="453"/>
                    <a:pt x="120" y="596"/>
                    <a:pt x="310" y="596"/>
                  </a:cubicBezTo>
                  <a:cubicBezTo>
                    <a:pt x="453" y="596"/>
                    <a:pt x="596" y="453"/>
                    <a:pt x="596" y="287"/>
                  </a:cubicBezTo>
                  <a:cubicBezTo>
                    <a:pt x="596" y="144"/>
                    <a:pt x="477"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88"/>
            <p:cNvSpPr/>
            <p:nvPr/>
          </p:nvSpPr>
          <p:spPr>
            <a:xfrm>
              <a:off x="5689945" y="4463601"/>
              <a:ext cx="9304" cy="20949"/>
            </a:xfrm>
            <a:custGeom>
              <a:rect b="b" l="l" r="r" t="t"/>
              <a:pathLst>
                <a:path extrusionOk="0" h="644" w="286">
                  <a:moveTo>
                    <a:pt x="0" y="0"/>
                  </a:moveTo>
                  <a:lnTo>
                    <a:pt x="0" y="643"/>
                  </a:lnTo>
                  <a:cubicBezTo>
                    <a:pt x="143" y="643"/>
                    <a:pt x="286" y="524"/>
                    <a:pt x="286" y="334"/>
                  </a:cubicBezTo>
                  <a:cubicBezTo>
                    <a:pt x="286" y="191"/>
                    <a:pt x="143" y="48"/>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88"/>
            <p:cNvSpPr/>
            <p:nvPr/>
          </p:nvSpPr>
          <p:spPr>
            <a:xfrm>
              <a:off x="5756566"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88"/>
            <p:cNvSpPr/>
            <p:nvPr/>
          </p:nvSpPr>
          <p:spPr>
            <a:xfrm>
              <a:off x="5777483" y="4421962"/>
              <a:ext cx="22478" cy="20559"/>
            </a:xfrm>
            <a:custGeom>
              <a:rect b="b" l="l" r="r" t="t"/>
              <a:pathLst>
                <a:path extrusionOk="0" h="632" w="691">
                  <a:moveTo>
                    <a:pt x="345" y="0"/>
                  </a:moveTo>
                  <a:cubicBezTo>
                    <a:pt x="262" y="0"/>
                    <a:pt x="179" y="30"/>
                    <a:pt x="119" y="90"/>
                  </a:cubicBezTo>
                  <a:cubicBezTo>
                    <a:pt x="0" y="209"/>
                    <a:pt x="0" y="423"/>
                    <a:pt x="119" y="542"/>
                  </a:cubicBezTo>
                  <a:cubicBezTo>
                    <a:pt x="179" y="602"/>
                    <a:pt x="262" y="632"/>
                    <a:pt x="345" y="632"/>
                  </a:cubicBezTo>
                  <a:cubicBezTo>
                    <a:pt x="429" y="632"/>
                    <a:pt x="512" y="602"/>
                    <a:pt x="572" y="542"/>
                  </a:cubicBezTo>
                  <a:cubicBezTo>
                    <a:pt x="691" y="423"/>
                    <a:pt x="691" y="256"/>
                    <a:pt x="572" y="90"/>
                  </a:cubicBezTo>
                  <a:cubicBezTo>
                    <a:pt x="512" y="30"/>
                    <a:pt x="429" y="0"/>
                    <a:pt x="34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88"/>
            <p:cNvSpPr/>
            <p:nvPr/>
          </p:nvSpPr>
          <p:spPr>
            <a:xfrm>
              <a:off x="5800710" y="4302480"/>
              <a:ext cx="60473" cy="59660"/>
            </a:xfrm>
            <a:custGeom>
              <a:rect b="b" l="l" r="r" t="t"/>
              <a:pathLst>
                <a:path extrusionOk="0" h="1834" w="1859">
                  <a:moveTo>
                    <a:pt x="929" y="0"/>
                  </a:moveTo>
                  <a:cubicBezTo>
                    <a:pt x="429" y="0"/>
                    <a:pt x="1" y="405"/>
                    <a:pt x="1" y="905"/>
                  </a:cubicBezTo>
                  <a:cubicBezTo>
                    <a:pt x="1" y="1429"/>
                    <a:pt x="429" y="1834"/>
                    <a:pt x="929" y="1834"/>
                  </a:cubicBezTo>
                  <a:cubicBezTo>
                    <a:pt x="1429" y="1834"/>
                    <a:pt x="1858" y="1429"/>
                    <a:pt x="1858" y="905"/>
                  </a:cubicBezTo>
                  <a:cubicBezTo>
                    <a:pt x="1858" y="405"/>
                    <a:pt x="1429"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88"/>
            <p:cNvSpPr/>
            <p:nvPr/>
          </p:nvSpPr>
          <p:spPr>
            <a:xfrm>
              <a:off x="5821626" y="4323396"/>
              <a:ext cx="20169" cy="19388"/>
            </a:xfrm>
            <a:custGeom>
              <a:rect b="b" l="l" r="r" t="t"/>
              <a:pathLst>
                <a:path extrusionOk="0" h="596" w="620">
                  <a:moveTo>
                    <a:pt x="286" y="0"/>
                  </a:moveTo>
                  <a:cubicBezTo>
                    <a:pt x="143" y="0"/>
                    <a:pt x="1" y="119"/>
                    <a:pt x="1" y="310"/>
                  </a:cubicBezTo>
                  <a:cubicBezTo>
                    <a:pt x="1" y="453"/>
                    <a:pt x="120" y="595"/>
                    <a:pt x="286" y="595"/>
                  </a:cubicBezTo>
                  <a:cubicBezTo>
                    <a:pt x="453" y="595"/>
                    <a:pt x="620" y="453"/>
                    <a:pt x="596" y="310"/>
                  </a:cubicBezTo>
                  <a:cubicBezTo>
                    <a:pt x="596" y="143"/>
                    <a:pt x="429" y="0"/>
                    <a:pt x="2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88"/>
            <p:cNvSpPr/>
            <p:nvPr/>
          </p:nvSpPr>
          <p:spPr>
            <a:xfrm>
              <a:off x="5756566" y="4202352"/>
              <a:ext cx="65873" cy="60636"/>
            </a:xfrm>
            <a:custGeom>
              <a:rect b="b" l="l" r="r" t="t"/>
              <a:pathLst>
                <a:path extrusionOk="0" h="1864" w="2025">
                  <a:moveTo>
                    <a:pt x="1012" y="0"/>
                  </a:moveTo>
                  <a:cubicBezTo>
                    <a:pt x="774" y="0"/>
                    <a:pt x="536" y="89"/>
                    <a:pt x="357" y="268"/>
                  </a:cubicBezTo>
                  <a:cubicBezTo>
                    <a:pt x="0" y="625"/>
                    <a:pt x="0" y="1221"/>
                    <a:pt x="357" y="1578"/>
                  </a:cubicBezTo>
                  <a:cubicBezTo>
                    <a:pt x="536" y="1768"/>
                    <a:pt x="774" y="1864"/>
                    <a:pt x="1012" y="1864"/>
                  </a:cubicBezTo>
                  <a:cubicBezTo>
                    <a:pt x="1250" y="1864"/>
                    <a:pt x="1489" y="1768"/>
                    <a:pt x="1667" y="1578"/>
                  </a:cubicBezTo>
                  <a:cubicBezTo>
                    <a:pt x="2024" y="1221"/>
                    <a:pt x="2024" y="625"/>
                    <a:pt x="1667" y="268"/>
                  </a:cubicBezTo>
                  <a:cubicBezTo>
                    <a:pt x="1489" y="89"/>
                    <a:pt x="1250" y="0"/>
                    <a:pt x="10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88"/>
            <p:cNvSpPr/>
            <p:nvPr/>
          </p:nvSpPr>
          <p:spPr>
            <a:xfrm>
              <a:off x="5775922" y="4222684"/>
              <a:ext cx="23259" cy="19681"/>
            </a:xfrm>
            <a:custGeom>
              <a:rect b="b" l="l" r="r" t="t"/>
              <a:pathLst>
                <a:path extrusionOk="0" h="605" w="715">
                  <a:moveTo>
                    <a:pt x="405" y="0"/>
                  </a:moveTo>
                  <a:cubicBezTo>
                    <a:pt x="143" y="0"/>
                    <a:pt x="0" y="334"/>
                    <a:pt x="167" y="500"/>
                  </a:cubicBezTo>
                  <a:cubicBezTo>
                    <a:pt x="240" y="573"/>
                    <a:pt x="326" y="604"/>
                    <a:pt x="408" y="604"/>
                  </a:cubicBezTo>
                  <a:cubicBezTo>
                    <a:pt x="569" y="604"/>
                    <a:pt x="715" y="483"/>
                    <a:pt x="715" y="310"/>
                  </a:cubicBezTo>
                  <a:cubicBezTo>
                    <a:pt x="715" y="143"/>
                    <a:pt x="596" y="0"/>
                    <a:pt x="4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5" name="Google Shape;20195;p88"/>
          <p:cNvGrpSpPr/>
          <p:nvPr/>
        </p:nvGrpSpPr>
        <p:grpSpPr>
          <a:xfrm>
            <a:off x="6279454" y="4159933"/>
            <a:ext cx="345566" cy="345046"/>
            <a:chOff x="6279454" y="4159933"/>
            <a:chExt cx="345566" cy="345046"/>
          </a:xfrm>
        </p:grpSpPr>
        <p:sp>
          <p:nvSpPr>
            <p:cNvPr id="20196" name="Google Shape;20196;p88"/>
            <p:cNvSpPr/>
            <p:nvPr/>
          </p:nvSpPr>
          <p:spPr>
            <a:xfrm>
              <a:off x="6401083" y="4159933"/>
              <a:ext cx="100745" cy="20169"/>
            </a:xfrm>
            <a:custGeom>
              <a:rect b="b" l="l" r="r" t="t"/>
              <a:pathLst>
                <a:path extrusionOk="0" h="620" w="3097">
                  <a:moveTo>
                    <a:pt x="334" y="0"/>
                  </a:moveTo>
                  <a:cubicBezTo>
                    <a:pt x="144" y="0"/>
                    <a:pt x="1" y="167"/>
                    <a:pt x="48" y="357"/>
                  </a:cubicBezTo>
                  <a:cubicBezTo>
                    <a:pt x="72" y="500"/>
                    <a:pt x="215" y="619"/>
                    <a:pt x="358" y="619"/>
                  </a:cubicBezTo>
                  <a:lnTo>
                    <a:pt x="2787" y="619"/>
                  </a:lnTo>
                  <a:cubicBezTo>
                    <a:pt x="2954" y="619"/>
                    <a:pt x="3097" y="477"/>
                    <a:pt x="3073" y="262"/>
                  </a:cubicBezTo>
                  <a:cubicBezTo>
                    <a:pt x="3049" y="119"/>
                    <a:pt x="2906" y="0"/>
                    <a:pt x="273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88"/>
            <p:cNvSpPr/>
            <p:nvPr/>
          </p:nvSpPr>
          <p:spPr>
            <a:xfrm>
              <a:off x="6451440" y="4159933"/>
              <a:ext cx="49608" cy="20169"/>
            </a:xfrm>
            <a:custGeom>
              <a:rect b="b" l="l" r="r" t="t"/>
              <a:pathLst>
                <a:path extrusionOk="0" h="620" w="1525">
                  <a:moveTo>
                    <a:pt x="1" y="0"/>
                  </a:moveTo>
                  <a:lnTo>
                    <a:pt x="1" y="619"/>
                  </a:lnTo>
                  <a:lnTo>
                    <a:pt x="1239" y="619"/>
                  </a:lnTo>
                  <a:cubicBezTo>
                    <a:pt x="1382" y="619"/>
                    <a:pt x="1525" y="500"/>
                    <a:pt x="1525" y="334"/>
                  </a:cubicBezTo>
                  <a:cubicBezTo>
                    <a:pt x="1525" y="143"/>
                    <a:pt x="1406" y="24"/>
                    <a:pt x="123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88"/>
            <p:cNvSpPr/>
            <p:nvPr/>
          </p:nvSpPr>
          <p:spPr>
            <a:xfrm>
              <a:off x="6336804" y="4176979"/>
              <a:ext cx="229337" cy="210729"/>
            </a:xfrm>
            <a:custGeom>
              <a:rect b="b" l="l" r="r" t="t"/>
              <a:pathLst>
                <a:path extrusionOk="0" h="6478" w="7050">
                  <a:moveTo>
                    <a:pt x="2286" y="0"/>
                  </a:moveTo>
                  <a:lnTo>
                    <a:pt x="2286" y="1548"/>
                  </a:lnTo>
                  <a:lnTo>
                    <a:pt x="238" y="5215"/>
                  </a:lnTo>
                  <a:cubicBezTo>
                    <a:pt x="0" y="5644"/>
                    <a:pt x="48" y="6120"/>
                    <a:pt x="286" y="6478"/>
                  </a:cubicBezTo>
                  <a:lnTo>
                    <a:pt x="6716" y="6478"/>
                  </a:lnTo>
                  <a:cubicBezTo>
                    <a:pt x="6978" y="6120"/>
                    <a:pt x="7049" y="5644"/>
                    <a:pt x="6811" y="5215"/>
                  </a:cubicBezTo>
                  <a:lnTo>
                    <a:pt x="4763" y="1548"/>
                  </a:lnTo>
                  <a:lnTo>
                    <a:pt x="476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88"/>
            <p:cNvSpPr/>
            <p:nvPr/>
          </p:nvSpPr>
          <p:spPr>
            <a:xfrm>
              <a:off x="6451440" y="4178508"/>
              <a:ext cx="112359" cy="209981"/>
            </a:xfrm>
            <a:custGeom>
              <a:rect b="b" l="l" r="r" t="t"/>
              <a:pathLst>
                <a:path extrusionOk="0" h="6455" w="3454">
                  <a:moveTo>
                    <a:pt x="1" y="1"/>
                  </a:moveTo>
                  <a:lnTo>
                    <a:pt x="1" y="6454"/>
                  </a:lnTo>
                  <a:lnTo>
                    <a:pt x="3216" y="6454"/>
                  </a:lnTo>
                  <a:cubicBezTo>
                    <a:pt x="3406" y="6193"/>
                    <a:pt x="3454" y="5883"/>
                    <a:pt x="3430" y="5621"/>
                  </a:cubicBezTo>
                  <a:cubicBezTo>
                    <a:pt x="3430" y="5621"/>
                    <a:pt x="3406" y="5407"/>
                    <a:pt x="3287" y="5192"/>
                  </a:cubicBezTo>
                  <a:cubicBezTo>
                    <a:pt x="3216" y="5073"/>
                    <a:pt x="1311" y="1668"/>
                    <a:pt x="1239" y="1549"/>
                  </a:cubicBezTo>
                  <a:lnTo>
                    <a:pt x="1239"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88"/>
            <p:cNvSpPr/>
            <p:nvPr/>
          </p:nvSpPr>
          <p:spPr>
            <a:xfrm>
              <a:off x="6338333" y="4272259"/>
              <a:ext cx="227808" cy="115449"/>
            </a:xfrm>
            <a:custGeom>
              <a:rect b="b" l="l" r="r" t="t"/>
              <a:pathLst>
                <a:path extrusionOk="0" h="3549" w="7003">
                  <a:moveTo>
                    <a:pt x="1477" y="0"/>
                  </a:moveTo>
                  <a:lnTo>
                    <a:pt x="215" y="2286"/>
                  </a:lnTo>
                  <a:cubicBezTo>
                    <a:pt x="1" y="2715"/>
                    <a:pt x="25" y="3144"/>
                    <a:pt x="263" y="3549"/>
                  </a:cubicBezTo>
                  <a:lnTo>
                    <a:pt x="6693" y="3549"/>
                  </a:lnTo>
                  <a:cubicBezTo>
                    <a:pt x="6978" y="3191"/>
                    <a:pt x="7002" y="2715"/>
                    <a:pt x="6764" y="2286"/>
                  </a:cubicBezTo>
                  <a:lnTo>
                    <a:pt x="5478"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88"/>
            <p:cNvSpPr/>
            <p:nvPr/>
          </p:nvSpPr>
          <p:spPr>
            <a:xfrm>
              <a:off x="6451440" y="4272259"/>
              <a:ext cx="112359" cy="115449"/>
            </a:xfrm>
            <a:custGeom>
              <a:rect b="b" l="l" r="r" t="t"/>
              <a:pathLst>
                <a:path extrusionOk="0" h="3549" w="3454">
                  <a:moveTo>
                    <a:pt x="1" y="0"/>
                  </a:moveTo>
                  <a:lnTo>
                    <a:pt x="1" y="3549"/>
                  </a:lnTo>
                  <a:lnTo>
                    <a:pt x="3216" y="3549"/>
                  </a:lnTo>
                  <a:cubicBezTo>
                    <a:pt x="3406" y="3311"/>
                    <a:pt x="3454" y="3001"/>
                    <a:pt x="3430" y="2715"/>
                  </a:cubicBezTo>
                  <a:cubicBezTo>
                    <a:pt x="3430" y="2715"/>
                    <a:pt x="3406" y="2525"/>
                    <a:pt x="3287" y="2286"/>
                  </a:cubicBezTo>
                  <a:lnTo>
                    <a:pt x="200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88"/>
            <p:cNvSpPr/>
            <p:nvPr/>
          </p:nvSpPr>
          <p:spPr>
            <a:xfrm>
              <a:off x="6422781" y="4303943"/>
              <a:ext cx="19388" cy="19485"/>
            </a:xfrm>
            <a:custGeom>
              <a:rect b="b" l="l" r="r" t="t"/>
              <a:pathLst>
                <a:path extrusionOk="0" h="599" w="596">
                  <a:moveTo>
                    <a:pt x="323" y="0"/>
                  </a:moveTo>
                  <a:cubicBezTo>
                    <a:pt x="311" y="0"/>
                    <a:pt x="299" y="1"/>
                    <a:pt x="286" y="3"/>
                  </a:cubicBezTo>
                  <a:cubicBezTo>
                    <a:pt x="143" y="3"/>
                    <a:pt x="1" y="146"/>
                    <a:pt x="1" y="312"/>
                  </a:cubicBezTo>
                  <a:cubicBezTo>
                    <a:pt x="1" y="455"/>
                    <a:pt x="120" y="598"/>
                    <a:pt x="286" y="598"/>
                  </a:cubicBezTo>
                  <a:cubicBezTo>
                    <a:pt x="453" y="598"/>
                    <a:pt x="596" y="479"/>
                    <a:pt x="596" y="312"/>
                  </a:cubicBezTo>
                  <a:cubicBezTo>
                    <a:pt x="596" y="136"/>
                    <a:pt x="473" y="0"/>
                    <a:pt x="32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88"/>
            <p:cNvSpPr/>
            <p:nvPr/>
          </p:nvSpPr>
          <p:spPr>
            <a:xfrm>
              <a:off x="6279454" y="4384585"/>
              <a:ext cx="345566" cy="100745"/>
            </a:xfrm>
            <a:custGeom>
              <a:rect b="b" l="l" r="r" t="t"/>
              <a:pathLst>
                <a:path extrusionOk="0" h="3097" w="10623">
                  <a:moveTo>
                    <a:pt x="1573" y="0"/>
                  </a:moveTo>
                  <a:cubicBezTo>
                    <a:pt x="715" y="0"/>
                    <a:pt x="1" y="715"/>
                    <a:pt x="25" y="1596"/>
                  </a:cubicBezTo>
                  <a:cubicBezTo>
                    <a:pt x="49" y="2429"/>
                    <a:pt x="763" y="3096"/>
                    <a:pt x="1596" y="3096"/>
                  </a:cubicBezTo>
                  <a:lnTo>
                    <a:pt x="10265" y="3096"/>
                  </a:lnTo>
                  <a:cubicBezTo>
                    <a:pt x="10455" y="3096"/>
                    <a:pt x="10598" y="2906"/>
                    <a:pt x="10598" y="2763"/>
                  </a:cubicBezTo>
                  <a:cubicBezTo>
                    <a:pt x="10575" y="2620"/>
                    <a:pt x="10408" y="2501"/>
                    <a:pt x="10265" y="2501"/>
                  </a:cubicBezTo>
                  <a:lnTo>
                    <a:pt x="9908" y="2501"/>
                  </a:lnTo>
                  <a:lnTo>
                    <a:pt x="9908" y="620"/>
                  </a:lnTo>
                  <a:lnTo>
                    <a:pt x="10289" y="620"/>
                  </a:lnTo>
                  <a:cubicBezTo>
                    <a:pt x="10479" y="620"/>
                    <a:pt x="10622" y="453"/>
                    <a:pt x="10598" y="262"/>
                  </a:cubicBezTo>
                  <a:cubicBezTo>
                    <a:pt x="10575" y="119"/>
                    <a:pt x="10408" y="0"/>
                    <a:pt x="1026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88"/>
            <p:cNvSpPr/>
            <p:nvPr/>
          </p:nvSpPr>
          <p:spPr>
            <a:xfrm>
              <a:off x="6451440" y="4384585"/>
              <a:ext cx="173580" cy="100745"/>
            </a:xfrm>
            <a:custGeom>
              <a:rect b="b" l="l" r="r" t="t"/>
              <a:pathLst>
                <a:path extrusionOk="0" h="3097" w="5336">
                  <a:moveTo>
                    <a:pt x="1" y="0"/>
                  </a:moveTo>
                  <a:lnTo>
                    <a:pt x="1" y="3096"/>
                  </a:lnTo>
                  <a:lnTo>
                    <a:pt x="4978" y="3096"/>
                  </a:lnTo>
                  <a:cubicBezTo>
                    <a:pt x="5168" y="3096"/>
                    <a:pt x="5311" y="2906"/>
                    <a:pt x="5288" y="2739"/>
                  </a:cubicBezTo>
                  <a:cubicBezTo>
                    <a:pt x="5288" y="2609"/>
                    <a:pt x="5148" y="2498"/>
                    <a:pt x="5015" y="2498"/>
                  </a:cubicBezTo>
                  <a:cubicBezTo>
                    <a:pt x="5003" y="2498"/>
                    <a:pt x="4990" y="2499"/>
                    <a:pt x="4978" y="2501"/>
                  </a:cubicBezTo>
                  <a:lnTo>
                    <a:pt x="4621" y="2501"/>
                  </a:lnTo>
                  <a:lnTo>
                    <a:pt x="4621" y="620"/>
                  </a:lnTo>
                  <a:lnTo>
                    <a:pt x="5002" y="620"/>
                  </a:lnTo>
                  <a:cubicBezTo>
                    <a:pt x="5192" y="620"/>
                    <a:pt x="5335" y="453"/>
                    <a:pt x="5311" y="262"/>
                  </a:cubicBezTo>
                  <a:cubicBezTo>
                    <a:pt x="5288" y="119"/>
                    <a:pt x="5121" y="0"/>
                    <a:pt x="4978"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88"/>
            <p:cNvSpPr/>
            <p:nvPr/>
          </p:nvSpPr>
          <p:spPr>
            <a:xfrm>
              <a:off x="6299622" y="4403941"/>
              <a:ext cx="304481" cy="61254"/>
            </a:xfrm>
            <a:custGeom>
              <a:rect b="b" l="l" r="r" t="t"/>
              <a:pathLst>
                <a:path extrusionOk="0" h="1883" w="9360">
                  <a:moveTo>
                    <a:pt x="953" y="1"/>
                  </a:moveTo>
                  <a:cubicBezTo>
                    <a:pt x="429" y="1"/>
                    <a:pt x="0" y="453"/>
                    <a:pt x="24" y="977"/>
                  </a:cubicBezTo>
                  <a:cubicBezTo>
                    <a:pt x="72" y="1453"/>
                    <a:pt x="476" y="1882"/>
                    <a:pt x="976" y="1882"/>
                  </a:cubicBezTo>
                  <a:lnTo>
                    <a:pt x="9359" y="1882"/>
                  </a:lnTo>
                  <a:lnTo>
                    <a:pt x="93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88"/>
            <p:cNvSpPr/>
            <p:nvPr/>
          </p:nvSpPr>
          <p:spPr>
            <a:xfrm>
              <a:off x="6453001" y="4403941"/>
              <a:ext cx="151102" cy="61254"/>
            </a:xfrm>
            <a:custGeom>
              <a:rect b="b" l="l" r="r" t="t"/>
              <a:pathLst>
                <a:path extrusionOk="0" h="1883" w="4645">
                  <a:moveTo>
                    <a:pt x="0" y="1"/>
                  </a:moveTo>
                  <a:lnTo>
                    <a:pt x="0" y="1882"/>
                  </a:lnTo>
                  <a:lnTo>
                    <a:pt x="4644" y="1882"/>
                  </a:lnTo>
                  <a:lnTo>
                    <a:pt x="4644"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88"/>
            <p:cNvSpPr/>
            <p:nvPr/>
          </p:nvSpPr>
          <p:spPr>
            <a:xfrm>
              <a:off x="6463053" y="4323396"/>
              <a:ext cx="19420" cy="19388"/>
            </a:xfrm>
            <a:custGeom>
              <a:rect b="b" l="l" r="r" t="t"/>
              <a:pathLst>
                <a:path extrusionOk="0" h="596" w="597">
                  <a:moveTo>
                    <a:pt x="311" y="0"/>
                  </a:moveTo>
                  <a:cubicBezTo>
                    <a:pt x="168" y="0"/>
                    <a:pt x="1" y="143"/>
                    <a:pt x="1" y="310"/>
                  </a:cubicBezTo>
                  <a:cubicBezTo>
                    <a:pt x="1" y="453"/>
                    <a:pt x="120" y="595"/>
                    <a:pt x="311" y="595"/>
                  </a:cubicBezTo>
                  <a:cubicBezTo>
                    <a:pt x="453" y="595"/>
                    <a:pt x="596" y="476"/>
                    <a:pt x="596" y="310"/>
                  </a:cubicBezTo>
                  <a:cubicBezTo>
                    <a:pt x="596" y="143"/>
                    <a:pt x="453"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88"/>
            <p:cNvSpPr/>
            <p:nvPr/>
          </p:nvSpPr>
          <p:spPr>
            <a:xfrm>
              <a:off x="6340675" y="4424077"/>
              <a:ext cx="81162" cy="80902"/>
            </a:xfrm>
            <a:custGeom>
              <a:rect b="b" l="l" r="r" t="t"/>
              <a:pathLst>
                <a:path extrusionOk="0" h="2487" w="2495">
                  <a:moveTo>
                    <a:pt x="286" y="1"/>
                  </a:moveTo>
                  <a:cubicBezTo>
                    <a:pt x="143" y="1"/>
                    <a:pt x="0" y="120"/>
                    <a:pt x="0" y="311"/>
                  </a:cubicBezTo>
                  <a:lnTo>
                    <a:pt x="0" y="2168"/>
                  </a:lnTo>
                  <a:cubicBezTo>
                    <a:pt x="0" y="2354"/>
                    <a:pt x="144" y="2487"/>
                    <a:pt x="323" y="2487"/>
                  </a:cubicBezTo>
                  <a:cubicBezTo>
                    <a:pt x="350" y="2487"/>
                    <a:pt x="377" y="2484"/>
                    <a:pt x="405" y="2478"/>
                  </a:cubicBezTo>
                  <a:lnTo>
                    <a:pt x="1239" y="2216"/>
                  </a:lnTo>
                  <a:lnTo>
                    <a:pt x="2072" y="2478"/>
                  </a:lnTo>
                  <a:cubicBezTo>
                    <a:pt x="2100" y="2484"/>
                    <a:pt x="2128" y="2487"/>
                    <a:pt x="2155" y="2487"/>
                  </a:cubicBezTo>
                  <a:cubicBezTo>
                    <a:pt x="2338" y="2487"/>
                    <a:pt x="2495" y="2354"/>
                    <a:pt x="2453" y="2168"/>
                  </a:cubicBezTo>
                  <a:lnTo>
                    <a:pt x="2453" y="311"/>
                  </a:lnTo>
                  <a:cubicBezTo>
                    <a:pt x="2453" y="144"/>
                    <a:pt x="2334" y="1"/>
                    <a:pt x="2167"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9" name="Google Shape;20209;p88"/>
          <p:cNvGrpSpPr/>
          <p:nvPr/>
        </p:nvGrpSpPr>
        <p:grpSpPr>
          <a:xfrm>
            <a:off x="7076601" y="4160714"/>
            <a:ext cx="261899" cy="344753"/>
            <a:chOff x="7076601" y="4160714"/>
            <a:chExt cx="261899" cy="344753"/>
          </a:xfrm>
        </p:grpSpPr>
        <p:sp>
          <p:nvSpPr>
            <p:cNvPr id="20210" name="Google Shape;20210;p88"/>
            <p:cNvSpPr/>
            <p:nvPr/>
          </p:nvSpPr>
          <p:spPr>
            <a:xfrm>
              <a:off x="7076601" y="4238949"/>
              <a:ext cx="261899" cy="265738"/>
            </a:xfrm>
            <a:custGeom>
              <a:rect b="b" l="l" r="r" t="t"/>
              <a:pathLst>
                <a:path extrusionOk="0" h="8169" w="8051">
                  <a:moveTo>
                    <a:pt x="1216" y="0"/>
                  </a:moveTo>
                  <a:lnTo>
                    <a:pt x="1216" y="1310"/>
                  </a:lnTo>
                  <a:cubicBezTo>
                    <a:pt x="1216" y="1477"/>
                    <a:pt x="1144" y="1596"/>
                    <a:pt x="1073" y="1667"/>
                  </a:cubicBezTo>
                  <a:lnTo>
                    <a:pt x="311" y="2429"/>
                  </a:lnTo>
                  <a:cubicBezTo>
                    <a:pt x="120" y="2620"/>
                    <a:pt x="1" y="2929"/>
                    <a:pt x="1" y="3215"/>
                  </a:cubicBezTo>
                  <a:lnTo>
                    <a:pt x="1" y="7026"/>
                  </a:lnTo>
                  <a:cubicBezTo>
                    <a:pt x="1" y="7669"/>
                    <a:pt x="501" y="8169"/>
                    <a:pt x="1120" y="8169"/>
                  </a:cubicBezTo>
                  <a:lnTo>
                    <a:pt x="6931" y="8169"/>
                  </a:lnTo>
                  <a:cubicBezTo>
                    <a:pt x="7550" y="8169"/>
                    <a:pt x="8050" y="7669"/>
                    <a:pt x="8050" y="7026"/>
                  </a:cubicBezTo>
                  <a:lnTo>
                    <a:pt x="8050" y="3215"/>
                  </a:lnTo>
                  <a:cubicBezTo>
                    <a:pt x="8026" y="2929"/>
                    <a:pt x="7907" y="2620"/>
                    <a:pt x="7693" y="2429"/>
                  </a:cubicBezTo>
                  <a:lnTo>
                    <a:pt x="6955" y="1667"/>
                  </a:lnTo>
                  <a:cubicBezTo>
                    <a:pt x="6860" y="1596"/>
                    <a:pt x="6812" y="1429"/>
                    <a:pt x="6812" y="1310"/>
                  </a:cubicBezTo>
                  <a:lnTo>
                    <a:pt x="681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88"/>
            <p:cNvSpPr/>
            <p:nvPr/>
          </p:nvSpPr>
          <p:spPr>
            <a:xfrm>
              <a:off x="7206754" y="4238949"/>
              <a:ext cx="130966" cy="266518"/>
            </a:xfrm>
            <a:custGeom>
              <a:rect b="b" l="l" r="r" t="t"/>
              <a:pathLst>
                <a:path extrusionOk="0" h="8193" w="4026">
                  <a:moveTo>
                    <a:pt x="1" y="0"/>
                  </a:moveTo>
                  <a:lnTo>
                    <a:pt x="1" y="8192"/>
                  </a:lnTo>
                  <a:lnTo>
                    <a:pt x="2906" y="8192"/>
                  </a:lnTo>
                  <a:cubicBezTo>
                    <a:pt x="3525" y="8192"/>
                    <a:pt x="4025" y="7692"/>
                    <a:pt x="4025" y="7073"/>
                  </a:cubicBezTo>
                  <a:lnTo>
                    <a:pt x="4025" y="3263"/>
                  </a:lnTo>
                  <a:cubicBezTo>
                    <a:pt x="4025" y="2929"/>
                    <a:pt x="3906" y="2620"/>
                    <a:pt x="3692" y="2429"/>
                  </a:cubicBezTo>
                  <a:lnTo>
                    <a:pt x="2954" y="1667"/>
                  </a:lnTo>
                  <a:cubicBezTo>
                    <a:pt x="2859" y="1596"/>
                    <a:pt x="2811" y="1429"/>
                    <a:pt x="2811" y="1310"/>
                  </a:cubicBezTo>
                  <a:lnTo>
                    <a:pt x="281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88"/>
            <p:cNvSpPr/>
            <p:nvPr/>
          </p:nvSpPr>
          <p:spPr>
            <a:xfrm>
              <a:off x="7136261" y="4324145"/>
              <a:ext cx="139489" cy="139489"/>
            </a:xfrm>
            <a:custGeom>
              <a:rect b="b" l="l" r="r" t="t"/>
              <a:pathLst>
                <a:path extrusionOk="0" h="4288" w="4288">
                  <a:moveTo>
                    <a:pt x="1525" y="1"/>
                  </a:moveTo>
                  <a:cubicBezTo>
                    <a:pt x="1382" y="1"/>
                    <a:pt x="1215" y="120"/>
                    <a:pt x="1215" y="310"/>
                  </a:cubicBezTo>
                  <a:lnTo>
                    <a:pt x="1215" y="1239"/>
                  </a:lnTo>
                  <a:lnTo>
                    <a:pt x="310" y="1239"/>
                  </a:lnTo>
                  <a:cubicBezTo>
                    <a:pt x="144" y="1239"/>
                    <a:pt x="1" y="1358"/>
                    <a:pt x="1" y="1525"/>
                  </a:cubicBezTo>
                  <a:lnTo>
                    <a:pt x="1" y="2787"/>
                  </a:lnTo>
                  <a:cubicBezTo>
                    <a:pt x="1" y="2930"/>
                    <a:pt x="120" y="3073"/>
                    <a:pt x="310" y="3073"/>
                  </a:cubicBezTo>
                  <a:lnTo>
                    <a:pt x="1215" y="3073"/>
                  </a:lnTo>
                  <a:lnTo>
                    <a:pt x="1215" y="4002"/>
                  </a:lnTo>
                  <a:cubicBezTo>
                    <a:pt x="1215" y="4145"/>
                    <a:pt x="1334" y="4287"/>
                    <a:pt x="1525" y="4287"/>
                  </a:cubicBezTo>
                  <a:lnTo>
                    <a:pt x="2763" y="4287"/>
                  </a:lnTo>
                  <a:cubicBezTo>
                    <a:pt x="2954" y="4287"/>
                    <a:pt x="3073" y="4168"/>
                    <a:pt x="3073" y="4002"/>
                  </a:cubicBezTo>
                  <a:lnTo>
                    <a:pt x="3073" y="3073"/>
                  </a:lnTo>
                  <a:lnTo>
                    <a:pt x="4002" y="3073"/>
                  </a:lnTo>
                  <a:cubicBezTo>
                    <a:pt x="4144" y="3073"/>
                    <a:pt x="4287" y="2954"/>
                    <a:pt x="4287" y="2787"/>
                  </a:cubicBezTo>
                  <a:lnTo>
                    <a:pt x="4287" y="1525"/>
                  </a:lnTo>
                  <a:cubicBezTo>
                    <a:pt x="4287" y="1382"/>
                    <a:pt x="4168" y="1239"/>
                    <a:pt x="4002" y="1239"/>
                  </a:cubicBezTo>
                  <a:lnTo>
                    <a:pt x="3073" y="1239"/>
                  </a:lnTo>
                  <a:lnTo>
                    <a:pt x="3073" y="310"/>
                  </a:lnTo>
                  <a:cubicBezTo>
                    <a:pt x="3073" y="168"/>
                    <a:pt x="2954" y="1"/>
                    <a:pt x="2763"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88"/>
            <p:cNvSpPr/>
            <p:nvPr/>
          </p:nvSpPr>
          <p:spPr>
            <a:xfrm>
              <a:off x="7094428" y="4161462"/>
              <a:ext cx="223156" cy="80609"/>
            </a:xfrm>
            <a:custGeom>
              <a:rect b="b" l="l" r="r" t="t"/>
              <a:pathLst>
                <a:path extrusionOk="0" h="2478" w="6860">
                  <a:moveTo>
                    <a:pt x="715" y="1"/>
                  </a:moveTo>
                  <a:cubicBezTo>
                    <a:pt x="334" y="1"/>
                    <a:pt x="1" y="334"/>
                    <a:pt x="1" y="715"/>
                  </a:cubicBezTo>
                  <a:lnTo>
                    <a:pt x="1" y="2192"/>
                  </a:lnTo>
                  <a:cubicBezTo>
                    <a:pt x="1" y="2335"/>
                    <a:pt x="120" y="2478"/>
                    <a:pt x="310" y="2478"/>
                  </a:cubicBezTo>
                  <a:lnTo>
                    <a:pt x="6526" y="2478"/>
                  </a:lnTo>
                  <a:cubicBezTo>
                    <a:pt x="6716" y="2478"/>
                    <a:pt x="6859" y="2335"/>
                    <a:pt x="6835" y="2192"/>
                  </a:cubicBezTo>
                  <a:lnTo>
                    <a:pt x="6835" y="715"/>
                  </a:lnTo>
                  <a:cubicBezTo>
                    <a:pt x="6835" y="334"/>
                    <a:pt x="6502" y="1"/>
                    <a:pt x="612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88"/>
            <p:cNvSpPr/>
            <p:nvPr/>
          </p:nvSpPr>
          <p:spPr>
            <a:xfrm>
              <a:off x="7206754" y="4323396"/>
              <a:ext cx="69777" cy="141798"/>
            </a:xfrm>
            <a:custGeom>
              <a:rect b="b" l="l" r="r" t="t"/>
              <a:pathLst>
                <a:path extrusionOk="0" h="4359" w="2145">
                  <a:moveTo>
                    <a:pt x="1" y="0"/>
                  </a:moveTo>
                  <a:lnTo>
                    <a:pt x="1" y="4358"/>
                  </a:lnTo>
                  <a:lnTo>
                    <a:pt x="644" y="4358"/>
                  </a:lnTo>
                  <a:cubicBezTo>
                    <a:pt x="811" y="4358"/>
                    <a:pt x="930" y="4191"/>
                    <a:pt x="930" y="4049"/>
                  </a:cubicBezTo>
                  <a:lnTo>
                    <a:pt x="930" y="3120"/>
                  </a:lnTo>
                  <a:lnTo>
                    <a:pt x="1858" y="3120"/>
                  </a:lnTo>
                  <a:cubicBezTo>
                    <a:pt x="2025" y="3120"/>
                    <a:pt x="2144" y="2977"/>
                    <a:pt x="2144" y="2834"/>
                  </a:cubicBezTo>
                  <a:lnTo>
                    <a:pt x="2144" y="1572"/>
                  </a:lnTo>
                  <a:cubicBezTo>
                    <a:pt x="2144" y="1381"/>
                    <a:pt x="2001" y="1215"/>
                    <a:pt x="1858" y="1215"/>
                  </a:cubicBezTo>
                  <a:lnTo>
                    <a:pt x="930" y="1215"/>
                  </a:lnTo>
                  <a:lnTo>
                    <a:pt x="930" y="310"/>
                  </a:lnTo>
                  <a:cubicBezTo>
                    <a:pt x="930" y="119"/>
                    <a:pt x="787" y="0"/>
                    <a:pt x="64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88"/>
            <p:cNvSpPr/>
            <p:nvPr/>
          </p:nvSpPr>
          <p:spPr>
            <a:xfrm>
              <a:off x="7206754" y="4160714"/>
              <a:ext cx="110830" cy="81358"/>
            </a:xfrm>
            <a:custGeom>
              <a:rect b="b" l="l" r="r" t="t"/>
              <a:pathLst>
                <a:path extrusionOk="0" h="2501" w="3407">
                  <a:moveTo>
                    <a:pt x="1" y="0"/>
                  </a:moveTo>
                  <a:lnTo>
                    <a:pt x="1" y="2501"/>
                  </a:lnTo>
                  <a:lnTo>
                    <a:pt x="3097" y="2501"/>
                  </a:lnTo>
                  <a:cubicBezTo>
                    <a:pt x="3287" y="2501"/>
                    <a:pt x="3406" y="2358"/>
                    <a:pt x="3406" y="2215"/>
                  </a:cubicBezTo>
                  <a:lnTo>
                    <a:pt x="3406" y="738"/>
                  </a:lnTo>
                  <a:cubicBezTo>
                    <a:pt x="3406" y="333"/>
                    <a:pt x="3073" y="0"/>
                    <a:pt x="269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6" name="Google Shape;20216;p88"/>
          <p:cNvGrpSpPr/>
          <p:nvPr/>
        </p:nvGrpSpPr>
        <p:grpSpPr>
          <a:xfrm>
            <a:off x="7786991" y="4180850"/>
            <a:ext cx="344785" cy="303700"/>
            <a:chOff x="7786991" y="4180850"/>
            <a:chExt cx="344785" cy="303700"/>
          </a:xfrm>
        </p:grpSpPr>
        <p:sp>
          <p:nvSpPr>
            <p:cNvPr id="20217" name="Google Shape;20217;p88"/>
            <p:cNvSpPr/>
            <p:nvPr/>
          </p:nvSpPr>
          <p:spPr>
            <a:xfrm>
              <a:off x="7960539" y="4229645"/>
              <a:ext cx="57350" cy="85261"/>
            </a:xfrm>
            <a:custGeom>
              <a:rect b="b" l="l" r="r" t="t"/>
              <a:pathLst>
                <a:path extrusionOk="0" h="2621" w="1763">
                  <a:moveTo>
                    <a:pt x="1191" y="1"/>
                  </a:moveTo>
                  <a:lnTo>
                    <a:pt x="0" y="2358"/>
                  </a:lnTo>
                  <a:cubicBezTo>
                    <a:pt x="238" y="2358"/>
                    <a:pt x="405" y="2477"/>
                    <a:pt x="572" y="2620"/>
                  </a:cubicBezTo>
                  <a:lnTo>
                    <a:pt x="1763" y="262"/>
                  </a:lnTo>
                  <a:cubicBezTo>
                    <a:pt x="1548" y="239"/>
                    <a:pt x="1334" y="143"/>
                    <a:pt x="11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88"/>
            <p:cNvSpPr/>
            <p:nvPr/>
          </p:nvSpPr>
          <p:spPr>
            <a:xfrm>
              <a:off x="7821864" y="4226555"/>
              <a:ext cx="70525" cy="91442"/>
            </a:xfrm>
            <a:custGeom>
              <a:rect b="b" l="l" r="r" t="t"/>
              <a:pathLst>
                <a:path extrusionOk="0" h="2811" w="2168">
                  <a:moveTo>
                    <a:pt x="1644" y="0"/>
                  </a:moveTo>
                  <a:lnTo>
                    <a:pt x="1" y="2477"/>
                  </a:lnTo>
                  <a:cubicBezTo>
                    <a:pt x="239" y="2501"/>
                    <a:pt x="429" y="2620"/>
                    <a:pt x="548" y="2810"/>
                  </a:cubicBezTo>
                  <a:lnTo>
                    <a:pt x="2168" y="334"/>
                  </a:lnTo>
                  <a:cubicBezTo>
                    <a:pt x="1977" y="310"/>
                    <a:pt x="1787" y="191"/>
                    <a:pt x="164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88"/>
            <p:cNvSpPr/>
            <p:nvPr/>
          </p:nvSpPr>
          <p:spPr>
            <a:xfrm>
              <a:off x="7822644" y="4348932"/>
              <a:ext cx="69744" cy="90694"/>
            </a:xfrm>
            <a:custGeom>
              <a:rect b="b" l="l" r="r" t="t"/>
              <a:pathLst>
                <a:path extrusionOk="0" h="2788" w="2144">
                  <a:moveTo>
                    <a:pt x="524" y="1"/>
                  </a:moveTo>
                  <a:cubicBezTo>
                    <a:pt x="405" y="168"/>
                    <a:pt x="215" y="287"/>
                    <a:pt x="0" y="358"/>
                  </a:cubicBezTo>
                  <a:lnTo>
                    <a:pt x="1644" y="2787"/>
                  </a:lnTo>
                  <a:cubicBezTo>
                    <a:pt x="1763" y="2621"/>
                    <a:pt x="1953" y="2454"/>
                    <a:pt x="2144" y="2430"/>
                  </a:cubicBezTo>
                  <a:lnTo>
                    <a:pt x="52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88"/>
            <p:cNvSpPr/>
            <p:nvPr/>
          </p:nvSpPr>
          <p:spPr>
            <a:xfrm>
              <a:off x="8025599" y="4346623"/>
              <a:ext cx="69777" cy="92223"/>
            </a:xfrm>
            <a:custGeom>
              <a:rect b="b" l="l" r="r" t="t"/>
              <a:pathLst>
                <a:path extrusionOk="0" h="2835" w="2145">
                  <a:moveTo>
                    <a:pt x="1620" y="0"/>
                  </a:moveTo>
                  <a:lnTo>
                    <a:pt x="1" y="2477"/>
                  </a:lnTo>
                  <a:cubicBezTo>
                    <a:pt x="191" y="2525"/>
                    <a:pt x="382" y="2644"/>
                    <a:pt x="501" y="2834"/>
                  </a:cubicBezTo>
                  <a:lnTo>
                    <a:pt x="2144" y="358"/>
                  </a:lnTo>
                  <a:cubicBezTo>
                    <a:pt x="1930" y="334"/>
                    <a:pt x="1739" y="191"/>
                    <a:pt x="16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88"/>
            <p:cNvSpPr/>
            <p:nvPr/>
          </p:nvSpPr>
          <p:spPr>
            <a:xfrm>
              <a:off x="8025599" y="4225774"/>
              <a:ext cx="69777" cy="92223"/>
            </a:xfrm>
            <a:custGeom>
              <a:rect b="b" l="l" r="r" t="t"/>
              <a:pathLst>
                <a:path extrusionOk="0" h="2835" w="2145">
                  <a:moveTo>
                    <a:pt x="501" y="0"/>
                  </a:moveTo>
                  <a:cubicBezTo>
                    <a:pt x="382" y="167"/>
                    <a:pt x="191" y="334"/>
                    <a:pt x="1" y="358"/>
                  </a:cubicBezTo>
                  <a:lnTo>
                    <a:pt x="1620" y="2834"/>
                  </a:lnTo>
                  <a:cubicBezTo>
                    <a:pt x="1739" y="2644"/>
                    <a:pt x="1930" y="2525"/>
                    <a:pt x="2144" y="2477"/>
                  </a:cubicBezTo>
                  <a:lnTo>
                    <a:pt x="50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88"/>
            <p:cNvSpPr/>
            <p:nvPr/>
          </p:nvSpPr>
          <p:spPr>
            <a:xfrm>
              <a:off x="7923357" y="4201767"/>
              <a:ext cx="72054" cy="20169"/>
            </a:xfrm>
            <a:custGeom>
              <a:rect b="b" l="l" r="r" t="t"/>
              <a:pathLst>
                <a:path extrusionOk="0" h="620" w="2215">
                  <a:moveTo>
                    <a:pt x="0" y="0"/>
                  </a:moveTo>
                  <a:cubicBezTo>
                    <a:pt x="95" y="191"/>
                    <a:pt x="95" y="405"/>
                    <a:pt x="0" y="619"/>
                  </a:cubicBezTo>
                  <a:lnTo>
                    <a:pt x="2215" y="619"/>
                  </a:lnTo>
                  <a:cubicBezTo>
                    <a:pt x="2120" y="405"/>
                    <a:pt x="2120" y="167"/>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88"/>
            <p:cNvSpPr/>
            <p:nvPr/>
          </p:nvSpPr>
          <p:spPr>
            <a:xfrm>
              <a:off x="7959758" y="4201767"/>
              <a:ext cx="35653" cy="20169"/>
            </a:xfrm>
            <a:custGeom>
              <a:rect b="b" l="l" r="r" t="t"/>
              <a:pathLst>
                <a:path extrusionOk="0" h="620" w="1096">
                  <a:moveTo>
                    <a:pt x="1" y="0"/>
                  </a:moveTo>
                  <a:lnTo>
                    <a:pt x="1" y="619"/>
                  </a:lnTo>
                  <a:lnTo>
                    <a:pt x="1096" y="619"/>
                  </a:lnTo>
                  <a:cubicBezTo>
                    <a:pt x="1001" y="405"/>
                    <a:pt x="1001" y="167"/>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88"/>
            <p:cNvSpPr/>
            <p:nvPr/>
          </p:nvSpPr>
          <p:spPr>
            <a:xfrm>
              <a:off x="7923357" y="4444245"/>
              <a:ext cx="72054" cy="20949"/>
            </a:xfrm>
            <a:custGeom>
              <a:rect b="b" l="l" r="r" t="t"/>
              <a:pathLst>
                <a:path extrusionOk="0" h="644" w="2215">
                  <a:moveTo>
                    <a:pt x="0" y="0"/>
                  </a:moveTo>
                  <a:cubicBezTo>
                    <a:pt x="95" y="214"/>
                    <a:pt x="95" y="429"/>
                    <a:pt x="0" y="643"/>
                  </a:cubicBezTo>
                  <a:lnTo>
                    <a:pt x="2215" y="643"/>
                  </a:lnTo>
                  <a:cubicBezTo>
                    <a:pt x="2120" y="429"/>
                    <a:pt x="2120" y="191"/>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88"/>
            <p:cNvSpPr/>
            <p:nvPr/>
          </p:nvSpPr>
          <p:spPr>
            <a:xfrm>
              <a:off x="7959758" y="4444245"/>
              <a:ext cx="35653" cy="20949"/>
            </a:xfrm>
            <a:custGeom>
              <a:rect b="b" l="l" r="r" t="t"/>
              <a:pathLst>
                <a:path extrusionOk="0" h="644" w="1096">
                  <a:moveTo>
                    <a:pt x="1" y="0"/>
                  </a:moveTo>
                  <a:lnTo>
                    <a:pt x="1" y="643"/>
                  </a:lnTo>
                  <a:lnTo>
                    <a:pt x="1096" y="643"/>
                  </a:lnTo>
                  <a:cubicBezTo>
                    <a:pt x="1001" y="429"/>
                    <a:pt x="1001" y="191"/>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88"/>
            <p:cNvSpPr/>
            <p:nvPr/>
          </p:nvSpPr>
          <p:spPr>
            <a:xfrm>
              <a:off x="7842000" y="4322616"/>
              <a:ext cx="92223" cy="20169"/>
            </a:xfrm>
            <a:custGeom>
              <a:rect b="b" l="l" r="r" t="t"/>
              <a:pathLst>
                <a:path extrusionOk="0" h="620" w="2835">
                  <a:moveTo>
                    <a:pt x="1" y="0"/>
                  </a:moveTo>
                  <a:cubicBezTo>
                    <a:pt x="96" y="215"/>
                    <a:pt x="96" y="405"/>
                    <a:pt x="1" y="619"/>
                  </a:cubicBezTo>
                  <a:lnTo>
                    <a:pt x="2811" y="619"/>
                  </a:lnTo>
                  <a:cubicBezTo>
                    <a:pt x="2739" y="405"/>
                    <a:pt x="2739" y="215"/>
                    <a:pt x="283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88"/>
            <p:cNvSpPr/>
            <p:nvPr/>
          </p:nvSpPr>
          <p:spPr>
            <a:xfrm>
              <a:off x="7983765" y="4322616"/>
              <a:ext cx="93003" cy="20169"/>
            </a:xfrm>
            <a:custGeom>
              <a:rect b="b" l="l" r="r" t="t"/>
              <a:pathLst>
                <a:path extrusionOk="0" h="620" w="2859">
                  <a:moveTo>
                    <a:pt x="1" y="0"/>
                  </a:moveTo>
                  <a:cubicBezTo>
                    <a:pt x="96" y="215"/>
                    <a:pt x="96" y="405"/>
                    <a:pt x="1" y="619"/>
                  </a:cubicBezTo>
                  <a:lnTo>
                    <a:pt x="2858" y="619"/>
                  </a:lnTo>
                  <a:cubicBezTo>
                    <a:pt x="2763" y="405"/>
                    <a:pt x="2763" y="167"/>
                    <a:pt x="28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88"/>
            <p:cNvSpPr/>
            <p:nvPr/>
          </p:nvSpPr>
          <p:spPr>
            <a:xfrm>
              <a:off x="7899318" y="4229645"/>
              <a:ext cx="57383" cy="85261"/>
            </a:xfrm>
            <a:custGeom>
              <a:rect b="b" l="l" r="r" t="t"/>
              <a:pathLst>
                <a:path extrusionOk="0" h="2621" w="1764">
                  <a:moveTo>
                    <a:pt x="573" y="1"/>
                  </a:moveTo>
                  <a:cubicBezTo>
                    <a:pt x="430" y="143"/>
                    <a:pt x="215" y="239"/>
                    <a:pt x="1" y="262"/>
                  </a:cubicBezTo>
                  <a:lnTo>
                    <a:pt x="1192" y="2620"/>
                  </a:lnTo>
                  <a:cubicBezTo>
                    <a:pt x="1335" y="2477"/>
                    <a:pt x="1549" y="2382"/>
                    <a:pt x="1763" y="2358"/>
                  </a:cubicBezTo>
                  <a:lnTo>
                    <a:pt x="573"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88"/>
            <p:cNvSpPr/>
            <p:nvPr/>
          </p:nvSpPr>
          <p:spPr>
            <a:xfrm>
              <a:off x="7899318" y="4350494"/>
              <a:ext cx="57383" cy="85261"/>
            </a:xfrm>
            <a:custGeom>
              <a:rect b="b" l="l" r="r" t="t"/>
              <a:pathLst>
                <a:path extrusionOk="0" h="2621" w="1764">
                  <a:moveTo>
                    <a:pt x="1192" y="1"/>
                  </a:moveTo>
                  <a:lnTo>
                    <a:pt x="1" y="2358"/>
                  </a:lnTo>
                  <a:cubicBezTo>
                    <a:pt x="239" y="2358"/>
                    <a:pt x="430" y="2477"/>
                    <a:pt x="573" y="2620"/>
                  </a:cubicBezTo>
                  <a:lnTo>
                    <a:pt x="1763" y="263"/>
                  </a:lnTo>
                  <a:cubicBezTo>
                    <a:pt x="1549" y="263"/>
                    <a:pt x="1335" y="143"/>
                    <a:pt x="11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88"/>
            <p:cNvSpPr/>
            <p:nvPr/>
          </p:nvSpPr>
          <p:spPr>
            <a:xfrm>
              <a:off x="7960539" y="4350494"/>
              <a:ext cx="57350" cy="85261"/>
            </a:xfrm>
            <a:custGeom>
              <a:rect b="b" l="l" r="r" t="t"/>
              <a:pathLst>
                <a:path extrusionOk="0" h="2621" w="1763">
                  <a:moveTo>
                    <a:pt x="572" y="1"/>
                  </a:moveTo>
                  <a:cubicBezTo>
                    <a:pt x="405" y="143"/>
                    <a:pt x="215" y="239"/>
                    <a:pt x="0" y="263"/>
                  </a:cubicBezTo>
                  <a:lnTo>
                    <a:pt x="1191" y="2620"/>
                  </a:lnTo>
                  <a:cubicBezTo>
                    <a:pt x="1334" y="2477"/>
                    <a:pt x="1548" y="2382"/>
                    <a:pt x="1763" y="2358"/>
                  </a:cubicBezTo>
                  <a:lnTo>
                    <a:pt x="572"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88"/>
            <p:cNvSpPr/>
            <p:nvPr/>
          </p:nvSpPr>
          <p:spPr>
            <a:xfrm>
              <a:off x="7786991" y="4303228"/>
              <a:ext cx="60473" cy="59693"/>
            </a:xfrm>
            <a:custGeom>
              <a:rect b="b" l="l" r="r" t="t"/>
              <a:pathLst>
                <a:path extrusionOk="0" h="1835" w="1859">
                  <a:moveTo>
                    <a:pt x="930" y="1"/>
                  </a:moveTo>
                  <a:cubicBezTo>
                    <a:pt x="406" y="1"/>
                    <a:pt x="1" y="406"/>
                    <a:pt x="1" y="930"/>
                  </a:cubicBezTo>
                  <a:cubicBezTo>
                    <a:pt x="1" y="1430"/>
                    <a:pt x="406" y="1835"/>
                    <a:pt x="930" y="1835"/>
                  </a:cubicBezTo>
                  <a:cubicBezTo>
                    <a:pt x="1430" y="1835"/>
                    <a:pt x="1858" y="1430"/>
                    <a:pt x="1858" y="930"/>
                  </a:cubicBezTo>
                  <a:cubicBezTo>
                    <a:pt x="1858" y="406"/>
                    <a:pt x="1430" y="1"/>
                    <a:pt x="93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88"/>
            <p:cNvSpPr/>
            <p:nvPr/>
          </p:nvSpPr>
          <p:spPr>
            <a:xfrm>
              <a:off x="7868349" y="4180850"/>
              <a:ext cx="60441" cy="60441"/>
            </a:xfrm>
            <a:custGeom>
              <a:rect b="b" l="l" r="r" t="t"/>
              <a:pathLst>
                <a:path extrusionOk="0" h="1858" w="1858">
                  <a:moveTo>
                    <a:pt x="929" y="0"/>
                  </a:moveTo>
                  <a:cubicBezTo>
                    <a:pt x="429" y="0"/>
                    <a:pt x="0" y="429"/>
                    <a:pt x="0" y="929"/>
                  </a:cubicBezTo>
                  <a:cubicBezTo>
                    <a:pt x="0" y="1429"/>
                    <a:pt x="429" y="1858"/>
                    <a:pt x="929" y="1858"/>
                  </a:cubicBezTo>
                  <a:cubicBezTo>
                    <a:pt x="1429" y="1858"/>
                    <a:pt x="1858" y="1429"/>
                    <a:pt x="1858" y="929"/>
                  </a:cubicBezTo>
                  <a:cubicBezTo>
                    <a:pt x="1858" y="429"/>
                    <a:pt x="1429"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88"/>
            <p:cNvSpPr/>
            <p:nvPr/>
          </p:nvSpPr>
          <p:spPr>
            <a:xfrm>
              <a:off x="7868349"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29" y="1"/>
                    <a:pt x="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88"/>
            <p:cNvSpPr/>
            <p:nvPr/>
          </p:nvSpPr>
          <p:spPr>
            <a:xfrm>
              <a:off x="8072084" y="4302480"/>
              <a:ext cx="59693" cy="59660"/>
            </a:xfrm>
            <a:custGeom>
              <a:rect b="b" l="l" r="r" t="t"/>
              <a:pathLst>
                <a:path extrusionOk="0" h="1834" w="1835">
                  <a:moveTo>
                    <a:pt x="906" y="0"/>
                  </a:moveTo>
                  <a:cubicBezTo>
                    <a:pt x="405" y="0"/>
                    <a:pt x="1" y="405"/>
                    <a:pt x="1" y="905"/>
                  </a:cubicBezTo>
                  <a:cubicBezTo>
                    <a:pt x="1" y="1429"/>
                    <a:pt x="405" y="1834"/>
                    <a:pt x="906" y="1834"/>
                  </a:cubicBezTo>
                  <a:cubicBezTo>
                    <a:pt x="1429" y="1834"/>
                    <a:pt x="1834" y="1429"/>
                    <a:pt x="1834" y="905"/>
                  </a:cubicBezTo>
                  <a:cubicBezTo>
                    <a:pt x="1834" y="405"/>
                    <a:pt x="1429" y="0"/>
                    <a:pt x="9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88"/>
            <p:cNvSpPr/>
            <p:nvPr/>
          </p:nvSpPr>
          <p:spPr>
            <a:xfrm>
              <a:off x="7989198"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77"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88"/>
            <p:cNvSpPr/>
            <p:nvPr/>
          </p:nvSpPr>
          <p:spPr>
            <a:xfrm>
              <a:off x="7989198" y="4180850"/>
              <a:ext cx="61221" cy="60441"/>
            </a:xfrm>
            <a:custGeom>
              <a:rect b="b" l="l" r="r" t="t"/>
              <a:pathLst>
                <a:path extrusionOk="0" h="1858" w="1882">
                  <a:moveTo>
                    <a:pt x="929" y="0"/>
                  </a:moveTo>
                  <a:cubicBezTo>
                    <a:pt x="429" y="0"/>
                    <a:pt x="0" y="429"/>
                    <a:pt x="0" y="929"/>
                  </a:cubicBezTo>
                  <a:cubicBezTo>
                    <a:pt x="0" y="1429"/>
                    <a:pt x="429" y="1858"/>
                    <a:pt x="929" y="1858"/>
                  </a:cubicBezTo>
                  <a:cubicBezTo>
                    <a:pt x="1429" y="1858"/>
                    <a:pt x="1858" y="1429"/>
                    <a:pt x="1858" y="929"/>
                  </a:cubicBezTo>
                  <a:cubicBezTo>
                    <a:pt x="1882" y="429"/>
                    <a:pt x="1477"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88"/>
            <p:cNvSpPr/>
            <p:nvPr/>
          </p:nvSpPr>
          <p:spPr>
            <a:xfrm>
              <a:off x="7928757" y="4303228"/>
              <a:ext cx="59693" cy="59693"/>
            </a:xfrm>
            <a:custGeom>
              <a:rect b="b" l="l" r="r" t="t"/>
              <a:pathLst>
                <a:path extrusionOk="0" h="1835" w="1835">
                  <a:moveTo>
                    <a:pt x="906" y="1"/>
                  </a:moveTo>
                  <a:cubicBezTo>
                    <a:pt x="406" y="1"/>
                    <a:pt x="1" y="406"/>
                    <a:pt x="1" y="930"/>
                  </a:cubicBezTo>
                  <a:cubicBezTo>
                    <a:pt x="1" y="1430"/>
                    <a:pt x="406" y="1835"/>
                    <a:pt x="906" y="1835"/>
                  </a:cubicBezTo>
                  <a:cubicBezTo>
                    <a:pt x="1430" y="1835"/>
                    <a:pt x="1835" y="1430"/>
                    <a:pt x="1835" y="930"/>
                  </a:cubicBezTo>
                  <a:cubicBezTo>
                    <a:pt x="1835" y="406"/>
                    <a:pt x="1430" y="1"/>
                    <a:pt x="90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88"/>
            <p:cNvSpPr/>
            <p:nvPr/>
          </p:nvSpPr>
          <p:spPr>
            <a:xfrm>
              <a:off x="7958197" y="4302480"/>
              <a:ext cx="30253" cy="60441"/>
            </a:xfrm>
            <a:custGeom>
              <a:rect b="b" l="l" r="r" t="t"/>
              <a:pathLst>
                <a:path extrusionOk="0" h="1858" w="930">
                  <a:moveTo>
                    <a:pt x="1" y="0"/>
                  </a:moveTo>
                  <a:lnTo>
                    <a:pt x="1" y="1858"/>
                  </a:lnTo>
                  <a:cubicBezTo>
                    <a:pt x="525" y="1858"/>
                    <a:pt x="930" y="1453"/>
                    <a:pt x="930" y="953"/>
                  </a:cubicBezTo>
                  <a:cubicBezTo>
                    <a:pt x="930" y="405"/>
                    <a:pt x="525"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88"/>
            <p:cNvSpPr/>
            <p:nvPr/>
          </p:nvSpPr>
          <p:spPr>
            <a:xfrm>
              <a:off x="7948926" y="4323396"/>
              <a:ext cx="19388" cy="19388"/>
            </a:xfrm>
            <a:custGeom>
              <a:rect b="b" l="l" r="r" t="t"/>
              <a:pathLst>
                <a:path extrusionOk="0" h="596" w="596">
                  <a:moveTo>
                    <a:pt x="286" y="0"/>
                  </a:moveTo>
                  <a:cubicBezTo>
                    <a:pt x="143" y="0"/>
                    <a:pt x="0" y="119"/>
                    <a:pt x="0" y="310"/>
                  </a:cubicBezTo>
                  <a:cubicBezTo>
                    <a:pt x="0" y="453"/>
                    <a:pt x="119" y="595"/>
                    <a:pt x="286" y="595"/>
                  </a:cubicBezTo>
                  <a:cubicBezTo>
                    <a:pt x="453" y="595"/>
                    <a:pt x="595" y="476"/>
                    <a:pt x="595" y="310"/>
                  </a:cubicBezTo>
                  <a:cubicBezTo>
                    <a:pt x="595" y="143"/>
                    <a:pt x="476"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88"/>
            <p:cNvSpPr/>
            <p:nvPr/>
          </p:nvSpPr>
          <p:spPr>
            <a:xfrm>
              <a:off x="7959758" y="4322616"/>
              <a:ext cx="9336" cy="20169"/>
            </a:xfrm>
            <a:custGeom>
              <a:rect b="b" l="l" r="r" t="t"/>
              <a:pathLst>
                <a:path extrusionOk="0" h="620" w="287">
                  <a:moveTo>
                    <a:pt x="1" y="0"/>
                  </a:moveTo>
                  <a:lnTo>
                    <a:pt x="1" y="619"/>
                  </a:lnTo>
                  <a:cubicBezTo>
                    <a:pt x="143" y="619"/>
                    <a:pt x="286" y="500"/>
                    <a:pt x="286" y="334"/>
                  </a:cubicBezTo>
                  <a:cubicBezTo>
                    <a:pt x="286" y="143"/>
                    <a:pt x="143" y="0"/>
                    <a:pt x="1"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88"/>
            <p:cNvSpPr/>
            <p:nvPr/>
          </p:nvSpPr>
          <p:spPr>
            <a:xfrm>
              <a:off x="8010115" y="4201767"/>
              <a:ext cx="19388" cy="19388"/>
            </a:xfrm>
            <a:custGeom>
              <a:rect b="b" l="l" r="r" t="t"/>
              <a:pathLst>
                <a:path extrusionOk="0" h="596" w="596">
                  <a:moveTo>
                    <a:pt x="286" y="0"/>
                  </a:moveTo>
                  <a:cubicBezTo>
                    <a:pt x="143" y="0"/>
                    <a:pt x="0" y="119"/>
                    <a:pt x="0" y="286"/>
                  </a:cubicBezTo>
                  <a:cubicBezTo>
                    <a:pt x="0" y="429"/>
                    <a:pt x="120" y="596"/>
                    <a:pt x="286" y="596"/>
                  </a:cubicBezTo>
                  <a:cubicBezTo>
                    <a:pt x="429" y="596"/>
                    <a:pt x="596" y="477"/>
                    <a:pt x="596" y="286"/>
                  </a:cubicBezTo>
                  <a:cubicBezTo>
                    <a:pt x="596" y="143"/>
                    <a:pt x="477" y="0"/>
                    <a:pt x="28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88"/>
            <p:cNvSpPr/>
            <p:nvPr/>
          </p:nvSpPr>
          <p:spPr>
            <a:xfrm>
              <a:off x="7887704" y="4201767"/>
              <a:ext cx="20169" cy="19388"/>
            </a:xfrm>
            <a:custGeom>
              <a:rect b="b" l="l" r="r" t="t"/>
              <a:pathLst>
                <a:path extrusionOk="0" h="596" w="620">
                  <a:moveTo>
                    <a:pt x="334" y="0"/>
                  </a:moveTo>
                  <a:cubicBezTo>
                    <a:pt x="144" y="0"/>
                    <a:pt x="1" y="119"/>
                    <a:pt x="25" y="286"/>
                  </a:cubicBezTo>
                  <a:cubicBezTo>
                    <a:pt x="25" y="429"/>
                    <a:pt x="191" y="596"/>
                    <a:pt x="334" y="596"/>
                  </a:cubicBezTo>
                  <a:cubicBezTo>
                    <a:pt x="477" y="596"/>
                    <a:pt x="620" y="477"/>
                    <a:pt x="620" y="286"/>
                  </a:cubicBezTo>
                  <a:cubicBezTo>
                    <a:pt x="620" y="143"/>
                    <a:pt x="501" y="0"/>
                    <a:pt x="33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88"/>
            <p:cNvSpPr/>
            <p:nvPr/>
          </p:nvSpPr>
          <p:spPr>
            <a:xfrm>
              <a:off x="7807160" y="4323396"/>
              <a:ext cx="19388" cy="19388"/>
            </a:xfrm>
            <a:custGeom>
              <a:rect b="b" l="l" r="r" t="t"/>
              <a:pathLst>
                <a:path extrusionOk="0" h="596" w="596">
                  <a:moveTo>
                    <a:pt x="310" y="0"/>
                  </a:moveTo>
                  <a:cubicBezTo>
                    <a:pt x="167" y="0"/>
                    <a:pt x="0" y="119"/>
                    <a:pt x="0" y="310"/>
                  </a:cubicBezTo>
                  <a:cubicBezTo>
                    <a:pt x="0" y="476"/>
                    <a:pt x="167" y="595"/>
                    <a:pt x="310" y="595"/>
                  </a:cubicBezTo>
                  <a:cubicBezTo>
                    <a:pt x="453" y="595"/>
                    <a:pt x="595" y="476"/>
                    <a:pt x="595" y="310"/>
                  </a:cubicBezTo>
                  <a:cubicBezTo>
                    <a:pt x="595" y="143"/>
                    <a:pt x="453" y="0"/>
                    <a:pt x="31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88"/>
            <p:cNvSpPr/>
            <p:nvPr/>
          </p:nvSpPr>
          <p:spPr>
            <a:xfrm>
              <a:off x="7888485" y="4445774"/>
              <a:ext cx="19388" cy="19420"/>
            </a:xfrm>
            <a:custGeom>
              <a:rect b="b" l="l" r="r" t="t"/>
              <a:pathLst>
                <a:path extrusionOk="0" h="597" w="596">
                  <a:moveTo>
                    <a:pt x="310" y="1"/>
                  </a:moveTo>
                  <a:cubicBezTo>
                    <a:pt x="167" y="1"/>
                    <a:pt x="1" y="120"/>
                    <a:pt x="1" y="287"/>
                  </a:cubicBezTo>
                  <a:cubicBezTo>
                    <a:pt x="1" y="429"/>
                    <a:pt x="120" y="596"/>
                    <a:pt x="310" y="596"/>
                  </a:cubicBezTo>
                  <a:cubicBezTo>
                    <a:pt x="453" y="596"/>
                    <a:pt x="596" y="429"/>
                    <a:pt x="596" y="287"/>
                  </a:cubicBezTo>
                  <a:cubicBezTo>
                    <a:pt x="596" y="144"/>
                    <a:pt x="453" y="1"/>
                    <a:pt x="310"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88"/>
            <p:cNvSpPr/>
            <p:nvPr/>
          </p:nvSpPr>
          <p:spPr>
            <a:xfrm>
              <a:off x="8010115" y="4445774"/>
              <a:ext cx="20169" cy="19420"/>
            </a:xfrm>
            <a:custGeom>
              <a:rect b="b" l="l" r="r" t="t"/>
              <a:pathLst>
                <a:path extrusionOk="0" h="597" w="620">
                  <a:moveTo>
                    <a:pt x="286" y="1"/>
                  </a:moveTo>
                  <a:cubicBezTo>
                    <a:pt x="143" y="1"/>
                    <a:pt x="0" y="120"/>
                    <a:pt x="0" y="287"/>
                  </a:cubicBezTo>
                  <a:cubicBezTo>
                    <a:pt x="0" y="429"/>
                    <a:pt x="120" y="596"/>
                    <a:pt x="286" y="596"/>
                  </a:cubicBezTo>
                  <a:cubicBezTo>
                    <a:pt x="477" y="596"/>
                    <a:pt x="620" y="429"/>
                    <a:pt x="596" y="287"/>
                  </a:cubicBezTo>
                  <a:cubicBezTo>
                    <a:pt x="596" y="144"/>
                    <a:pt x="477" y="1"/>
                    <a:pt x="28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88"/>
            <p:cNvSpPr/>
            <p:nvPr/>
          </p:nvSpPr>
          <p:spPr>
            <a:xfrm>
              <a:off x="8092220" y="4323396"/>
              <a:ext cx="19420" cy="19388"/>
            </a:xfrm>
            <a:custGeom>
              <a:rect b="b" l="l" r="r" t="t"/>
              <a:pathLst>
                <a:path extrusionOk="0" h="596" w="597">
                  <a:moveTo>
                    <a:pt x="287" y="0"/>
                  </a:moveTo>
                  <a:cubicBezTo>
                    <a:pt x="144" y="0"/>
                    <a:pt x="1" y="119"/>
                    <a:pt x="1" y="310"/>
                  </a:cubicBezTo>
                  <a:cubicBezTo>
                    <a:pt x="1" y="453"/>
                    <a:pt x="120" y="595"/>
                    <a:pt x="287" y="595"/>
                  </a:cubicBezTo>
                  <a:cubicBezTo>
                    <a:pt x="453" y="595"/>
                    <a:pt x="596" y="453"/>
                    <a:pt x="596" y="310"/>
                  </a:cubicBezTo>
                  <a:cubicBezTo>
                    <a:pt x="596" y="143"/>
                    <a:pt x="453" y="0"/>
                    <a:pt x="287"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50" name="Shape 20250"/>
        <p:cNvGrpSpPr/>
        <p:nvPr/>
      </p:nvGrpSpPr>
      <p:grpSpPr>
        <a:xfrm>
          <a:off x="0" y="0"/>
          <a:ext cx="0" cy="0"/>
          <a:chOff x="0" y="0"/>
          <a:chExt cx="0" cy="0"/>
        </a:xfrm>
      </p:grpSpPr>
      <p:sp>
        <p:nvSpPr>
          <p:cNvPr id="20251" name="Google Shape;20251;p89"/>
          <p:cNvSpPr txBox="1"/>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
        <p:nvSpPr>
          <p:cNvPr id="20252" name="Google Shape;20252;p89"/>
          <p:cNvSpPr txBox="1"/>
          <p:nvPr/>
        </p:nvSpPr>
        <p:spPr>
          <a:xfrm>
            <a:off x="1068100" y="1415850"/>
            <a:ext cx="7047300" cy="258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and Results</a:t>
            </a:r>
            <a:endParaRPr sz="1600">
              <a:solidFill>
                <a:srgbClr val="FFFFFF"/>
              </a:solidFill>
            </a:endParaRPr>
          </a:p>
        </p:txBody>
      </p:sp>
      <p:grpSp>
        <p:nvGrpSpPr>
          <p:cNvPr id="20253" name="Google Shape;20253;p89"/>
          <p:cNvGrpSpPr/>
          <p:nvPr/>
        </p:nvGrpSpPr>
        <p:grpSpPr>
          <a:xfrm>
            <a:off x="1031157" y="1921076"/>
            <a:ext cx="346749" cy="347520"/>
            <a:chOff x="1031157" y="1921076"/>
            <a:chExt cx="346749" cy="347520"/>
          </a:xfrm>
        </p:grpSpPr>
        <p:sp>
          <p:nvSpPr>
            <p:cNvPr id="20254" name="Google Shape;20254;p89"/>
            <p:cNvSpPr/>
            <p:nvPr/>
          </p:nvSpPr>
          <p:spPr>
            <a:xfrm>
              <a:off x="1072765" y="1970384"/>
              <a:ext cx="107904" cy="50118"/>
            </a:xfrm>
            <a:custGeom>
              <a:rect b="b" l="l" r="r" t="t"/>
              <a:pathLst>
                <a:path extrusionOk="0" h="1549" w="3335">
                  <a:moveTo>
                    <a:pt x="881" y="1"/>
                  </a:moveTo>
                  <a:cubicBezTo>
                    <a:pt x="738" y="48"/>
                    <a:pt x="596" y="167"/>
                    <a:pt x="477" y="286"/>
                  </a:cubicBezTo>
                  <a:cubicBezTo>
                    <a:pt x="143" y="644"/>
                    <a:pt x="0" y="1096"/>
                    <a:pt x="0" y="1549"/>
                  </a:cubicBezTo>
                  <a:lnTo>
                    <a:pt x="3287" y="1549"/>
                  </a:lnTo>
                  <a:cubicBezTo>
                    <a:pt x="3334" y="1096"/>
                    <a:pt x="3144" y="620"/>
                    <a:pt x="2810" y="286"/>
                  </a:cubicBezTo>
                  <a:cubicBezTo>
                    <a:pt x="2691" y="167"/>
                    <a:pt x="2548" y="72"/>
                    <a:pt x="2405"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89"/>
            <p:cNvSpPr/>
            <p:nvPr/>
          </p:nvSpPr>
          <p:spPr>
            <a:xfrm>
              <a:off x="1127476" y="1970384"/>
              <a:ext cx="53968" cy="50118"/>
            </a:xfrm>
            <a:custGeom>
              <a:rect b="b" l="l" r="r" t="t"/>
              <a:pathLst>
                <a:path extrusionOk="0" h="1549" w="1668">
                  <a:moveTo>
                    <a:pt x="0" y="1"/>
                  </a:moveTo>
                  <a:lnTo>
                    <a:pt x="0" y="1549"/>
                  </a:lnTo>
                  <a:lnTo>
                    <a:pt x="1667" y="1549"/>
                  </a:lnTo>
                  <a:cubicBezTo>
                    <a:pt x="1667" y="1096"/>
                    <a:pt x="1524" y="644"/>
                    <a:pt x="1191" y="286"/>
                  </a:cubicBezTo>
                  <a:cubicBezTo>
                    <a:pt x="1048" y="167"/>
                    <a:pt x="881" y="72"/>
                    <a:pt x="73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89"/>
            <p:cNvSpPr/>
            <p:nvPr/>
          </p:nvSpPr>
          <p:spPr>
            <a:xfrm>
              <a:off x="1226870" y="2169169"/>
              <a:ext cx="107127" cy="50118"/>
            </a:xfrm>
            <a:custGeom>
              <a:rect b="b" l="l" r="r" t="t"/>
              <a:pathLst>
                <a:path extrusionOk="0" h="1549" w="3311">
                  <a:moveTo>
                    <a:pt x="0" y="1"/>
                  </a:moveTo>
                  <a:cubicBezTo>
                    <a:pt x="0" y="453"/>
                    <a:pt x="143" y="906"/>
                    <a:pt x="476" y="1263"/>
                  </a:cubicBezTo>
                  <a:cubicBezTo>
                    <a:pt x="595" y="1382"/>
                    <a:pt x="738" y="1501"/>
                    <a:pt x="881" y="1549"/>
                  </a:cubicBezTo>
                  <a:lnTo>
                    <a:pt x="2405" y="1549"/>
                  </a:lnTo>
                  <a:cubicBezTo>
                    <a:pt x="2548" y="1453"/>
                    <a:pt x="2691" y="1382"/>
                    <a:pt x="2810" y="1263"/>
                  </a:cubicBezTo>
                  <a:cubicBezTo>
                    <a:pt x="3144" y="929"/>
                    <a:pt x="3310" y="453"/>
                    <a:pt x="328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89"/>
            <p:cNvSpPr/>
            <p:nvPr/>
          </p:nvSpPr>
          <p:spPr>
            <a:xfrm>
              <a:off x="1281549" y="2169169"/>
              <a:ext cx="53968" cy="50118"/>
            </a:xfrm>
            <a:custGeom>
              <a:rect b="b" l="l" r="r" t="t"/>
              <a:pathLst>
                <a:path extrusionOk="0" h="1549" w="1668">
                  <a:moveTo>
                    <a:pt x="1" y="1"/>
                  </a:moveTo>
                  <a:lnTo>
                    <a:pt x="1" y="1549"/>
                  </a:lnTo>
                  <a:lnTo>
                    <a:pt x="739" y="1549"/>
                  </a:lnTo>
                  <a:cubicBezTo>
                    <a:pt x="882" y="1477"/>
                    <a:pt x="1025" y="1382"/>
                    <a:pt x="1192" y="1263"/>
                  </a:cubicBezTo>
                  <a:cubicBezTo>
                    <a:pt x="1501" y="906"/>
                    <a:pt x="1668" y="453"/>
                    <a:pt x="16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89"/>
            <p:cNvSpPr/>
            <p:nvPr/>
          </p:nvSpPr>
          <p:spPr>
            <a:xfrm>
              <a:off x="1072765" y="2169169"/>
              <a:ext cx="107904" cy="50118"/>
            </a:xfrm>
            <a:custGeom>
              <a:rect b="b" l="l" r="r" t="t"/>
              <a:pathLst>
                <a:path extrusionOk="0" h="1549" w="3335">
                  <a:moveTo>
                    <a:pt x="0" y="1"/>
                  </a:moveTo>
                  <a:cubicBezTo>
                    <a:pt x="0" y="453"/>
                    <a:pt x="143" y="906"/>
                    <a:pt x="477" y="1263"/>
                  </a:cubicBezTo>
                  <a:cubicBezTo>
                    <a:pt x="596" y="1382"/>
                    <a:pt x="738" y="1501"/>
                    <a:pt x="881" y="1549"/>
                  </a:cubicBezTo>
                  <a:lnTo>
                    <a:pt x="2405" y="1549"/>
                  </a:lnTo>
                  <a:cubicBezTo>
                    <a:pt x="2548" y="1453"/>
                    <a:pt x="2691" y="1382"/>
                    <a:pt x="2810" y="1263"/>
                  </a:cubicBezTo>
                  <a:cubicBezTo>
                    <a:pt x="3144" y="929"/>
                    <a:pt x="3334" y="453"/>
                    <a:pt x="3287"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89"/>
            <p:cNvSpPr/>
            <p:nvPr/>
          </p:nvSpPr>
          <p:spPr>
            <a:xfrm>
              <a:off x="1127476" y="2169169"/>
              <a:ext cx="53968" cy="50118"/>
            </a:xfrm>
            <a:custGeom>
              <a:rect b="b" l="l" r="r" t="t"/>
              <a:pathLst>
                <a:path extrusionOk="0" h="1549" w="1668">
                  <a:moveTo>
                    <a:pt x="0" y="1"/>
                  </a:moveTo>
                  <a:lnTo>
                    <a:pt x="0" y="1549"/>
                  </a:lnTo>
                  <a:lnTo>
                    <a:pt x="738" y="1549"/>
                  </a:lnTo>
                  <a:cubicBezTo>
                    <a:pt x="881" y="1477"/>
                    <a:pt x="1048" y="1382"/>
                    <a:pt x="1191" y="1263"/>
                  </a:cubicBezTo>
                  <a:cubicBezTo>
                    <a:pt x="1524" y="906"/>
                    <a:pt x="1667" y="453"/>
                    <a:pt x="1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89"/>
            <p:cNvSpPr/>
            <p:nvPr/>
          </p:nvSpPr>
          <p:spPr>
            <a:xfrm>
              <a:off x="1226870" y="1970384"/>
              <a:ext cx="107127" cy="50118"/>
            </a:xfrm>
            <a:custGeom>
              <a:rect b="b" l="l" r="r" t="t"/>
              <a:pathLst>
                <a:path extrusionOk="0" h="1549" w="3311">
                  <a:moveTo>
                    <a:pt x="881" y="1"/>
                  </a:moveTo>
                  <a:cubicBezTo>
                    <a:pt x="738" y="48"/>
                    <a:pt x="595" y="167"/>
                    <a:pt x="476" y="286"/>
                  </a:cubicBezTo>
                  <a:cubicBezTo>
                    <a:pt x="143" y="644"/>
                    <a:pt x="0" y="1096"/>
                    <a:pt x="0" y="1549"/>
                  </a:cubicBezTo>
                  <a:lnTo>
                    <a:pt x="3287" y="1549"/>
                  </a:lnTo>
                  <a:cubicBezTo>
                    <a:pt x="3310" y="1096"/>
                    <a:pt x="3144" y="620"/>
                    <a:pt x="2810" y="286"/>
                  </a:cubicBezTo>
                  <a:cubicBezTo>
                    <a:pt x="2691" y="167"/>
                    <a:pt x="2548" y="72"/>
                    <a:pt x="24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89"/>
            <p:cNvSpPr/>
            <p:nvPr/>
          </p:nvSpPr>
          <p:spPr>
            <a:xfrm>
              <a:off x="1281549" y="1970384"/>
              <a:ext cx="53968" cy="50118"/>
            </a:xfrm>
            <a:custGeom>
              <a:rect b="b" l="l" r="r" t="t"/>
              <a:pathLst>
                <a:path extrusionOk="0" h="1549" w="1668">
                  <a:moveTo>
                    <a:pt x="1" y="1"/>
                  </a:moveTo>
                  <a:lnTo>
                    <a:pt x="1" y="1549"/>
                  </a:lnTo>
                  <a:lnTo>
                    <a:pt x="1668" y="1549"/>
                  </a:lnTo>
                  <a:cubicBezTo>
                    <a:pt x="1668" y="1096"/>
                    <a:pt x="1501" y="644"/>
                    <a:pt x="1192" y="286"/>
                  </a:cubicBezTo>
                  <a:cubicBezTo>
                    <a:pt x="1025" y="167"/>
                    <a:pt x="882" y="72"/>
                    <a:pt x="739"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89"/>
            <p:cNvSpPr/>
            <p:nvPr/>
          </p:nvSpPr>
          <p:spPr>
            <a:xfrm>
              <a:off x="1031157" y="2009695"/>
              <a:ext cx="346749" cy="169540"/>
            </a:xfrm>
            <a:custGeom>
              <a:rect b="b" l="l" r="r" t="t"/>
              <a:pathLst>
                <a:path extrusionOk="0" h="5240" w="10717">
                  <a:moveTo>
                    <a:pt x="334" y="0"/>
                  </a:moveTo>
                  <a:cubicBezTo>
                    <a:pt x="143" y="0"/>
                    <a:pt x="0" y="143"/>
                    <a:pt x="0" y="334"/>
                  </a:cubicBezTo>
                  <a:lnTo>
                    <a:pt x="0" y="4906"/>
                  </a:lnTo>
                  <a:cubicBezTo>
                    <a:pt x="0" y="5096"/>
                    <a:pt x="143" y="5239"/>
                    <a:pt x="334" y="5239"/>
                  </a:cubicBezTo>
                  <a:lnTo>
                    <a:pt x="10383" y="5239"/>
                  </a:lnTo>
                  <a:cubicBezTo>
                    <a:pt x="10550" y="5239"/>
                    <a:pt x="10693" y="5120"/>
                    <a:pt x="10717" y="4906"/>
                  </a:cubicBezTo>
                  <a:lnTo>
                    <a:pt x="10717" y="334"/>
                  </a:lnTo>
                  <a:cubicBezTo>
                    <a:pt x="10717" y="143"/>
                    <a:pt x="10550" y="0"/>
                    <a:pt x="10383"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89"/>
            <p:cNvSpPr/>
            <p:nvPr/>
          </p:nvSpPr>
          <p:spPr>
            <a:xfrm>
              <a:off x="1204513" y="2010439"/>
              <a:ext cx="173390" cy="169573"/>
            </a:xfrm>
            <a:custGeom>
              <a:rect b="b" l="l" r="r" t="t"/>
              <a:pathLst>
                <a:path extrusionOk="0" h="5241" w="5359">
                  <a:moveTo>
                    <a:pt x="1" y="1"/>
                  </a:moveTo>
                  <a:lnTo>
                    <a:pt x="1" y="5240"/>
                  </a:lnTo>
                  <a:lnTo>
                    <a:pt x="5025" y="5240"/>
                  </a:lnTo>
                  <a:cubicBezTo>
                    <a:pt x="5192" y="5240"/>
                    <a:pt x="5359" y="5097"/>
                    <a:pt x="5359" y="4907"/>
                  </a:cubicBezTo>
                  <a:lnTo>
                    <a:pt x="5359" y="334"/>
                  </a:lnTo>
                  <a:cubicBezTo>
                    <a:pt x="5335" y="120"/>
                    <a:pt x="5192" y="1"/>
                    <a:pt x="5025"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89"/>
            <p:cNvSpPr/>
            <p:nvPr/>
          </p:nvSpPr>
          <p:spPr>
            <a:xfrm>
              <a:off x="1092792" y="2053599"/>
              <a:ext cx="68593" cy="82473"/>
            </a:xfrm>
            <a:custGeom>
              <a:rect b="b" l="l" r="r" t="t"/>
              <a:pathLst>
                <a:path extrusionOk="0" h="2549" w="2120">
                  <a:moveTo>
                    <a:pt x="310" y="1"/>
                  </a:moveTo>
                  <a:cubicBezTo>
                    <a:pt x="143" y="1"/>
                    <a:pt x="0" y="167"/>
                    <a:pt x="0" y="334"/>
                  </a:cubicBezTo>
                  <a:lnTo>
                    <a:pt x="0" y="2215"/>
                  </a:lnTo>
                  <a:cubicBezTo>
                    <a:pt x="0" y="2382"/>
                    <a:pt x="143" y="2549"/>
                    <a:pt x="310" y="2549"/>
                  </a:cubicBezTo>
                  <a:lnTo>
                    <a:pt x="1786" y="2549"/>
                  </a:lnTo>
                  <a:cubicBezTo>
                    <a:pt x="1953" y="2549"/>
                    <a:pt x="2120" y="2382"/>
                    <a:pt x="2096" y="2215"/>
                  </a:cubicBezTo>
                  <a:lnTo>
                    <a:pt x="2096" y="334"/>
                  </a:lnTo>
                  <a:cubicBezTo>
                    <a:pt x="2096" y="167"/>
                    <a:pt x="1953" y="1"/>
                    <a:pt x="178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89"/>
            <p:cNvSpPr/>
            <p:nvPr/>
          </p:nvSpPr>
          <p:spPr>
            <a:xfrm>
              <a:off x="1246897" y="2053599"/>
              <a:ext cx="67816" cy="82473"/>
            </a:xfrm>
            <a:custGeom>
              <a:rect b="b" l="l" r="r" t="t"/>
              <a:pathLst>
                <a:path extrusionOk="0" h="2549" w="2096">
                  <a:moveTo>
                    <a:pt x="310" y="1"/>
                  </a:moveTo>
                  <a:cubicBezTo>
                    <a:pt x="143" y="1"/>
                    <a:pt x="0" y="167"/>
                    <a:pt x="0" y="334"/>
                  </a:cubicBezTo>
                  <a:lnTo>
                    <a:pt x="0" y="2215"/>
                  </a:lnTo>
                  <a:cubicBezTo>
                    <a:pt x="0" y="2382"/>
                    <a:pt x="143" y="2549"/>
                    <a:pt x="310" y="2549"/>
                  </a:cubicBezTo>
                  <a:lnTo>
                    <a:pt x="1786" y="2549"/>
                  </a:lnTo>
                  <a:cubicBezTo>
                    <a:pt x="1953" y="2549"/>
                    <a:pt x="2096" y="2382"/>
                    <a:pt x="2096" y="2215"/>
                  </a:cubicBezTo>
                  <a:lnTo>
                    <a:pt x="2096" y="334"/>
                  </a:lnTo>
                  <a:cubicBezTo>
                    <a:pt x="2096" y="167"/>
                    <a:pt x="1953" y="1"/>
                    <a:pt x="178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89"/>
            <p:cNvSpPr/>
            <p:nvPr/>
          </p:nvSpPr>
          <p:spPr>
            <a:xfrm>
              <a:off x="1136697" y="2159172"/>
              <a:ext cx="53968" cy="73996"/>
            </a:xfrm>
            <a:custGeom>
              <a:rect b="b" l="l" r="r" t="t"/>
              <a:pathLst>
                <a:path extrusionOk="0" h="2287" w="1668">
                  <a:moveTo>
                    <a:pt x="1358" y="0"/>
                  </a:moveTo>
                  <a:cubicBezTo>
                    <a:pt x="1168" y="0"/>
                    <a:pt x="1049" y="143"/>
                    <a:pt x="1049" y="310"/>
                  </a:cubicBezTo>
                  <a:cubicBezTo>
                    <a:pt x="1049" y="715"/>
                    <a:pt x="906" y="1096"/>
                    <a:pt x="596" y="1358"/>
                  </a:cubicBezTo>
                  <a:cubicBezTo>
                    <a:pt x="525" y="1453"/>
                    <a:pt x="406" y="1500"/>
                    <a:pt x="287" y="1572"/>
                  </a:cubicBezTo>
                  <a:lnTo>
                    <a:pt x="1" y="1715"/>
                  </a:lnTo>
                  <a:lnTo>
                    <a:pt x="310" y="2286"/>
                  </a:lnTo>
                  <a:lnTo>
                    <a:pt x="572" y="2143"/>
                  </a:lnTo>
                  <a:cubicBezTo>
                    <a:pt x="763" y="2048"/>
                    <a:pt x="930" y="1929"/>
                    <a:pt x="1072" y="1786"/>
                  </a:cubicBezTo>
                  <a:cubicBezTo>
                    <a:pt x="1477" y="1381"/>
                    <a:pt x="1668" y="857"/>
                    <a:pt x="1644" y="310"/>
                  </a:cubicBezTo>
                  <a:cubicBezTo>
                    <a:pt x="1668" y="143"/>
                    <a:pt x="1525" y="0"/>
                    <a:pt x="1358"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89"/>
            <p:cNvSpPr/>
            <p:nvPr/>
          </p:nvSpPr>
          <p:spPr>
            <a:xfrm>
              <a:off x="1061958" y="2159172"/>
              <a:ext cx="53968" cy="73219"/>
            </a:xfrm>
            <a:custGeom>
              <a:rect b="b" l="l" r="r" t="t"/>
              <a:pathLst>
                <a:path extrusionOk="0" h="2263" w="1668">
                  <a:moveTo>
                    <a:pt x="358" y="0"/>
                  </a:moveTo>
                  <a:cubicBezTo>
                    <a:pt x="168" y="0"/>
                    <a:pt x="25" y="119"/>
                    <a:pt x="25" y="286"/>
                  </a:cubicBezTo>
                  <a:cubicBezTo>
                    <a:pt x="1" y="834"/>
                    <a:pt x="239" y="1358"/>
                    <a:pt x="596" y="1739"/>
                  </a:cubicBezTo>
                  <a:cubicBezTo>
                    <a:pt x="739" y="1905"/>
                    <a:pt x="930" y="2024"/>
                    <a:pt x="1096" y="2096"/>
                  </a:cubicBezTo>
                  <a:lnTo>
                    <a:pt x="1358" y="2262"/>
                  </a:lnTo>
                  <a:lnTo>
                    <a:pt x="1668" y="1691"/>
                  </a:lnTo>
                  <a:lnTo>
                    <a:pt x="1406" y="1548"/>
                  </a:lnTo>
                  <a:cubicBezTo>
                    <a:pt x="1287" y="1477"/>
                    <a:pt x="1192" y="1405"/>
                    <a:pt x="1072" y="1334"/>
                  </a:cubicBezTo>
                  <a:cubicBezTo>
                    <a:pt x="763" y="1072"/>
                    <a:pt x="620" y="667"/>
                    <a:pt x="620" y="286"/>
                  </a:cubicBezTo>
                  <a:cubicBezTo>
                    <a:pt x="644" y="167"/>
                    <a:pt x="501" y="24"/>
                    <a:pt x="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89"/>
            <p:cNvSpPr/>
            <p:nvPr/>
          </p:nvSpPr>
          <p:spPr>
            <a:xfrm>
              <a:off x="1088942"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89"/>
            <p:cNvSpPr/>
            <p:nvPr/>
          </p:nvSpPr>
          <p:spPr>
            <a:xfrm>
              <a:off x="1126700"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89"/>
            <p:cNvSpPr/>
            <p:nvPr/>
          </p:nvSpPr>
          <p:spPr>
            <a:xfrm>
              <a:off x="1290802" y="2159172"/>
              <a:ext cx="53968" cy="73996"/>
            </a:xfrm>
            <a:custGeom>
              <a:rect b="b" l="l" r="r" t="t"/>
              <a:pathLst>
                <a:path extrusionOk="0" h="2287" w="1668">
                  <a:moveTo>
                    <a:pt x="1334" y="0"/>
                  </a:moveTo>
                  <a:cubicBezTo>
                    <a:pt x="1168" y="0"/>
                    <a:pt x="1049" y="143"/>
                    <a:pt x="1049" y="310"/>
                  </a:cubicBezTo>
                  <a:cubicBezTo>
                    <a:pt x="1049" y="715"/>
                    <a:pt x="906" y="1096"/>
                    <a:pt x="596" y="1358"/>
                  </a:cubicBezTo>
                  <a:cubicBezTo>
                    <a:pt x="501" y="1453"/>
                    <a:pt x="406" y="1500"/>
                    <a:pt x="287" y="1572"/>
                  </a:cubicBezTo>
                  <a:lnTo>
                    <a:pt x="1" y="1715"/>
                  </a:lnTo>
                  <a:lnTo>
                    <a:pt x="310" y="2286"/>
                  </a:lnTo>
                  <a:lnTo>
                    <a:pt x="572" y="2143"/>
                  </a:lnTo>
                  <a:cubicBezTo>
                    <a:pt x="739" y="2048"/>
                    <a:pt x="929" y="1929"/>
                    <a:pt x="1072" y="1786"/>
                  </a:cubicBezTo>
                  <a:cubicBezTo>
                    <a:pt x="1477" y="1381"/>
                    <a:pt x="1668" y="857"/>
                    <a:pt x="1644" y="310"/>
                  </a:cubicBezTo>
                  <a:cubicBezTo>
                    <a:pt x="1668" y="143"/>
                    <a:pt x="1525" y="0"/>
                    <a:pt x="133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89"/>
            <p:cNvSpPr/>
            <p:nvPr/>
          </p:nvSpPr>
          <p:spPr>
            <a:xfrm>
              <a:off x="1216063" y="2159172"/>
              <a:ext cx="53968" cy="73219"/>
            </a:xfrm>
            <a:custGeom>
              <a:rect b="b" l="l" r="r" t="t"/>
              <a:pathLst>
                <a:path extrusionOk="0" h="2263" w="1668">
                  <a:moveTo>
                    <a:pt x="358" y="0"/>
                  </a:moveTo>
                  <a:cubicBezTo>
                    <a:pt x="167" y="0"/>
                    <a:pt x="25" y="119"/>
                    <a:pt x="25" y="286"/>
                  </a:cubicBezTo>
                  <a:cubicBezTo>
                    <a:pt x="1" y="834"/>
                    <a:pt x="239" y="1358"/>
                    <a:pt x="596" y="1739"/>
                  </a:cubicBezTo>
                  <a:cubicBezTo>
                    <a:pt x="739" y="1905"/>
                    <a:pt x="929" y="2024"/>
                    <a:pt x="1096" y="2096"/>
                  </a:cubicBezTo>
                  <a:lnTo>
                    <a:pt x="1358" y="2262"/>
                  </a:lnTo>
                  <a:lnTo>
                    <a:pt x="1668" y="1691"/>
                  </a:lnTo>
                  <a:lnTo>
                    <a:pt x="1406" y="1548"/>
                  </a:lnTo>
                  <a:cubicBezTo>
                    <a:pt x="1263" y="1477"/>
                    <a:pt x="1191" y="1405"/>
                    <a:pt x="1072" y="1334"/>
                  </a:cubicBezTo>
                  <a:cubicBezTo>
                    <a:pt x="763" y="1072"/>
                    <a:pt x="620" y="667"/>
                    <a:pt x="620" y="286"/>
                  </a:cubicBezTo>
                  <a:cubicBezTo>
                    <a:pt x="644" y="167"/>
                    <a:pt x="501" y="24"/>
                    <a:pt x="358"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89"/>
            <p:cNvSpPr/>
            <p:nvPr/>
          </p:nvSpPr>
          <p:spPr>
            <a:xfrm>
              <a:off x="1243047"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89"/>
            <p:cNvSpPr/>
            <p:nvPr/>
          </p:nvSpPr>
          <p:spPr>
            <a:xfrm>
              <a:off x="1280805"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89"/>
            <p:cNvSpPr/>
            <p:nvPr/>
          </p:nvSpPr>
          <p:spPr>
            <a:xfrm>
              <a:off x="1290802" y="1956504"/>
              <a:ext cx="53968" cy="74028"/>
            </a:xfrm>
            <a:custGeom>
              <a:rect b="b" l="l" r="r" t="t"/>
              <a:pathLst>
                <a:path extrusionOk="0" h="2288" w="1668">
                  <a:moveTo>
                    <a:pt x="310" y="1"/>
                  </a:moveTo>
                  <a:lnTo>
                    <a:pt x="1" y="572"/>
                  </a:lnTo>
                  <a:lnTo>
                    <a:pt x="287" y="715"/>
                  </a:lnTo>
                  <a:cubicBezTo>
                    <a:pt x="406" y="787"/>
                    <a:pt x="501" y="834"/>
                    <a:pt x="596" y="930"/>
                  </a:cubicBezTo>
                  <a:cubicBezTo>
                    <a:pt x="906" y="1192"/>
                    <a:pt x="1049" y="1573"/>
                    <a:pt x="1049" y="1978"/>
                  </a:cubicBezTo>
                  <a:cubicBezTo>
                    <a:pt x="1049" y="2144"/>
                    <a:pt x="1168" y="2287"/>
                    <a:pt x="1334" y="2287"/>
                  </a:cubicBezTo>
                  <a:cubicBezTo>
                    <a:pt x="1525" y="2287"/>
                    <a:pt x="1668" y="2168"/>
                    <a:pt x="1644" y="1978"/>
                  </a:cubicBezTo>
                  <a:cubicBezTo>
                    <a:pt x="1668" y="1430"/>
                    <a:pt x="1477" y="906"/>
                    <a:pt x="1072" y="501"/>
                  </a:cubicBezTo>
                  <a:cubicBezTo>
                    <a:pt x="929" y="358"/>
                    <a:pt x="739" y="239"/>
                    <a:pt x="572" y="144"/>
                  </a:cubicBezTo>
                  <a:lnTo>
                    <a:pt x="310"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89"/>
            <p:cNvSpPr/>
            <p:nvPr/>
          </p:nvSpPr>
          <p:spPr>
            <a:xfrm>
              <a:off x="1216063" y="1957280"/>
              <a:ext cx="53968" cy="73252"/>
            </a:xfrm>
            <a:custGeom>
              <a:rect b="b" l="l" r="r" t="t"/>
              <a:pathLst>
                <a:path extrusionOk="0" h="2264" w="1668">
                  <a:moveTo>
                    <a:pt x="1358" y="1"/>
                  </a:moveTo>
                  <a:lnTo>
                    <a:pt x="1096" y="167"/>
                  </a:lnTo>
                  <a:cubicBezTo>
                    <a:pt x="929" y="239"/>
                    <a:pt x="739" y="358"/>
                    <a:pt x="596" y="525"/>
                  </a:cubicBezTo>
                  <a:cubicBezTo>
                    <a:pt x="239" y="906"/>
                    <a:pt x="1" y="1430"/>
                    <a:pt x="25" y="1977"/>
                  </a:cubicBezTo>
                  <a:cubicBezTo>
                    <a:pt x="25" y="2144"/>
                    <a:pt x="167" y="2263"/>
                    <a:pt x="358" y="2263"/>
                  </a:cubicBezTo>
                  <a:cubicBezTo>
                    <a:pt x="501" y="2263"/>
                    <a:pt x="644" y="2120"/>
                    <a:pt x="620" y="1977"/>
                  </a:cubicBezTo>
                  <a:cubicBezTo>
                    <a:pt x="620" y="1596"/>
                    <a:pt x="763" y="1191"/>
                    <a:pt x="1072" y="929"/>
                  </a:cubicBezTo>
                  <a:cubicBezTo>
                    <a:pt x="1191" y="834"/>
                    <a:pt x="1263" y="787"/>
                    <a:pt x="1406" y="715"/>
                  </a:cubicBezTo>
                  <a:lnTo>
                    <a:pt x="1668" y="572"/>
                  </a:lnTo>
                  <a:lnTo>
                    <a:pt x="1358"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89"/>
            <p:cNvSpPr/>
            <p:nvPr/>
          </p:nvSpPr>
          <p:spPr>
            <a:xfrm>
              <a:off x="1243047"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89"/>
            <p:cNvSpPr/>
            <p:nvPr/>
          </p:nvSpPr>
          <p:spPr>
            <a:xfrm>
              <a:off x="1280805"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89"/>
            <p:cNvSpPr/>
            <p:nvPr/>
          </p:nvSpPr>
          <p:spPr>
            <a:xfrm>
              <a:off x="1136697" y="1956504"/>
              <a:ext cx="53968" cy="74028"/>
            </a:xfrm>
            <a:custGeom>
              <a:rect b="b" l="l" r="r" t="t"/>
              <a:pathLst>
                <a:path extrusionOk="0" h="2288" w="1668">
                  <a:moveTo>
                    <a:pt x="310" y="1"/>
                  </a:moveTo>
                  <a:lnTo>
                    <a:pt x="1" y="572"/>
                  </a:lnTo>
                  <a:lnTo>
                    <a:pt x="287" y="715"/>
                  </a:lnTo>
                  <a:cubicBezTo>
                    <a:pt x="406" y="787"/>
                    <a:pt x="525" y="834"/>
                    <a:pt x="596" y="930"/>
                  </a:cubicBezTo>
                  <a:cubicBezTo>
                    <a:pt x="906" y="1192"/>
                    <a:pt x="1049" y="1573"/>
                    <a:pt x="1049" y="1978"/>
                  </a:cubicBezTo>
                  <a:cubicBezTo>
                    <a:pt x="1049" y="2144"/>
                    <a:pt x="1168" y="2287"/>
                    <a:pt x="1358" y="2287"/>
                  </a:cubicBezTo>
                  <a:cubicBezTo>
                    <a:pt x="1525" y="2287"/>
                    <a:pt x="1668" y="2168"/>
                    <a:pt x="1644" y="1978"/>
                  </a:cubicBezTo>
                  <a:cubicBezTo>
                    <a:pt x="1668" y="1430"/>
                    <a:pt x="1477" y="906"/>
                    <a:pt x="1072" y="501"/>
                  </a:cubicBezTo>
                  <a:cubicBezTo>
                    <a:pt x="930" y="358"/>
                    <a:pt x="763" y="239"/>
                    <a:pt x="572" y="144"/>
                  </a:cubicBezTo>
                  <a:lnTo>
                    <a:pt x="31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89"/>
            <p:cNvSpPr/>
            <p:nvPr/>
          </p:nvSpPr>
          <p:spPr>
            <a:xfrm>
              <a:off x="1061958" y="1957280"/>
              <a:ext cx="53968" cy="73252"/>
            </a:xfrm>
            <a:custGeom>
              <a:rect b="b" l="l" r="r" t="t"/>
              <a:pathLst>
                <a:path extrusionOk="0" h="2264" w="1668">
                  <a:moveTo>
                    <a:pt x="1358" y="1"/>
                  </a:moveTo>
                  <a:lnTo>
                    <a:pt x="1096" y="167"/>
                  </a:lnTo>
                  <a:cubicBezTo>
                    <a:pt x="930" y="239"/>
                    <a:pt x="739" y="358"/>
                    <a:pt x="596" y="525"/>
                  </a:cubicBezTo>
                  <a:cubicBezTo>
                    <a:pt x="239" y="906"/>
                    <a:pt x="1" y="1430"/>
                    <a:pt x="25" y="1977"/>
                  </a:cubicBezTo>
                  <a:cubicBezTo>
                    <a:pt x="25" y="2144"/>
                    <a:pt x="168" y="2263"/>
                    <a:pt x="358" y="2263"/>
                  </a:cubicBezTo>
                  <a:cubicBezTo>
                    <a:pt x="501" y="2263"/>
                    <a:pt x="644" y="2120"/>
                    <a:pt x="620" y="1977"/>
                  </a:cubicBezTo>
                  <a:cubicBezTo>
                    <a:pt x="620" y="1596"/>
                    <a:pt x="763" y="1191"/>
                    <a:pt x="1072" y="929"/>
                  </a:cubicBezTo>
                  <a:cubicBezTo>
                    <a:pt x="1192" y="834"/>
                    <a:pt x="1287" y="787"/>
                    <a:pt x="1406" y="715"/>
                  </a:cubicBezTo>
                  <a:lnTo>
                    <a:pt x="1668" y="572"/>
                  </a:lnTo>
                  <a:lnTo>
                    <a:pt x="135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89"/>
            <p:cNvSpPr/>
            <p:nvPr/>
          </p:nvSpPr>
          <p:spPr>
            <a:xfrm>
              <a:off x="1088942"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89"/>
            <p:cNvSpPr/>
            <p:nvPr/>
          </p:nvSpPr>
          <p:spPr>
            <a:xfrm>
              <a:off x="1126700"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2" name="Google Shape;20282;p89"/>
          <p:cNvGrpSpPr/>
          <p:nvPr/>
        </p:nvGrpSpPr>
        <p:grpSpPr>
          <a:xfrm>
            <a:off x="1774698" y="1931106"/>
            <a:ext cx="346749" cy="346749"/>
            <a:chOff x="1774698" y="1931106"/>
            <a:chExt cx="346749" cy="346749"/>
          </a:xfrm>
        </p:grpSpPr>
        <p:sp>
          <p:nvSpPr>
            <p:cNvPr id="20283" name="Google Shape;20283;p89"/>
            <p:cNvSpPr/>
            <p:nvPr/>
          </p:nvSpPr>
          <p:spPr>
            <a:xfrm>
              <a:off x="1884089" y="2115235"/>
              <a:ext cx="129485" cy="71699"/>
            </a:xfrm>
            <a:custGeom>
              <a:rect b="b" l="l" r="r" t="t"/>
              <a:pathLst>
                <a:path extrusionOk="0" h="2216" w="4002">
                  <a:moveTo>
                    <a:pt x="2001" y="1"/>
                  </a:moveTo>
                  <a:cubicBezTo>
                    <a:pt x="906" y="1"/>
                    <a:pt x="1" y="906"/>
                    <a:pt x="1" y="2001"/>
                  </a:cubicBezTo>
                  <a:lnTo>
                    <a:pt x="1" y="2215"/>
                  </a:lnTo>
                  <a:lnTo>
                    <a:pt x="4002" y="2215"/>
                  </a:ln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89"/>
            <p:cNvSpPr/>
            <p:nvPr/>
          </p:nvSpPr>
          <p:spPr>
            <a:xfrm>
              <a:off x="1948054" y="2115235"/>
              <a:ext cx="64742" cy="71699"/>
            </a:xfrm>
            <a:custGeom>
              <a:rect b="b" l="l" r="r" t="t"/>
              <a:pathLst>
                <a:path extrusionOk="0" h="2216" w="2001">
                  <a:moveTo>
                    <a:pt x="0" y="1"/>
                  </a:moveTo>
                  <a:lnTo>
                    <a:pt x="0" y="2215"/>
                  </a:lnTo>
                  <a:lnTo>
                    <a:pt x="2001" y="2215"/>
                  </a:lnTo>
                  <a:lnTo>
                    <a:pt x="2001" y="2001"/>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89"/>
            <p:cNvSpPr/>
            <p:nvPr/>
          </p:nvSpPr>
          <p:spPr>
            <a:xfrm>
              <a:off x="1907222" y="2055152"/>
              <a:ext cx="80920" cy="80920"/>
            </a:xfrm>
            <a:custGeom>
              <a:rect b="b" l="l" r="r" t="t"/>
              <a:pathLst>
                <a:path extrusionOk="0" h="2501" w="2501">
                  <a:moveTo>
                    <a:pt x="1262" y="0"/>
                  </a:moveTo>
                  <a:cubicBezTo>
                    <a:pt x="572" y="0"/>
                    <a:pt x="0" y="548"/>
                    <a:pt x="0" y="1238"/>
                  </a:cubicBezTo>
                  <a:cubicBezTo>
                    <a:pt x="0" y="1929"/>
                    <a:pt x="572" y="2501"/>
                    <a:pt x="1262" y="2501"/>
                  </a:cubicBezTo>
                  <a:cubicBezTo>
                    <a:pt x="1977" y="2501"/>
                    <a:pt x="2501" y="1929"/>
                    <a:pt x="2501" y="1238"/>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89"/>
            <p:cNvSpPr/>
            <p:nvPr/>
          </p:nvSpPr>
          <p:spPr>
            <a:xfrm>
              <a:off x="1948830" y="2055152"/>
              <a:ext cx="40864" cy="80920"/>
            </a:xfrm>
            <a:custGeom>
              <a:rect b="b" l="l" r="r" t="t"/>
              <a:pathLst>
                <a:path extrusionOk="0" h="2501" w="1263">
                  <a:moveTo>
                    <a:pt x="0" y="0"/>
                  </a:moveTo>
                  <a:lnTo>
                    <a:pt x="0" y="2501"/>
                  </a:lnTo>
                  <a:cubicBezTo>
                    <a:pt x="691" y="2501"/>
                    <a:pt x="1262" y="1929"/>
                    <a:pt x="1262" y="1238"/>
                  </a:cubicBezTo>
                  <a:cubicBezTo>
                    <a:pt x="1262"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89"/>
            <p:cNvSpPr/>
            <p:nvPr/>
          </p:nvSpPr>
          <p:spPr>
            <a:xfrm>
              <a:off x="1774698" y="1931106"/>
              <a:ext cx="346749" cy="346749"/>
            </a:xfrm>
            <a:custGeom>
              <a:rect b="b" l="l" r="r" t="t"/>
              <a:pathLst>
                <a:path extrusionOk="0" h="10717" w="10717">
                  <a:moveTo>
                    <a:pt x="10098" y="5263"/>
                  </a:moveTo>
                  <a:lnTo>
                    <a:pt x="10098" y="10097"/>
                  </a:lnTo>
                  <a:lnTo>
                    <a:pt x="7549" y="10097"/>
                  </a:lnTo>
                  <a:lnTo>
                    <a:pt x="7549" y="9478"/>
                  </a:lnTo>
                  <a:lnTo>
                    <a:pt x="9145" y="9478"/>
                  </a:lnTo>
                  <a:cubicBezTo>
                    <a:pt x="9312" y="9478"/>
                    <a:pt x="9455" y="9335"/>
                    <a:pt x="9455" y="9145"/>
                  </a:cubicBezTo>
                  <a:lnTo>
                    <a:pt x="9455" y="5263"/>
                  </a:lnTo>
                  <a:close/>
                  <a:moveTo>
                    <a:pt x="334" y="0"/>
                  </a:moveTo>
                  <a:cubicBezTo>
                    <a:pt x="143" y="0"/>
                    <a:pt x="0" y="167"/>
                    <a:pt x="0" y="333"/>
                  </a:cubicBezTo>
                  <a:lnTo>
                    <a:pt x="0" y="10407"/>
                  </a:lnTo>
                  <a:cubicBezTo>
                    <a:pt x="0" y="10574"/>
                    <a:pt x="143" y="10716"/>
                    <a:pt x="334" y="10716"/>
                  </a:cubicBezTo>
                  <a:lnTo>
                    <a:pt x="10383" y="10716"/>
                  </a:lnTo>
                  <a:cubicBezTo>
                    <a:pt x="10574" y="10716"/>
                    <a:pt x="10717" y="10574"/>
                    <a:pt x="10717" y="10407"/>
                  </a:cubicBezTo>
                  <a:lnTo>
                    <a:pt x="10717" y="333"/>
                  </a:lnTo>
                  <a:cubicBezTo>
                    <a:pt x="10717" y="167"/>
                    <a:pt x="10574" y="24"/>
                    <a:pt x="10407" y="24"/>
                  </a:cubicBezTo>
                  <a:lnTo>
                    <a:pt x="6001" y="24"/>
                  </a:lnTo>
                  <a:cubicBezTo>
                    <a:pt x="5835" y="24"/>
                    <a:pt x="5692" y="167"/>
                    <a:pt x="5692" y="333"/>
                  </a:cubicBezTo>
                  <a:cubicBezTo>
                    <a:pt x="5692" y="524"/>
                    <a:pt x="5835" y="667"/>
                    <a:pt x="6001" y="667"/>
                  </a:cubicBezTo>
                  <a:lnTo>
                    <a:pt x="10121" y="667"/>
                  </a:lnTo>
                  <a:lnTo>
                    <a:pt x="10121" y="4668"/>
                  </a:lnTo>
                  <a:lnTo>
                    <a:pt x="9502" y="4668"/>
                  </a:lnTo>
                  <a:lnTo>
                    <a:pt x="9502" y="4120"/>
                  </a:lnTo>
                  <a:cubicBezTo>
                    <a:pt x="9502" y="3953"/>
                    <a:pt x="9336" y="3787"/>
                    <a:pt x="9169" y="3787"/>
                  </a:cubicBezTo>
                  <a:cubicBezTo>
                    <a:pt x="8978" y="3787"/>
                    <a:pt x="8835" y="3953"/>
                    <a:pt x="8835" y="4120"/>
                  </a:cubicBezTo>
                  <a:lnTo>
                    <a:pt x="8835" y="6525"/>
                  </a:lnTo>
                  <a:lnTo>
                    <a:pt x="8216" y="6525"/>
                  </a:lnTo>
                  <a:lnTo>
                    <a:pt x="8216" y="6001"/>
                  </a:lnTo>
                  <a:cubicBezTo>
                    <a:pt x="8216" y="5811"/>
                    <a:pt x="8073" y="5668"/>
                    <a:pt x="7883" y="5668"/>
                  </a:cubicBezTo>
                  <a:cubicBezTo>
                    <a:pt x="7716" y="5668"/>
                    <a:pt x="7549" y="5811"/>
                    <a:pt x="7549" y="6001"/>
                  </a:cubicBezTo>
                  <a:lnTo>
                    <a:pt x="7549" y="7573"/>
                  </a:lnTo>
                  <a:lnTo>
                    <a:pt x="3120" y="7573"/>
                  </a:lnTo>
                  <a:lnTo>
                    <a:pt x="3120" y="4953"/>
                  </a:lnTo>
                  <a:cubicBezTo>
                    <a:pt x="3120" y="4763"/>
                    <a:pt x="2977" y="4620"/>
                    <a:pt x="2787" y="4620"/>
                  </a:cubicBezTo>
                  <a:cubicBezTo>
                    <a:pt x="2620" y="4620"/>
                    <a:pt x="2477" y="4763"/>
                    <a:pt x="2477" y="4953"/>
                  </a:cubicBezTo>
                  <a:lnTo>
                    <a:pt x="2477" y="7906"/>
                  </a:lnTo>
                  <a:cubicBezTo>
                    <a:pt x="2477" y="8073"/>
                    <a:pt x="2620" y="8216"/>
                    <a:pt x="2787" y="8216"/>
                  </a:cubicBezTo>
                  <a:lnTo>
                    <a:pt x="7859" y="8216"/>
                  </a:lnTo>
                  <a:cubicBezTo>
                    <a:pt x="8026" y="8216"/>
                    <a:pt x="8192" y="8073"/>
                    <a:pt x="8192" y="7906"/>
                  </a:cubicBezTo>
                  <a:lnTo>
                    <a:pt x="8192" y="7168"/>
                  </a:lnTo>
                  <a:lnTo>
                    <a:pt x="8812" y="7168"/>
                  </a:lnTo>
                  <a:lnTo>
                    <a:pt x="8812" y="8859"/>
                  </a:lnTo>
                  <a:lnTo>
                    <a:pt x="4073" y="8859"/>
                  </a:lnTo>
                  <a:cubicBezTo>
                    <a:pt x="3906" y="8859"/>
                    <a:pt x="3739" y="9002"/>
                    <a:pt x="3739" y="9192"/>
                  </a:cubicBezTo>
                  <a:cubicBezTo>
                    <a:pt x="3739" y="9359"/>
                    <a:pt x="3906" y="9502"/>
                    <a:pt x="4073" y="9502"/>
                  </a:cubicBezTo>
                  <a:lnTo>
                    <a:pt x="6906" y="9502"/>
                  </a:lnTo>
                  <a:lnTo>
                    <a:pt x="6906" y="10121"/>
                  </a:lnTo>
                  <a:lnTo>
                    <a:pt x="619" y="10121"/>
                  </a:lnTo>
                  <a:lnTo>
                    <a:pt x="619" y="3239"/>
                  </a:lnTo>
                  <a:lnTo>
                    <a:pt x="1239" y="3239"/>
                  </a:lnTo>
                  <a:lnTo>
                    <a:pt x="1239" y="9216"/>
                  </a:lnTo>
                  <a:cubicBezTo>
                    <a:pt x="1239" y="9383"/>
                    <a:pt x="1405" y="9526"/>
                    <a:pt x="1572" y="9526"/>
                  </a:cubicBezTo>
                  <a:lnTo>
                    <a:pt x="2858" y="9526"/>
                  </a:lnTo>
                  <a:cubicBezTo>
                    <a:pt x="3025" y="9526"/>
                    <a:pt x="3191" y="9383"/>
                    <a:pt x="3191" y="9216"/>
                  </a:cubicBezTo>
                  <a:cubicBezTo>
                    <a:pt x="3191" y="9026"/>
                    <a:pt x="3025" y="8883"/>
                    <a:pt x="2858" y="8883"/>
                  </a:cubicBezTo>
                  <a:lnTo>
                    <a:pt x="1905" y="8883"/>
                  </a:lnTo>
                  <a:lnTo>
                    <a:pt x="1905" y="1953"/>
                  </a:lnTo>
                  <a:lnTo>
                    <a:pt x="5049" y="1953"/>
                  </a:lnTo>
                  <a:lnTo>
                    <a:pt x="5049" y="2572"/>
                  </a:lnTo>
                  <a:lnTo>
                    <a:pt x="2858" y="2572"/>
                  </a:lnTo>
                  <a:cubicBezTo>
                    <a:pt x="2667" y="2572"/>
                    <a:pt x="2525" y="2715"/>
                    <a:pt x="2525" y="2905"/>
                  </a:cubicBezTo>
                  <a:lnTo>
                    <a:pt x="2525" y="3763"/>
                  </a:lnTo>
                  <a:cubicBezTo>
                    <a:pt x="2525" y="3929"/>
                    <a:pt x="2667" y="4096"/>
                    <a:pt x="2858" y="4096"/>
                  </a:cubicBezTo>
                  <a:cubicBezTo>
                    <a:pt x="3025" y="4096"/>
                    <a:pt x="3191" y="3929"/>
                    <a:pt x="3191" y="3763"/>
                  </a:cubicBezTo>
                  <a:lnTo>
                    <a:pt x="3191" y="3215"/>
                  </a:lnTo>
                  <a:lnTo>
                    <a:pt x="7621" y="3215"/>
                  </a:lnTo>
                  <a:lnTo>
                    <a:pt x="7621" y="4811"/>
                  </a:lnTo>
                  <a:cubicBezTo>
                    <a:pt x="7621" y="4977"/>
                    <a:pt x="7764" y="5120"/>
                    <a:pt x="7954" y="5120"/>
                  </a:cubicBezTo>
                  <a:cubicBezTo>
                    <a:pt x="8121" y="5120"/>
                    <a:pt x="8264" y="4977"/>
                    <a:pt x="8264" y="4811"/>
                  </a:cubicBezTo>
                  <a:lnTo>
                    <a:pt x="8264" y="2905"/>
                  </a:lnTo>
                  <a:cubicBezTo>
                    <a:pt x="8264" y="2715"/>
                    <a:pt x="8121" y="2572"/>
                    <a:pt x="7954" y="2572"/>
                  </a:cubicBezTo>
                  <a:lnTo>
                    <a:pt x="5692" y="2572"/>
                  </a:lnTo>
                  <a:lnTo>
                    <a:pt x="5692" y="1953"/>
                  </a:lnTo>
                  <a:lnTo>
                    <a:pt x="8835" y="1953"/>
                  </a:lnTo>
                  <a:lnTo>
                    <a:pt x="8835" y="2905"/>
                  </a:lnTo>
                  <a:cubicBezTo>
                    <a:pt x="8835" y="3072"/>
                    <a:pt x="8978" y="3215"/>
                    <a:pt x="9169" y="3215"/>
                  </a:cubicBezTo>
                  <a:cubicBezTo>
                    <a:pt x="9336" y="3215"/>
                    <a:pt x="9502" y="3072"/>
                    <a:pt x="9502" y="2905"/>
                  </a:cubicBezTo>
                  <a:lnTo>
                    <a:pt x="9502" y="1619"/>
                  </a:lnTo>
                  <a:cubicBezTo>
                    <a:pt x="9502" y="1429"/>
                    <a:pt x="9336" y="1286"/>
                    <a:pt x="9169" y="1286"/>
                  </a:cubicBezTo>
                  <a:lnTo>
                    <a:pt x="1596" y="1286"/>
                  </a:lnTo>
                  <a:cubicBezTo>
                    <a:pt x="1429" y="1286"/>
                    <a:pt x="1286" y="1429"/>
                    <a:pt x="1286" y="1619"/>
                  </a:cubicBezTo>
                  <a:lnTo>
                    <a:pt x="1286" y="2572"/>
                  </a:lnTo>
                  <a:lnTo>
                    <a:pt x="643" y="2572"/>
                  </a:lnTo>
                  <a:lnTo>
                    <a:pt x="643" y="667"/>
                  </a:lnTo>
                  <a:lnTo>
                    <a:pt x="4763" y="667"/>
                  </a:lnTo>
                  <a:cubicBezTo>
                    <a:pt x="4930" y="667"/>
                    <a:pt x="5097" y="524"/>
                    <a:pt x="5097" y="333"/>
                  </a:cubicBezTo>
                  <a:cubicBezTo>
                    <a:pt x="5097" y="167"/>
                    <a:pt x="4930" y="0"/>
                    <a:pt x="4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89"/>
            <p:cNvSpPr/>
            <p:nvPr/>
          </p:nvSpPr>
          <p:spPr>
            <a:xfrm>
              <a:off x="1948830" y="1971160"/>
              <a:ext cx="133335" cy="122528"/>
            </a:xfrm>
            <a:custGeom>
              <a:rect b="b" l="l" r="r" t="t"/>
              <a:pathLst>
                <a:path extrusionOk="0" h="3787" w="4121">
                  <a:moveTo>
                    <a:pt x="0" y="0"/>
                  </a:moveTo>
                  <a:lnTo>
                    <a:pt x="0" y="1882"/>
                  </a:lnTo>
                  <a:lnTo>
                    <a:pt x="2215" y="1882"/>
                  </a:lnTo>
                  <a:lnTo>
                    <a:pt x="2215" y="3453"/>
                  </a:lnTo>
                  <a:cubicBezTo>
                    <a:pt x="2215" y="3620"/>
                    <a:pt x="2358" y="3787"/>
                    <a:pt x="2525" y="3787"/>
                  </a:cubicBezTo>
                  <a:cubicBezTo>
                    <a:pt x="2715" y="3787"/>
                    <a:pt x="2858" y="3620"/>
                    <a:pt x="2858" y="3453"/>
                  </a:cubicBezTo>
                  <a:lnTo>
                    <a:pt x="2858" y="1548"/>
                  </a:lnTo>
                  <a:cubicBezTo>
                    <a:pt x="2858" y="1358"/>
                    <a:pt x="2715" y="1215"/>
                    <a:pt x="2525" y="1215"/>
                  </a:cubicBezTo>
                  <a:lnTo>
                    <a:pt x="310" y="1215"/>
                  </a:lnTo>
                  <a:lnTo>
                    <a:pt x="310" y="596"/>
                  </a:lnTo>
                  <a:lnTo>
                    <a:pt x="3453" y="596"/>
                  </a:lnTo>
                  <a:lnTo>
                    <a:pt x="3453" y="1548"/>
                  </a:lnTo>
                  <a:cubicBezTo>
                    <a:pt x="3453" y="1810"/>
                    <a:pt x="3596" y="1929"/>
                    <a:pt x="3787" y="1929"/>
                  </a:cubicBezTo>
                  <a:cubicBezTo>
                    <a:pt x="3954" y="1929"/>
                    <a:pt x="4120" y="1786"/>
                    <a:pt x="4120" y="1596"/>
                  </a:cubicBezTo>
                  <a:lnTo>
                    <a:pt x="4120" y="334"/>
                  </a:lnTo>
                  <a:cubicBezTo>
                    <a:pt x="4120" y="143"/>
                    <a:pt x="3954" y="0"/>
                    <a:pt x="37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89"/>
            <p:cNvSpPr/>
            <p:nvPr/>
          </p:nvSpPr>
          <p:spPr>
            <a:xfrm>
              <a:off x="1948054" y="1931850"/>
              <a:ext cx="173390" cy="346004"/>
            </a:xfrm>
            <a:custGeom>
              <a:rect b="b" l="l" r="r" t="t"/>
              <a:pathLst>
                <a:path extrusionOk="0" h="10694" w="5359">
                  <a:moveTo>
                    <a:pt x="4740" y="5240"/>
                  </a:moveTo>
                  <a:lnTo>
                    <a:pt x="4740" y="10074"/>
                  </a:lnTo>
                  <a:lnTo>
                    <a:pt x="2191" y="10074"/>
                  </a:lnTo>
                  <a:lnTo>
                    <a:pt x="2191" y="9455"/>
                  </a:lnTo>
                  <a:lnTo>
                    <a:pt x="3787" y="9455"/>
                  </a:lnTo>
                  <a:cubicBezTo>
                    <a:pt x="3954" y="9455"/>
                    <a:pt x="4097" y="9312"/>
                    <a:pt x="4097" y="9122"/>
                  </a:cubicBezTo>
                  <a:lnTo>
                    <a:pt x="4097" y="5240"/>
                  </a:lnTo>
                  <a:close/>
                  <a:moveTo>
                    <a:pt x="643" y="1"/>
                  </a:moveTo>
                  <a:cubicBezTo>
                    <a:pt x="477" y="1"/>
                    <a:pt x="334" y="144"/>
                    <a:pt x="334" y="310"/>
                  </a:cubicBezTo>
                  <a:cubicBezTo>
                    <a:pt x="334" y="501"/>
                    <a:pt x="477" y="644"/>
                    <a:pt x="643" y="644"/>
                  </a:cubicBezTo>
                  <a:lnTo>
                    <a:pt x="4763" y="644"/>
                  </a:lnTo>
                  <a:lnTo>
                    <a:pt x="4763" y="4645"/>
                  </a:lnTo>
                  <a:lnTo>
                    <a:pt x="4144" y="4645"/>
                  </a:lnTo>
                  <a:lnTo>
                    <a:pt x="4144" y="4097"/>
                  </a:lnTo>
                  <a:cubicBezTo>
                    <a:pt x="4144" y="3930"/>
                    <a:pt x="3978" y="3764"/>
                    <a:pt x="3811" y="3764"/>
                  </a:cubicBezTo>
                  <a:cubicBezTo>
                    <a:pt x="3620" y="3764"/>
                    <a:pt x="3477" y="3930"/>
                    <a:pt x="3477" y="4097"/>
                  </a:cubicBezTo>
                  <a:lnTo>
                    <a:pt x="3477" y="6502"/>
                  </a:lnTo>
                  <a:lnTo>
                    <a:pt x="2858" y="6502"/>
                  </a:lnTo>
                  <a:lnTo>
                    <a:pt x="2858" y="5978"/>
                  </a:lnTo>
                  <a:cubicBezTo>
                    <a:pt x="2858" y="5788"/>
                    <a:pt x="2715" y="5645"/>
                    <a:pt x="2525" y="5645"/>
                  </a:cubicBezTo>
                  <a:cubicBezTo>
                    <a:pt x="2358" y="5645"/>
                    <a:pt x="2191" y="5788"/>
                    <a:pt x="2191" y="5978"/>
                  </a:cubicBezTo>
                  <a:lnTo>
                    <a:pt x="2191" y="7550"/>
                  </a:lnTo>
                  <a:lnTo>
                    <a:pt x="0" y="7550"/>
                  </a:lnTo>
                  <a:lnTo>
                    <a:pt x="0" y="8169"/>
                  </a:lnTo>
                  <a:lnTo>
                    <a:pt x="2525" y="8169"/>
                  </a:lnTo>
                  <a:cubicBezTo>
                    <a:pt x="2715" y="8169"/>
                    <a:pt x="2858" y="8026"/>
                    <a:pt x="2858" y="7836"/>
                  </a:cubicBezTo>
                  <a:lnTo>
                    <a:pt x="2858" y="7145"/>
                  </a:lnTo>
                  <a:lnTo>
                    <a:pt x="3477" y="7145"/>
                  </a:lnTo>
                  <a:lnTo>
                    <a:pt x="3477" y="8836"/>
                  </a:lnTo>
                  <a:lnTo>
                    <a:pt x="0" y="8836"/>
                  </a:lnTo>
                  <a:lnTo>
                    <a:pt x="0" y="9455"/>
                  </a:lnTo>
                  <a:lnTo>
                    <a:pt x="1572" y="9455"/>
                  </a:lnTo>
                  <a:lnTo>
                    <a:pt x="1572" y="10074"/>
                  </a:lnTo>
                  <a:lnTo>
                    <a:pt x="0" y="10074"/>
                  </a:lnTo>
                  <a:lnTo>
                    <a:pt x="0" y="10693"/>
                  </a:lnTo>
                  <a:lnTo>
                    <a:pt x="5025" y="10693"/>
                  </a:lnTo>
                  <a:cubicBezTo>
                    <a:pt x="5216" y="10693"/>
                    <a:pt x="5359" y="10551"/>
                    <a:pt x="5359" y="10384"/>
                  </a:cubicBezTo>
                  <a:lnTo>
                    <a:pt x="5359" y="310"/>
                  </a:lnTo>
                  <a:cubicBezTo>
                    <a:pt x="5359" y="144"/>
                    <a:pt x="5216" y="1"/>
                    <a:pt x="504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0" name="Google Shape;20290;p89"/>
          <p:cNvGrpSpPr/>
          <p:nvPr/>
        </p:nvGrpSpPr>
        <p:grpSpPr>
          <a:xfrm>
            <a:off x="2529790" y="1931850"/>
            <a:ext cx="346745" cy="346776"/>
            <a:chOff x="2529790" y="1931850"/>
            <a:chExt cx="346745" cy="346776"/>
          </a:xfrm>
        </p:grpSpPr>
        <p:sp>
          <p:nvSpPr>
            <p:cNvPr id="20291" name="Google Shape;20291;p89"/>
            <p:cNvSpPr/>
            <p:nvPr/>
          </p:nvSpPr>
          <p:spPr>
            <a:xfrm>
              <a:off x="2587575" y="2114652"/>
              <a:ext cx="107904" cy="106189"/>
            </a:xfrm>
            <a:custGeom>
              <a:rect b="b" l="l" r="r" t="t"/>
              <a:pathLst>
                <a:path extrusionOk="0" h="3282" w="3335">
                  <a:moveTo>
                    <a:pt x="2989" y="1"/>
                  </a:moveTo>
                  <a:cubicBezTo>
                    <a:pt x="2906" y="1"/>
                    <a:pt x="2823" y="31"/>
                    <a:pt x="2763" y="90"/>
                  </a:cubicBezTo>
                  <a:lnTo>
                    <a:pt x="120" y="2734"/>
                  </a:lnTo>
                  <a:cubicBezTo>
                    <a:pt x="1" y="2853"/>
                    <a:pt x="1" y="3067"/>
                    <a:pt x="120" y="3186"/>
                  </a:cubicBezTo>
                  <a:cubicBezTo>
                    <a:pt x="167" y="3234"/>
                    <a:pt x="239" y="3281"/>
                    <a:pt x="310" y="3281"/>
                  </a:cubicBezTo>
                  <a:cubicBezTo>
                    <a:pt x="382" y="3281"/>
                    <a:pt x="477" y="3234"/>
                    <a:pt x="572" y="3186"/>
                  </a:cubicBezTo>
                  <a:lnTo>
                    <a:pt x="3215" y="543"/>
                  </a:lnTo>
                  <a:cubicBezTo>
                    <a:pt x="3335" y="400"/>
                    <a:pt x="3335" y="209"/>
                    <a:pt x="3215"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89"/>
            <p:cNvSpPr/>
            <p:nvPr/>
          </p:nvSpPr>
          <p:spPr>
            <a:xfrm>
              <a:off x="2589872" y="2117564"/>
              <a:ext cx="104054" cy="103277"/>
            </a:xfrm>
            <a:custGeom>
              <a:rect b="b" l="l" r="r" t="t"/>
              <a:pathLst>
                <a:path extrusionOk="0" h="3192" w="3216">
                  <a:moveTo>
                    <a:pt x="3097" y="0"/>
                  </a:moveTo>
                  <a:lnTo>
                    <a:pt x="1" y="3096"/>
                  </a:lnTo>
                  <a:cubicBezTo>
                    <a:pt x="72" y="3144"/>
                    <a:pt x="168" y="3191"/>
                    <a:pt x="239" y="3191"/>
                  </a:cubicBezTo>
                  <a:cubicBezTo>
                    <a:pt x="334" y="3191"/>
                    <a:pt x="406" y="3144"/>
                    <a:pt x="453" y="3096"/>
                  </a:cubicBezTo>
                  <a:lnTo>
                    <a:pt x="3097" y="453"/>
                  </a:lnTo>
                  <a:cubicBezTo>
                    <a:pt x="3216" y="310"/>
                    <a:pt x="3216" y="119"/>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89"/>
            <p:cNvSpPr/>
            <p:nvPr/>
          </p:nvSpPr>
          <p:spPr>
            <a:xfrm>
              <a:off x="2772482" y="2160595"/>
              <a:ext cx="64775" cy="30964"/>
            </a:xfrm>
            <a:custGeom>
              <a:rect b="b" l="l" r="r" t="t"/>
              <a:pathLst>
                <a:path extrusionOk="0" h="957" w="2002">
                  <a:moveTo>
                    <a:pt x="354" y="0"/>
                  </a:moveTo>
                  <a:cubicBezTo>
                    <a:pt x="202" y="0"/>
                    <a:pt x="46" y="92"/>
                    <a:pt x="25" y="242"/>
                  </a:cubicBezTo>
                  <a:cubicBezTo>
                    <a:pt x="1" y="432"/>
                    <a:pt x="96" y="599"/>
                    <a:pt x="263" y="623"/>
                  </a:cubicBezTo>
                  <a:lnTo>
                    <a:pt x="1573" y="956"/>
                  </a:lnTo>
                  <a:lnTo>
                    <a:pt x="1668" y="956"/>
                  </a:lnTo>
                  <a:cubicBezTo>
                    <a:pt x="1787" y="956"/>
                    <a:pt x="1930" y="861"/>
                    <a:pt x="1954" y="718"/>
                  </a:cubicBezTo>
                  <a:cubicBezTo>
                    <a:pt x="2001" y="528"/>
                    <a:pt x="1906" y="361"/>
                    <a:pt x="1716" y="337"/>
                  </a:cubicBezTo>
                  <a:lnTo>
                    <a:pt x="406" y="4"/>
                  </a:lnTo>
                  <a:cubicBezTo>
                    <a:pt x="389" y="1"/>
                    <a:pt x="372" y="0"/>
                    <a:pt x="35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89"/>
            <p:cNvSpPr/>
            <p:nvPr/>
          </p:nvSpPr>
          <p:spPr>
            <a:xfrm>
              <a:off x="2758634" y="2175187"/>
              <a:ext cx="33164" cy="62607"/>
            </a:xfrm>
            <a:custGeom>
              <a:rect b="b" l="l" r="r" t="t"/>
              <a:pathLst>
                <a:path extrusionOk="0" h="1935" w="1025">
                  <a:moveTo>
                    <a:pt x="346" y="1"/>
                  </a:moveTo>
                  <a:cubicBezTo>
                    <a:pt x="327" y="1"/>
                    <a:pt x="307" y="2"/>
                    <a:pt x="286" y="5"/>
                  </a:cubicBezTo>
                  <a:cubicBezTo>
                    <a:pt x="96" y="53"/>
                    <a:pt x="0" y="220"/>
                    <a:pt x="48" y="386"/>
                  </a:cubicBezTo>
                  <a:lnTo>
                    <a:pt x="358" y="1696"/>
                  </a:lnTo>
                  <a:cubicBezTo>
                    <a:pt x="405" y="1839"/>
                    <a:pt x="524" y="1934"/>
                    <a:pt x="667" y="1934"/>
                  </a:cubicBezTo>
                  <a:lnTo>
                    <a:pt x="762" y="1934"/>
                  </a:lnTo>
                  <a:cubicBezTo>
                    <a:pt x="929" y="1887"/>
                    <a:pt x="1024" y="1720"/>
                    <a:pt x="1001" y="1553"/>
                  </a:cubicBezTo>
                  <a:lnTo>
                    <a:pt x="667" y="243"/>
                  </a:lnTo>
                  <a:cubicBezTo>
                    <a:pt x="604" y="76"/>
                    <a:pt x="487"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89"/>
            <p:cNvSpPr/>
            <p:nvPr/>
          </p:nvSpPr>
          <p:spPr>
            <a:xfrm>
              <a:off x="2615303" y="1970772"/>
              <a:ext cx="33164" cy="62833"/>
            </a:xfrm>
            <a:custGeom>
              <a:rect b="b" l="l" r="r" t="t"/>
              <a:pathLst>
                <a:path extrusionOk="0" h="1942" w="1025">
                  <a:moveTo>
                    <a:pt x="356" y="0"/>
                  </a:moveTo>
                  <a:cubicBezTo>
                    <a:pt x="327" y="0"/>
                    <a:pt x="295" y="4"/>
                    <a:pt x="263" y="12"/>
                  </a:cubicBezTo>
                  <a:cubicBezTo>
                    <a:pt x="96" y="60"/>
                    <a:pt x="1" y="227"/>
                    <a:pt x="25" y="393"/>
                  </a:cubicBezTo>
                  <a:lnTo>
                    <a:pt x="358" y="1703"/>
                  </a:lnTo>
                  <a:cubicBezTo>
                    <a:pt x="382" y="1846"/>
                    <a:pt x="501" y="1941"/>
                    <a:pt x="644" y="1941"/>
                  </a:cubicBezTo>
                  <a:lnTo>
                    <a:pt x="739" y="1941"/>
                  </a:lnTo>
                  <a:cubicBezTo>
                    <a:pt x="930" y="1870"/>
                    <a:pt x="1025" y="1727"/>
                    <a:pt x="977" y="1560"/>
                  </a:cubicBezTo>
                  <a:lnTo>
                    <a:pt x="644" y="251"/>
                  </a:lnTo>
                  <a:cubicBezTo>
                    <a:pt x="604" y="93"/>
                    <a:pt x="500"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89"/>
            <p:cNvSpPr/>
            <p:nvPr/>
          </p:nvSpPr>
          <p:spPr>
            <a:xfrm>
              <a:off x="2568324" y="2018042"/>
              <a:ext cx="63966" cy="30964"/>
            </a:xfrm>
            <a:custGeom>
              <a:rect b="b" l="l" r="r" t="t"/>
              <a:pathLst>
                <a:path extrusionOk="0" h="957" w="1977">
                  <a:moveTo>
                    <a:pt x="353" y="0"/>
                  </a:moveTo>
                  <a:cubicBezTo>
                    <a:pt x="201" y="0"/>
                    <a:pt x="45" y="93"/>
                    <a:pt x="24" y="242"/>
                  </a:cubicBezTo>
                  <a:cubicBezTo>
                    <a:pt x="0" y="433"/>
                    <a:pt x="72" y="599"/>
                    <a:pt x="262" y="623"/>
                  </a:cubicBezTo>
                  <a:lnTo>
                    <a:pt x="1572" y="957"/>
                  </a:lnTo>
                  <a:lnTo>
                    <a:pt x="1667" y="957"/>
                  </a:lnTo>
                  <a:cubicBezTo>
                    <a:pt x="1786" y="957"/>
                    <a:pt x="1929" y="838"/>
                    <a:pt x="1953" y="718"/>
                  </a:cubicBezTo>
                  <a:cubicBezTo>
                    <a:pt x="1977" y="528"/>
                    <a:pt x="1905" y="361"/>
                    <a:pt x="1715" y="337"/>
                  </a:cubicBezTo>
                  <a:lnTo>
                    <a:pt x="405" y="4"/>
                  </a:lnTo>
                  <a:cubicBezTo>
                    <a:pt x="388" y="2"/>
                    <a:pt x="371" y="0"/>
                    <a:pt x="3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89"/>
            <p:cNvSpPr/>
            <p:nvPr/>
          </p:nvSpPr>
          <p:spPr>
            <a:xfrm>
              <a:off x="2717802" y="2062918"/>
              <a:ext cx="114051" cy="44650"/>
            </a:xfrm>
            <a:custGeom>
              <a:rect b="b" l="l" r="r" t="t"/>
              <a:pathLst>
                <a:path extrusionOk="0" h="1380" w="3525">
                  <a:moveTo>
                    <a:pt x="3196" y="1"/>
                  </a:moveTo>
                  <a:cubicBezTo>
                    <a:pt x="3164" y="1"/>
                    <a:pt x="3130" y="7"/>
                    <a:pt x="3096" y="22"/>
                  </a:cubicBezTo>
                  <a:lnTo>
                    <a:pt x="262" y="760"/>
                  </a:lnTo>
                  <a:cubicBezTo>
                    <a:pt x="119" y="832"/>
                    <a:pt x="0" y="975"/>
                    <a:pt x="48" y="1141"/>
                  </a:cubicBezTo>
                  <a:cubicBezTo>
                    <a:pt x="72" y="1308"/>
                    <a:pt x="191" y="1380"/>
                    <a:pt x="357" y="1380"/>
                  </a:cubicBezTo>
                  <a:cubicBezTo>
                    <a:pt x="381" y="1380"/>
                    <a:pt x="405" y="1380"/>
                    <a:pt x="429" y="1356"/>
                  </a:cubicBezTo>
                  <a:lnTo>
                    <a:pt x="3263" y="617"/>
                  </a:lnTo>
                  <a:cubicBezTo>
                    <a:pt x="3406" y="546"/>
                    <a:pt x="3525" y="403"/>
                    <a:pt x="3477" y="213"/>
                  </a:cubicBezTo>
                  <a:cubicBezTo>
                    <a:pt x="3420" y="99"/>
                    <a:pt x="3319" y="1"/>
                    <a:pt x="319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89"/>
            <p:cNvSpPr/>
            <p:nvPr/>
          </p:nvSpPr>
          <p:spPr>
            <a:xfrm>
              <a:off x="2573695" y="2101452"/>
              <a:ext cx="114860" cy="44650"/>
            </a:xfrm>
            <a:custGeom>
              <a:rect b="b" l="l" r="r" t="t"/>
              <a:pathLst>
                <a:path extrusionOk="0" h="1380" w="3550">
                  <a:moveTo>
                    <a:pt x="3208" y="0"/>
                  </a:moveTo>
                  <a:cubicBezTo>
                    <a:pt x="3173" y="0"/>
                    <a:pt x="3136" y="7"/>
                    <a:pt x="3097" y="22"/>
                  </a:cubicBezTo>
                  <a:lnTo>
                    <a:pt x="287" y="760"/>
                  </a:lnTo>
                  <a:cubicBezTo>
                    <a:pt x="120" y="832"/>
                    <a:pt x="1" y="974"/>
                    <a:pt x="72" y="1141"/>
                  </a:cubicBezTo>
                  <a:cubicBezTo>
                    <a:pt x="96" y="1308"/>
                    <a:pt x="215" y="1379"/>
                    <a:pt x="358" y="1379"/>
                  </a:cubicBezTo>
                  <a:cubicBezTo>
                    <a:pt x="406" y="1379"/>
                    <a:pt x="430" y="1379"/>
                    <a:pt x="453" y="1355"/>
                  </a:cubicBezTo>
                  <a:lnTo>
                    <a:pt x="3287" y="617"/>
                  </a:lnTo>
                  <a:cubicBezTo>
                    <a:pt x="3430" y="546"/>
                    <a:pt x="3549" y="403"/>
                    <a:pt x="3502" y="212"/>
                  </a:cubicBezTo>
                  <a:cubicBezTo>
                    <a:pt x="3445" y="99"/>
                    <a:pt x="3343" y="0"/>
                    <a:pt x="3208"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89"/>
            <p:cNvSpPr/>
            <p:nvPr/>
          </p:nvSpPr>
          <p:spPr>
            <a:xfrm>
              <a:off x="2698519" y="1978084"/>
              <a:ext cx="47044" cy="111754"/>
            </a:xfrm>
            <a:custGeom>
              <a:rect b="b" l="l" r="r" t="t"/>
              <a:pathLst>
                <a:path extrusionOk="0" h="3454" w="1454">
                  <a:moveTo>
                    <a:pt x="1070" y="1"/>
                  </a:moveTo>
                  <a:cubicBezTo>
                    <a:pt x="940" y="1"/>
                    <a:pt x="842" y="91"/>
                    <a:pt x="787" y="239"/>
                  </a:cubicBezTo>
                  <a:lnTo>
                    <a:pt x="48" y="3049"/>
                  </a:lnTo>
                  <a:cubicBezTo>
                    <a:pt x="1" y="3239"/>
                    <a:pt x="72" y="3382"/>
                    <a:pt x="263" y="3454"/>
                  </a:cubicBezTo>
                  <a:lnTo>
                    <a:pt x="358" y="3454"/>
                  </a:lnTo>
                  <a:cubicBezTo>
                    <a:pt x="501" y="3454"/>
                    <a:pt x="620" y="3335"/>
                    <a:pt x="644" y="3239"/>
                  </a:cubicBezTo>
                  <a:lnTo>
                    <a:pt x="1382" y="406"/>
                  </a:lnTo>
                  <a:cubicBezTo>
                    <a:pt x="1453" y="239"/>
                    <a:pt x="1358" y="72"/>
                    <a:pt x="1192" y="25"/>
                  </a:cubicBezTo>
                  <a:cubicBezTo>
                    <a:pt x="1149" y="8"/>
                    <a:pt x="1108" y="1"/>
                    <a:pt x="10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89"/>
            <p:cNvSpPr/>
            <p:nvPr/>
          </p:nvSpPr>
          <p:spPr>
            <a:xfrm>
              <a:off x="2660017" y="2121705"/>
              <a:ext cx="47012" cy="111463"/>
            </a:xfrm>
            <a:custGeom>
              <a:rect b="b" l="l" r="r" t="t"/>
              <a:pathLst>
                <a:path extrusionOk="0" h="3445" w="1453">
                  <a:moveTo>
                    <a:pt x="1082" y="1"/>
                  </a:moveTo>
                  <a:cubicBezTo>
                    <a:pt x="946" y="1"/>
                    <a:pt x="843" y="77"/>
                    <a:pt x="786" y="229"/>
                  </a:cubicBezTo>
                  <a:lnTo>
                    <a:pt x="48" y="3063"/>
                  </a:lnTo>
                  <a:cubicBezTo>
                    <a:pt x="0" y="3230"/>
                    <a:pt x="72" y="3373"/>
                    <a:pt x="262" y="3444"/>
                  </a:cubicBezTo>
                  <a:lnTo>
                    <a:pt x="357" y="3444"/>
                  </a:lnTo>
                  <a:cubicBezTo>
                    <a:pt x="500" y="3444"/>
                    <a:pt x="619" y="3349"/>
                    <a:pt x="643" y="3230"/>
                  </a:cubicBezTo>
                  <a:lnTo>
                    <a:pt x="1381" y="396"/>
                  </a:lnTo>
                  <a:cubicBezTo>
                    <a:pt x="1453" y="229"/>
                    <a:pt x="1357" y="86"/>
                    <a:pt x="1191" y="15"/>
                  </a:cubicBezTo>
                  <a:cubicBezTo>
                    <a:pt x="1153" y="5"/>
                    <a:pt x="1116" y="1"/>
                    <a:pt x="108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89"/>
            <p:cNvSpPr/>
            <p:nvPr/>
          </p:nvSpPr>
          <p:spPr>
            <a:xfrm>
              <a:off x="2711623" y="2114652"/>
              <a:ext cx="50118" cy="48403"/>
            </a:xfrm>
            <a:custGeom>
              <a:rect b="b" l="l" r="r" t="t"/>
              <a:pathLst>
                <a:path extrusionOk="0" h="1496" w="1549">
                  <a:moveTo>
                    <a:pt x="346" y="1"/>
                  </a:moveTo>
                  <a:cubicBezTo>
                    <a:pt x="263" y="1"/>
                    <a:pt x="179" y="31"/>
                    <a:pt x="120" y="90"/>
                  </a:cubicBezTo>
                  <a:cubicBezTo>
                    <a:pt x="1" y="209"/>
                    <a:pt x="1" y="400"/>
                    <a:pt x="120" y="543"/>
                  </a:cubicBezTo>
                  <a:lnTo>
                    <a:pt x="977" y="1400"/>
                  </a:lnTo>
                  <a:cubicBezTo>
                    <a:pt x="1048" y="1448"/>
                    <a:pt x="1096" y="1495"/>
                    <a:pt x="1191" y="1495"/>
                  </a:cubicBezTo>
                  <a:cubicBezTo>
                    <a:pt x="1239" y="1495"/>
                    <a:pt x="1334" y="1448"/>
                    <a:pt x="1430" y="1400"/>
                  </a:cubicBezTo>
                  <a:cubicBezTo>
                    <a:pt x="1549" y="1281"/>
                    <a:pt x="1549" y="1066"/>
                    <a:pt x="1430" y="947"/>
                  </a:cubicBezTo>
                  <a:lnTo>
                    <a:pt x="572" y="90"/>
                  </a:lnTo>
                  <a:cubicBezTo>
                    <a:pt x="513" y="31"/>
                    <a:pt x="429"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89"/>
            <p:cNvSpPr/>
            <p:nvPr/>
          </p:nvSpPr>
          <p:spPr>
            <a:xfrm>
              <a:off x="2645360" y="2047614"/>
              <a:ext cx="50118" cy="48403"/>
            </a:xfrm>
            <a:custGeom>
              <a:rect b="b" l="l" r="r" t="t"/>
              <a:pathLst>
                <a:path extrusionOk="0" h="1496" w="1549">
                  <a:moveTo>
                    <a:pt x="346" y="1"/>
                  </a:moveTo>
                  <a:cubicBezTo>
                    <a:pt x="263" y="1"/>
                    <a:pt x="179" y="31"/>
                    <a:pt x="120" y="90"/>
                  </a:cubicBezTo>
                  <a:cubicBezTo>
                    <a:pt x="1" y="233"/>
                    <a:pt x="1" y="424"/>
                    <a:pt x="120" y="543"/>
                  </a:cubicBezTo>
                  <a:lnTo>
                    <a:pt x="977" y="1424"/>
                  </a:lnTo>
                  <a:cubicBezTo>
                    <a:pt x="1048" y="1471"/>
                    <a:pt x="1096" y="1495"/>
                    <a:pt x="1191" y="1495"/>
                  </a:cubicBezTo>
                  <a:cubicBezTo>
                    <a:pt x="1287" y="1495"/>
                    <a:pt x="1334" y="1471"/>
                    <a:pt x="1429" y="1424"/>
                  </a:cubicBezTo>
                  <a:cubicBezTo>
                    <a:pt x="1549" y="1281"/>
                    <a:pt x="1549" y="1090"/>
                    <a:pt x="1429" y="971"/>
                  </a:cubicBezTo>
                  <a:lnTo>
                    <a:pt x="572" y="90"/>
                  </a:lnTo>
                  <a:cubicBezTo>
                    <a:pt x="513"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89"/>
            <p:cNvSpPr/>
            <p:nvPr/>
          </p:nvSpPr>
          <p:spPr>
            <a:xfrm>
              <a:off x="2711623" y="1989829"/>
              <a:ext cx="107904" cy="106189"/>
            </a:xfrm>
            <a:custGeom>
              <a:rect b="b" l="l" r="r" t="t"/>
              <a:pathLst>
                <a:path extrusionOk="0" h="3282" w="3335">
                  <a:moveTo>
                    <a:pt x="2989" y="1"/>
                  </a:moveTo>
                  <a:cubicBezTo>
                    <a:pt x="2906" y="1"/>
                    <a:pt x="2823" y="31"/>
                    <a:pt x="2763" y="90"/>
                  </a:cubicBezTo>
                  <a:lnTo>
                    <a:pt x="120" y="2757"/>
                  </a:lnTo>
                  <a:cubicBezTo>
                    <a:pt x="1" y="2876"/>
                    <a:pt x="1" y="3067"/>
                    <a:pt x="120" y="3210"/>
                  </a:cubicBezTo>
                  <a:cubicBezTo>
                    <a:pt x="191" y="3257"/>
                    <a:pt x="239" y="3281"/>
                    <a:pt x="334" y="3281"/>
                  </a:cubicBezTo>
                  <a:cubicBezTo>
                    <a:pt x="382" y="3281"/>
                    <a:pt x="477" y="3257"/>
                    <a:pt x="572" y="3210"/>
                  </a:cubicBezTo>
                  <a:lnTo>
                    <a:pt x="3216" y="543"/>
                  </a:lnTo>
                  <a:cubicBezTo>
                    <a:pt x="3335" y="424"/>
                    <a:pt x="3335" y="233"/>
                    <a:pt x="3216"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89"/>
            <p:cNvSpPr/>
            <p:nvPr/>
          </p:nvSpPr>
          <p:spPr>
            <a:xfrm>
              <a:off x="2714696" y="1992741"/>
              <a:ext cx="104054" cy="103277"/>
            </a:xfrm>
            <a:custGeom>
              <a:rect b="b" l="l" r="r" t="t"/>
              <a:pathLst>
                <a:path extrusionOk="0" h="3192" w="3216">
                  <a:moveTo>
                    <a:pt x="3097" y="0"/>
                  </a:moveTo>
                  <a:lnTo>
                    <a:pt x="1" y="3120"/>
                  </a:lnTo>
                  <a:cubicBezTo>
                    <a:pt x="49" y="3167"/>
                    <a:pt x="144" y="3191"/>
                    <a:pt x="239" y="3191"/>
                  </a:cubicBezTo>
                  <a:cubicBezTo>
                    <a:pt x="334" y="3191"/>
                    <a:pt x="382" y="3167"/>
                    <a:pt x="453" y="3120"/>
                  </a:cubicBezTo>
                  <a:lnTo>
                    <a:pt x="3097" y="453"/>
                  </a:lnTo>
                  <a:cubicBezTo>
                    <a:pt x="3216" y="334"/>
                    <a:pt x="3216" y="143"/>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89"/>
            <p:cNvSpPr/>
            <p:nvPr/>
          </p:nvSpPr>
          <p:spPr>
            <a:xfrm>
              <a:off x="2530566" y="2111643"/>
              <a:ext cx="65519" cy="60633"/>
            </a:xfrm>
            <a:custGeom>
              <a:rect b="b" l="l" r="r" t="t"/>
              <a:pathLst>
                <a:path extrusionOk="0" h="1874" w="2025">
                  <a:moveTo>
                    <a:pt x="1084" y="0"/>
                  </a:moveTo>
                  <a:cubicBezTo>
                    <a:pt x="992" y="0"/>
                    <a:pt x="899" y="13"/>
                    <a:pt x="810" y="40"/>
                  </a:cubicBezTo>
                  <a:cubicBezTo>
                    <a:pt x="334" y="183"/>
                    <a:pt x="0" y="683"/>
                    <a:pt x="143" y="1183"/>
                  </a:cubicBezTo>
                  <a:cubicBezTo>
                    <a:pt x="215" y="1421"/>
                    <a:pt x="381" y="1636"/>
                    <a:pt x="596" y="1755"/>
                  </a:cubicBezTo>
                  <a:cubicBezTo>
                    <a:pt x="738" y="1850"/>
                    <a:pt x="929" y="1874"/>
                    <a:pt x="1072" y="1874"/>
                  </a:cubicBezTo>
                  <a:cubicBezTo>
                    <a:pt x="1167" y="1874"/>
                    <a:pt x="1262" y="1874"/>
                    <a:pt x="1310" y="1850"/>
                  </a:cubicBezTo>
                  <a:cubicBezTo>
                    <a:pt x="1548" y="1779"/>
                    <a:pt x="1763" y="1612"/>
                    <a:pt x="1882" y="1398"/>
                  </a:cubicBezTo>
                  <a:cubicBezTo>
                    <a:pt x="2001" y="1183"/>
                    <a:pt x="2024" y="921"/>
                    <a:pt x="1953" y="683"/>
                  </a:cubicBezTo>
                  <a:cubicBezTo>
                    <a:pt x="1905" y="445"/>
                    <a:pt x="1715" y="231"/>
                    <a:pt x="1524" y="112"/>
                  </a:cubicBezTo>
                  <a:cubicBezTo>
                    <a:pt x="1390" y="37"/>
                    <a:pt x="1238" y="0"/>
                    <a:pt x="108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89"/>
            <p:cNvSpPr/>
            <p:nvPr/>
          </p:nvSpPr>
          <p:spPr>
            <a:xfrm>
              <a:off x="2665388" y="2067480"/>
              <a:ext cx="75549" cy="74772"/>
            </a:xfrm>
            <a:custGeom>
              <a:rect b="b" l="l" r="r" t="t"/>
              <a:pathLst>
                <a:path extrusionOk="0" h="2311" w="2335">
                  <a:moveTo>
                    <a:pt x="1168" y="0"/>
                  </a:moveTo>
                  <a:cubicBezTo>
                    <a:pt x="501" y="0"/>
                    <a:pt x="1" y="500"/>
                    <a:pt x="1" y="1167"/>
                  </a:cubicBezTo>
                  <a:cubicBezTo>
                    <a:pt x="1" y="1810"/>
                    <a:pt x="549" y="2310"/>
                    <a:pt x="1168" y="2310"/>
                  </a:cubicBezTo>
                  <a:cubicBezTo>
                    <a:pt x="1787" y="2310"/>
                    <a:pt x="2335" y="1810"/>
                    <a:pt x="2335" y="1167"/>
                  </a:cubicBezTo>
                  <a:cubicBezTo>
                    <a:pt x="2335" y="500"/>
                    <a:pt x="1787" y="0"/>
                    <a:pt x="116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89"/>
            <p:cNvSpPr/>
            <p:nvPr/>
          </p:nvSpPr>
          <p:spPr>
            <a:xfrm>
              <a:off x="2676938" y="2079030"/>
              <a:ext cx="63998" cy="63222"/>
            </a:xfrm>
            <a:custGeom>
              <a:rect b="b" l="l" r="r" t="t"/>
              <a:pathLst>
                <a:path extrusionOk="0" h="1954" w="1978">
                  <a:moveTo>
                    <a:pt x="1644" y="0"/>
                  </a:moveTo>
                  <a:lnTo>
                    <a:pt x="1" y="1644"/>
                  </a:lnTo>
                  <a:cubicBezTo>
                    <a:pt x="192" y="1810"/>
                    <a:pt x="477" y="1953"/>
                    <a:pt x="811" y="1953"/>
                  </a:cubicBezTo>
                  <a:cubicBezTo>
                    <a:pt x="1430" y="1953"/>
                    <a:pt x="1978" y="1453"/>
                    <a:pt x="1978" y="810"/>
                  </a:cubicBezTo>
                  <a:cubicBezTo>
                    <a:pt x="1978" y="477"/>
                    <a:pt x="1859" y="215"/>
                    <a:pt x="164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89"/>
            <p:cNvSpPr/>
            <p:nvPr/>
          </p:nvSpPr>
          <p:spPr>
            <a:xfrm>
              <a:off x="2733980" y="2136038"/>
              <a:ext cx="61669" cy="61669"/>
            </a:xfrm>
            <a:custGeom>
              <a:rect b="b" l="l" r="r" t="t"/>
              <a:pathLst>
                <a:path extrusionOk="0" h="1906" w="1906">
                  <a:moveTo>
                    <a:pt x="953" y="1"/>
                  </a:moveTo>
                  <a:cubicBezTo>
                    <a:pt x="405" y="1"/>
                    <a:pt x="0" y="405"/>
                    <a:pt x="0" y="953"/>
                  </a:cubicBezTo>
                  <a:cubicBezTo>
                    <a:pt x="0" y="1477"/>
                    <a:pt x="453" y="1906"/>
                    <a:pt x="953" y="1906"/>
                  </a:cubicBezTo>
                  <a:cubicBezTo>
                    <a:pt x="1453" y="1906"/>
                    <a:pt x="1905" y="1477"/>
                    <a:pt x="1905" y="953"/>
                  </a:cubicBezTo>
                  <a:cubicBezTo>
                    <a:pt x="1905" y="405"/>
                    <a:pt x="1453"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89"/>
            <p:cNvSpPr/>
            <p:nvPr/>
          </p:nvSpPr>
          <p:spPr>
            <a:xfrm>
              <a:off x="2553667" y="2195376"/>
              <a:ext cx="59371" cy="60116"/>
            </a:xfrm>
            <a:custGeom>
              <a:rect b="b" l="l" r="r" t="t"/>
              <a:pathLst>
                <a:path extrusionOk="0" h="1858" w="1835">
                  <a:moveTo>
                    <a:pt x="929" y="0"/>
                  </a:moveTo>
                  <a:cubicBezTo>
                    <a:pt x="691" y="0"/>
                    <a:pt x="453" y="96"/>
                    <a:pt x="263" y="262"/>
                  </a:cubicBezTo>
                  <a:cubicBezTo>
                    <a:pt x="96" y="453"/>
                    <a:pt x="1" y="691"/>
                    <a:pt x="1" y="929"/>
                  </a:cubicBezTo>
                  <a:cubicBezTo>
                    <a:pt x="1" y="1167"/>
                    <a:pt x="96" y="1405"/>
                    <a:pt x="263" y="1572"/>
                  </a:cubicBezTo>
                  <a:cubicBezTo>
                    <a:pt x="453" y="1763"/>
                    <a:pt x="691" y="1858"/>
                    <a:pt x="929" y="1858"/>
                  </a:cubicBezTo>
                  <a:cubicBezTo>
                    <a:pt x="1168" y="1858"/>
                    <a:pt x="1406" y="1763"/>
                    <a:pt x="1572" y="1572"/>
                  </a:cubicBezTo>
                  <a:cubicBezTo>
                    <a:pt x="1763" y="1405"/>
                    <a:pt x="1834" y="1167"/>
                    <a:pt x="1834" y="929"/>
                  </a:cubicBezTo>
                  <a:cubicBezTo>
                    <a:pt x="1834" y="691"/>
                    <a:pt x="1763" y="453"/>
                    <a:pt x="1572" y="262"/>
                  </a:cubicBezTo>
                  <a:cubicBezTo>
                    <a:pt x="1406" y="96"/>
                    <a:pt x="1168" y="0"/>
                    <a:pt x="929"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89"/>
            <p:cNvSpPr/>
            <p:nvPr/>
          </p:nvSpPr>
          <p:spPr>
            <a:xfrm>
              <a:off x="2561368" y="2203853"/>
              <a:ext cx="51671" cy="51639"/>
            </a:xfrm>
            <a:custGeom>
              <a:rect b="b" l="l" r="r" t="t"/>
              <a:pathLst>
                <a:path extrusionOk="0" h="1596" w="1597">
                  <a:moveTo>
                    <a:pt x="1334" y="0"/>
                  </a:moveTo>
                  <a:lnTo>
                    <a:pt x="1" y="1358"/>
                  </a:lnTo>
                  <a:cubicBezTo>
                    <a:pt x="191" y="1501"/>
                    <a:pt x="429" y="1596"/>
                    <a:pt x="691" y="1596"/>
                  </a:cubicBezTo>
                  <a:cubicBezTo>
                    <a:pt x="930" y="1596"/>
                    <a:pt x="1168" y="1501"/>
                    <a:pt x="1334" y="1310"/>
                  </a:cubicBezTo>
                  <a:cubicBezTo>
                    <a:pt x="1525" y="1143"/>
                    <a:pt x="1596" y="905"/>
                    <a:pt x="1596" y="667"/>
                  </a:cubicBezTo>
                  <a:cubicBezTo>
                    <a:pt x="1596" y="429"/>
                    <a:pt x="1525" y="191"/>
                    <a:pt x="133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89"/>
            <p:cNvSpPr/>
            <p:nvPr/>
          </p:nvSpPr>
          <p:spPr>
            <a:xfrm>
              <a:off x="2635363" y="2211780"/>
              <a:ext cx="62413" cy="60666"/>
            </a:xfrm>
            <a:custGeom>
              <a:rect b="b" l="l" r="r" t="t"/>
              <a:pathLst>
                <a:path extrusionOk="0" h="1875" w="1929">
                  <a:moveTo>
                    <a:pt x="952" y="1"/>
                  </a:moveTo>
                  <a:cubicBezTo>
                    <a:pt x="799" y="1"/>
                    <a:pt x="643" y="38"/>
                    <a:pt x="524" y="113"/>
                  </a:cubicBezTo>
                  <a:cubicBezTo>
                    <a:pt x="286" y="232"/>
                    <a:pt x="119" y="446"/>
                    <a:pt x="71" y="684"/>
                  </a:cubicBezTo>
                  <a:cubicBezTo>
                    <a:pt x="0" y="922"/>
                    <a:pt x="48" y="1184"/>
                    <a:pt x="167" y="1399"/>
                  </a:cubicBezTo>
                  <a:cubicBezTo>
                    <a:pt x="286" y="1637"/>
                    <a:pt x="476" y="1780"/>
                    <a:pt x="714" y="1851"/>
                  </a:cubicBezTo>
                  <a:cubicBezTo>
                    <a:pt x="810" y="1875"/>
                    <a:pt x="881" y="1875"/>
                    <a:pt x="953" y="1875"/>
                  </a:cubicBezTo>
                  <a:cubicBezTo>
                    <a:pt x="1381" y="1875"/>
                    <a:pt x="1738" y="1613"/>
                    <a:pt x="1881" y="1184"/>
                  </a:cubicBezTo>
                  <a:cubicBezTo>
                    <a:pt x="1929" y="946"/>
                    <a:pt x="1905" y="684"/>
                    <a:pt x="1786" y="470"/>
                  </a:cubicBezTo>
                  <a:cubicBezTo>
                    <a:pt x="1667" y="232"/>
                    <a:pt x="1477" y="89"/>
                    <a:pt x="1215" y="41"/>
                  </a:cubicBezTo>
                  <a:cubicBezTo>
                    <a:pt x="1134" y="14"/>
                    <a:pt x="1044" y="1"/>
                    <a:pt x="95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89"/>
            <p:cNvSpPr/>
            <p:nvPr/>
          </p:nvSpPr>
          <p:spPr>
            <a:xfrm>
              <a:off x="2754007" y="2216957"/>
              <a:ext cx="61669" cy="61669"/>
            </a:xfrm>
            <a:custGeom>
              <a:rect b="b" l="l" r="r" t="t"/>
              <a:pathLst>
                <a:path extrusionOk="0" h="1906" w="1906">
                  <a:moveTo>
                    <a:pt x="953" y="0"/>
                  </a:moveTo>
                  <a:cubicBezTo>
                    <a:pt x="429" y="0"/>
                    <a:pt x="0" y="405"/>
                    <a:pt x="0" y="953"/>
                  </a:cubicBezTo>
                  <a:cubicBezTo>
                    <a:pt x="0" y="1477"/>
                    <a:pt x="453" y="1905"/>
                    <a:pt x="953" y="1905"/>
                  </a:cubicBezTo>
                  <a:cubicBezTo>
                    <a:pt x="1453" y="1905"/>
                    <a:pt x="1906" y="1477"/>
                    <a:pt x="1906" y="953"/>
                  </a:cubicBezTo>
                  <a:cubicBezTo>
                    <a:pt x="1906" y="405"/>
                    <a:pt x="1453" y="0"/>
                    <a:pt x="95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89"/>
            <p:cNvSpPr/>
            <p:nvPr/>
          </p:nvSpPr>
          <p:spPr>
            <a:xfrm>
              <a:off x="2814866" y="2156066"/>
              <a:ext cx="61669" cy="61669"/>
            </a:xfrm>
            <a:custGeom>
              <a:rect b="b" l="l" r="r" t="t"/>
              <a:pathLst>
                <a:path extrusionOk="0" h="1906" w="1906">
                  <a:moveTo>
                    <a:pt x="953" y="1"/>
                  </a:moveTo>
                  <a:cubicBezTo>
                    <a:pt x="406" y="1"/>
                    <a:pt x="1" y="406"/>
                    <a:pt x="1" y="953"/>
                  </a:cubicBezTo>
                  <a:cubicBezTo>
                    <a:pt x="1" y="1477"/>
                    <a:pt x="453" y="1906"/>
                    <a:pt x="953" y="1906"/>
                  </a:cubicBezTo>
                  <a:cubicBezTo>
                    <a:pt x="1453" y="1906"/>
                    <a:pt x="1906" y="1477"/>
                    <a:pt x="1906" y="953"/>
                  </a:cubicBezTo>
                  <a:cubicBezTo>
                    <a:pt x="1906" y="406"/>
                    <a:pt x="1477"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89"/>
            <p:cNvSpPr/>
            <p:nvPr/>
          </p:nvSpPr>
          <p:spPr>
            <a:xfrm>
              <a:off x="2807942" y="2038425"/>
              <a:ext cx="65519" cy="60666"/>
            </a:xfrm>
            <a:custGeom>
              <a:rect b="b" l="l" r="r" t="t"/>
              <a:pathLst>
                <a:path extrusionOk="0" h="1875" w="2025">
                  <a:moveTo>
                    <a:pt x="989" y="1"/>
                  </a:moveTo>
                  <a:cubicBezTo>
                    <a:pt x="897" y="1"/>
                    <a:pt x="804" y="14"/>
                    <a:pt x="715" y="41"/>
                  </a:cubicBezTo>
                  <a:cubicBezTo>
                    <a:pt x="477" y="88"/>
                    <a:pt x="262" y="279"/>
                    <a:pt x="143" y="470"/>
                  </a:cubicBezTo>
                  <a:cubicBezTo>
                    <a:pt x="24" y="684"/>
                    <a:pt x="0" y="946"/>
                    <a:pt x="48" y="1184"/>
                  </a:cubicBezTo>
                  <a:cubicBezTo>
                    <a:pt x="191" y="1613"/>
                    <a:pt x="572" y="1875"/>
                    <a:pt x="977" y="1875"/>
                  </a:cubicBezTo>
                  <a:cubicBezTo>
                    <a:pt x="1072" y="1875"/>
                    <a:pt x="1167" y="1851"/>
                    <a:pt x="1215" y="1851"/>
                  </a:cubicBezTo>
                  <a:cubicBezTo>
                    <a:pt x="1691" y="1708"/>
                    <a:pt x="2025" y="1184"/>
                    <a:pt x="1882" y="684"/>
                  </a:cubicBezTo>
                  <a:cubicBezTo>
                    <a:pt x="1810" y="446"/>
                    <a:pt x="1644" y="231"/>
                    <a:pt x="1429" y="112"/>
                  </a:cubicBezTo>
                  <a:cubicBezTo>
                    <a:pt x="1295" y="38"/>
                    <a:pt x="1143" y="1"/>
                    <a:pt x="98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89"/>
            <p:cNvSpPr/>
            <p:nvPr/>
          </p:nvSpPr>
          <p:spPr>
            <a:xfrm>
              <a:off x="2792541" y="1956310"/>
              <a:ext cx="60892" cy="60342"/>
            </a:xfrm>
            <a:custGeom>
              <a:rect b="b" l="l" r="r" t="t"/>
              <a:pathLst>
                <a:path extrusionOk="0" h="1865" w="1882">
                  <a:moveTo>
                    <a:pt x="923" y="1"/>
                  </a:moveTo>
                  <a:cubicBezTo>
                    <a:pt x="679" y="1"/>
                    <a:pt x="441" y="90"/>
                    <a:pt x="262" y="269"/>
                  </a:cubicBezTo>
                  <a:cubicBezTo>
                    <a:pt x="95" y="459"/>
                    <a:pt x="0" y="698"/>
                    <a:pt x="0" y="936"/>
                  </a:cubicBezTo>
                  <a:cubicBezTo>
                    <a:pt x="0" y="1174"/>
                    <a:pt x="95" y="1412"/>
                    <a:pt x="262" y="1579"/>
                  </a:cubicBezTo>
                  <a:cubicBezTo>
                    <a:pt x="453" y="1769"/>
                    <a:pt x="691" y="1864"/>
                    <a:pt x="929" y="1864"/>
                  </a:cubicBezTo>
                  <a:cubicBezTo>
                    <a:pt x="1167" y="1864"/>
                    <a:pt x="1405" y="1745"/>
                    <a:pt x="1620" y="1579"/>
                  </a:cubicBezTo>
                  <a:cubicBezTo>
                    <a:pt x="1786" y="1412"/>
                    <a:pt x="1882" y="1174"/>
                    <a:pt x="1882" y="936"/>
                  </a:cubicBezTo>
                  <a:cubicBezTo>
                    <a:pt x="1882" y="698"/>
                    <a:pt x="1786" y="459"/>
                    <a:pt x="1620" y="269"/>
                  </a:cubicBezTo>
                  <a:cubicBezTo>
                    <a:pt x="1417" y="90"/>
                    <a:pt x="1167" y="1"/>
                    <a:pt x="923"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89"/>
            <p:cNvSpPr/>
            <p:nvPr/>
          </p:nvSpPr>
          <p:spPr>
            <a:xfrm>
              <a:off x="2800242" y="1964981"/>
              <a:ext cx="51639" cy="51671"/>
            </a:xfrm>
            <a:custGeom>
              <a:rect b="b" l="l" r="r" t="t"/>
              <a:pathLst>
                <a:path extrusionOk="0" h="1597" w="1596">
                  <a:moveTo>
                    <a:pt x="1334" y="1"/>
                  </a:moveTo>
                  <a:lnTo>
                    <a:pt x="0" y="1358"/>
                  </a:lnTo>
                  <a:cubicBezTo>
                    <a:pt x="215" y="1477"/>
                    <a:pt x="453" y="1596"/>
                    <a:pt x="691" y="1596"/>
                  </a:cubicBezTo>
                  <a:cubicBezTo>
                    <a:pt x="929" y="1596"/>
                    <a:pt x="1167" y="1501"/>
                    <a:pt x="1334" y="1311"/>
                  </a:cubicBezTo>
                  <a:cubicBezTo>
                    <a:pt x="1524" y="1144"/>
                    <a:pt x="1596" y="906"/>
                    <a:pt x="1596" y="668"/>
                  </a:cubicBezTo>
                  <a:cubicBezTo>
                    <a:pt x="1596" y="430"/>
                    <a:pt x="1524" y="191"/>
                    <a:pt x="1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89"/>
            <p:cNvSpPr/>
            <p:nvPr/>
          </p:nvSpPr>
          <p:spPr>
            <a:xfrm>
              <a:off x="2708549" y="1937285"/>
              <a:ext cx="62445" cy="60860"/>
            </a:xfrm>
            <a:custGeom>
              <a:rect b="b" l="l" r="r" t="t"/>
              <a:pathLst>
                <a:path extrusionOk="0" h="1881" w="1930">
                  <a:moveTo>
                    <a:pt x="1003" y="0"/>
                  </a:moveTo>
                  <a:cubicBezTo>
                    <a:pt x="829" y="0"/>
                    <a:pt x="654" y="37"/>
                    <a:pt x="524" y="119"/>
                  </a:cubicBezTo>
                  <a:cubicBezTo>
                    <a:pt x="286" y="238"/>
                    <a:pt x="119" y="452"/>
                    <a:pt x="72" y="690"/>
                  </a:cubicBezTo>
                  <a:cubicBezTo>
                    <a:pt x="0" y="928"/>
                    <a:pt x="48" y="1190"/>
                    <a:pt x="167" y="1405"/>
                  </a:cubicBezTo>
                  <a:cubicBezTo>
                    <a:pt x="286" y="1643"/>
                    <a:pt x="477" y="1786"/>
                    <a:pt x="715" y="1857"/>
                  </a:cubicBezTo>
                  <a:cubicBezTo>
                    <a:pt x="786" y="1881"/>
                    <a:pt x="882" y="1881"/>
                    <a:pt x="953" y="1881"/>
                  </a:cubicBezTo>
                  <a:cubicBezTo>
                    <a:pt x="1120" y="1881"/>
                    <a:pt x="1286" y="1857"/>
                    <a:pt x="1429" y="1762"/>
                  </a:cubicBezTo>
                  <a:cubicBezTo>
                    <a:pt x="1667" y="1643"/>
                    <a:pt x="1834" y="1428"/>
                    <a:pt x="1882" y="1190"/>
                  </a:cubicBezTo>
                  <a:cubicBezTo>
                    <a:pt x="1929" y="952"/>
                    <a:pt x="1906" y="690"/>
                    <a:pt x="1786" y="476"/>
                  </a:cubicBezTo>
                  <a:cubicBezTo>
                    <a:pt x="1667" y="238"/>
                    <a:pt x="1477" y="95"/>
                    <a:pt x="1239" y="23"/>
                  </a:cubicBezTo>
                  <a:cubicBezTo>
                    <a:pt x="1163" y="8"/>
                    <a:pt x="1083" y="0"/>
                    <a:pt x="10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89"/>
            <p:cNvSpPr/>
            <p:nvPr/>
          </p:nvSpPr>
          <p:spPr>
            <a:xfrm>
              <a:off x="2590649" y="1931850"/>
              <a:ext cx="61669" cy="61669"/>
            </a:xfrm>
            <a:custGeom>
              <a:rect b="b" l="l" r="r" t="t"/>
              <a:pathLst>
                <a:path extrusionOk="0" h="1906" w="1906">
                  <a:moveTo>
                    <a:pt x="953" y="1"/>
                  </a:moveTo>
                  <a:cubicBezTo>
                    <a:pt x="406" y="1"/>
                    <a:pt x="1" y="406"/>
                    <a:pt x="1" y="953"/>
                  </a:cubicBezTo>
                  <a:cubicBezTo>
                    <a:pt x="1" y="1477"/>
                    <a:pt x="429" y="1906"/>
                    <a:pt x="953" y="1906"/>
                  </a:cubicBezTo>
                  <a:cubicBezTo>
                    <a:pt x="1453" y="1906"/>
                    <a:pt x="1906" y="1477"/>
                    <a:pt x="1906" y="953"/>
                  </a:cubicBezTo>
                  <a:cubicBezTo>
                    <a:pt x="1906" y="406"/>
                    <a:pt x="1477"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89"/>
            <p:cNvSpPr/>
            <p:nvPr/>
          </p:nvSpPr>
          <p:spPr>
            <a:xfrm>
              <a:off x="2610676" y="2012768"/>
              <a:ext cx="61701" cy="61669"/>
            </a:xfrm>
            <a:custGeom>
              <a:rect b="b" l="l" r="r" t="t"/>
              <a:pathLst>
                <a:path extrusionOk="0" h="1906" w="1907">
                  <a:moveTo>
                    <a:pt x="954" y="0"/>
                  </a:moveTo>
                  <a:cubicBezTo>
                    <a:pt x="406" y="0"/>
                    <a:pt x="1" y="429"/>
                    <a:pt x="1" y="953"/>
                  </a:cubicBezTo>
                  <a:cubicBezTo>
                    <a:pt x="1" y="1477"/>
                    <a:pt x="453" y="1906"/>
                    <a:pt x="954" y="1906"/>
                  </a:cubicBezTo>
                  <a:cubicBezTo>
                    <a:pt x="1454" y="1906"/>
                    <a:pt x="1882" y="1477"/>
                    <a:pt x="1906" y="953"/>
                  </a:cubicBezTo>
                  <a:cubicBezTo>
                    <a:pt x="1906" y="405"/>
                    <a:pt x="1477" y="0"/>
                    <a:pt x="954"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89"/>
            <p:cNvSpPr/>
            <p:nvPr/>
          </p:nvSpPr>
          <p:spPr>
            <a:xfrm>
              <a:off x="2529790" y="1991964"/>
              <a:ext cx="61669" cy="61669"/>
            </a:xfrm>
            <a:custGeom>
              <a:rect b="b" l="l" r="r" t="t"/>
              <a:pathLst>
                <a:path extrusionOk="0" h="1906" w="1906">
                  <a:moveTo>
                    <a:pt x="953" y="0"/>
                  </a:moveTo>
                  <a:cubicBezTo>
                    <a:pt x="405" y="0"/>
                    <a:pt x="0" y="453"/>
                    <a:pt x="0" y="953"/>
                  </a:cubicBezTo>
                  <a:cubicBezTo>
                    <a:pt x="0" y="1501"/>
                    <a:pt x="453" y="1906"/>
                    <a:pt x="953" y="1906"/>
                  </a:cubicBezTo>
                  <a:cubicBezTo>
                    <a:pt x="1453" y="1906"/>
                    <a:pt x="1882" y="1501"/>
                    <a:pt x="1906" y="953"/>
                  </a:cubicBezTo>
                  <a:cubicBezTo>
                    <a:pt x="1906" y="429"/>
                    <a:pt x="1453" y="0"/>
                    <a:pt x="953"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1" name="Google Shape;20321;p89"/>
          <p:cNvGrpSpPr/>
          <p:nvPr/>
        </p:nvGrpSpPr>
        <p:grpSpPr>
          <a:xfrm>
            <a:off x="3294911" y="1930329"/>
            <a:ext cx="293586" cy="349074"/>
            <a:chOff x="3294911" y="1930329"/>
            <a:chExt cx="293586" cy="349074"/>
          </a:xfrm>
        </p:grpSpPr>
        <p:sp>
          <p:nvSpPr>
            <p:cNvPr id="20322" name="Google Shape;20322;p89"/>
            <p:cNvSpPr/>
            <p:nvPr/>
          </p:nvSpPr>
          <p:spPr>
            <a:xfrm>
              <a:off x="3296432" y="2136815"/>
              <a:ext cx="290516" cy="142588"/>
            </a:xfrm>
            <a:custGeom>
              <a:rect b="b" l="l" r="r" t="t"/>
              <a:pathLst>
                <a:path extrusionOk="0" h="4407" w="8979">
                  <a:moveTo>
                    <a:pt x="4502" y="0"/>
                  </a:moveTo>
                  <a:lnTo>
                    <a:pt x="2906" y="643"/>
                  </a:lnTo>
                  <a:lnTo>
                    <a:pt x="1596" y="1048"/>
                  </a:lnTo>
                  <a:cubicBezTo>
                    <a:pt x="1120" y="1191"/>
                    <a:pt x="715" y="1453"/>
                    <a:pt x="406" y="1882"/>
                  </a:cubicBezTo>
                  <a:cubicBezTo>
                    <a:pt x="144" y="2263"/>
                    <a:pt x="1" y="2715"/>
                    <a:pt x="1" y="3192"/>
                  </a:cubicBezTo>
                  <a:lnTo>
                    <a:pt x="1" y="4073"/>
                  </a:lnTo>
                  <a:cubicBezTo>
                    <a:pt x="1" y="4263"/>
                    <a:pt x="144" y="4406"/>
                    <a:pt x="334" y="4406"/>
                  </a:cubicBezTo>
                  <a:lnTo>
                    <a:pt x="8669" y="4406"/>
                  </a:lnTo>
                  <a:cubicBezTo>
                    <a:pt x="8836" y="4406"/>
                    <a:pt x="8979" y="4263"/>
                    <a:pt x="8979" y="4073"/>
                  </a:cubicBezTo>
                  <a:lnTo>
                    <a:pt x="8979" y="3144"/>
                  </a:lnTo>
                  <a:cubicBezTo>
                    <a:pt x="8979" y="2644"/>
                    <a:pt x="8836" y="2191"/>
                    <a:pt x="8550" y="1810"/>
                  </a:cubicBezTo>
                  <a:cubicBezTo>
                    <a:pt x="8241" y="1429"/>
                    <a:pt x="7860" y="1167"/>
                    <a:pt x="7383" y="1048"/>
                  </a:cubicBezTo>
                  <a:lnTo>
                    <a:pt x="6074" y="643"/>
                  </a:lnTo>
                  <a:lnTo>
                    <a:pt x="4502"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89"/>
            <p:cNvSpPr/>
            <p:nvPr/>
          </p:nvSpPr>
          <p:spPr>
            <a:xfrm>
              <a:off x="3442060" y="2155322"/>
              <a:ext cx="144886" cy="123305"/>
            </a:xfrm>
            <a:custGeom>
              <a:rect b="b" l="l" r="r" t="t"/>
              <a:pathLst>
                <a:path extrusionOk="0" h="3811" w="4478">
                  <a:moveTo>
                    <a:pt x="1" y="0"/>
                  </a:moveTo>
                  <a:lnTo>
                    <a:pt x="1" y="3810"/>
                  </a:lnTo>
                  <a:lnTo>
                    <a:pt x="4168" y="3810"/>
                  </a:lnTo>
                  <a:cubicBezTo>
                    <a:pt x="4335" y="3810"/>
                    <a:pt x="4478" y="3644"/>
                    <a:pt x="4478" y="3477"/>
                  </a:cubicBezTo>
                  <a:lnTo>
                    <a:pt x="4478" y="2548"/>
                  </a:lnTo>
                  <a:cubicBezTo>
                    <a:pt x="4478" y="2072"/>
                    <a:pt x="4335" y="1619"/>
                    <a:pt x="4049" y="1238"/>
                  </a:cubicBezTo>
                  <a:cubicBezTo>
                    <a:pt x="3740" y="857"/>
                    <a:pt x="3359" y="595"/>
                    <a:pt x="2882" y="476"/>
                  </a:cubicBezTo>
                  <a:lnTo>
                    <a:pt x="1573" y="71"/>
                  </a:lnTo>
                  <a:lnTo>
                    <a:pt x="1"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89"/>
            <p:cNvSpPr/>
            <p:nvPr/>
          </p:nvSpPr>
          <p:spPr>
            <a:xfrm>
              <a:off x="3399676" y="2195376"/>
              <a:ext cx="85579" cy="83249"/>
            </a:xfrm>
            <a:custGeom>
              <a:rect b="b" l="l" r="r" t="t"/>
              <a:pathLst>
                <a:path extrusionOk="0" h="2573" w="2645">
                  <a:moveTo>
                    <a:pt x="549" y="0"/>
                  </a:moveTo>
                  <a:lnTo>
                    <a:pt x="1" y="2572"/>
                  </a:lnTo>
                  <a:lnTo>
                    <a:pt x="2644" y="2572"/>
                  </a:lnTo>
                  <a:lnTo>
                    <a:pt x="2097"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89"/>
            <p:cNvSpPr/>
            <p:nvPr/>
          </p:nvSpPr>
          <p:spPr>
            <a:xfrm>
              <a:off x="3442060" y="2195376"/>
              <a:ext cx="43194" cy="83249"/>
            </a:xfrm>
            <a:custGeom>
              <a:rect b="b" l="l" r="r" t="t"/>
              <a:pathLst>
                <a:path extrusionOk="0" h="2573" w="1335">
                  <a:moveTo>
                    <a:pt x="1" y="0"/>
                  </a:moveTo>
                  <a:lnTo>
                    <a:pt x="1" y="2572"/>
                  </a:lnTo>
                  <a:lnTo>
                    <a:pt x="1334" y="2572"/>
                  </a:lnTo>
                  <a:lnTo>
                    <a:pt x="7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89"/>
            <p:cNvSpPr/>
            <p:nvPr/>
          </p:nvSpPr>
          <p:spPr>
            <a:xfrm>
              <a:off x="3390455" y="2156842"/>
              <a:ext cx="103277" cy="49341"/>
            </a:xfrm>
            <a:custGeom>
              <a:rect b="b" l="l" r="r" t="t"/>
              <a:pathLst>
                <a:path extrusionOk="0" h="1525" w="3192">
                  <a:moveTo>
                    <a:pt x="0" y="1"/>
                  </a:moveTo>
                  <a:lnTo>
                    <a:pt x="762" y="1525"/>
                  </a:lnTo>
                  <a:lnTo>
                    <a:pt x="2453" y="1525"/>
                  </a:lnTo>
                  <a:lnTo>
                    <a:pt x="3191" y="1"/>
                  </a:ln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89"/>
            <p:cNvSpPr/>
            <p:nvPr/>
          </p:nvSpPr>
          <p:spPr>
            <a:xfrm>
              <a:off x="3442060" y="2155322"/>
              <a:ext cx="50894" cy="50862"/>
            </a:xfrm>
            <a:custGeom>
              <a:rect b="b" l="l" r="r" t="t"/>
              <a:pathLst>
                <a:path extrusionOk="0" h="1572" w="1573">
                  <a:moveTo>
                    <a:pt x="1" y="0"/>
                  </a:moveTo>
                  <a:lnTo>
                    <a:pt x="1" y="1572"/>
                  </a:lnTo>
                  <a:lnTo>
                    <a:pt x="834" y="1572"/>
                  </a:lnTo>
                  <a:lnTo>
                    <a:pt x="1573" y="71"/>
                  </a:lnTo>
                  <a:lnTo>
                    <a:pt x="1"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89"/>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89"/>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89"/>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89"/>
            <p:cNvSpPr/>
            <p:nvPr/>
          </p:nvSpPr>
          <p:spPr>
            <a:xfrm>
              <a:off x="3442060" y="1991964"/>
              <a:ext cx="84802" cy="164913"/>
            </a:xfrm>
            <a:custGeom>
              <a:rect b="b" l="l" r="r" t="t"/>
              <a:pathLst>
                <a:path extrusionOk="0" h="5097" w="2621">
                  <a:moveTo>
                    <a:pt x="1" y="0"/>
                  </a:moveTo>
                  <a:lnTo>
                    <a:pt x="1" y="5097"/>
                  </a:lnTo>
                  <a:lnTo>
                    <a:pt x="1573" y="5097"/>
                  </a:lnTo>
                  <a:cubicBezTo>
                    <a:pt x="1596" y="4835"/>
                    <a:pt x="1739" y="4573"/>
                    <a:pt x="1930" y="4358"/>
                  </a:cubicBezTo>
                  <a:cubicBezTo>
                    <a:pt x="2335" y="3882"/>
                    <a:pt x="2573" y="3263"/>
                    <a:pt x="2573" y="2620"/>
                  </a:cubicBezTo>
                  <a:cubicBezTo>
                    <a:pt x="2620" y="1882"/>
                    <a:pt x="2287" y="1167"/>
                    <a:pt x="1739" y="667"/>
                  </a:cubicBezTo>
                  <a:cubicBezTo>
                    <a:pt x="1263" y="239"/>
                    <a:pt x="644"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89"/>
            <p:cNvSpPr/>
            <p:nvPr/>
          </p:nvSpPr>
          <p:spPr>
            <a:xfrm>
              <a:off x="3409706" y="2066121"/>
              <a:ext cx="63222" cy="90756"/>
            </a:xfrm>
            <a:custGeom>
              <a:rect b="b" l="l" r="r" t="t"/>
              <a:pathLst>
                <a:path extrusionOk="0" h="2805" w="1954">
                  <a:moveTo>
                    <a:pt x="1620" y="1"/>
                  </a:moveTo>
                  <a:cubicBezTo>
                    <a:pt x="1543" y="1"/>
                    <a:pt x="1465" y="30"/>
                    <a:pt x="1406" y="90"/>
                  </a:cubicBezTo>
                  <a:lnTo>
                    <a:pt x="1001" y="518"/>
                  </a:lnTo>
                  <a:lnTo>
                    <a:pt x="572" y="90"/>
                  </a:lnTo>
                  <a:cubicBezTo>
                    <a:pt x="518" y="35"/>
                    <a:pt x="438" y="6"/>
                    <a:pt x="356" y="6"/>
                  </a:cubicBezTo>
                  <a:cubicBezTo>
                    <a:pt x="260" y="6"/>
                    <a:pt x="160" y="47"/>
                    <a:pt x="96" y="137"/>
                  </a:cubicBezTo>
                  <a:cubicBezTo>
                    <a:pt x="1" y="257"/>
                    <a:pt x="1" y="423"/>
                    <a:pt x="120" y="542"/>
                  </a:cubicBezTo>
                  <a:lnTo>
                    <a:pt x="667" y="1090"/>
                  </a:lnTo>
                  <a:lnTo>
                    <a:pt x="667" y="2805"/>
                  </a:lnTo>
                  <a:lnTo>
                    <a:pt x="1287" y="2805"/>
                  </a:lnTo>
                  <a:lnTo>
                    <a:pt x="1287" y="1090"/>
                  </a:lnTo>
                  <a:lnTo>
                    <a:pt x="1834" y="542"/>
                  </a:lnTo>
                  <a:cubicBezTo>
                    <a:pt x="1953" y="423"/>
                    <a:pt x="1953" y="209"/>
                    <a:pt x="1834" y="90"/>
                  </a:cubicBezTo>
                  <a:cubicBezTo>
                    <a:pt x="1775" y="30"/>
                    <a:pt x="1697" y="1"/>
                    <a:pt x="1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89"/>
            <p:cNvSpPr/>
            <p:nvPr/>
          </p:nvSpPr>
          <p:spPr>
            <a:xfrm>
              <a:off x="3442060" y="2066218"/>
              <a:ext cx="31643" cy="90659"/>
            </a:xfrm>
            <a:custGeom>
              <a:rect b="b" l="l" r="r" t="t"/>
              <a:pathLst>
                <a:path extrusionOk="0" h="2802" w="978">
                  <a:moveTo>
                    <a:pt x="641" y="0"/>
                  </a:moveTo>
                  <a:cubicBezTo>
                    <a:pt x="558" y="0"/>
                    <a:pt x="474" y="30"/>
                    <a:pt x="406" y="87"/>
                  </a:cubicBezTo>
                  <a:lnTo>
                    <a:pt x="1" y="515"/>
                  </a:lnTo>
                  <a:lnTo>
                    <a:pt x="1" y="2802"/>
                  </a:lnTo>
                  <a:lnTo>
                    <a:pt x="310" y="2802"/>
                  </a:lnTo>
                  <a:lnTo>
                    <a:pt x="310" y="1087"/>
                  </a:lnTo>
                  <a:lnTo>
                    <a:pt x="858" y="539"/>
                  </a:lnTo>
                  <a:cubicBezTo>
                    <a:pt x="977" y="420"/>
                    <a:pt x="977" y="254"/>
                    <a:pt x="882" y="111"/>
                  </a:cubicBezTo>
                  <a:cubicBezTo>
                    <a:pt x="820" y="36"/>
                    <a:pt x="731" y="0"/>
                    <a:pt x="64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89"/>
            <p:cNvSpPr/>
            <p:nvPr/>
          </p:nvSpPr>
          <p:spPr>
            <a:xfrm>
              <a:off x="3431286" y="1930329"/>
              <a:ext cx="20837" cy="41641"/>
            </a:xfrm>
            <a:custGeom>
              <a:rect b="b" l="l" r="r" t="t"/>
              <a:pathLst>
                <a:path extrusionOk="0" h="1287" w="644">
                  <a:moveTo>
                    <a:pt x="334" y="0"/>
                  </a:moveTo>
                  <a:cubicBezTo>
                    <a:pt x="143" y="0"/>
                    <a:pt x="0" y="167"/>
                    <a:pt x="0" y="334"/>
                  </a:cubicBezTo>
                  <a:lnTo>
                    <a:pt x="0" y="953"/>
                  </a:lnTo>
                  <a:cubicBezTo>
                    <a:pt x="0" y="1143"/>
                    <a:pt x="143" y="1286"/>
                    <a:pt x="334" y="1286"/>
                  </a:cubicBezTo>
                  <a:cubicBezTo>
                    <a:pt x="500" y="1286"/>
                    <a:pt x="643" y="1167"/>
                    <a:pt x="643" y="953"/>
                  </a:cubicBezTo>
                  <a:lnTo>
                    <a:pt x="643" y="334"/>
                  </a:lnTo>
                  <a:cubicBezTo>
                    <a:pt x="643" y="167"/>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89"/>
            <p:cNvSpPr/>
            <p:nvPr/>
          </p:nvSpPr>
          <p:spPr>
            <a:xfrm>
              <a:off x="3545304" y="2067480"/>
              <a:ext cx="43194" cy="20060"/>
            </a:xfrm>
            <a:custGeom>
              <a:rect b="b" l="l" r="r" t="t"/>
              <a:pathLst>
                <a:path extrusionOk="0" h="620" w="1335">
                  <a:moveTo>
                    <a:pt x="334" y="0"/>
                  </a:moveTo>
                  <a:cubicBezTo>
                    <a:pt x="168" y="0"/>
                    <a:pt x="1" y="167"/>
                    <a:pt x="49" y="357"/>
                  </a:cubicBezTo>
                  <a:cubicBezTo>
                    <a:pt x="72" y="500"/>
                    <a:pt x="215" y="619"/>
                    <a:pt x="382" y="619"/>
                  </a:cubicBezTo>
                  <a:lnTo>
                    <a:pt x="977" y="619"/>
                  </a:lnTo>
                  <a:cubicBezTo>
                    <a:pt x="1168" y="619"/>
                    <a:pt x="1335" y="476"/>
                    <a:pt x="1287" y="262"/>
                  </a:cubicBezTo>
                  <a:cubicBezTo>
                    <a:pt x="1263" y="119"/>
                    <a:pt x="1120" y="0"/>
                    <a:pt x="9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89"/>
            <p:cNvSpPr/>
            <p:nvPr/>
          </p:nvSpPr>
          <p:spPr>
            <a:xfrm>
              <a:off x="3294911" y="2067480"/>
              <a:ext cx="43162" cy="20060"/>
            </a:xfrm>
            <a:custGeom>
              <a:rect b="b" l="l" r="r" t="t"/>
              <a:pathLst>
                <a:path extrusionOk="0" h="620" w="1334">
                  <a:moveTo>
                    <a:pt x="334" y="0"/>
                  </a:moveTo>
                  <a:cubicBezTo>
                    <a:pt x="167" y="0"/>
                    <a:pt x="0" y="167"/>
                    <a:pt x="48" y="357"/>
                  </a:cubicBezTo>
                  <a:cubicBezTo>
                    <a:pt x="72" y="500"/>
                    <a:pt x="215" y="619"/>
                    <a:pt x="381" y="619"/>
                  </a:cubicBezTo>
                  <a:lnTo>
                    <a:pt x="1000" y="619"/>
                  </a:lnTo>
                  <a:cubicBezTo>
                    <a:pt x="1167" y="619"/>
                    <a:pt x="1334" y="476"/>
                    <a:pt x="1286" y="262"/>
                  </a:cubicBezTo>
                  <a:cubicBezTo>
                    <a:pt x="1262" y="119"/>
                    <a:pt x="1119" y="0"/>
                    <a:pt x="977"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89"/>
            <p:cNvSpPr/>
            <p:nvPr/>
          </p:nvSpPr>
          <p:spPr>
            <a:xfrm>
              <a:off x="3529126" y="1999632"/>
              <a:ext cx="40864" cy="30123"/>
            </a:xfrm>
            <a:custGeom>
              <a:rect b="b" l="l" r="r" t="t"/>
              <a:pathLst>
                <a:path extrusionOk="0" h="931" w="1263">
                  <a:moveTo>
                    <a:pt x="915" y="1"/>
                  </a:moveTo>
                  <a:cubicBezTo>
                    <a:pt x="864" y="1"/>
                    <a:pt x="812" y="16"/>
                    <a:pt x="763" y="49"/>
                  </a:cubicBezTo>
                  <a:lnTo>
                    <a:pt x="215" y="359"/>
                  </a:lnTo>
                  <a:cubicBezTo>
                    <a:pt x="72" y="454"/>
                    <a:pt x="1" y="645"/>
                    <a:pt x="96" y="787"/>
                  </a:cubicBezTo>
                  <a:cubicBezTo>
                    <a:pt x="168" y="883"/>
                    <a:pt x="239" y="930"/>
                    <a:pt x="358" y="930"/>
                  </a:cubicBezTo>
                  <a:cubicBezTo>
                    <a:pt x="429" y="930"/>
                    <a:pt x="477" y="930"/>
                    <a:pt x="525" y="906"/>
                  </a:cubicBezTo>
                  <a:lnTo>
                    <a:pt x="1049" y="573"/>
                  </a:lnTo>
                  <a:cubicBezTo>
                    <a:pt x="1192" y="478"/>
                    <a:pt x="1263" y="311"/>
                    <a:pt x="1168" y="168"/>
                  </a:cubicBezTo>
                  <a:cubicBezTo>
                    <a:pt x="1105" y="59"/>
                    <a:pt x="1012" y="1"/>
                    <a:pt x="915"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89"/>
            <p:cNvSpPr/>
            <p:nvPr/>
          </p:nvSpPr>
          <p:spPr>
            <a:xfrm>
              <a:off x="3488295" y="1950486"/>
              <a:ext cx="33164" cy="36885"/>
            </a:xfrm>
            <a:custGeom>
              <a:rect b="b" l="l" r="r" t="t"/>
              <a:pathLst>
                <a:path extrusionOk="0" h="1140" w="1025">
                  <a:moveTo>
                    <a:pt x="679" y="1"/>
                  </a:moveTo>
                  <a:cubicBezTo>
                    <a:pt x="570" y="1"/>
                    <a:pt x="471" y="65"/>
                    <a:pt x="405" y="163"/>
                  </a:cubicBezTo>
                  <a:lnTo>
                    <a:pt x="72" y="687"/>
                  </a:lnTo>
                  <a:cubicBezTo>
                    <a:pt x="1" y="854"/>
                    <a:pt x="48" y="1020"/>
                    <a:pt x="191" y="1116"/>
                  </a:cubicBezTo>
                  <a:cubicBezTo>
                    <a:pt x="239" y="1139"/>
                    <a:pt x="286" y="1139"/>
                    <a:pt x="358" y="1139"/>
                  </a:cubicBezTo>
                  <a:cubicBezTo>
                    <a:pt x="429" y="1139"/>
                    <a:pt x="548" y="1092"/>
                    <a:pt x="620" y="997"/>
                  </a:cubicBezTo>
                  <a:lnTo>
                    <a:pt x="953" y="449"/>
                  </a:lnTo>
                  <a:cubicBezTo>
                    <a:pt x="1025" y="306"/>
                    <a:pt x="977" y="139"/>
                    <a:pt x="834" y="44"/>
                  </a:cubicBezTo>
                  <a:cubicBezTo>
                    <a:pt x="782" y="14"/>
                    <a:pt x="730" y="1"/>
                    <a:pt x="67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89"/>
            <p:cNvSpPr/>
            <p:nvPr/>
          </p:nvSpPr>
          <p:spPr>
            <a:xfrm>
              <a:off x="3361950" y="1950486"/>
              <a:ext cx="33908" cy="36885"/>
            </a:xfrm>
            <a:custGeom>
              <a:rect b="b" l="l" r="r" t="t"/>
              <a:pathLst>
                <a:path extrusionOk="0" h="1140" w="1048">
                  <a:moveTo>
                    <a:pt x="353" y="1"/>
                  </a:moveTo>
                  <a:cubicBezTo>
                    <a:pt x="306" y="1"/>
                    <a:pt x="259" y="14"/>
                    <a:pt x="214" y="44"/>
                  </a:cubicBezTo>
                  <a:cubicBezTo>
                    <a:pt x="48" y="139"/>
                    <a:pt x="0" y="306"/>
                    <a:pt x="95" y="449"/>
                  </a:cubicBezTo>
                  <a:lnTo>
                    <a:pt x="405" y="997"/>
                  </a:lnTo>
                  <a:cubicBezTo>
                    <a:pt x="476" y="1092"/>
                    <a:pt x="572" y="1139"/>
                    <a:pt x="691" y="1139"/>
                  </a:cubicBezTo>
                  <a:cubicBezTo>
                    <a:pt x="738" y="1139"/>
                    <a:pt x="810" y="1139"/>
                    <a:pt x="834" y="1116"/>
                  </a:cubicBezTo>
                  <a:cubicBezTo>
                    <a:pt x="976" y="1020"/>
                    <a:pt x="1048" y="854"/>
                    <a:pt x="953" y="687"/>
                  </a:cubicBezTo>
                  <a:lnTo>
                    <a:pt x="619" y="163"/>
                  </a:lnTo>
                  <a:cubicBezTo>
                    <a:pt x="554" y="65"/>
                    <a:pt x="455" y="1"/>
                    <a:pt x="353"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89"/>
            <p:cNvSpPr/>
            <p:nvPr/>
          </p:nvSpPr>
          <p:spPr>
            <a:xfrm>
              <a:off x="3313386" y="1999632"/>
              <a:ext cx="40864" cy="30123"/>
            </a:xfrm>
            <a:custGeom>
              <a:rect b="b" l="l" r="r" t="t"/>
              <a:pathLst>
                <a:path extrusionOk="0" h="931" w="1263">
                  <a:moveTo>
                    <a:pt x="356" y="1"/>
                  </a:moveTo>
                  <a:cubicBezTo>
                    <a:pt x="252" y="1"/>
                    <a:pt x="159" y="59"/>
                    <a:pt x="96" y="168"/>
                  </a:cubicBezTo>
                  <a:cubicBezTo>
                    <a:pt x="1" y="311"/>
                    <a:pt x="72" y="478"/>
                    <a:pt x="215" y="573"/>
                  </a:cubicBezTo>
                  <a:lnTo>
                    <a:pt x="763" y="906"/>
                  </a:lnTo>
                  <a:cubicBezTo>
                    <a:pt x="787" y="930"/>
                    <a:pt x="834" y="930"/>
                    <a:pt x="906" y="930"/>
                  </a:cubicBezTo>
                  <a:cubicBezTo>
                    <a:pt x="1001" y="930"/>
                    <a:pt x="1120" y="883"/>
                    <a:pt x="1168" y="787"/>
                  </a:cubicBezTo>
                  <a:cubicBezTo>
                    <a:pt x="1263" y="645"/>
                    <a:pt x="1191" y="454"/>
                    <a:pt x="1049" y="359"/>
                  </a:cubicBezTo>
                  <a:lnTo>
                    <a:pt x="525" y="49"/>
                  </a:lnTo>
                  <a:cubicBezTo>
                    <a:pt x="467" y="16"/>
                    <a:pt x="410" y="1"/>
                    <a:pt x="35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89"/>
            <p:cNvSpPr/>
            <p:nvPr/>
          </p:nvSpPr>
          <p:spPr>
            <a:xfrm>
              <a:off x="3442060" y="1931850"/>
              <a:ext cx="10062" cy="40120"/>
            </a:xfrm>
            <a:custGeom>
              <a:rect b="b" l="l" r="r" t="t"/>
              <a:pathLst>
                <a:path extrusionOk="0" h="1240" w="311">
                  <a:moveTo>
                    <a:pt x="1" y="1"/>
                  </a:moveTo>
                  <a:lnTo>
                    <a:pt x="1" y="1239"/>
                  </a:lnTo>
                  <a:cubicBezTo>
                    <a:pt x="167" y="1239"/>
                    <a:pt x="310" y="1120"/>
                    <a:pt x="310" y="953"/>
                  </a:cubicBezTo>
                  <a:lnTo>
                    <a:pt x="310" y="310"/>
                  </a:lnTo>
                  <a:cubicBezTo>
                    <a:pt x="310" y="144"/>
                    <a:pt x="167"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2" name="Google Shape;20342;p89"/>
          <p:cNvGrpSpPr/>
          <p:nvPr/>
        </p:nvGrpSpPr>
        <p:grpSpPr>
          <a:xfrm>
            <a:off x="4019946" y="1931268"/>
            <a:ext cx="346781" cy="347361"/>
            <a:chOff x="4019946" y="1931268"/>
            <a:chExt cx="346781" cy="347361"/>
          </a:xfrm>
        </p:grpSpPr>
        <p:sp>
          <p:nvSpPr>
            <p:cNvPr id="20343" name="Google Shape;20343;p89"/>
            <p:cNvSpPr/>
            <p:nvPr/>
          </p:nvSpPr>
          <p:spPr>
            <a:xfrm>
              <a:off x="4202555" y="1931268"/>
              <a:ext cx="104830" cy="103115"/>
            </a:xfrm>
            <a:custGeom>
              <a:rect b="b" l="l" r="r" t="t"/>
              <a:pathLst>
                <a:path extrusionOk="0" h="3187" w="3240">
                  <a:moveTo>
                    <a:pt x="2906" y="1"/>
                  </a:moveTo>
                  <a:cubicBezTo>
                    <a:pt x="2829" y="1"/>
                    <a:pt x="2751" y="31"/>
                    <a:pt x="2692" y="90"/>
                  </a:cubicBezTo>
                  <a:lnTo>
                    <a:pt x="120" y="2662"/>
                  </a:lnTo>
                  <a:cubicBezTo>
                    <a:pt x="1" y="2781"/>
                    <a:pt x="1" y="2972"/>
                    <a:pt x="120" y="3091"/>
                  </a:cubicBezTo>
                  <a:cubicBezTo>
                    <a:pt x="191" y="3162"/>
                    <a:pt x="239" y="3186"/>
                    <a:pt x="334" y="3186"/>
                  </a:cubicBezTo>
                  <a:cubicBezTo>
                    <a:pt x="382" y="3186"/>
                    <a:pt x="477" y="3162"/>
                    <a:pt x="572" y="3091"/>
                  </a:cubicBezTo>
                  <a:lnTo>
                    <a:pt x="3120" y="543"/>
                  </a:lnTo>
                  <a:cubicBezTo>
                    <a:pt x="3239" y="424"/>
                    <a:pt x="3239" y="209"/>
                    <a:pt x="3120" y="90"/>
                  </a:cubicBezTo>
                  <a:cubicBezTo>
                    <a:pt x="3061" y="31"/>
                    <a:pt x="2983" y="1"/>
                    <a:pt x="2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89"/>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89"/>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89"/>
            <p:cNvSpPr/>
            <p:nvPr/>
          </p:nvSpPr>
          <p:spPr>
            <a:xfrm>
              <a:off x="4019946" y="2055152"/>
              <a:ext cx="346781" cy="223476"/>
            </a:xfrm>
            <a:custGeom>
              <a:rect b="b" l="l" r="r" t="t"/>
              <a:pathLst>
                <a:path extrusionOk="0" h="6907" w="10718">
                  <a:moveTo>
                    <a:pt x="1144" y="0"/>
                  </a:moveTo>
                  <a:cubicBezTo>
                    <a:pt x="501" y="0"/>
                    <a:pt x="1" y="524"/>
                    <a:pt x="1" y="1143"/>
                  </a:cubicBezTo>
                  <a:lnTo>
                    <a:pt x="1" y="5739"/>
                  </a:lnTo>
                  <a:cubicBezTo>
                    <a:pt x="1" y="6382"/>
                    <a:pt x="525" y="6906"/>
                    <a:pt x="1144" y="6906"/>
                  </a:cubicBezTo>
                  <a:lnTo>
                    <a:pt x="9550" y="6906"/>
                  </a:lnTo>
                  <a:cubicBezTo>
                    <a:pt x="10169" y="6906"/>
                    <a:pt x="10670" y="6382"/>
                    <a:pt x="10717" y="5739"/>
                  </a:cubicBezTo>
                  <a:lnTo>
                    <a:pt x="10717" y="1143"/>
                  </a:lnTo>
                  <a:cubicBezTo>
                    <a:pt x="10717" y="500"/>
                    <a:pt x="10169" y="0"/>
                    <a:pt x="955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89"/>
            <p:cNvSpPr/>
            <p:nvPr/>
          </p:nvSpPr>
          <p:spPr>
            <a:xfrm>
              <a:off x="4193302" y="2055152"/>
              <a:ext cx="173423" cy="223476"/>
            </a:xfrm>
            <a:custGeom>
              <a:rect b="b" l="l" r="r" t="t"/>
              <a:pathLst>
                <a:path extrusionOk="0" h="6907" w="5360">
                  <a:moveTo>
                    <a:pt x="1" y="0"/>
                  </a:moveTo>
                  <a:lnTo>
                    <a:pt x="1" y="6906"/>
                  </a:lnTo>
                  <a:lnTo>
                    <a:pt x="4192" y="6906"/>
                  </a:lnTo>
                  <a:cubicBezTo>
                    <a:pt x="4811" y="6906"/>
                    <a:pt x="5359" y="6382"/>
                    <a:pt x="5359" y="5739"/>
                  </a:cubicBezTo>
                  <a:lnTo>
                    <a:pt x="5359" y="1143"/>
                  </a:lnTo>
                  <a:cubicBezTo>
                    <a:pt x="5312" y="524"/>
                    <a:pt x="4811" y="0"/>
                    <a:pt x="419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89"/>
            <p:cNvSpPr/>
            <p:nvPr/>
          </p:nvSpPr>
          <p:spPr>
            <a:xfrm>
              <a:off x="4060777" y="2156842"/>
              <a:ext cx="128708" cy="80952"/>
            </a:xfrm>
            <a:custGeom>
              <a:rect b="b" l="l" r="r" t="t"/>
              <a:pathLst>
                <a:path extrusionOk="0" h="2502" w="3978">
                  <a:moveTo>
                    <a:pt x="1951" y="0"/>
                  </a:moveTo>
                  <a:cubicBezTo>
                    <a:pt x="1936" y="0"/>
                    <a:pt x="1921" y="0"/>
                    <a:pt x="1906" y="1"/>
                  </a:cubicBezTo>
                  <a:cubicBezTo>
                    <a:pt x="834" y="24"/>
                    <a:pt x="1" y="929"/>
                    <a:pt x="1" y="2001"/>
                  </a:cubicBezTo>
                  <a:lnTo>
                    <a:pt x="1" y="2168"/>
                  </a:lnTo>
                  <a:cubicBezTo>
                    <a:pt x="1" y="2358"/>
                    <a:pt x="168" y="2501"/>
                    <a:pt x="334" y="2501"/>
                  </a:cubicBezTo>
                  <a:lnTo>
                    <a:pt x="3668" y="2501"/>
                  </a:lnTo>
                  <a:cubicBezTo>
                    <a:pt x="3811" y="2501"/>
                    <a:pt x="3978" y="2358"/>
                    <a:pt x="3978" y="2215"/>
                  </a:cubicBezTo>
                  <a:lnTo>
                    <a:pt x="3978" y="2001"/>
                  </a:lnTo>
                  <a:cubicBezTo>
                    <a:pt x="3978" y="873"/>
                    <a:pt x="3073" y="0"/>
                    <a:pt x="195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89"/>
            <p:cNvSpPr/>
            <p:nvPr/>
          </p:nvSpPr>
          <p:spPr>
            <a:xfrm>
              <a:off x="4124742" y="2156842"/>
              <a:ext cx="64742" cy="80952"/>
            </a:xfrm>
            <a:custGeom>
              <a:rect b="b" l="l" r="r" t="t"/>
              <a:pathLst>
                <a:path extrusionOk="0" h="2502" w="2001">
                  <a:moveTo>
                    <a:pt x="0" y="1"/>
                  </a:moveTo>
                  <a:lnTo>
                    <a:pt x="0" y="2501"/>
                  </a:lnTo>
                  <a:lnTo>
                    <a:pt x="1667" y="2501"/>
                  </a:lnTo>
                  <a:cubicBezTo>
                    <a:pt x="1834" y="2501"/>
                    <a:pt x="2001" y="2358"/>
                    <a:pt x="2001" y="2168"/>
                  </a:cubicBezTo>
                  <a:lnTo>
                    <a:pt x="2001" y="1977"/>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89"/>
            <p:cNvSpPr/>
            <p:nvPr/>
          </p:nvSpPr>
          <p:spPr>
            <a:xfrm>
              <a:off x="4208735" y="2217701"/>
              <a:ext cx="116381" cy="20092"/>
            </a:xfrm>
            <a:custGeom>
              <a:rect b="b" l="l" r="r" t="t"/>
              <a:pathLst>
                <a:path extrusionOk="0" h="621" w="3597">
                  <a:moveTo>
                    <a:pt x="310" y="1"/>
                  </a:moveTo>
                  <a:cubicBezTo>
                    <a:pt x="143" y="1"/>
                    <a:pt x="0" y="168"/>
                    <a:pt x="24" y="358"/>
                  </a:cubicBezTo>
                  <a:cubicBezTo>
                    <a:pt x="48" y="501"/>
                    <a:pt x="191" y="620"/>
                    <a:pt x="357" y="620"/>
                  </a:cubicBezTo>
                  <a:lnTo>
                    <a:pt x="3263" y="620"/>
                  </a:lnTo>
                  <a:cubicBezTo>
                    <a:pt x="3453" y="620"/>
                    <a:pt x="3596" y="477"/>
                    <a:pt x="3572" y="263"/>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89"/>
            <p:cNvSpPr/>
            <p:nvPr/>
          </p:nvSpPr>
          <p:spPr>
            <a:xfrm>
              <a:off x="4208735" y="2176870"/>
              <a:ext cx="116381" cy="20837"/>
            </a:xfrm>
            <a:custGeom>
              <a:rect b="b" l="l" r="r" t="t"/>
              <a:pathLst>
                <a:path extrusionOk="0" h="644" w="3597">
                  <a:moveTo>
                    <a:pt x="310" y="1"/>
                  </a:moveTo>
                  <a:cubicBezTo>
                    <a:pt x="143" y="1"/>
                    <a:pt x="0" y="191"/>
                    <a:pt x="24" y="358"/>
                  </a:cubicBezTo>
                  <a:cubicBezTo>
                    <a:pt x="48" y="525"/>
                    <a:pt x="191" y="644"/>
                    <a:pt x="357" y="644"/>
                  </a:cubicBezTo>
                  <a:lnTo>
                    <a:pt x="3263" y="644"/>
                  </a:lnTo>
                  <a:cubicBezTo>
                    <a:pt x="3453" y="644"/>
                    <a:pt x="3596" y="453"/>
                    <a:pt x="3572" y="287"/>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89"/>
            <p:cNvSpPr/>
            <p:nvPr/>
          </p:nvSpPr>
          <p:spPr>
            <a:xfrm>
              <a:off x="4208735" y="2136815"/>
              <a:ext cx="116381" cy="20060"/>
            </a:xfrm>
            <a:custGeom>
              <a:rect b="b" l="l" r="r" t="t"/>
              <a:pathLst>
                <a:path extrusionOk="0" h="620" w="3597">
                  <a:moveTo>
                    <a:pt x="310" y="0"/>
                  </a:moveTo>
                  <a:cubicBezTo>
                    <a:pt x="143" y="0"/>
                    <a:pt x="0" y="167"/>
                    <a:pt x="24" y="358"/>
                  </a:cubicBezTo>
                  <a:cubicBezTo>
                    <a:pt x="48" y="501"/>
                    <a:pt x="191" y="620"/>
                    <a:pt x="357" y="620"/>
                  </a:cubicBezTo>
                  <a:lnTo>
                    <a:pt x="3263" y="620"/>
                  </a:lnTo>
                  <a:cubicBezTo>
                    <a:pt x="3453" y="620"/>
                    <a:pt x="3596" y="453"/>
                    <a:pt x="3572" y="262"/>
                  </a:cubicBezTo>
                  <a:cubicBezTo>
                    <a:pt x="3525" y="120"/>
                    <a:pt x="3382" y="0"/>
                    <a:pt x="3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89"/>
            <p:cNvSpPr/>
            <p:nvPr/>
          </p:nvSpPr>
          <p:spPr>
            <a:xfrm>
              <a:off x="4162500" y="2013545"/>
              <a:ext cx="61669" cy="88620"/>
            </a:xfrm>
            <a:custGeom>
              <a:rect b="b" l="l" r="r" t="t"/>
              <a:pathLst>
                <a:path extrusionOk="0" h="2739" w="1906">
                  <a:moveTo>
                    <a:pt x="310" y="0"/>
                  </a:moveTo>
                  <a:cubicBezTo>
                    <a:pt x="143" y="0"/>
                    <a:pt x="0" y="143"/>
                    <a:pt x="0" y="334"/>
                  </a:cubicBezTo>
                  <a:lnTo>
                    <a:pt x="0" y="2405"/>
                  </a:lnTo>
                  <a:cubicBezTo>
                    <a:pt x="0" y="2596"/>
                    <a:pt x="143" y="2739"/>
                    <a:pt x="310" y="2739"/>
                  </a:cubicBezTo>
                  <a:lnTo>
                    <a:pt x="1572" y="2739"/>
                  </a:lnTo>
                  <a:cubicBezTo>
                    <a:pt x="1739" y="2739"/>
                    <a:pt x="1858" y="2620"/>
                    <a:pt x="1905" y="2405"/>
                  </a:cubicBezTo>
                  <a:lnTo>
                    <a:pt x="1905" y="334"/>
                  </a:lnTo>
                  <a:cubicBezTo>
                    <a:pt x="1905" y="143"/>
                    <a:pt x="1739" y="0"/>
                    <a:pt x="1572"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89"/>
            <p:cNvSpPr/>
            <p:nvPr/>
          </p:nvSpPr>
          <p:spPr>
            <a:xfrm>
              <a:off x="4193302" y="2014289"/>
              <a:ext cx="30867" cy="87876"/>
            </a:xfrm>
            <a:custGeom>
              <a:rect b="b" l="l" r="r" t="t"/>
              <a:pathLst>
                <a:path extrusionOk="0" h="2716" w="954">
                  <a:moveTo>
                    <a:pt x="1" y="1"/>
                  </a:moveTo>
                  <a:lnTo>
                    <a:pt x="1" y="2716"/>
                  </a:lnTo>
                  <a:lnTo>
                    <a:pt x="620" y="2716"/>
                  </a:lnTo>
                  <a:cubicBezTo>
                    <a:pt x="787" y="2716"/>
                    <a:pt x="953" y="2573"/>
                    <a:pt x="953" y="2382"/>
                  </a:cubicBezTo>
                  <a:lnTo>
                    <a:pt x="953" y="311"/>
                  </a:lnTo>
                  <a:cubicBezTo>
                    <a:pt x="906" y="144"/>
                    <a:pt x="787"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89"/>
            <p:cNvSpPr/>
            <p:nvPr/>
          </p:nvSpPr>
          <p:spPr>
            <a:xfrm>
              <a:off x="4083911" y="2095207"/>
              <a:ext cx="80920" cy="80920"/>
            </a:xfrm>
            <a:custGeom>
              <a:rect b="b" l="l" r="r" t="t"/>
              <a:pathLst>
                <a:path extrusionOk="0" h="2501" w="2501">
                  <a:moveTo>
                    <a:pt x="1262" y="0"/>
                  </a:moveTo>
                  <a:cubicBezTo>
                    <a:pt x="572" y="0"/>
                    <a:pt x="0" y="572"/>
                    <a:pt x="0" y="1263"/>
                  </a:cubicBezTo>
                  <a:cubicBezTo>
                    <a:pt x="0" y="1929"/>
                    <a:pt x="572" y="2501"/>
                    <a:pt x="1262" y="2501"/>
                  </a:cubicBezTo>
                  <a:cubicBezTo>
                    <a:pt x="1977" y="2501"/>
                    <a:pt x="2501" y="1929"/>
                    <a:pt x="2501" y="1263"/>
                  </a:cubicBezTo>
                  <a:cubicBezTo>
                    <a:pt x="2501" y="572"/>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89"/>
            <p:cNvSpPr/>
            <p:nvPr/>
          </p:nvSpPr>
          <p:spPr>
            <a:xfrm>
              <a:off x="4124742" y="2095207"/>
              <a:ext cx="40088" cy="80920"/>
            </a:xfrm>
            <a:custGeom>
              <a:rect b="b" l="l" r="r" t="t"/>
              <a:pathLst>
                <a:path extrusionOk="0" h="2501" w="1239">
                  <a:moveTo>
                    <a:pt x="0" y="0"/>
                  </a:moveTo>
                  <a:lnTo>
                    <a:pt x="0" y="2501"/>
                  </a:lnTo>
                  <a:cubicBezTo>
                    <a:pt x="691" y="2501"/>
                    <a:pt x="1239" y="1929"/>
                    <a:pt x="1239" y="1263"/>
                  </a:cubicBezTo>
                  <a:cubicBezTo>
                    <a:pt x="1239" y="572"/>
                    <a:pt x="715"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7" name="Google Shape;20357;p89"/>
          <p:cNvGrpSpPr/>
          <p:nvPr/>
        </p:nvGrpSpPr>
        <p:grpSpPr>
          <a:xfrm>
            <a:off x="4781217" y="1931850"/>
            <a:ext cx="319019" cy="346780"/>
            <a:chOff x="4781217" y="1931850"/>
            <a:chExt cx="319019" cy="346780"/>
          </a:xfrm>
        </p:grpSpPr>
        <p:sp>
          <p:nvSpPr>
            <p:cNvPr id="20358" name="Google Shape;20358;p89"/>
            <p:cNvSpPr/>
            <p:nvPr/>
          </p:nvSpPr>
          <p:spPr>
            <a:xfrm>
              <a:off x="4781217" y="2011992"/>
              <a:ext cx="61669" cy="75549"/>
            </a:xfrm>
            <a:custGeom>
              <a:rect b="b" l="l" r="r" t="t"/>
              <a:pathLst>
                <a:path extrusionOk="0" h="2335" w="1906">
                  <a:moveTo>
                    <a:pt x="1167" y="1"/>
                  </a:moveTo>
                  <a:cubicBezTo>
                    <a:pt x="524" y="1"/>
                    <a:pt x="0" y="524"/>
                    <a:pt x="0" y="1167"/>
                  </a:cubicBezTo>
                  <a:cubicBezTo>
                    <a:pt x="0" y="1834"/>
                    <a:pt x="548" y="2334"/>
                    <a:pt x="1167" y="2334"/>
                  </a:cubicBezTo>
                  <a:cubicBezTo>
                    <a:pt x="1358" y="2334"/>
                    <a:pt x="1477" y="2191"/>
                    <a:pt x="1501" y="2072"/>
                  </a:cubicBezTo>
                  <a:cubicBezTo>
                    <a:pt x="1501" y="1882"/>
                    <a:pt x="1358" y="1739"/>
                    <a:pt x="1167" y="1739"/>
                  </a:cubicBezTo>
                  <a:cubicBezTo>
                    <a:pt x="881" y="1739"/>
                    <a:pt x="643" y="1501"/>
                    <a:pt x="643" y="1191"/>
                  </a:cubicBezTo>
                  <a:cubicBezTo>
                    <a:pt x="643" y="905"/>
                    <a:pt x="881" y="667"/>
                    <a:pt x="1167" y="667"/>
                  </a:cubicBezTo>
                  <a:lnTo>
                    <a:pt x="1596" y="667"/>
                  </a:lnTo>
                  <a:cubicBezTo>
                    <a:pt x="1763" y="667"/>
                    <a:pt x="1906" y="524"/>
                    <a:pt x="1906" y="334"/>
                  </a:cubicBezTo>
                  <a:cubicBezTo>
                    <a:pt x="1906" y="167"/>
                    <a:pt x="1763" y="1"/>
                    <a:pt x="159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89"/>
            <p:cNvSpPr/>
            <p:nvPr/>
          </p:nvSpPr>
          <p:spPr>
            <a:xfrm>
              <a:off x="4820496" y="1931850"/>
              <a:ext cx="238133" cy="305949"/>
            </a:xfrm>
            <a:custGeom>
              <a:rect b="b" l="l" r="r" t="t"/>
              <a:pathLst>
                <a:path extrusionOk="0" h="9456" w="7360">
                  <a:moveTo>
                    <a:pt x="334" y="1"/>
                  </a:moveTo>
                  <a:cubicBezTo>
                    <a:pt x="168" y="1"/>
                    <a:pt x="1" y="144"/>
                    <a:pt x="1" y="310"/>
                  </a:cubicBezTo>
                  <a:lnTo>
                    <a:pt x="1" y="9122"/>
                  </a:lnTo>
                  <a:cubicBezTo>
                    <a:pt x="1" y="9312"/>
                    <a:pt x="168" y="9455"/>
                    <a:pt x="334" y="9455"/>
                  </a:cubicBezTo>
                  <a:lnTo>
                    <a:pt x="7026" y="9455"/>
                  </a:lnTo>
                  <a:cubicBezTo>
                    <a:pt x="7217" y="9455"/>
                    <a:pt x="7360" y="9312"/>
                    <a:pt x="7360" y="9122"/>
                  </a:cubicBezTo>
                  <a:lnTo>
                    <a:pt x="7360" y="310"/>
                  </a:lnTo>
                  <a:cubicBezTo>
                    <a:pt x="7360" y="144"/>
                    <a:pt x="7217" y="1"/>
                    <a:pt x="702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89"/>
            <p:cNvSpPr/>
            <p:nvPr/>
          </p:nvSpPr>
          <p:spPr>
            <a:xfrm>
              <a:off x="4939949" y="1931850"/>
              <a:ext cx="118678" cy="305172"/>
            </a:xfrm>
            <a:custGeom>
              <a:rect b="b" l="l" r="r" t="t"/>
              <a:pathLst>
                <a:path extrusionOk="0" h="9432" w="3668">
                  <a:moveTo>
                    <a:pt x="0" y="1"/>
                  </a:moveTo>
                  <a:lnTo>
                    <a:pt x="0" y="9431"/>
                  </a:lnTo>
                  <a:lnTo>
                    <a:pt x="3334" y="9431"/>
                  </a:lnTo>
                  <a:cubicBezTo>
                    <a:pt x="3525" y="9431"/>
                    <a:pt x="3668" y="9288"/>
                    <a:pt x="3668" y="9098"/>
                  </a:cubicBezTo>
                  <a:lnTo>
                    <a:pt x="3668" y="287"/>
                  </a:lnTo>
                  <a:cubicBezTo>
                    <a:pt x="3668" y="144"/>
                    <a:pt x="3525" y="1"/>
                    <a:pt x="3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89"/>
            <p:cNvSpPr/>
            <p:nvPr/>
          </p:nvSpPr>
          <p:spPr>
            <a:xfrm>
              <a:off x="4862104" y="1971937"/>
              <a:ext cx="238133" cy="306693"/>
            </a:xfrm>
            <a:custGeom>
              <a:rect b="b" l="l" r="r" t="t"/>
              <a:pathLst>
                <a:path extrusionOk="0" h="9479" w="7360">
                  <a:moveTo>
                    <a:pt x="334" y="0"/>
                  </a:moveTo>
                  <a:cubicBezTo>
                    <a:pt x="168" y="0"/>
                    <a:pt x="1" y="143"/>
                    <a:pt x="1" y="334"/>
                  </a:cubicBezTo>
                  <a:lnTo>
                    <a:pt x="1" y="9145"/>
                  </a:lnTo>
                  <a:cubicBezTo>
                    <a:pt x="1" y="9312"/>
                    <a:pt x="168" y="9478"/>
                    <a:pt x="334" y="9478"/>
                  </a:cubicBezTo>
                  <a:lnTo>
                    <a:pt x="7026" y="9478"/>
                  </a:lnTo>
                  <a:cubicBezTo>
                    <a:pt x="7193" y="9478"/>
                    <a:pt x="7336" y="9312"/>
                    <a:pt x="7360" y="9145"/>
                  </a:cubicBezTo>
                  <a:lnTo>
                    <a:pt x="7360" y="334"/>
                  </a:lnTo>
                  <a:cubicBezTo>
                    <a:pt x="7360" y="143"/>
                    <a:pt x="7217" y="0"/>
                    <a:pt x="702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89"/>
            <p:cNvSpPr/>
            <p:nvPr/>
          </p:nvSpPr>
          <p:spPr>
            <a:xfrm>
              <a:off x="4984631" y="1971937"/>
              <a:ext cx="115604" cy="306693"/>
            </a:xfrm>
            <a:custGeom>
              <a:rect b="b" l="l" r="r" t="t"/>
              <a:pathLst>
                <a:path extrusionOk="0" h="9479" w="3573">
                  <a:moveTo>
                    <a:pt x="0" y="0"/>
                  </a:moveTo>
                  <a:lnTo>
                    <a:pt x="0" y="9478"/>
                  </a:lnTo>
                  <a:lnTo>
                    <a:pt x="3239" y="9478"/>
                  </a:lnTo>
                  <a:cubicBezTo>
                    <a:pt x="3430" y="9478"/>
                    <a:pt x="3573" y="9312"/>
                    <a:pt x="3573" y="9145"/>
                  </a:cubicBezTo>
                  <a:lnTo>
                    <a:pt x="3573" y="334"/>
                  </a:lnTo>
                  <a:cubicBezTo>
                    <a:pt x="3549" y="143"/>
                    <a:pt x="3406" y="0"/>
                    <a:pt x="323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89"/>
            <p:cNvSpPr/>
            <p:nvPr/>
          </p:nvSpPr>
          <p:spPr>
            <a:xfrm>
              <a:off x="4919889" y="2072850"/>
              <a:ext cx="129485" cy="82505"/>
            </a:xfrm>
            <a:custGeom>
              <a:rect b="b" l="l" r="r" t="t"/>
              <a:pathLst>
                <a:path extrusionOk="0" h="2550" w="4002">
                  <a:moveTo>
                    <a:pt x="2001" y="1"/>
                  </a:moveTo>
                  <a:cubicBezTo>
                    <a:pt x="906" y="1"/>
                    <a:pt x="1" y="906"/>
                    <a:pt x="1" y="2001"/>
                  </a:cubicBezTo>
                  <a:lnTo>
                    <a:pt x="1" y="2216"/>
                  </a:lnTo>
                  <a:cubicBezTo>
                    <a:pt x="1" y="2382"/>
                    <a:pt x="144" y="2549"/>
                    <a:pt x="334" y="2549"/>
                  </a:cubicBezTo>
                  <a:lnTo>
                    <a:pt x="3668" y="2549"/>
                  </a:lnTo>
                  <a:cubicBezTo>
                    <a:pt x="3859" y="2549"/>
                    <a:pt x="3954" y="2382"/>
                    <a:pt x="4002" y="2216"/>
                  </a:cubicBez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89"/>
            <p:cNvSpPr/>
            <p:nvPr/>
          </p:nvSpPr>
          <p:spPr>
            <a:xfrm>
              <a:off x="4960753" y="2174573"/>
              <a:ext cx="88620" cy="20837"/>
            </a:xfrm>
            <a:custGeom>
              <a:rect b="b" l="l" r="r" t="t"/>
              <a:pathLst>
                <a:path extrusionOk="0" h="644" w="2739">
                  <a:moveTo>
                    <a:pt x="310" y="0"/>
                  </a:moveTo>
                  <a:cubicBezTo>
                    <a:pt x="143" y="0"/>
                    <a:pt x="0" y="143"/>
                    <a:pt x="0" y="310"/>
                  </a:cubicBezTo>
                  <a:cubicBezTo>
                    <a:pt x="0" y="500"/>
                    <a:pt x="143" y="643"/>
                    <a:pt x="310" y="643"/>
                  </a:cubicBezTo>
                  <a:lnTo>
                    <a:pt x="2405" y="643"/>
                  </a:lnTo>
                  <a:cubicBezTo>
                    <a:pt x="2596" y="643"/>
                    <a:pt x="2691" y="500"/>
                    <a:pt x="2739" y="310"/>
                  </a:cubicBezTo>
                  <a:cubicBezTo>
                    <a:pt x="2739" y="143"/>
                    <a:pt x="2596" y="0"/>
                    <a:pt x="240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89"/>
            <p:cNvSpPr/>
            <p:nvPr/>
          </p:nvSpPr>
          <p:spPr>
            <a:xfrm>
              <a:off x="4984631" y="2175349"/>
              <a:ext cx="64742" cy="20060"/>
            </a:xfrm>
            <a:custGeom>
              <a:rect b="b" l="l" r="r" t="t"/>
              <a:pathLst>
                <a:path extrusionOk="0" h="620" w="2001">
                  <a:moveTo>
                    <a:pt x="0" y="0"/>
                  </a:moveTo>
                  <a:lnTo>
                    <a:pt x="0" y="619"/>
                  </a:lnTo>
                  <a:lnTo>
                    <a:pt x="1667" y="619"/>
                  </a:lnTo>
                  <a:cubicBezTo>
                    <a:pt x="1858" y="619"/>
                    <a:pt x="2001" y="476"/>
                    <a:pt x="2001" y="286"/>
                  </a:cubicBezTo>
                  <a:cubicBezTo>
                    <a:pt x="1953" y="143"/>
                    <a:pt x="1858" y="0"/>
                    <a:pt x="1667"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89"/>
            <p:cNvSpPr/>
            <p:nvPr/>
          </p:nvSpPr>
          <p:spPr>
            <a:xfrm>
              <a:off x="4892938" y="2214627"/>
              <a:ext cx="156436" cy="21613"/>
            </a:xfrm>
            <a:custGeom>
              <a:rect b="b" l="l" r="r" t="t"/>
              <a:pathLst>
                <a:path extrusionOk="0" h="668" w="4835">
                  <a:moveTo>
                    <a:pt x="334" y="1"/>
                  </a:moveTo>
                  <a:cubicBezTo>
                    <a:pt x="143" y="1"/>
                    <a:pt x="0" y="144"/>
                    <a:pt x="0" y="334"/>
                  </a:cubicBezTo>
                  <a:cubicBezTo>
                    <a:pt x="0" y="501"/>
                    <a:pt x="143" y="668"/>
                    <a:pt x="334" y="668"/>
                  </a:cubicBezTo>
                  <a:lnTo>
                    <a:pt x="4501" y="668"/>
                  </a:lnTo>
                  <a:cubicBezTo>
                    <a:pt x="4692" y="668"/>
                    <a:pt x="4835" y="501"/>
                    <a:pt x="4835" y="334"/>
                  </a:cubicBezTo>
                  <a:cubicBezTo>
                    <a:pt x="4835" y="144"/>
                    <a:pt x="4692" y="1"/>
                    <a:pt x="45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89"/>
            <p:cNvSpPr/>
            <p:nvPr/>
          </p:nvSpPr>
          <p:spPr>
            <a:xfrm>
              <a:off x="4984631" y="2215404"/>
              <a:ext cx="64742" cy="20837"/>
            </a:xfrm>
            <a:custGeom>
              <a:rect b="b" l="l" r="r" t="t"/>
              <a:pathLst>
                <a:path extrusionOk="0" h="644" w="2001">
                  <a:moveTo>
                    <a:pt x="0" y="1"/>
                  </a:moveTo>
                  <a:lnTo>
                    <a:pt x="0" y="644"/>
                  </a:lnTo>
                  <a:lnTo>
                    <a:pt x="1667" y="644"/>
                  </a:lnTo>
                  <a:cubicBezTo>
                    <a:pt x="1858" y="644"/>
                    <a:pt x="2001" y="477"/>
                    <a:pt x="2001" y="310"/>
                  </a:cubicBezTo>
                  <a:cubicBezTo>
                    <a:pt x="2001" y="120"/>
                    <a:pt x="1858" y="1"/>
                    <a:pt x="166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89"/>
            <p:cNvSpPr/>
            <p:nvPr/>
          </p:nvSpPr>
          <p:spPr>
            <a:xfrm>
              <a:off x="4984631" y="2074403"/>
              <a:ext cx="64742" cy="80952"/>
            </a:xfrm>
            <a:custGeom>
              <a:rect b="b" l="l" r="r" t="t"/>
              <a:pathLst>
                <a:path extrusionOk="0" h="2502" w="2001">
                  <a:moveTo>
                    <a:pt x="0" y="1"/>
                  </a:moveTo>
                  <a:lnTo>
                    <a:pt x="0" y="2501"/>
                  </a:lnTo>
                  <a:lnTo>
                    <a:pt x="1667" y="2501"/>
                  </a:lnTo>
                  <a:cubicBezTo>
                    <a:pt x="1858" y="2501"/>
                    <a:pt x="2001" y="2334"/>
                    <a:pt x="2001" y="2168"/>
                  </a:cubicBezTo>
                  <a:lnTo>
                    <a:pt x="2001" y="1953"/>
                  </a:lnTo>
                  <a:cubicBezTo>
                    <a:pt x="1953" y="882"/>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89"/>
            <p:cNvSpPr/>
            <p:nvPr/>
          </p:nvSpPr>
          <p:spPr>
            <a:xfrm>
              <a:off x="4944576" y="2013545"/>
              <a:ext cx="80920" cy="80920"/>
            </a:xfrm>
            <a:custGeom>
              <a:rect b="b" l="l" r="r" t="t"/>
              <a:pathLst>
                <a:path extrusionOk="0" h="2501" w="2501">
                  <a:moveTo>
                    <a:pt x="1238" y="0"/>
                  </a:moveTo>
                  <a:cubicBezTo>
                    <a:pt x="548" y="0"/>
                    <a:pt x="0" y="572"/>
                    <a:pt x="0" y="1239"/>
                  </a:cubicBezTo>
                  <a:cubicBezTo>
                    <a:pt x="0" y="1929"/>
                    <a:pt x="548" y="2501"/>
                    <a:pt x="1238" y="2501"/>
                  </a:cubicBezTo>
                  <a:cubicBezTo>
                    <a:pt x="1929" y="2501"/>
                    <a:pt x="2501" y="1929"/>
                    <a:pt x="2501" y="1239"/>
                  </a:cubicBezTo>
                  <a:cubicBezTo>
                    <a:pt x="2501" y="572"/>
                    <a:pt x="1929" y="0"/>
                    <a:pt x="123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89"/>
            <p:cNvSpPr/>
            <p:nvPr/>
          </p:nvSpPr>
          <p:spPr>
            <a:xfrm>
              <a:off x="4984631" y="2013545"/>
              <a:ext cx="40864" cy="80920"/>
            </a:xfrm>
            <a:custGeom>
              <a:rect b="b" l="l" r="r" t="t"/>
              <a:pathLst>
                <a:path extrusionOk="0" h="2501" w="1263">
                  <a:moveTo>
                    <a:pt x="0" y="0"/>
                  </a:moveTo>
                  <a:lnTo>
                    <a:pt x="0" y="2501"/>
                  </a:lnTo>
                  <a:cubicBezTo>
                    <a:pt x="691" y="2501"/>
                    <a:pt x="1263" y="1929"/>
                    <a:pt x="1263" y="1239"/>
                  </a:cubicBezTo>
                  <a:cubicBezTo>
                    <a:pt x="1263" y="572"/>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89"/>
            <p:cNvSpPr/>
            <p:nvPr/>
          </p:nvSpPr>
          <p:spPr>
            <a:xfrm>
              <a:off x="4808169" y="2010439"/>
              <a:ext cx="115637" cy="77102"/>
            </a:xfrm>
            <a:custGeom>
              <a:rect b="b" l="l" r="r" t="t"/>
              <a:pathLst>
                <a:path extrusionOk="0" h="2383" w="3574">
                  <a:moveTo>
                    <a:pt x="2001" y="1"/>
                  </a:moveTo>
                  <a:cubicBezTo>
                    <a:pt x="1811" y="1"/>
                    <a:pt x="1668" y="144"/>
                    <a:pt x="1668" y="334"/>
                  </a:cubicBezTo>
                  <a:cubicBezTo>
                    <a:pt x="1668" y="501"/>
                    <a:pt x="1811" y="644"/>
                    <a:pt x="2001" y="644"/>
                  </a:cubicBezTo>
                  <a:lnTo>
                    <a:pt x="2406" y="644"/>
                  </a:lnTo>
                  <a:cubicBezTo>
                    <a:pt x="2716" y="644"/>
                    <a:pt x="2954" y="906"/>
                    <a:pt x="2954" y="1192"/>
                  </a:cubicBezTo>
                  <a:cubicBezTo>
                    <a:pt x="2954" y="1501"/>
                    <a:pt x="2716" y="1739"/>
                    <a:pt x="2430" y="1739"/>
                  </a:cubicBezTo>
                  <a:lnTo>
                    <a:pt x="334" y="1739"/>
                  </a:lnTo>
                  <a:cubicBezTo>
                    <a:pt x="168" y="1739"/>
                    <a:pt x="1" y="1882"/>
                    <a:pt x="1" y="2049"/>
                  </a:cubicBezTo>
                  <a:cubicBezTo>
                    <a:pt x="1" y="2239"/>
                    <a:pt x="168" y="2382"/>
                    <a:pt x="334" y="2382"/>
                  </a:cubicBezTo>
                  <a:lnTo>
                    <a:pt x="2430" y="2382"/>
                  </a:lnTo>
                  <a:cubicBezTo>
                    <a:pt x="3049" y="2382"/>
                    <a:pt x="3573" y="1811"/>
                    <a:pt x="3573" y="1168"/>
                  </a:cubicBezTo>
                  <a:cubicBezTo>
                    <a:pt x="3573" y="501"/>
                    <a:pt x="3049" y="1"/>
                    <a:pt x="240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2" name="Google Shape;20372;p89"/>
          <p:cNvGrpSpPr/>
          <p:nvPr/>
        </p:nvGrpSpPr>
        <p:grpSpPr>
          <a:xfrm>
            <a:off x="5520132" y="1930329"/>
            <a:ext cx="347524" cy="348302"/>
            <a:chOff x="5520132" y="1930329"/>
            <a:chExt cx="347524" cy="348302"/>
          </a:xfrm>
        </p:grpSpPr>
        <p:sp>
          <p:nvSpPr>
            <p:cNvPr id="20373" name="Google Shape;20373;p89"/>
            <p:cNvSpPr/>
            <p:nvPr/>
          </p:nvSpPr>
          <p:spPr>
            <a:xfrm>
              <a:off x="5616451" y="1931850"/>
              <a:ext cx="251204" cy="346781"/>
            </a:xfrm>
            <a:custGeom>
              <a:rect b="b" l="l" r="r" t="t"/>
              <a:pathLst>
                <a:path extrusionOk="0" h="10718" w="7764">
                  <a:moveTo>
                    <a:pt x="1167" y="1"/>
                  </a:moveTo>
                  <a:cubicBezTo>
                    <a:pt x="500" y="1"/>
                    <a:pt x="0" y="525"/>
                    <a:pt x="0" y="1144"/>
                  </a:cubicBezTo>
                  <a:lnTo>
                    <a:pt x="0" y="9550"/>
                  </a:lnTo>
                  <a:cubicBezTo>
                    <a:pt x="0" y="10193"/>
                    <a:pt x="548" y="10717"/>
                    <a:pt x="1167" y="10717"/>
                  </a:cubicBezTo>
                  <a:lnTo>
                    <a:pt x="6621" y="10717"/>
                  </a:lnTo>
                  <a:cubicBezTo>
                    <a:pt x="7240" y="10717"/>
                    <a:pt x="7740" y="10193"/>
                    <a:pt x="7764" y="9550"/>
                  </a:cubicBezTo>
                  <a:lnTo>
                    <a:pt x="7764" y="1144"/>
                  </a:lnTo>
                  <a:cubicBezTo>
                    <a:pt x="7764" y="501"/>
                    <a:pt x="7240" y="1"/>
                    <a:pt x="662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89"/>
            <p:cNvSpPr/>
            <p:nvPr/>
          </p:nvSpPr>
          <p:spPr>
            <a:xfrm>
              <a:off x="5742796" y="1931850"/>
              <a:ext cx="124858" cy="346781"/>
            </a:xfrm>
            <a:custGeom>
              <a:rect b="b" l="l" r="r" t="t"/>
              <a:pathLst>
                <a:path extrusionOk="0" h="10718" w="3859">
                  <a:moveTo>
                    <a:pt x="1" y="1"/>
                  </a:moveTo>
                  <a:lnTo>
                    <a:pt x="1" y="10717"/>
                  </a:lnTo>
                  <a:lnTo>
                    <a:pt x="2716" y="10717"/>
                  </a:lnTo>
                  <a:cubicBezTo>
                    <a:pt x="3335" y="10717"/>
                    <a:pt x="3859" y="10193"/>
                    <a:pt x="3859" y="9550"/>
                  </a:cubicBezTo>
                  <a:lnTo>
                    <a:pt x="3859" y="1144"/>
                  </a:lnTo>
                  <a:cubicBezTo>
                    <a:pt x="3835" y="525"/>
                    <a:pt x="3335" y="1"/>
                    <a:pt x="271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89"/>
            <p:cNvSpPr/>
            <p:nvPr/>
          </p:nvSpPr>
          <p:spPr>
            <a:xfrm>
              <a:off x="5650359" y="2102131"/>
              <a:ext cx="184165" cy="142588"/>
            </a:xfrm>
            <a:custGeom>
              <a:rect b="b" l="l" r="r" t="t"/>
              <a:pathLst>
                <a:path extrusionOk="0" h="4407" w="5692">
                  <a:moveTo>
                    <a:pt x="333" y="1"/>
                  </a:moveTo>
                  <a:cubicBezTo>
                    <a:pt x="143" y="1"/>
                    <a:pt x="0" y="144"/>
                    <a:pt x="0" y="334"/>
                  </a:cubicBezTo>
                  <a:lnTo>
                    <a:pt x="0" y="4073"/>
                  </a:lnTo>
                  <a:cubicBezTo>
                    <a:pt x="0" y="4240"/>
                    <a:pt x="143" y="4406"/>
                    <a:pt x="333" y="4406"/>
                  </a:cubicBezTo>
                  <a:lnTo>
                    <a:pt x="5358" y="4406"/>
                  </a:lnTo>
                  <a:cubicBezTo>
                    <a:pt x="5525" y="4406"/>
                    <a:pt x="5692" y="4240"/>
                    <a:pt x="5692" y="4073"/>
                  </a:cubicBezTo>
                  <a:lnTo>
                    <a:pt x="5692" y="334"/>
                  </a:lnTo>
                  <a:cubicBezTo>
                    <a:pt x="5644" y="144"/>
                    <a:pt x="5525" y="1"/>
                    <a:pt x="535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89"/>
            <p:cNvSpPr/>
            <p:nvPr/>
          </p:nvSpPr>
          <p:spPr>
            <a:xfrm>
              <a:off x="5650359" y="1964237"/>
              <a:ext cx="184165" cy="104021"/>
            </a:xfrm>
            <a:custGeom>
              <a:rect b="b" l="l" r="r" t="t"/>
              <a:pathLst>
                <a:path extrusionOk="0" h="3215" w="5692">
                  <a:moveTo>
                    <a:pt x="333" y="0"/>
                  </a:moveTo>
                  <a:cubicBezTo>
                    <a:pt x="143" y="0"/>
                    <a:pt x="0" y="143"/>
                    <a:pt x="0" y="333"/>
                  </a:cubicBezTo>
                  <a:lnTo>
                    <a:pt x="0" y="2882"/>
                  </a:lnTo>
                  <a:cubicBezTo>
                    <a:pt x="0" y="3072"/>
                    <a:pt x="143" y="3215"/>
                    <a:pt x="333" y="3215"/>
                  </a:cubicBezTo>
                  <a:lnTo>
                    <a:pt x="5358" y="3215"/>
                  </a:lnTo>
                  <a:cubicBezTo>
                    <a:pt x="5525" y="3215"/>
                    <a:pt x="5644" y="3072"/>
                    <a:pt x="5692" y="2882"/>
                  </a:cubicBezTo>
                  <a:lnTo>
                    <a:pt x="5692" y="333"/>
                  </a:lnTo>
                  <a:cubicBezTo>
                    <a:pt x="5692" y="143"/>
                    <a:pt x="5525" y="0"/>
                    <a:pt x="5358"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89"/>
            <p:cNvSpPr/>
            <p:nvPr/>
          </p:nvSpPr>
          <p:spPr>
            <a:xfrm>
              <a:off x="5742796" y="1964981"/>
              <a:ext cx="91726" cy="103277"/>
            </a:xfrm>
            <a:custGeom>
              <a:rect b="b" l="l" r="r" t="t"/>
              <a:pathLst>
                <a:path extrusionOk="0" h="3192" w="2835">
                  <a:moveTo>
                    <a:pt x="1" y="1"/>
                  </a:moveTo>
                  <a:lnTo>
                    <a:pt x="1" y="3192"/>
                  </a:lnTo>
                  <a:lnTo>
                    <a:pt x="2501" y="3192"/>
                  </a:lnTo>
                  <a:cubicBezTo>
                    <a:pt x="2668" y="3192"/>
                    <a:pt x="2835" y="3049"/>
                    <a:pt x="2835" y="2859"/>
                  </a:cubicBezTo>
                  <a:lnTo>
                    <a:pt x="2835" y="310"/>
                  </a:lnTo>
                  <a:cubicBezTo>
                    <a:pt x="2787" y="168"/>
                    <a:pt x="2668" y="1"/>
                    <a:pt x="25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89"/>
            <p:cNvSpPr/>
            <p:nvPr/>
          </p:nvSpPr>
          <p:spPr>
            <a:xfrm>
              <a:off x="5650359" y="2102131"/>
              <a:ext cx="46235" cy="47821"/>
            </a:xfrm>
            <a:custGeom>
              <a:rect b="b" l="l" r="r" t="t"/>
              <a:pathLst>
                <a:path extrusionOk="0" h="1478" w="1429">
                  <a:moveTo>
                    <a:pt x="333" y="1"/>
                  </a:moveTo>
                  <a:cubicBezTo>
                    <a:pt x="143" y="1"/>
                    <a:pt x="0" y="144"/>
                    <a:pt x="0" y="334"/>
                  </a:cubicBezTo>
                  <a:lnTo>
                    <a:pt x="0" y="1477"/>
                  </a:lnTo>
                  <a:lnTo>
                    <a:pt x="1429" y="1477"/>
                  </a:lnTo>
                  <a:lnTo>
                    <a:pt x="142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89"/>
            <p:cNvSpPr/>
            <p:nvPr/>
          </p:nvSpPr>
          <p:spPr>
            <a:xfrm>
              <a:off x="5741276" y="2149142"/>
              <a:ext cx="46268" cy="47044"/>
            </a:xfrm>
            <a:custGeom>
              <a:rect b="b" l="l" r="r" t="t"/>
              <a:pathLst>
                <a:path extrusionOk="0" h="1454" w="1430">
                  <a:moveTo>
                    <a:pt x="0" y="0"/>
                  </a:moveTo>
                  <a:lnTo>
                    <a:pt x="0" y="1453"/>
                  </a:lnTo>
                  <a:lnTo>
                    <a:pt x="1429" y="1453"/>
                  </a:lnTo>
                  <a:lnTo>
                    <a:pt x="142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89"/>
            <p:cNvSpPr/>
            <p:nvPr/>
          </p:nvSpPr>
          <p:spPr>
            <a:xfrm>
              <a:off x="5696561" y="2102131"/>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89"/>
            <p:cNvSpPr/>
            <p:nvPr/>
          </p:nvSpPr>
          <p:spPr>
            <a:xfrm>
              <a:off x="5788254" y="2149142"/>
              <a:ext cx="46268" cy="47044"/>
            </a:xfrm>
            <a:custGeom>
              <a:rect b="b" l="l" r="r" t="t"/>
              <a:pathLst>
                <a:path extrusionOk="0" h="1454" w="1430">
                  <a:moveTo>
                    <a:pt x="1" y="0"/>
                  </a:moveTo>
                  <a:lnTo>
                    <a:pt x="1" y="1453"/>
                  </a:lnTo>
                  <a:lnTo>
                    <a:pt x="1430" y="1453"/>
                  </a:lnTo>
                  <a:lnTo>
                    <a:pt x="1430"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89"/>
            <p:cNvSpPr/>
            <p:nvPr/>
          </p:nvSpPr>
          <p:spPr>
            <a:xfrm>
              <a:off x="5786734" y="2101387"/>
              <a:ext cx="46268" cy="47012"/>
            </a:xfrm>
            <a:custGeom>
              <a:rect b="b" l="l" r="r" t="t"/>
              <a:pathLst>
                <a:path extrusionOk="0" h="1453" w="1430">
                  <a:moveTo>
                    <a:pt x="0" y="0"/>
                  </a:moveTo>
                  <a:lnTo>
                    <a:pt x="0" y="1453"/>
                  </a:lnTo>
                  <a:lnTo>
                    <a:pt x="1429" y="1453"/>
                  </a:lnTo>
                  <a:lnTo>
                    <a:pt x="1429" y="310"/>
                  </a:lnTo>
                  <a:cubicBezTo>
                    <a:pt x="1429" y="143"/>
                    <a:pt x="1286" y="0"/>
                    <a:pt x="109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89"/>
            <p:cNvSpPr/>
            <p:nvPr/>
          </p:nvSpPr>
          <p:spPr>
            <a:xfrm>
              <a:off x="5696561" y="2149142"/>
              <a:ext cx="46268" cy="47044"/>
            </a:xfrm>
            <a:custGeom>
              <a:rect b="b" l="l" r="r" t="t"/>
              <a:pathLst>
                <a:path extrusionOk="0" h="1454" w="1430">
                  <a:moveTo>
                    <a:pt x="1" y="0"/>
                  </a:moveTo>
                  <a:lnTo>
                    <a:pt x="1" y="1453"/>
                  </a:lnTo>
                  <a:lnTo>
                    <a:pt x="1430" y="1453"/>
                  </a:lnTo>
                  <a:lnTo>
                    <a:pt x="143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89"/>
            <p:cNvSpPr/>
            <p:nvPr/>
          </p:nvSpPr>
          <p:spPr>
            <a:xfrm>
              <a:off x="5741276" y="2102131"/>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89"/>
            <p:cNvSpPr/>
            <p:nvPr/>
          </p:nvSpPr>
          <p:spPr>
            <a:xfrm>
              <a:off x="5788254" y="2196153"/>
              <a:ext cx="46268" cy="48565"/>
            </a:xfrm>
            <a:custGeom>
              <a:rect b="b" l="l" r="r" t="t"/>
              <a:pathLst>
                <a:path extrusionOk="0" h="1501" w="1430">
                  <a:moveTo>
                    <a:pt x="1" y="0"/>
                  </a:moveTo>
                  <a:lnTo>
                    <a:pt x="1" y="1500"/>
                  </a:lnTo>
                  <a:lnTo>
                    <a:pt x="1096" y="1500"/>
                  </a:lnTo>
                  <a:cubicBezTo>
                    <a:pt x="1263" y="1500"/>
                    <a:pt x="1430" y="1358"/>
                    <a:pt x="1430" y="1167"/>
                  </a:cubicBez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89"/>
            <p:cNvSpPr/>
            <p:nvPr/>
          </p:nvSpPr>
          <p:spPr>
            <a:xfrm>
              <a:off x="5651103" y="2149142"/>
              <a:ext cx="46268" cy="47044"/>
            </a:xfrm>
            <a:custGeom>
              <a:rect b="b" l="l" r="r" t="t"/>
              <a:pathLst>
                <a:path extrusionOk="0" h="1454" w="1430">
                  <a:moveTo>
                    <a:pt x="1" y="0"/>
                  </a:moveTo>
                  <a:lnTo>
                    <a:pt x="1" y="1453"/>
                  </a:lnTo>
                  <a:lnTo>
                    <a:pt x="1430" y="1453"/>
                  </a:ln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89"/>
            <p:cNvSpPr/>
            <p:nvPr/>
          </p:nvSpPr>
          <p:spPr>
            <a:xfrm>
              <a:off x="5741276" y="2197674"/>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89"/>
            <p:cNvSpPr/>
            <p:nvPr/>
          </p:nvSpPr>
          <p:spPr>
            <a:xfrm>
              <a:off x="5651103" y="2198450"/>
              <a:ext cx="46268" cy="47044"/>
            </a:xfrm>
            <a:custGeom>
              <a:rect b="b" l="l" r="r" t="t"/>
              <a:pathLst>
                <a:path extrusionOk="0" h="1454" w="1430">
                  <a:moveTo>
                    <a:pt x="1" y="1"/>
                  </a:moveTo>
                  <a:lnTo>
                    <a:pt x="1" y="1120"/>
                  </a:lnTo>
                  <a:cubicBezTo>
                    <a:pt x="1" y="1310"/>
                    <a:pt x="144" y="1453"/>
                    <a:pt x="334" y="1453"/>
                  </a:cubicBezTo>
                  <a:lnTo>
                    <a:pt x="1430" y="1453"/>
                  </a:lnTo>
                  <a:lnTo>
                    <a:pt x="1430"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89"/>
            <p:cNvSpPr/>
            <p:nvPr/>
          </p:nvSpPr>
          <p:spPr>
            <a:xfrm>
              <a:off x="5696561" y="2197674"/>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89"/>
            <p:cNvSpPr/>
            <p:nvPr/>
          </p:nvSpPr>
          <p:spPr>
            <a:xfrm>
              <a:off x="5520132" y="1930329"/>
              <a:ext cx="65519" cy="104054"/>
            </a:xfrm>
            <a:custGeom>
              <a:rect b="b" l="l" r="r" t="t"/>
              <a:pathLst>
                <a:path extrusionOk="0" h="3216" w="2025">
                  <a:moveTo>
                    <a:pt x="1001" y="0"/>
                  </a:moveTo>
                  <a:cubicBezTo>
                    <a:pt x="858" y="0"/>
                    <a:pt x="739" y="95"/>
                    <a:pt x="715" y="238"/>
                  </a:cubicBezTo>
                  <a:lnTo>
                    <a:pt x="24" y="2810"/>
                  </a:lnTo>
                  <a:cubicBezTo>
                    <a:pt x="0" y="2953"/>
                    <a:pt x="72" y="3072"/>
                    <a:pt x="191" y="3168"/>
                  </a:cubicBezTo>
                  <a:cubicBezTo>
                    <a:pt x="239" y="3215"/>
                    <a:pt x="286" y="3215"/>
                    <a:pt x="358" y="3215"/>
                  </a:cubicBezTo>
                  <a:lnTo>
                    <a:pt x="1691" y="3215"/>
                  </a:lnTo>
                  <a:cubicBezTo>
                    <a:pt x="1763" y="3215"/>
                    <a:pt x="1810" y="3215"/>
                    <a:pt x="1834" y="3168"/>
                  </a:cubicBezTo>
                  <a:cubicBezTo>
                    <a:pt x="1953" y="3072"/>
                    <a:pt x="2025" y="2929"/>
                    <a:pt x="2001" y="2810"/>
                  </a:cubicBezTo>
                  <a:lnTo>
                    <a:pt x="1310" y="238"/>
                  </a:lnTo>
                  <a:cubicBezTo>
                    <a:pt x="1286" y="95"/>
                    <a:pt x="1167"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89"/>
            <p:cNvSpPr/>
            <p:nvPr/>
          </p:nvSpPr>
          <p:spPr>
            <a:xfrm>
              <a:off x="5554039" y="1930329"/>
              <a:ext cx="32387" cy="104054"/>
            </a:xfrm>
            <a:custGeom>
              <a:rect b="b" l="l" r="r" t="t"/>
              <a:pathLst>
                <a:path extrusionOk="0" h="3216" w="1001">
                  <a:moveTo>
                    <a:pt x="0" y="0"/>
                  </a:moveTo>
                  <a:lnTo>
                    <a:pt x="0" y="3191"/>
                  </a:lnTo>
                  <a:lnTo>
                    <a:pt x="643" y="3191"/>
                  </a:lnTo>
                  <a:lnTo>
                    <a:pt x="643" y="3215"/>
                  </a:lnTo>
                  <a:cubicBezTo>
                    <a:pt x="715" y="3215"/>
                    <a:pt x="762" y="3215"/>
                    <a:pt x="834" y="3168"/>
                  </a:cubicBezTo>
                  <a:cubicBezTo>
                    <a:pt x="953" y="3072"/>
                    <a:pt x="1000" y="2953"/>
                    <a:pt x="977" y="2810"/>
                  </a:cubicBezTo>
                  <a:lnTo>
                    <a:pt x="286" y="238"/>
                  </a:lnTo>
                  <a:cubicBezTo>
                    <a:pt x="262" y="95"/>
                    <a:pt x="1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89"/>
            <p:cNvSpPr/>
            <p:nvPr/>
          </p:nvSpPr>
          <p:spPr>
            <a:xfrm>
              <a:off x="5520908" y="2025095"/>
              <a:ext cx="64742" cy="200375"/>
            </a:xfrm>
            <a:custGeom>
              <a:rect b="b" l="l" r="r" t="t"/>
              <a:pathLst>
                <a:path extrusionOk="0" h="6193" w="2001">
                  <a:moveTo>
                    <a:pt x="0" y="0"/>
                  </a:moveTo>
                  <a:lnTo>
                    <a:pt x="0" y="5859"/>
                  </a:lnTo>
                  <a:cubicBezTo>
                    <a:pt x="0" y="6025"/>
                    <a:pt x="119"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89"/>
            <p:cNvSpPr/>
            <p:nvPr/>
          </p:nvSpPr>
          <p:spPr>
            <a:xfrm>
              <a:off x="5553263" y="2024319"/>
              <a:ext cx="32387" cy="200375"/>
            </a:xfrm>
            <a:custGeom>
              <a:rect b="b" l="l" r="r" t="t"/>
              <a:pathLst>
                <a:path extrusionOk="0" h="6193" w="1001">
                  <a:moveTo>
                    <a:pt x="0" y="1"/>
                  </a:moveTo>
                  <a:lnTo>
                    <a:pt x="0"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89"/>
            <p:cNvSpPr/>
            <p:nvPr/>
          </p:nvSpPr>
          <p:spPr>
            <a:xfrm>
              <a:off x="5520908" y="2213851"/>
              <a:ext cx="64742" cy="64775"/>
            </a:xfrm>
            <a:custGeom>
              <a:rect b="b" l="l" r="r" t="t"/>
              <a:pathLst>
                <a:path extrusionOk="0" h="2002" w="2001">
                  <a:moveTo>
                    <a:pt x="0" y="1"/>
                  </a:moveTo>
                  <a:lnTo>
                    <a:pt x="0" y="1358"/>
                  </a:lnTo>
                  <a:cubicBezTo>
                    <a:pt x="0" y="1716"/>
                    <a:pt x="262" y="2001"/>
                    <a:pt x="643" y="2001"/>
                  </a:cubicBezTo>
                  <a:lnTo>
                    <a:pt x="1381"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89"/>
            <p:cNvSpPr/>
            <p:nvPr/>
          </p:nvSpPr>
          <p:spPr>
            <a:xfrm>
              <a:off x="5553263" y="2213851"/>
              <a:ext cx="32387" cy="64775"/>
            </a:xfrm>
            <a:custGeom>
              <a:rect b="b" l="l" r="r" t="t"/>
              <a:pathLst>
                <a:path extrusionOk="0" h="2002" w="1001">
                  <a:moveTo>
                    <a:pt x="0" y="1"/>
                  </a:moveTo>
                  <a:lnTo>
                    <a:pt x="0" y="2001"/>
                  </a:lnTo>
                  <a:lnTo>
                    <a:pt x="381"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6" name="Google Shape;20396;p89"/>
          <p:cNvGrpSpPr/>
          <p:nvPr/>
        </p:nvGrpSpPr>
        <p:grpSpPr>
          <a:xfrm>
            <a:off x="6267523" y="1931106"/>
            <a:ext cx="349075" cy="347523"/>
            <a:chOff x="6267523" y="1931106"/>
            <a:chExt cx="349075" cy="347523"/>
          </a:xfrm>
        </p:grpSpPr>
        <p:sp>
          <p:nvSpPr>
            <p:cNvPr id="20397" name="Google Shape;20397;p89"/>
            <p:cNvSpPr/>
            <p:nvPr/>
          </p:nvSpPr>
          <p:spPr>
            <a:xfrm>
              <a:off x="6553376" y="2236984"/>
              <a:ext cx="21613" cy="41641"/>
            </a:xfrm>
            <a:custGeom>
              <a:rect b="b" l="l" r="r" t="t"/>
              <a:pathLst>
                <a:path extrusionOk="0" h="1287" w="668">
                  <a:moveTo>
                    <a:pt x="334" y="0"/>
                  </a:moveTo>
                  <a:cubicBezTo>
                    <a:pt x="167" y="0"/>
                    <a:pt x="1" y="143"/>
                    <a:pt x="1" y="334"/>
                  </a:cubicBezTo>
                  <a:lnTo>
                    <a:pt x="1" y="953"/>
                  </a:lnTo>
                  <a:cubicBezTo>
                    <a:pt x="1" y="1120"/>
                    <a:pt x="167" y="1286"/>
                    <a:pt x="334" y="1286"/>
                  </a:cubicBezTo>
                  <a:cubicBezTo>
                    <a:pt x="525" y="1286"/>
                    <a:pt x="667" y="1120"/>
                    <a:pt x="667" y="953"/>
                  </a:cubicBezTo>
                  <a:lnTo>
                    <a:pt x="667" y="334"/>
                  </a:lnTo>
                  <a:cubicBezTo>
                    <a:pt x="667" y="143"/>
                    <a:pt x="525" y="0"/>
                    <a:pt x="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89"/>
            <p:cNvSpPr/>
            <p:nvPr/>
          </p:nvSpPr>
          <p:spPr>
            <a:xfrm>
              <a:off x="6553376" y="2013545"/>
              <a:ext cx="21613" cy="41641"/>
            </a:xfrm>
            <a:custGeom>
              <a:rect b="b" l="l" r="r" t="t"/>
              <a:pathLst>
                <a:path extrusionOk="0" h="1287" w="668">
                  <a:moveTo>
                    <a:pt x="334" y="0"/>
                  </a:moveTo>
                  <a:cubicBezTo>
                    <a:pt x="167" y="0"/>
                    <a:pt x="1" y="143"/>
                    <a:pt x="1" y="334"/>
                  </a:cubicBezTo>
                  <a:lnTo>
                    <a:pt x="1" y="953"/>
                  </a:lnTo>
                  <a:cubicBezTo>
                    <a:pt x="1" y="1119"/>
                    <a:pt x="167" y="1286"/>
                    <a:pt x="334" y="1286"/>
                  </a:cubicBezTo>
                  <a:cubicBezTo>
                    <a:pt x="525" y="1286"/>
                    <a:pt x="667" y="1119"/>
                    <a:pt x="667" y="953"/>
                  </a:cubicBezTo>
                  <a:lnTo>
                    <a:pt x="667" y="334"/>
                  </a:lnTo>
                  <a:cubicBezTo>
                    <a:pt x="667" y="143"/>
                    <a:pt x="525"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89"/>
            <p:cNvSpPr/>
            <p:nvPr/>
          </p:nvSpPr>
          <p:spPr>
            <a:xfrm>
              <a:off x="6553376" y="2115235"/>
              <a:ext cx="21613" cy="61669"/>
            </a:xfrm>
            <a:custGeom>
              <a:rect b="b" l="l" r="r" t="t"/>
              <a:pathLst>
                <a:path extrusionOk="0" h="1906" w="668">
                  <a:moveTo>
                    <a:pt x="334" y="1"/>
                  </a:moveTo>
                  <a:cubicBezTo>
                    <a:pt x="167" y="1"/>
                    <a:pt x="1" y="167"/>
                    <a:pt x="1" y="334"/>
                  </a:cubicBezTo>
                  <a:lnTo>
                    <a:pt x="1" y="1596"/>
                  </a:lnTo>
                  <a:cubicBezTo>
                    <a:pt x="1" y="1763"/>
                    <a:pt x="167" y="1906"/>
                    <a:pt x="334" y="1906"/>
                  </a:cubicBezTo>
                  <a:cubicBezTo>
                    <a:pt x="525" y="1906"/>
                    <a:pt x="667" y="1763"/>
                    <a:pt x="667" y="1596"/>
                  </a:cubicBezTo>
                  <a:lnTo>
                    <a:pt x="667" y="334"/>
                  </a:lnTo>
                  <a:cubicBezTo>
                    <a:pt x="667" y="167"/>
                    <a:pt x="525" y="1"/>
                    <a:pt x="33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89"/>
            <p:cNvSpPr/>
            <p:nvPr/>
          </p:nvSpPr>
          <p:spPr>
            <a:xfrm>
              <a:off x="6554929" y="2146068"/>
              <a:ext cx="20060" cy="24687"/>
            </a:xfrm>
            <a:custGeom>
              <a:rect b="b" l="l" r="r" t="t"/>
              <a:pathLst>
                <a:path extrusionOk="0" h="763" w="620">
                  <a:moveTo>
                    <a:pt x="0" y="0"/>
                  </a:moveTo>
                  <a:lnTo>
                    <a:pt x="0" y="762"/>
                  </a:lnTo>
                  <a:lnTo>
                    <a:pt x="619" y="762"/>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89"/>
            <p:cNvSpPr/>
            <p:nvPr/>
          </p:nvSpPr>
          <p:spPr>
            <a:xfrm>
              <a:off x="6524095" y="2166872"/>
              <a:ext cx="80952" cy="80920"/>
            </a:xfrm>
            <a:custGeom>
              <a:rect b="b" l="l" r="r" t="t"/>
              <a:pathLst>
                <a:path extrusionOk="0" h="2501" w="2502">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89"/>
            <p:cNvSpPr/>
            <p:nvPr/>
          </p:nvSpPr>
          <p:spPr>
            <a:xfrm>
              <a:off x="6524095" y="2045123"/>
              <a:ext cx="80952" cy="80952"/>
            </a:xfrm>
            <a:custGeom>
              <a:rect b="b" l="l" r="r" t="t"/>
              <a:pathLst>
                <a:path extrusionOk="0" h="2502" w="2502">
                  <a:moveTo>
                    <a:pt x="1239" y="1"/>
                  </a:moveTo>
                  <a:cubicBezTo>
                    <a:pt x="548" y="1"/>
                    <a:pt x="1" y="572"/>
                    <a:pt x="1" y="1263"/>
                  </a:cubicBezTo>
                  <a:cubicBezTo>
                    <a:pt x="1" y="1930"/>
                    <a:pt x="548" y="2501"/>
                    <a:pt x="1239" y="2501"/>
                  </a:cubicBezTo>
                  <a:cubicBezTo>
                    <a:pt x="1930" y="2501"/>
                    <a:pt x="2501" y="1930"/>
                    <a:pt x="2501" y="1263"/>
                  </a:cubicBezTo>
                  <a:cubicBezTo>
                    <a:pt x="2501" y="572"/>
                    <a:pt x="1930" y="1"/>
                    <a:pt x="123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89"/>
            <p:cNvSpPr/>
            <p:nvPr/>
          </p:nvSpPr>
          <p:spPr>
            <a:xfrm>
              <a:off x="6513321" y="2156066"/>
              <a:ext cx="101724" cy="101756"/>
            </a:xfrm>
            <a:custGeom>
              <a:rect b="b" l="l" r="r" t="t"/>
              <a:pathLst>
                <a:path extrusionOk="0" h="3145" w="3144">
                  <a:moveTo>
                    <a:pt x="1572" y="644"/>
                  </a:moveTo>
                  <a:cubicBezTo>
                    <a:pt x="2120" y="644"/>
                    <a:pt x="2525" y="1072"/>
                    <a:pt x="2525" y="1596"/>
                  </a:cubicBezTo>
                  <a:cubicBezTo>
                    <a:pt x="2525" y="2144"/>
                    <a:pt x="2120" y="2549"/>
                    <a:pt x="1572" y="2549"/>
                  </a:cubicBezTo>
                  <a:cubicBezTo>
                    <a:pt x="1048" y="2549"/>
                    <a:pt x="619" y="2144"/>
                    <a:pt x="619" y="1596"/>
                  </a:cubicBezTo>
                  <a:cubicBezTo>
                    <a:pt x="619" y="1072"/>
                    <a:pt x="1072" y="644"/>
                    <a:pt x="1572" y="644"/>
                  </a:cubicBezTo>
                  <a:close/>
                  <a:moveTo>
                    <a:pt x="1572" y="1"/>
                  </a:moveTo>
                  <a:cubicBezTo>
                    <a:pt x="715" y="1"/>
                    <a:pt x="0" y="715"/>
                    <a:pt x="0" y="1573"/>
                  </a:cubicBezTo>
                  <a:cubicBezTo>
                    <a:pt x="0" y="2430"/>
                    <a:pt x="715" y="3144"/>
                    <a:pt x="1572" y="3144"/>
                  </a:cubicBezTo>
                  <a:cubicBezTo>
                    <a:pt x="2429" y="3144"/>
                    <a:pt x="3144" y="2430"/>
                    <a:pt x="3144" y="1573"/>
                  </a:cubicBezTo>
                  <a:cubicBezTo>
                    <a:pt x="3144" y="715"/>
                    <a:pt x="2429" y="1"/>
                    <a:pt x="157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89"/>
            <p:cNvSpPr/>
            <p:nvPr/>
          </p:nvSpPr>
          <p:spPr>
            <a:xfrm>
              <a:off x="6513321" y="2033572"/>
              <a:ext cx="101724" cy="102501"/>
            </a:xfrm>
            <a:custGeom>
              <a:rect b="b" l="l" r="r" t="t"/>
              <a:pathLst>
                <a:path extrusionOk="0" h="3168" w="3144">
                  <a:moveTo>
                    <a:pt x="1572" y="667"/>
                  </a:moveTo>
                  <a:cubicBezTo>
                    <a:pt x="2120" y="667"/>
                    <a:pt x="2525" y="1072"/>
                    <a:pt x="2525" y="1620"/>
                  </a:cubicBezTo>
                  <a:cubicBezTo>
                    <a:pt x="2525" y="2144"/>
                    <a:pt x="2120" y="2572"/>
                    <a:pt x="1572" y="2572"/>
                  </a:cubicBezTo>
                  <a:cubicBezTo>
                    <a:pt x="1048" y="2572"/>
                    <a:pt x="619" y="2120"/>
                    <a:pt x="619" y="1620"/>
                  </a:cubicBezTo>
                  <a:cubicBezTo>
                    <a:pt x="619" y="1072"/>
                    <a:pt x="1072" y="667"/>
                    <a:pt x="1572" y="667"/>
                  </a:cubicBezTo>
                  <a:close/>
                  <a:moveTo>
                    <a:pt x="1572" y="0"/>
                  </a:moveTo>
                  <a:cubicBezTo>
                    <a:pt x="715" y="0"/>
                    <a:pt x="0" y="715"/>
                    <a:pt x="0" y="1572"/>
                  </a:cubicBezTo>
                  <a:cubicBezTo>
                    <a:pt x="0" y="2453"/>
                    <a:pt x="715" y="3168"/>
                    <a:pt x="1572" y="3168"/>
                  </a:cubicBezTo>
                  <a:cubicBezTo>
                    <a:pt x="2429" y="3168"/>
                    <a:pt x="3144" y="2477"/>
                    <a:pt x="3144" y="1572"/>
                  </a:cubicBezTo>
                  <a:cubicBezTo>
                    <a:pt x="3144" y="715"/>
                    <a:pt x="2429" y="0"/>
                    <a:pt x="157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89"/>
            <p:cNvSpPr/>
            <p:nvPr/>
          </p:nvSpPr>
          <p:spPr>
            <a:xfrm>
              <a:off x="6267523" y="2026648"/>
              <a:ext cx="211149" cy="251981"/>
            </a:xfrm>
            <a:custGeom>
              <a:rect b="b" l="l" r="r" t="t"/>
              <a:pathLst>
                <a:path extrusionOk="0" h="7788" w="6526">
                  <a:moveTo>
                    <a:pt x="334" y="0"/>
                  </a:moveTo>
                  <a:cubicBezTo>
                    <a:pt x="143" y="0"/>
                    <a:pt x="0" y="167"/>
                    <a:pt x="0" y="333"/>
                  </a:cubicBezTo>
                  <a:lnTo>
                    <a:pt x="0" y="7454"/>
                  </a:lnTo>
                  <a:cubicBezTo>
                    <a:pt x="0" y="7621"/>
                    <a:pt x="143" y="7787"/>
                    <a:pt x="334" y="7787"/>
                  </a:cubicBezTo>
                  <a:lnTo>
                    <a:pt x="6192" y="7787"/>
                  </a:lnTo>
                  <a:cubicBezTo>
                    <a:pt x="6383" y="7787"/>
                    <a:pt x="6526" y="7621"/>
                    <a:pt x="6526" y="7454"/>
                  </a:cubicBezTo>
                  <a:lnTo>
                    <a:pt x="6526" y="333"/>
                  </a:lnTo>
                  <a:cubicBezTo>
                    <a:pt x="6526" y="167"/>
                    <a:pt x="6383" y="0"/>
                    <a:pt x="6192"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89"/>
            <p:cNvSpPr/>
            <p:nvPr/>
          </p:nvSpPr>
          <p:spPr>
            <a:xfrm>
              <a:off x="6373840" y="2028169"/>
              <a:ext cx="104830" cy="250460"/>
            </a:xfrm>
            <a:custGeom>
              <a:rect b="b" l="l" r="r" t="t"/>
              <a:pathLst>
                <a:path extrusionOk="0" h="7741" w="3240">
                  <a:moveTo>
                    <a:pt x="1" y="1"/>
                  </a:moveTo>
                  <a:lnTo>
                    <a:pt x="1" y="7740"/>
                  </a:lnTo>
                  <a:lnTo>
                    <a:pt x="2906" y="7740"/>
                  </a:lnTo>
                  <a:cubicBezTo>
                    <a:pt x="3097" y="7740"/>
                    <a:pt x="3240" y="7574"/>
                    <a:pt x="3240" y="7407"/>
                  </a:cubicBezTo>
                  <a:lnTo>
                    <a:pt x="3240" y="286"/>
                  </a:lnTo>
                  <a:cubicBezTo>
                    <a:pt x="3240" y="144"/>
                    <a:pt x="3097" y="1"/>
                    <a:pt x="290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89"/>
            <p:cNvSpPr/>
            <p:nvPr/>
          </p:nvSpPr>
          <p:spPr>
            <a:xfrm>
              <a:off x="6390794" y="2084336"/>
              <a:ext cx="54745" cy="108098"/>
            </a:xfrm>
            <a:custGeom>
              <a:rect b="b" l="l" r="r" t="t"/>
              <a:pathLst>
                <a:path extrusionOk="0" h="3341" w="1692">
                  <a:moveTo>
                    <a:pt x="596" y="789"/>
                  </a:moveTo>
                  <a:lnTo>
                    <a:pt x="596" y="1241"/>
                  </a:lnTo>
                  <a:cubicBezTo>
                    <a:pt x="572" y="1194"/>
                    <a:pt x="572" y="1170"/>
                    <a:pt x="549" y="1170"/>
                  </a:cubicBezTo>
                  <a:cubicBezTo>
                    <a:pt x="477" y="1146"/>
                    <a:pt x="477" y="1051"/>
                    <a:pt x="477" y="956"/>
                  </a:cubicBezTo>
                  <a:cubicBezTo>
                    <a:pt x="477" y="908"/>
                    <a:pt x="549" y="813"/>
                    <a:pt x="596" y="789"/>
                  </a:cubicBezTo>
                  <a:close/>
                  <a:moveTo>
                    <a:pt x="1001" y="1837"/>
                  </a:moveTo>
                  <a:cubicBezTo>
                    <a:pt x="1263" y="1956"/>
                    <a:pt x="1263" y="2123"/>
                    <a:pt x="1215" y="2218"/>
                  </a:cubicBezTo>
                  <a:cubicBezTo>
                    <a:pt x="1192" y="2337"/>
                    <a:pt x="1144" y="2456"/>
                    <a:pt x="1001" y="2504"/>
                  </a:cubicBezTo>
                  <a:lnTo>
                    <a:pt x="1001" y="1837"/>
                  </a:lnTo>
                  <a:close/>
                  <a:moveTo>
                    <a:pt x="803" y="0"/>
                  </a:moveTo>
                  <a:cubicBezTo>
                    <a:pt x="695" y="0"/>
                    <a:pt x="596" y="109"/>
                    <a:pt x="596" y="217"/>
                  </a:cubicBezTo>
                  <a:lnTo>
                    <a:pt x="596" y="336"/>
                  </a:lnTo>
                  <a:lnTo>
                    <a:pt x="572" y="336"/>
                  </a:lnTo>
                  <a:cubicBezTo>
                    <a:pt x="334" y="432"/>
                    <a:pt x="120" y="622"/>
                    <a:pt x="96" y="908"/>
                  </a:cubicBezTo>
                  <a:cubicBezTo>
                    <a:pt x="25" y="1146"/>
                    <a:pt x="120" y="1384"/>
                    <a:pt x="310" y="1527"/>
                  </a:cubicBezTo>
                  <a:cubicBezTo>
                    <a:pt x="382" y="1575"/>
                    <a:pt x="477" y="1646"/>
                    <a:pt x="620" y="1694"/>
                  </a:cubicBezTo>
                  <a:lnTo>
                    <a:pt x="620" y="2599"/>
                  </a:lnTo>
                  <a:cubicBezTo>
                    <a:pt x="549" y="2599"/>
                    <a:pt x="477" y="2575"/>
                    <a:pt x="358" y="2480"/>
                  </a:cubicBezTo>
                  <a:cubicBezTo>
                    <a:pt x="314" y="2447"/>
                    <a:pt x="264" y="2429"/>
                    <a:pt x="220" y="2429"/>
                  </a:cubicBezTo>
                  <a:cubicBezTo>
                    <a:pt x="168" y="2429"/>
                    <a:pt x="122" y="2453"/>
                    <a:pt x="96" y="2504"/>
                  </a:cubicBezTo>
                  <a:cubicBezTo>
                    <a:pt x="1" y="2599"/>
                    <a:pt x="25" y="2742"/>
                    <a:pt x="120" y="2837"/>
                  </a:cubicBezTo>
                  <a:cubicBezTo>
                    <a:pt x="334" y="2956"/>
                    <a:pt x="453" y="3004"/>
                    <a:pt x="620" y="3004"/>
                  </a:cubicBezTo>
                  <a:lnTo>
                    <a:pt x="620" y="3123"/>
                  </a:lnTo>
                  <a:cubicBezTo>
                    <a:pt x="620" y="3242"/>
                    <a:pt x="691" y="3337"/>
                    <a:pt x="811" y="3337"/>
                  </a:cubicBezTo>
                  <a:cubicBezTo>
                    <a:pt x="821" y="3339"/>
                    <a:pt x="831" y="3340"/>
                    <a:pt x="842" y="3340"/>
                  </a:cubicBezTo>
                  <a:cubicBezTo>
                    <a:pt x="949" y="3340"/>
                    <a:pt x="1049" y="3231"/>
                    <a:pt x="1049" y="3123"/>
                  </a:cubicBezTo>
                  <a:lnTo>
                    <a:pt x="1049" y="2980"/>
                  </a:lnTo>
                  <a:cubicBezTo>
                    <a:pt x="1406" y="2885"/>
                    <a:pt x="1620" y="2599"/>
                    <a:pt x="1668" y="2289"/>
                  </a:cubicBezTo>
                  <a:cubicBezTo>
                    <a:pt x="1692" y="1908"/>
                    <a:pt x="1501" y="1551"/>
                    <a:pt x="1144" y="1432"/>
                  </a:cubicBezTo>
                  <a:cubicBezTo>
                    <a:pt x="1096" y="1432"/>
                    <a:pt x="1072" y="1408"/>
                    <a:pt x="1025" y="1408"/>
                  </a:cubicBezTo>
                  <a:lnTo>
                    <a:pt x="1025" y="718"/>
                  </a:lnTo>
                  <a:cubicBezTo>
                    <a:pt x="1072" y="741"/>
                    <a:pt x="1096" y="789"/>
                    <a:pt x="1096" y="789"/>
                  </a:cubicBezTo>
                  <a:cubicBezTo>
                    <a:pt x="1147" y="840"/>
                    <a:pt x="1205" y="864"/>
                    <a:pt x="1263" y="864"/>
                  </a:cubicBezTo>
                  <a:cubicBezTo>
                    <a:pt x="1312" y="864"/>
                    <a:pt x="1362" y="846"/>
                    <a:pt x="1406" y="813"/>
                  </a:cubicBezTo>
                  <a:cubicBezTo>
                    <a:pt x="1501" y="718"/>
                    <a:pt x="1501" y="598"/>
                    <a:pt x="1430" y="503"/>
                  </a:cubicBezTo>
                  <a:cubicBezTo>
                    <a:pt x="1382" y="432"/>
                    <a:pt x="1215" y="336"/>
                    <a:pt x="1025" y="313"/>
                  </a:cubicBezTo>
                  <a:lnTo>
                    <a:pt x="1025" y="217"/>
                  </a:lnTo>
                  <a:cubicBezTo>
                    <a:pt x="1025" y="98"/>
                    <a:pt x="953" y="3"/>
                    <a:pt x="834" y="3"/>
                  </a:cubicBezTo>
                  <a:cubicBezTo>
                    <a:pt x="824" y="1"/>
                    <a:pt x="814" y="0"/>
                    <a:pt x="8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89"/>
            <p:cNvSpPr/>
            <p:nvPr/>
          </p:nvSpPr>
          <p:spPr>
            <a:xfrm>
              <a:off x="6305281" y="2083657"/>
              <a:ext cx="69369" cy="20060"/>
            </a:xfrm>
            <a:custGeom>
              <a:rect b="b" l="l" r="r" t="t"/>
              <a:pathLst>
                <a:path extrusionOk="0" h="620" w="2144">
                  <a:moveTo>
                    <a:pt x="334" y="0"/>
                  </a:moveTo>
                  <a:cubicBezTo>
                    <a:pt x="143" y="0"/>
                    <a:pt x="0" y="191"/>
                    <a:pt x="24" y="357"/>
                  </a:cubicBezTo>
                  <a:cubicBezTo>
                    <a:pt x="48" y="500"/>
                    <a:pt x="215" y="619"/>
                    <a:pt x="358" y="619"/>
                  </a:cubicBezTo>
                  <a:lnTo>
                    <a:pt x="1810" y="619"/>
                  </a:lnTo>
                  <a:cubicBezTo>
                    <a:pt x="2001" y="619"/>
                    <a:pt x="2144" y="477"/>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89"/>
            <p:cNvSpPr/>
            <p:nvPr/>
          </p:nvSpPr>
          <p:spPr>
            <a:xfrm>
              <a:off x="6305281" y="2125264"/>
              <a:ext cx="69369" cy="20060"/>
            </a:xfrm>
            <a:custGeom>
              <a:rect b="b" l="l" r="r" t="t"/>
              <a:pathLst>
                <a:path extrusionOk="0" h="620" w="2144">
                  <a:moveTo>
                    <a:pt x="334" y="0"/>
                  </a:moveTo>
                  <a:cubicBezTo>
                    <a:pt x="143" y="0"/>
                    <a:pt x="0" y="167"/>
                    <a:pt x="24" y="357"/>
                  </a:cubicBezTo>
                  <a:cubicBezTo>
                    <a:pt x="48" y="500"/>
                    <a:pt x="215" y="619"/>
                    <a:pt x="358" y="619"/>
                  </a:cubicBezTo>
                  <a:lnTo>
                    <a:pt x="1810" y="619"/>
                  </a:lnTo>
                  <a:cubicBezTo>
                    <a:pt x="2001" y="619"/>
                    <a:pt x="2144" y="453"/>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89"/>
            <p:cNvSpPr/>
            <p:nvPr/>
          </p:nvSpPr>
          <p:spPr>
            <a:xfrm>
              <a:off x="6305281" y="2165319"/>
              <a:ext cx="69369" cy="20837"/>
            </a:xfrm>
            <a:custGeom>
              <a:rect b="b" l="l" r="r" t="t"/>
              <a:pathLst>
                <a:path extrusionOk="0" h="644" w="2144">
                  <a:moveTo>
                    <a:pt x="334" y="1"/>
                  </a:moveTo>
                  <a:cubicBezTo>
                    <a:pt x="143" y="1"/>
                    <a:pt x="0" y="191"/>
                    <a:pt x="24" y="358"/>
                  </a:cubicBezTo>
                  <a:cubicBezTo>
                    <a:pt x="48" y="525"/>
                    <a:pt x="215" y="644"/>
                    <a:pt x="358" y="644"/>
                  </a:cubicBezTo>
                  <a:lnTo>
                    <a:pt x="1810" y="644"/>
                  </a:lnTo>
                  <a:cubicBezTo>
                    <a:pt x="2001" y="644"/>
                    <a:pt x="2144" y="453"/>
                    <a:pt x="2120" y="286"/>
                  </a:cubicBezTo>
                  <a:cubicBezTo>
                    <a:pt x="2072" y="120"/>
                    <a:pt x="1929" y="1"/>
                    <a:pt x="178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89"/>
            <p:cNvSpPr/>
            <p:nvPr/>
          </p:nvSpPr>
          <p:spPr>
            <a:xfrm>
              <a:off x="6305281" y="2206150"/>
              <a:ext cx="130261" cy="20060"/>
            </a:xfrm>
            <a:custGeom>
              <a:rect b="b" l="l" r="r" t="t"/>
              <a:pathLst>
                <a:path extrusionOk="0" h="620" w="4026">
                  <a:moveTo>
                    <a:pt x="334" y="1"/>
                  </a:moveTo>
                  <a:cubicBezTo>
                    <a:pt x="143" y="1"/>
                    <a:pt x="0" y="167"/>
                    <a:pt x="24" y="358"/>
                  </a:cubicBezTo>
                  <a:cubicBezTo>
                    <a:pt x="48" y="501"/>
                    <a:pt x="215" y="620"/>
                    <a:pt x="358" y="620"/>
                  </a:cubicBezTo>
                  <a:lnTo>
                    <a:pt x="3692" y="620"/>
                  </a:lnTo>
                  <a:cubicBezTo>
                    <a:pt x="3858" y="620"/>
                    <a:pt x="4025" y="453"/>
                    <a:pt x="3977" y="263"/>
                  </a:cubicBezTo>
                  <a:cubicBezTo>
                    <a:pt x="3954" y="120"/>
                    <a:pt x="3811"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89"/>
            <p:cNvSpPr/>
            <p:nvPr/>
          </p:nvSpPr>
          <p:spPr>
            <a:xfrm>
              <a:off x="6374617" y="2206150"/>
              <a:ext cx="61669" cy="20060"/>
            </a:xfrm>
            <a:custGeom>
              <a:rect b="b" l="l" r="r" t="t"/>
              <a:pathLst>
                <a:path extrusionOk="0" h="620" w="1906">
                  <a:moveTo>
                    <a:pt x="1" y="1"/>
                  </a:moveTo>
                  <a:lnTo>
                    <a:pt x="1" y="620"/>
                  </a:lnTo>
                  <a:lnTo>
                    <a:pt x="1572" y="620"/>
                  </a:lnTo>
                  <a:cubicBezTo>
                    <a:pt x="1763" y="620"/>
                    <a:pt x="1906" y="477"/>
                    <a:pt x="1882" y="263"/>
                  </a:cubicBezTo>
                  <a:cubicBezTo>
                    <a:pt x="1834" y="120"/>
                    <a:pt x="1692" y="1"/>
                    <a:pt x="154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89"/>
            <p:cNvSpPr/>
            <p:nvPr/>
          </p:nvSpPr>
          <p:spPr>
            <a:xfrm>
              <a:off x="6512545" y="1931979"/>
              <a:ext cx="102501" cy="64516"/>
            </a:xfrm>
            <a:custGeom>
              <a:rect b="b" l="l" r="r" t="t"/>
              <a:pathLst>
                <a:path extrusionOk="0" h="1994" w="3168">
                  <a:moveTo>
                    <a:pt x="298" y="1"/>
                  </a:moveTo>
                  <a:cubicBezTo>
                    <a:pt x="233" y="1"/>
                    <a:pt x="170" y="35"/>
                    <a:pt x="120" y="68"/>
                  </a:cubicBezTo>
                  <a:cubicBezTo>
                    <a:pt x="48" y="140"/>
                    <a:pt x="0" y="235"/>
                    <a:pt x="0" y="306"/>
                  </a:cubicBezTo>
                  <a:lnTo>
                    <a:pt x="0" y="1688"/>
                  </a:lnTo>
                  <a:cubicBezTo>
                    <a:pt x="0" y="1783"/>
                    <a:pt x="48" y="1854"/>
                    <a:pt x="120" y="1926"/>
                  </a:cubicBezTo>
                  <a:cubicBezTo>
                    <a:pt x="153" y="1959"/>
                    <a:pt x="223" y="1993"/>
                    <a:pt x="294" y="1993"/>
                  </a:cubicBezTo>
                  <a:cubicBezTo>
                    <a:pt x="324" y="1993"/>
                    <a:pt x="354" y="1987"/>
                    <a:pt x="382" y="1973"/>
                  </a:cubicBezTo>
                  <a:lnTo>
                    <a:pt x="2930" y="1307"/>
                  </a:lnTo>
                  <a:cubicBezTo>
                    <a:pt x="3096" y="1259"/>
                    <a:pt x="3168" y="1140"/>
                    <a:pt x="3168" y="997"/>
                  </a:cubicBezTo>
                  <a:cubicBezTo>
                    <a:pt x="3168" y="854"/>
                    <a:pt x="3096" y="735"/>
                    <a:pt x="2930" y="711"/>
                  </a:cubicBezTo>
                  <a:lnTo>
                    <a:pt x="382" y="21"/>
                  </a:lnTo>
                  <a:cubicBezTo>
                    <a:pt x="354" y="7"/>
                    <a:pt x="326" y="1"/>
                    <a:pt x="29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89"/>
            <p:cNvSpPr/>
            <p:nvPr/>
          </p:nvSpPr>
          <p:spPr>
            <a:xfrm>
              <a:off x="6512545" y="1964981"/>
              <a:ext cx="104054" cy="32549"/>
            </a:xfrm>
            <a:custGeom>
              <a:rect b="b" l="l" r="r" t="t"/>
              <a:pathLst>
                <a:path extrusionOk="0" h="1006" w="3216">
                  <a:moveTo>
                    <a:pt x="24" y="1"/>
                  </a:moveTo>
                  <a:lnTo>
                    <a:pt x="24" y="668"/>
                  </a:lnTo>
                  <a:lnTo>
                    <a:pt x="0" y="668"/>
                  </a:lnTo>
                  <a:cubicBezTo>
                    <a:pt x="0" y="715"/>
                    <a:pt x="0" y="787"/>
                    <a:pt x="48" y="834"/>
                  </a:cubicBezTo>
                  <a:cubicBezTo>
                    <a:pt x="131" y="938"/>
                    <a:pt x="232" y="1006"/>
                    <a:pt x="351" y="1006"/>
                  </a:cubicBezTo>
                  <a:cubicBezTo>
                    <a:pt x="369" y="1006"/>
                    <a:pt x="387" y="1004"/>
                    <a:pt x="405" y="1001"/>
                  </a:cubicBezTo>
                  <a:lnTo>
                    <a:pt x="2977" y="310"/>
                  </a:lnTo>
                  <a:cubicBezTo>
                    <a:pt x="3120" y="263"/>
                    <a:pt x="3215" y="144"/>
                    <a:pt x="3215"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89"/>
            <p:cNvSpPr/>
            <p:nvPr/>
          </p:nvSpPr>
          <p:spPr>
            <a:xfrm>
              <a:off x="6322235" y="1931106"/>
              <a:ext cx="200375" cy="64742"/>
            </a:xfrm>
            <a:custGeom>
              <a:rect b="b" l="l" r="r" t="t"/>
              <a:pathLst>
                <a:path extrusionOk="0" h="2001" w="6193">
                  <a:moveTo>
                    <a:pt x="334" y="0"/>
                  </a:moveTo>
                  <a:cubicBezTo>
                    <a:pt x="143" y="0"/>
                    <a:pt x="0" y="119"/>
                    <a:pt x="0" y="286"/>
                  </a:cubicBezTo>
                  <a:lnTo>
                    <a:pt x="0" y="1738"/>
                  </a:lnTo>
                  <a:cubicBezTo>
                    <a:pt x="0" y="1881"/>
                    <a:pt x="143" y="2000"/>
                    <a:pt x="334"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89"/>
            <p:cNvSpPr/>
            <p:nvPr/>
          </p:nvSpPr>
          <p:spPr>
            <a:xfrm>
              <a:off x="6323756" y="1963460"/>
              <a:ext cx="200375" cy="32387"/>
            </a:xfrm>
            <a:custGeom>
              <a:rect b="b" l="l" r="r" t="t"/>
              <a:pathLst>
                <a:path extrusionOk="0" h="1001" w="6193">
                  <a:moveTo>
                    <a:pt x="1" y="0"/>
                  </a:moveTo>
                  <a:lnTo>
                    <a:pt x="1" y="738"/>
                  </a:lnTo>
                  <a:cubicBezTo>
                    <a:pt x="1" y="881"/>
                    <a:pt x="144" y="1000"/>
                    <a:pt x="311" y="1000"/>
                  </a:cubicBezTo>
                  <a:lnTo>
                    <a:pt x="6193" y="1000"/>
                  </a:lnTo>
                  <a:lnTo>
                    <a:pt x="6193"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89"/>
            <p:cNvSpPr/>
            <p:nvPr/>
          </p:nvSpPr>
          <p:spPr>
            <a:xfrm>
              <a:off x="6268300" y="1931850"/>
              <a:ext cx="64742" cy="63998"/>
            </a:xfrm>
            <a:custGeom>
              <a:rect b="b" l="l" r="r" t="t"/>
              <a:pathLst>
                <a:path extrusionOk="0" h="1978" w="2001">
                  <a:moveTo>
                    <a:pt x="643" y="1"/>
                  </a:moveTo>
                  <a:cubicBezTo>
                    <a:pt x="286" y="1"/>
                    <a:pt x="0" y="263"/>
                    <a:pt x="0" y="620"/>
                  </a:cubicBezTo>
                  <a:lnTo>
                    <a:pt x="0" y="1358"/>
                  </a:lnTo>
                  <a:cubicBezTo>
                    <a:pt x="0" y="1715"/>
                    <a:pt x="286" y="1977"/>
                    <a:pt x="643" y="1977"/>
                  </a:cubicBezTo>
                  <a:lnTo>
                    <a:pt x="2001" y="1977"/>
                  </a:ln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89"/>
            <p:cNvSpPr/>
            <p:nvPr/>
          </p:nvSpPr>
          <p:spPr>
            <a:xfrm>
              <a:off x="6268300" y="1963460"/>
              <a:ext cx="64742" cy="32387"/>
            </a:xfrm>
            <a:custGeom>
              <a:rect b="b" l="l" r="r" t="t"/>
              <a:pathLst>
                <a:path extrusionOk="0" h="1001" w="2001">
                  <a:moveTo>
                    <a:pt x="0" y="0"/>
                  </a:moveTo>
                  <a:lnTo>
                    <a:pt x="0" y="381"/>
                  </a:lnTo>
                  <a:cubicBezTo>
                    <a:pt x="0" y="738"/>
                    <a:pt x="286" y="1000"/>
                    <a:pt x="643" y="1000"/>
                  </a:cubicBezTo>
                  <a:lnTo>
                    <a:pt x="2001" y="1000"/>
                  </a:lnTo>
                  <a:lnTo>
                    <a:pt x="200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9" name="Google Shape;20419;p89"/>
          <p:cNvGrpSpPr/>
          <p:nvPr/>
        </p:nvGrpSpPr>
        <p:grpSpPr>
          <a:xfrm>
            <a:off x="7017988" y="1930329"/>
            <a:ext cx="348298" cy="348301"/>
            <a:chOff x="7017988" y="1930329"/>
            <a:chExt cx="348298" cy="348301"/>
          </a:xfrm>
        </p:grpSpPr>
        <p:sp>
          <p:nvSpPr>
            <p:cNvPr id="20420" name="Google Shape;20420;p89"/>
            <p:cNvSpPr/>
            <p:nvPr/>
          </p:nvSpPr>
          <p:spPr>
            <a:xfrm>
              <a:off x="7017988" y="1959610"/>
              <a:ext cx="251237" cy="319020"/>
            </a:xfrm>
            <a:custGeom>
              <a:rect b="b" l="l" r="r" t="t"/>
              <a:pathLst>
                <a:path extrusionOk="0" h="9860" w="7765">
                  <a:moveTo>
                    <a:pt x="1168" y="0"/>
                  </a:moveTo>
                  <a:cubicBezTo>
                    <a:pt x="501" y="0"/>
                    <a:pt x="1" y="524"/>
                    <a:pt x="1" y="1167"/>
                  </a:cubicBezTo>
                  <a:lnTo>
                    <a:pt x="1" y="8692"/>
                  </a:lnTo>
                  <a:cubicBezTo>
                    <a:pt x="1" y="9335"/>
                    <a:pt x="525" y="9859"/>
                    <a:pt x="1168" y="9859"/>
                  </a:cubicBezTo>
                  <a:lnTo>
                    <a:pt x="6597" y="9859"/>
                  </a:lnTo>
                  <a:cubicBezTo>
                    <a:pt x="7264" y="9859"/>
                    <a:pt x="7764" y="9335"/>
                    <a:pt x="7764" y="8692"/>
                  </a:cubicBezTo>
                  <a:lnTo>
                    <a:pt x="7764" y="1167"/>
                  </a:lnTo>
                  <a:cubicBezTo>
                    <a:pt x="7764" y="500"/>
                    <a:pt x="7240" y="0"/>
                    <a:pt x="659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89"/>
            <p:cNvSpPr/>
            <p:nvPr/>
          </p:nvSpPr>
          <p:spPr>
            <a:xfrm>
              <a:off x="7144365" y="1960354"/>
              <a:ext cx="124858" cy="318276"/>
            </a:xfrm>
            <a:custGeom>
              <a:rect b="b" l="l" r="r" t="t"/>
              <a:pathLst>
                <a:path extrusionOk="0" h="9837" w="3859">
                  <a:moveTo>
                    <a:pt x="0" y="1"/>
                  </a:moveTo>
                  <a:lnTo>
                    <a:pt x="0" y="9836"/>
                  </a:lnTo>
                  <a:lnTo>
                    <a:pt x="2691" y="9836"/>
                  </a:lnTo>
                  <a:cubicBezTo>
                    <a:pt x="3334" y="9836"/>
                    <a:pt x="3858" y="9312"/>
                    <a:pt x="3858" y="8669"/>
                  </a:cubicBezTo>
                  <a:lnTo>
                    <a:pt x="3858" y="1144"/>
                  </a:lnTo>
                  <a:cubicBezTo>
                    <a:pt x="3858" y="501"/>
                    <a:pt x="3358" y="1"/>
                    <a:pt x="269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89"/>
            <p:cNvSpPr/>
            <p:nvPr/>
          </p:nvSpPr>
          <p:spPr>
            <a:xfrm>
              <a:off x="7059596" y="1999665"/>
              <a:ext cx="169540" cy="238133"/>
            </a:xfrm>
            <a:custGeom>
              <a:rect b="b" l="l" r="r" t="t"/>
              <a:pathLst>
                <a:path extrusionOk="0" h="7360" w="5240">
                  <a:moveTo>
                    <a:pt x="310" y="1"/>
                  </a:moveTo>
                  <a:cubicBezTo>
                    <a:pt x="144" y="1"/>
                    <a:pt x="1" y="167"/>
                    <a:pt x="1" y="334"/>
                  </a:cubicBezTo>
                  <a:lnTo>
                    <a:pt x="1" y="7026"/>
                  </a:lnTo>
                  <a:cubicBezTo>
                    <a:pt x="1" y="7216"/>
                    <a:pt x="144" y="7359"/>
                    <a:pt x="310" y="7359"/>
                  </a:cubicBezTo>
                  <a:lnTo>
                    <a:pt x="4907" y="7359"/>
                  </a:lnTo>
                  <a:cubicBezTo>
                    <a:pt x="5073" y="7359"/>
                    <a:pt x="5240" y="7216"/>
                    <a:pt x="5240" y="7026"/>
                  </a:cubicBezTo>
                  <a:lnTo>
                    <a:pt x="5240" y="334"/>
                  </a:lnTo>
                  <a:cubicBezTo>
                    <a:pt x="5240" y="167"/>
                    <a:pt x="5073" y="1"/>
                    <a:pt x="4907"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89"/>
            <p:cNvSpPr/>
            <p:nvPr/>
          </p:nvSpPr>
          <p:spPr>
            <a:xfrm>
              <a:off x="7144365" y="2001218"/>
              <a:ext cx="84770" cy="236580"/>
            </a:xfrm>
            <a:custGeom>
              <a:rect b="b" l="l" r="r" t="t"/>
              <a:pathLst>
                <a:path extrusionOk="0" h="7312" w="2620">
                  <a:moveTo>
                    <a:pt x="0" y="0"/>
                  </a:moveTo>
                  <a:lnTo>
                    <a:pt x="0" y="7311"/>
                  </a:lnTo>
                  <a:lnTo>
                    <a:pt x="2287" y="7311"/>
                  </a:lnTo>
                  <a:cubicBezTo>
                    <a:pt x="2453" y="7311"/>
                    <a:pt x="2620" y="7168"/>
                    <a:pt x="2620" y="6978"/>
                  </a:cubicBezTo>
                  <a:lnTo>
                    <a:pt x="2620" y="286"/>
                  </a:lnTo>
                  <a:cubicBezTo>
                    <a:pt x="2620" y="143"/>
                    <a:pt x="2453" y="0"/>
                    <a:pt x="22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89"/>
            <p:cNvSpPr/>
            <p:nvPr/>
          </p:nvSpPr>
          <p:spPr>
            <a:xfrm>
              <a:off x="7086580" y="1932626"/>
              <a:ext cx="115604" cy="88653"/>
            </a:xfrm>
            <a:custGeom>
              <a:rect b="b" l="l" r="r" t="t"/>
              <a:pathLst>
                <a:path extrusionOk="0" h="2740" w="3573">
                  <a:moveTo>
                    <a:pt x="1143" y="1"/>
                  </a:moveTo>
                  <a:cubicBezTo>
                    <a:pt x="1000" y="1"/>
                    <a:pt x="881" y="96"/>
                    <a:pt x="858" y="239"/>
                  </a:cubicBezTo>
                  <a:lnTo>
                    <a:pt x="667" y="953"/>
                  </a:lnTo>
                  <a:cubicBezTo>
                    <a:pt x="262" y="1168"/>
                    <a:pt x="0" y="1572"/>
                    <a:pt x="0" y="2049"/>
                  </a:cubicBezTo>
                  <a:lnTo>
                    <a:pt x="0" y="2406"/>
                  </a:lnTo>
                  <a:cubicBezTo>
                    <a:pt x="0" y="2596"/>
                    <a:pt x="143" y="2739"/>
                    <a:pt x="310" y="2739"/>
                  </a:cubicBezTo>
                  <a:lnTo>
                    <a:pt x="3239" y="2739"/>
                  </a:lnTo>
                  <a:cubicBezTo>
                    <a:pt x="3406" y="2739"/>
                    <a:pt x="3572" y="2596"/>
                    <a:pt x="3572" y="2430"/>
                  </a:cubicBezTo>
                  <a:lnTo>
                    <a:pt x="3572" y="2049"/>
                  </a:lnTo>
                  <a:cubicBezTo>
                    <a:pt x="3572" y="1572"/>
                    <a:pt x="3287" y="1168"/>
                    <a:pt x="2882" y="953"/>
                  </a:cubicBezTo>
                  <a:lnTo>
                    <a:pt x="2691" y="239"/>
                  </a:lnTo>
                  <a:cubicBezTo>
                    <a:pt x="2668" y="96"/>
                    <a:pt x="2548" y="1"/>
                    <a:pt x="2406"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89"/>
            <p:cNvSpPr/>
            <p:nvPr/>
          </p:nvSpPr>
          <p:spPr>
            <a:xfrm>
              <a:off x="7144365" y="1932626"/>
              <a:ext cx="57818" cy="89429"/>
            </a:xfrm>
            <a:custGeom>
              <a:rect b="b" l="l" r="r" t="t"/>
              <a:pathLst>
                <a:path extrusionOk="0" h="2764" w="1787">
                  <a:moveTo>
                    <a:pt x="0" y="1"/>
                  </a:moveTo>
                  <a:lnTo>
                    <a:pt x="0" y="2763"/>
                  </a:lnTo>
                  <a:lnTo>
                    <a:pt x="1453" y="2763"/>
                  </a:lnTo>
                  <a:cubicBezTo>
                    <a:pt x="1620" y="2763"/>
                    <a:pt x="1786" y="2620"/>
                    <a:pt x="1786" y="2430"/>
                  </a:cubicBezTo>
                  <a:lnTo>
                    <a:pt x="1786" y="2049"/>
                  </a:lnTo>
                  <a:cubicBezTo>
                    <a:pt x="1786" y="1572"/>
                    <a:pt x="1501" y="1168"/>
                    <a:pt x="1096" y="953"/>
                  </a:cubicBezTo>
                  <a:lnTo>
                    <a:pt x="905" y="239"/>
                  </a:lnTo>
                  <a:cubicBezTo>
                    <a:pt x="882" y="96"/>
                    <a:pt x="762"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89"/>
            <p:cNvSpPr/>
            <p:nvPr/>
          </p:nvSpPr>
          <p:spPr>
            <a:xfrm>
              <a:off x="7125859" y="2041272"/>
              <a:ext cx="69401" cy="20060"/>
            </a:xfrm>
            <a:custGeom>
              <a:rect b="b" l="l" r="r" t="t"/>
              <a:pathLst>
                <a:path extrusionOk="0" h="620" w="2145">
                  <a:moveTo>
                    <a:pt x="334" y="0"/>
                  </a:moveTo>
                  <a:cubicBezTo>
                    <a:pt x="144" y="0"/>
                    <a:pt x="1" y="191"/>
                    <a:pt x="25" y="358"/>
                  </a:cubicBezTo>
                  <a:cubicBezTo>
                    <a:pt x="48" y="501"/>
                    <a:pt x="215" y="620"/>
                    <a:pt x="358" y="620"/>
                  </a:cubicBezTo>
                  <a:lnTo>
                    <a:pt x="1811" y="620"/>
                  </a:lnTo>
                  <a:cubicBezTo>
                    <a:pt x="2001" y="620"/>
                    <a:pt x="2144" y="477"/>
                    <a:pt x="2120" y="262"/>
                  </a:cubicBezTo>
                  <a:cubicBezTo>
                    <a:pt x="2073" y="120"/>
                    <a:pt x="1930" y="0"/>
                    <a:pt x="178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89"/>
            <p:cNvSpPr/>
            <p:nvPr/>
          </p:nvSpPr>
          <p:spPr>
            <a:xfrm>
              <a:off x="7092727" y="2040496"/>
              <a:ext cx="21613" cy="20837"/>
            </a:xfrm>
            <a:custGeom>
              <a:rect b="b" l="l" r="r" t="t"/>
              <a:pathLst>
                <a:path extrusionOk="0" h="644" w="668">
                  <a:moveTo>
                    <a:pt x="334" y="1"/>
                  </a:moveTo>
                  <a:cubicBezTo>
                    <a:pt x="144" y="1"/>
                    <a:pt x="1" y="144"/>
                    <a:pt x="1" y="310"/>
                  </a:cubicBezTo>
                  <a:cubicBezTo>
                    <a:pt x="1" y="501"/>
                    <a:pt x="144" y="644"/>
                    <a:pt x="334" y="644"/>
                  </a:cubicBezTo>
                  <a:cubicBezTo>
                    <a:pt x="525" y="644"/>
                    <a:pt x="668" y="501"/>
                    <a:pt x="668" y="310"/>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89"/>
            <p:cNvSpPr/>
            <p:nvPr/>
          </p:nvSpPr>
          <p:spPr>
            <a:xfrm>
              <a:off x="7125859" y="2082104"/>
              <a:ext cx="69401" cy="20060"/>
            </a:xfrm>
            <a:custGeom>
              <a:rect b="b" l="l" r="r" t="t"/>
              <a:pathLst>
                <a:path extrusionOk="0" h="620" w="2145">
                  <a:moveTo>
                    <a:pt x="334" y="1"/>
                  </a:moveTo>
                  <a:cubicBezTo>
                    <a:pt x="144" y="1"/>
                    <a:pt x="1" y="167"/>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89"/>
            <p:cNvSpPr/>
            <p:nvPr/>
          </p:nvSpPr>
          <p:spPr>
            <a:xfrm>
              <a:off x="7092727" y="2081327"/>
              <a:ext cx="21613" cy="21613"/>
            </a:xfrm>
            <a:custGeom>
              <a:rect b="b" l="l" r="r" t="t"/>
              <a:pathLst>
                <a:path extrusionOk="0" h="668" w="668">
                  <a:moveTo>
                    <a:pt x="334" y="1"/>
                  </a:moveTo>
                  <a:cubicBezTo>
                    <a:pt x="144" y="1"/>
                    <a:pt x="1" y="168"/>
                    <a:pt x="1" y="334"/>
                  </a:cubicBezTo>
                  <a:cubicBezTo>
                    <a:pt x="1" y="525"/>
                    <a:pt x="144" y="668"/>
                    <a:pt x="334" y="668"/>
                  </a:cubicBezTo>
                  <a:cubicBezTo>
                    <a:pt x="525" y="668"/>
                    <a:pt x="668" y="525"/>
                    <a:pt x="668" y="334"/>
                  </a:cubicBezTo>
                  <a:cubicBezTo>
                    <a:pt x="668" y="168"/>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89"/>
            <p:cNvSpPr/>
            <p:nvPr/>
          </p:nvSpPr>
          <p:spPr>
            <a:xfrm>
              <a:off x="7125859" y="2122158"/>
              <a:ext cx="69401" cy="20092"/>
            </a:xfrm>
            <a:custGeom>
              <a:rect b="b" l="l" r="r" t="t"/>
              <a:pathLst>
                <a:path extrusionOk="0" h="621" w="2145">
                  <a:moveTo>
                    <a:pt x="334" y="1"/>
                  </a:moveTo>
                  <a:cubicBezTo>
                    <a:pt x="144" y="1"/>
                    <a:pt x="1" y="192"/>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89"/>
            <p:cNvSpPr/>
            <p:nvPr/>
          </p:nvSpPr>
          <p:spPr>
            <a:xfrm>
              <a:off x="7092727" y="2122158"/>
              <a:ext cx="21613" cy="20837"/>
            </a:xfrm>
            <a:custGeom>
              <a:rect b="b" l="l" r="r" t="t"/>
              <a:pathLst>
                <a:path extrusionOk="0" h="644" w="668">
                  <a:moveTo>
                    <a:pt x="334" y="1"/>
                  </a:moveTo>
                  <a:cubicBezTo>
                    <a:pt x="144" y="1"/>
                    <a:pt x="1" y="144"/>
                    <a:pt x="1" y="334"/>
                  </a:cubicBezTo>
                  <a:cubicBezTo>
                    <a:pt x="1" y="501"/>
                    <a:pt x="144" y="644"/>
                    <a:pt x="334" y="644"/>
                  </a:cubicBezTo>
                  <a:cubicBezTo>
                    <a:pt x="525" y="644"/>
                    <a:pt x="668" y="501"/>
                    <a:pt x="668" y="334"/>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89"/>
            <p:cNvSpPr/>
            <p:nvPr/>
          </p:nvSpPr>
          <p:spPr>
            <a:xfrm>
              <a:off x="7125859" y="2163766"/>
              <a:ext cx="69401" cy="20092"/>
            </a:xfrm>
            <a:custGeom>
              <a:rect b="b" l="l" r="r" t="t"/>
              <a:pathLst>
                <a:path extrusionOk="0" h="621" w="2145">
                  <a:moveTo>
                    <a:pt x="334" y="1"/>
                  </a:moveTo>
                  <a:cubicBezTo>
                    <a:pt x="144" y="1"/>
                    <a:pt x="1" y="168"/>
                    <a:pt x="25" y="358"/>
                  </a:cubicBezTo>
                  <a:cubicBezTo>
                    <a:pt x="48" y="501"/>
                    <a:pt x="215" y="620"/>
                    <a:pt x="358" y="620"/>
                  </a:cubicBezTo>
                  <a:lnTo>
                    <a:pt x="1811" y="620"/>
                  </a:lnTo>
                  <a:cubicBezTo>
                    <a:pt x="2001" y="620"/>
                    <a:pt x="2144" y="453"/>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89"/>
            <p:cNvSpPr/>
            <p:nvPr/>
          </p:nvSpPr>
          <p:spPr>
            <a:xfrm>
              <a:off x="7144365" y="2041272"/>
              <a:ext cx="50894" cy="20060"/>
            </a:xfrm>
            <a:custGeom>
              <a:rect b="b" l="l" r="r" t="t"/>
              <a:pathLst>
                <a:path extrusionOk="0" h="620" w="1573">
                  <a:moveTo>
                    <a:pt x="0" y="0"/>
                  </a:moveTo>
                  <a:lnTo>
                    <a:pt x="0" y="620"/>
                  </a:lnTo>
                  <a:lnTo>
                    <a:pt x="1239" y="620"/>
                  </a:lnTo>
                  <a:cubicBezTo>
                    <a:pt x="1429" y="620"/>
                    <a:pt x="1572" y="477"/>
                    <a:pt x="1548" y="262"/>
                  </a:cubicBezTo>
                  <a:cubicBezTo>
                    <a:pt x="1548" y="120"/>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89"/>
            <p:cNvSpPr/>
            <p:nvPr/>
          </p:nvSpPr>
          <p:spPr>
            <a:xfrm>
              <a:off x="7144365" y="2082104"/>
              <a:ext cx="50894" cy="20060"/>
            </a:xfrm>
            <a:custGeom>
              <a:rect b="b" l="l" r="r" t="t"/>
              <a:pathLst>
                <a:path extrusionOk="0" h="620"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89"/>
            <p:cNvSpPr/>
            <p:nvPr/>
          </p:nvSpPr>
          <p:spPr>
            <a:xfrm>
              <a:off x="7144365" y="2122158"/>
              <a:ext cx="50894" cy="20092"/>
            </a:xfrm>
            <a:custGeom>
              <a:rect b="b" l="l" r="r" t="t"/>
              <a:pathLst>
                <a:path extrusionOk="0" h="621"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89"/>
            <p:cNvSpPr/>
            <p:nvPr/>
          </p:nvSpPr>
          <p:spPr>
            <a:xfrm>
              <a:off x="7144365" y="2163022"/>
              <a:ext cx="50894" cy="20060"/>
            </a:xfrm>
            <a:custGeom>
              <a:rect b="b" l="l" r="r" t="t"/>
              <a:pathLst>
                <a:path extrusionOk="0" h="620" w="1573">
                  <a:moveTo>
                    <a:pt x="0" y="0"/>
                  </a:moveTo>
                  <a:lnTo>
                    <a:pt x="0" y="619"/>
                  </a:lnTo>
                  <a:lnTo>
                    <a:pt x="1239" y="619"/>
                  </a:lnTo>
                  <a:cubicBezTo>
                    <a:pt x="1429" y="619"/>
                    <a:pt x="1572" y="476"/>
                    <a:pt x="1548" y="262"/>
                  </a:cubicBezTo>
                  <a:cubicBezTo>
                    <a:pt x="1548" y="119"/>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89"/>
            <p:cNvSpPr/>
            <p:nvPr/>
          </p:nvSpPr>
          <p:spPr>
            <a:xfrm>
              <a:off x="7092727" y="2163022"/>
              <a:ext cx="21613" cy="20837"/>
            </a:xfrm>
            <a:custGeom>
              <a:rect b="b" l="l" r="r" t="t"/>
              <a:pathLst>
                <a:path extrusionOk="0" h="644" w="668">
                  <a:moveTo>
                    <a:pt x="334" y="0"/>
                  </a:moveTo>
                  <a:cubicBezTo>
                    <a:pt x="144" y="0"/>
                    <a:pt x="1" y="143"/>
                    <a:pt x="1" y="310"/>
                  </a:cubicBezTo>
                  <a:cubicBezTo>
                    <a:pt x="1" y="500"/>
                    <a:pt x="144" y="643"/>
                    <a:pt x="334" y="643"/>
                  </a:cubicBezTo>
                  <a:cubicBezTo>
                    <a:pt x="525" y="643"/>
                    <a:pt x="668" y="500"/>
                    <a:pt x="668" y="310"/>
                  </a:cubicBezTo>
                  <a:cubicBezTo>
                    <a:pt x="668" y="143"/>
                    <a:pt x="525"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89"/>
            <p:cNvSpPr/>
            <p:nvPr/>
          </p:nvSpPr>
          <p:spPr>
            <a:xfrm>
              <a:off x="7299991" y="1930329"/>
              <a:ext cx="65551" cy="104054"/>
            </a:xfrm>
            <a:custGeom>
              <a:rect b="b" l="l" r="r" t="t"/>
              <a:pathLst>
                <a:path extrusionOk="0" h="3216" w="2026">
                  <a:moveTo>
                    <a:pt x="1001" y="0"/>
                  </a:moveTo>
                  <a:cubicBezTo>
                    <a:pt x="858" y="0"/>
                    <a:pt x="739" y="95"/>
                    <a:pt x="715" y="238"/>
                  </a:cubicBezTo>
                  <a:lnTo>
                    <a:pt x="25" y="2810"/>
                  </a:lnTo>
                  <a:cubicBezTo>
                    <a:pt x="1" y="2953"/>
                    <a:pt x="72" y="3072"/>
                    <a:pt x="191" y="3168"/>
                  </a:cubicBezTo>
                  <a:cubicBezTo>
                    <a:pt x="239" y="3215"/>
                    <a:pt x="287" y="3215"/>
                    <a:pt x="358" y="3215"/>
                  </a:cubicBezTo>
                  <a:lnTo>
                    <a:pt x="1692" y="3215"/>
                  </a:lnTo>
                  <a:cubicBezTo>
                    <a:pt x="1787" y="3215"/>
                    <a:pt x="1906" y="3191"/>
                    <a:pt x="1930" y="3072"/>
                  </a:cubicBezTo>
                  <a:cubicBezTo>
                    <a:pt x="2001" y="3025"/>
                    <a:pt x="2025" y="2906"/>
                    <a:pt x="2001" y="2810"/>
                  </a:cubicBezTo>
                  <a:lnTo>
                    <a:pt x="1311" y="238"/>
                  </a:lnTo>
                  <a:cubicBezTo>
                    <a:pt x="1287" y="95"/>
                    <a:pt x="1168"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89"/>
            <p:cNvSpPr/>
            <p:nvPr/>
          </p:nvSpPr>
          <p:spPr>
            <a:xfrm>
              <a:off x="7333899" y="1930329"/>
              <a:ext cx="32387" cy="104054"/>
            </a:xfrm>
            <a:custGeom>
              <a:rect b="b" l="l" r="r" t="t"/>
              <a:pathLst>
                <a:path extrusionOk="0" h="3216" w="1001">
                  <a:moveTo>
                    <a:pt x="1" y="0"/>
                  </a:moveTo>
                  <a:lnTo>
                    <a:pt x="1" y="3191"/>
                  </a:lnTo>
                  <a:lnTo>
                    <a:pt x="644" y="3191"/>
                  </a:lnTo>
                  <a:lnTo>
                    <a:pt x="644" y="3215"/>
                  </a:lnTo>
                  <a:cubicBezTo>
                    <a:pt x="715" y="3215"/>
                    <a:pt x="763" y="3215"/>
                    <a:pt x="834" y="3168"/>
                  </a:cubicBezTo>
                  <a:cubicBezTo>
                    <a:pt x="953" y="3072"/>
                    <a:pt x="1001" y="2953"/>
                    <a:pt x="977" y="2810"/>
                  </a:cubicBezTo>
                  <a:lnTo>
                    <a:pt x="287" y="238"/>
                  </a:lnTo>
                  <a:cubicBezTo>
                    <a:pt x="263" y="95"/>
                    <a:pt x="1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89"/>
            <p:cNvSpPr/>
            <p:nvPr/>
          </p:nvSpPr>
          <p:spPr>
            <a:xfrm>
              <a:off x="7300768" y="2025095"/>
              <a:ext cx="64775" cy="200375"/>
            </a:xfrm>
            <a:custGeom>
              <a:rect b="b" l="l" r="r" t="t"/>
              <a:pathLst>
                <a:path extrusionOk="0" h="6193" w="2002">
                  <a:moveTo>
                    <a:pt x="1" y="0"/>
                  </a:moveTo>
                  <a:lnTo>
                    <a:pt x="1" y="5859"/>
                  </a:lnTo>
                  <a:cubicBezTo>
                    <a:pt x="1" y="6025"/>
                    <a:pt x="120"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89"/>
            <p:cNvSpPr/>
            <p:nvPr/>
          </p:nvSpPr>
          <p:spPr>
            <a:xfrm>
              <a:off x="7333122" y="2024319"/>
              <a:ext cx="32420" cy="200375"/>
            </a:xfrm>
            <a:custGeom>
              <a:rect b="b" l="l" r="r" t="t"/>
              <a:pathLst>
                <a:path extrusionOk="0" h="6193" w="1002">
                  <a:moveTo>
                    <a:pt x="1" y="1"/>
                  </a:moveTo>
                  <a:lnTo>
                    <a:pt x="1"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89"/>
            <p:cNvSpPr/>
            <p:nvPr/>
          </p:nvSpPr>
          <p:spPr>
            <a:xfrm>
              <a:off x="7300768" y="2213851"/>
              <a:ext cx="64775" cy="64775"/>
            </a:xfrm>
            <a:custGeom>
              <a:rect b="b" l="l" r="r" t="t"/>
              <a:pathLst>
                <a:path extrusionOk="0" h="2002" w="2002">
                  <a:moveTo>
                    <a:pt x="1" y="1"/>
                  </a:moveTo>
                  <a:lnTo>
                    <a:pt x="1" y="1358"/>
                  </a:lnTo>
                  <a:cubicBezTo>
                    <a:pt x="1" y="1716"/>
                    <a:pt x="263" y="2001"/>
                    <a:pt x="644" y="2001"/>
                  </a:cubicBezTo>
                  <a:lnTo>
                    <a:pt x="1382"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89"/>
            <p:cNvSpPr/>
            <p:nvPr/>
          </p:nvSpPr>
          <p:spPr>
            <a:xfrm>
              <a:off x="7333122" y="2213851"/>
              <a:ext cx="32420" cy="64775"/>
            </a:xfrm>
            <a:custGeom>
              <a:rect b="b" l="l" r="r" t="t"/>
              <a:pathLst>
                <a:path extrusionOk="0" h="2002" w="1002">
                  <a:moveTo>
                    <a:pt x="1" y="1"/>
                  </a:moveTo>
                  <a:lnTo>
                    <a:pt x="1" y="2001"/>
                  </a:lnTo>
                  <a:lnTo>
                    <a:pt x="382"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4" name="Google Shape;20444;p89"/>
          <p:cNvGrpSpPr/>
          <p:nvPr/>
        </p:nvGrpSpPr>
        <p:grpSpPr>
          <a:xfrm>
            <a:off x="7775410" y="1931850"/>
            <a:ext cx="332897" cy="346781"/>
            <a:chOff x="7775410" y="1931850"/>
            <a:chExt cx="332897" cy="346781"/>
          </a:xfrm>
        </p:grpSpPr>
        <p:sp>
          <p:nvSpPr>
            <p:cNvPr id="20445" name="Google Shape;20445;p89"/>
            <p:cNvSpPr/>
            <p:nvPr/>
          </p:nvSpPr>
          <p:spPr>
            <a:xfrm>
              <a:off x="7775410" y="2072850"/>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89"/>
            <p:cNvSpPr/>
            <p:nvPr/>
          </p:nvSpPr>
          <p:spPr>
            <a:xfrm>
              <a:off x="7775410" y="1964981"/>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89"/>
            <p:cNvSpPr/>
            <p:nvPr/>
          </p:nvSpPr>
          <p:spPr>
            <a:xfrm>
              <a:off x="7775410" y="2183049"/>
              <a:ext cx="62445" cy="61669"/>
            </a:xfrm>
            <a:custGeom>
              <a:rect b="b" l="l" r="r" t="t"/>
              <a:pathLst>
                <a:path extrusionOk="0" h="1906" w="1930">
                  <a:moveTo>
                    <a:pt x="977" y="0"/>
                  </a:moveTo>
                  <a:cubicBezTo>
                    <a:pt x="429" y="0"/>
                    <a:pt x="0" y="453"/>
                    <a:pt x="0" y="953"/>
                  </a:cubicBezTo>
                  <a:cubicBezTo>
                    <a:pt x="0" y="1477"/>
                    <a:pt x="453" y="1905"/>
                    <a:pt x="977" y="1905"/>
                  </a:cubicBezTo>
                  <a:lnTo>
                    <a:pt x="1596" y="1905"/>
                  </a:lnTo>
                  <a:cubicBezTo>
                    <a:pt x="1739" y="1905"/>
                    <a:pt x="1882" y="1763"/>
                    <a:pt x="1929" y="1644"/>
                  </a:cubicBezTo>
                  <a:cubicBezTo>
                    <a:pt x="1929" y="1453"/>
                    <a:pt x="1763" y="1310"/>
                    <a:pt x="1596" y="1310"/>
                  </a:cubicBezTo>
                  <a:lnTo>
                    <a:pt x="977" y="1310"/>
                  </a:lnTo>
                  <a:cubicBezTo>
                    <a:pt x="786" y="1310"/>
                    <a:pt x="643" y="1167"/>
                    <a:pt x="643" y="977"/>
                  </a:cubicBezTo>
                  <a:cubicBezTo>
                    <a:pt x="643" y="810"/>
                    <a:pt x="786" y="643"/>
                    <a:pt x="977" y="643"/>
                  </a:cubicBezTo>
                  <a:lnTo>
                    <a:pt x="1596" y="643"/>
                  </a:lnTo>
                  <a:cubicBezTo>
                    <a:pt x="1763" y="643"/>
                    <a:pt x="1929" y="500"/>
                    <a:pt x="1929" y="334"/>
                  </a:cubicBezTo>
                  <a:cubicBezTo>
                    <a:pt x="1929"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89"/>
            <p:cNvSpPr/>
            <p:nvPr/>
          </p:nvSpPr>
          <p:spPr>
            <a:xfrm>
              <a:off x="7816241" y="1931850"/>
              <a:ext cx="61669" cy="346781"/>
            </a:xfrm>
            <a:custGeom>
              <a:rect b="b" l="l" r="r" t="t"/>
              <a:pathLst>
                <a:path extrusionOk="0" h="10718" w="1906">
                  <a:moveTo>
                    <a:pt x="1168" y="1"/>
                  </a:moveTo>
                  <a:cubicBezTo>
                    <a:pt x="501" y="1"/>
                    <a:pt x="1" y="525"/>
                    <a:pt x="1" y="1144"/>
                  </a:cubicBezTo>
                  <a:lnTo>
                    <a:pt x="1" y="9550"/>
                  </a:lnTo>
                  <a:cubicBezTo>
                    <a:pt x="1" y="10193"/>
                    <a:pt x="548" y="10717"/>
                    <a:pt x="1168" y="10717"/>
                  </a:cubicBezTo>
                  <a:lnTo>
                    <a:pt x="1572" y="10717"/>
                  </a:lnTo>
                  <a:cubicBezTo>
                    <a:pt x="1763" y="10717"/>
                    <a:pt x="1882" y="10551"/>
                    <a:pt x="1906" y="10384"/>
                  </a:cubicBezTo>
                  <a:lnTo>
                    <a:pt x="1906" y="310"/>
                  </a:lnTo>
                  <a:cubicBezTo>
                    <a:pt x="1906" y="144"/>
                    <a:pt x="1763" y="1"/>
                    <a:pt x="157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89"/>
            <p:cNvSpPr/>
            <p:nvPr/>
          </p:nvSpPr>
          <p:spPr>
            <a:xfrm>
              <a:off x="8046638" y="1931850"/>
              <a:ext cx="61669" cy="150289"/>
            </a:xfrm>
            <a:custGeom>
              <a:rect b="b" l="l" r="r" t="t"/>
              <a:pathLst>
                <a:path extrusionOk="0" h="4645" w="1906">
                  <a:moveTo>
                    <a:pt x="334" y="1"/>
                  </a:moveTo>
                  <a:cubicBezTo>
                    <a:pt x="143" y="1"/>
                    <a:pt x="0" y="144"/>
                    <a:pt x="0" y="310"/>
                  </a:cubicBezTo>
                  <a:lnTo>
                    <a:pt x="0" y="4311"/>
                  </a:lnTo>
                  <a:cubicBezTo>
                    <a:pt x="0" y="4478"/>
                    <a:pt x="143" y="4645"/>
                    <a:pt x="334" y="4645"/>
                  </a:cubicBezTo>
                  <a:lnTo>
                    <a:pt x="1572" y="4645"/>
                  </a:lnTo>
                  <a:cubicBezTo>
                    <a:pt x="1715" y="4645"/>
                    <a:pt x="1881" y="4478"/>
                    <a:pt x="1905" y="4311"/>
                  </a:cubicBezTo>
                  <a:lnTo>
                    <a:pt x="1905" y="1573"/>
                  </a:lnTo>
                  <a:cubicBezTo>
                    <a:pt x="1905" y="715"/>
                    <a:pt x="119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89"/>
            <p:cNvSpPr/>
            <p:nvPr/>
          </p:nvSpPr>
          <p:spPr>
            <a:xfrm>
              <a:off x="8046638" y="2012768"/>
              <a:ext cx="61669" cy="150289"/>
            </a:xfrm>
            <a:custGeom>
              <a:rect b="b" l="l" r="r" t="t"/>
              <a:pathLst>
                <a:path extrusionOk="0" h="4645" w="1906">
                  <a:moveTo>
                    <a:pt x="334" y="0"/>
                  </a:moveTo>
                  <a:cubicBezTo>
                    <a:pt x="143" y="0"/>
                    <a:pt x="0" y="143"/>
                    <a:pt x="0" y="310"/>
                  </a:cubicBezTo>
                  <a:lnTo>
                    <a:pt x="0" y="4311"/>
                  </a:lnTo>
                  <a:cubicBezTo>
                    <a:pt x="0" y="4477"/>
                    <a:pt x="143" y="4644"/>
                    <a:pt x="334" y="4644"/>
                  </a:cubicBezTo>
                  <a:lnTo>
                    <a:pt x="1572" y="4644"/>
                  </a:lnTo>
                  <a:cubicBezTo>
                    <a:pt x="1715" y="4644"/>
                    <a:pt x="1881" y="4477"/>
                    <a:pt x="1905" y="4311"/>
                  </a:cubicBezTo>
                  <a:lnTo>
                    <a:pt x="1905" y="1572"/>
                  </a:lnTo>
                  <a:cubicBezTo>
                    <a:pt x="1905" y="715"/>
                    <a:pt x="1191"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89"/>
            <p:cNvSpPr/>
            <p:nvPr/>
          </p:nvSpPr>
          <p:spPr>
            <a:xfrm>
              <a:off x="8046638" y="2094431"/>
              <a:ext cx="61669" cy="184197"/>
            </a:xfrm>
            <a:custGeom>
              <a:rect b="b" l="l" r="r" t="t"/>
              <a:pathLst>
                <a:path extrusionOk="0" h="5693" w="1906">
                  <a:moveTo>
                    <a:pt x="334" y="1"/>
                  </a:moveTo>
                  <a:cubicBezTo>
                    <a:pt x="143" y="1"/>
                    <a:pt x="0" y="144"/>
                    <a:pt x="0" y="334"/>
                  </a:cubicBezTo>
                  <a:lnTo>
                    <a:pt x="0" y="5359"/>
                  </a:lnTo>
                  <a:cubicBezTo>
                    <a:pt x="0" y="5526"/>
                    <a:pt x="143" y="5692"/>
                    <a:pt x="334" y="5692"/>
                  </a:cubicBezTo>
                  <a:lnTo>
                    <a:pt x="1572" y="5692"/>
                  </a:lnTo>
                  <a:cubicBezTo>
                    <a:pt x="1715" y="5692"/>
                    <a:pt x="1881" y="5526"/>
                    <a:pt x="1905" y="5359"/>
                  </a:cubicBezTo>
                  <a:lnTo>
                    <a:pt x="1905" y="1572"/>
                  </a:lnTo>
                  <a:cubicBezTo>
                    <a:pt x="1905" y="715"/>
                    <a:pt x="119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89"/>
            <p:cNvSpPr/>
            <p:nvPr/>
          </p:nvSpPr>
          <p:spPr>
            <a:xfrm>
              <a:off x="8046638" y="2175349"/>
              <a:ext cx="61669" cy="103277"/>
            </a:xfrm>
            <a:custGeom>
              <a:rect b="b" l="l" r="r" t="t"/>
              <a:pathLst>
                <a:path extrusionOk="0" h="3192" w="1906">
                  <a:moveTo>
                    <a:pt x="334" y="0"/>
                  </a:moveTo>
                  <a:cubicBezTo>
                    <a:pt x="143" y="0"/>
                    <a:pt x="0" y="143"/>
                    <a:pt x="0" y="334"/>
                  </a:cubicBezTo>
                  <a:lnTo>
                    <a:pt x="0" y="2858"/>
                  </a:lnTo>
                  <a:cubicBezTo>
                    <a:pt x="0" y="3025"/>
                    <a:pt x="143" y="3191"/>
                    <a:pt x="334" y="3191"/>
                  </a:cubicBezTo>
                  <a:lnTo>
                    <a:pt x="1572" y="3191"/>
                  </a:lnTo>
                  <a:cubicBezTo>
                    <a:pt x="1715" y="3191"/>
                    <a:pt x="1881" y="3025"/>
                    <a:pt x="1905" y="2834"/>
                  </a:cubicBezTo>
                  <a:lnTo>
                    <a:pt x="1905" y="1572"/>
                  </a:lnTo>
                  <a:cubicBezTo>
                    <a:pt x="1905" y="715"/>
                    <a:pt x="1191" y="0"/>
                    <a:pt x="33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89"/>
            <p:cNvSpPr/>
            <p:nvPr/>
          </p:nvSpPr>
          <p:spPr>
            <a:xfrm>
              <a:off x="7867103" y="1931850"/>
              <a:ext cx="190344" cy="346781"/>
            </a:xfrm>
            <a:custGeom>
              <a:rect b="b" l="l" r="r" t="t"/>
              <a:pathLst>
                <a:path extrusionOk="0" h="10718" w="5883">
                  <a:moveTo>
                    <a:pt x="0" y="1"/>
                  </a:moveTo>
                  <a:lnTo>
                    <a:pt x="0" y="10717"/>
                  </a:lnTo>
                  <a:lnTo>
                    <a:pt x="5883" y="10717"/>
                  </a:lnTo>
                  <a:lnTo>
                    <a:pt x="588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89"/>
            <p:cNvSpPr/>
            <p:nvPr/>
          </p:nvSpPr>
          <p:spPr>
            <a:xfrm>
              <a:off x="7961869" y="1931850"/>
              <a:ext cx="94024" cy="346781"/>
            </a:xfrm>
            <a:custGeom>
              <a:rect b="b" l="l" r="r" t="t"/>
              <a:pathLst>
                <a:path extrusionOk="0" h="10718" w="2906">
                  <a:moveTo>
                    <a:pt x="1" y="1"/>
                  </a:moveTo>
                  <a:lnTo>
                    <a:pt x="1" y="10717"/>
                  </a:lnTo>
                  <a:lnTo>
                    <a:pt x="2906" y="10717"/>
                  </a:lnTo>
                  <a:lnTo>
                    <a:pt x="290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89"/>
            <p:cNvSpPr/>
            <p:nvPr/>
          </p:nvSpPr>
          <p:spPr>
            <a:xfrm>
              <a:off x="7897160" y="2153769"/>
              <a:ext cx="129452" cy="21613"/>
            </a:xfrm>
            <a:custGeom>
              <a:rect b="b" l="l" r="r" t="t"/>
              <a:pathLst>
                <a:path extrusionOk="0" h="668" w="4001">
                  <a:moveTo>
                    <a:pt x="334" y="0"/>
                  </a:moveTo>
                  <a:cubicBezTo>
                    <a:pt x="143" y="0"/>
                    <a:pt x="0" y="167"/>
                    <a:pt x="0" y="334"/>
                  </a:cubicBezTo>
                  <a:cubicBezTo>
                    <a:pt x="0" y="524"/>
                    <a:pt x="143" y="667"/>
                    <a:pt x="334" y="667"/>
                  </a:cubicBezTo>
                  <a:lnTo>
                    <a:pt x="3668" y="667"/>
                  </a:lnTo>
                  <a:cubicBezTo>
                    <a:pt x="3834" y="667"/>
                    <a:pt x="4001" y="524"/>
                    <a:pt x="4001" y="334"/>
                  </a:cubicBezTo>
                  <a:cubicBezTo>
                    <a:pt x="4001" y="167"/>
                    <a:pt x="3834" y="0"/>
                    <a:pt x="36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89"/>
            <p:cNvSpPr/>
            <p:nvPr/>
          </p:nvSpPr>
          <p:spPr>
            <a:xfrm>
              <a:off x="7897160" y="2194600"/>
              <a:ext cx="129452" cy="20837"/>
            </a:xfrm>
            <a:custGeom>
              <a:rect b="b" l="l" r="r" t="t"/>
              <a:pathLst>
                <a:path extrusionOk="0" h="644" w="4001">
                  <a:moveTo>
                    <a:pt x="334" y="1"/>
                  </a:moveTo>
                  <a:cubicBezTo>
                    <a:pt x="143" y="1"/>
                    <a:pt x="0" y="143"/>
                    <a:pt x="0" y="334"/>
                  </a:cubicBezTo>
                  <a:cubicBezTo>
                    <a:pt x="0" y="501"/>
                    <a:pt x="143" y="644"/>
                    <a:pt x="334" y="644"/>
                  </a:cubicBezTo>
                  <a:lnTo>
                    <a:pt x="3668" y="644"/>
                  </a:lnTo>
                  <a:cubicBezTo>
                    <a:pt x="3834" y="644"/>
                    <a:pt x="4001" y="524"/>
                    <a:pt x="4001" y="334"/>
                  </a:cubicBezTo>
                  <a:cubicBezTo>
                    <a:pt x="4001" y="143"/>
                    <a:pt x="3834"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89"/>
            <p:cNvSpPr/>
            <p:nvPr/>
          </p:nvSpPr>
          <p:spPr>
            <a:xfrm>
              <a:off x="7961869" y="2155322"/>
              <a:ext cx="64742" cy="20060"/>
            </a:xfrm>
            <a:custGeom>
              <a:rect b="b" l="l" r="r" t="t"/>
              <a:pathLst>
                <a:path extrusionOk="0" h="620" w="2001">
                  <a:moveTo>
                    <a:pt x="1" y="0"/>
                  </a:moveTo>
                  <a:lnTo>
                    <a:pt x="1" y="619"/>
                  </a:lnTo>
                  <a:lnTo>
                    <a:pt x="1668" y="619"/>
                  </a:lnTo>
                  <a:cubicBezTo>
                    <a:pt x="1834" y="619"/>
                    <a:pt x="2001" y="476"/>
                    <a:pt x="2001" y="286"/>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89"/>
            <p:cNvSpPr/>
            <p:nvPr/>
          </p:nvSpPr>
          <p:spPr>
            <a:xfrm>
              <a:off x="7961869" y="2195376"/>
              <a:ext cx="64742" cy="20060"/>
            </a:xfrm>
            <a:custGeom>
              <a:rect b="b" l="l" r="r" t="t"/>
              <a:pathLst>
                <a:path extrusionOk="0" h="620" w="2001">
                  <a:moveTo>
                    <a:pt x="1" y="0"/>
                  </a:moveTo>
                  <a:lnTo>
                    <a:pt x="1" y="620"/>
                  </a:lnTo>
                  <a:lnTo>
                    <a:pt x="1668" y="620"/>
                  </a:lnTo>
                  <a:cubicBezTo>
                    <a:pt x="1834" y="620"/>
                    <a:pt x="2001" y="477"/>
                    <a:pt x="2001" y="310"/>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89"/>
            <p:cNvSpPr/>
            <p:nvPr/>
          </p:nvSpPr>
          <p:spPr>
            <a:xfrm>
              <a:off x="7897160" y="2052823"/>
              <a:ext cx="129452" cy="81729"/>
            </a:xfrm>
            <a:custGeom>
              <a:rect b="b" l="l" r="r" t="t"/>
              <a:pathLst>
                <a:path extrusionOk="0" h="2526" w="4001">
                  <a:moveTo>
                    <a:pt x="2001" y="1"/>
                  </a:moveTo>
                  <a:cubicBezTo>
                    <a:pt x="881" y="1"/>
                    <a:pt x="0" y="906"/>
                    <a:pt x="0" y="2001"/>
                  </a:cubicBezTo>
                  <a:lnTo>
                    <a:pt x="0" y="2215"/>
                  </a:lnTo>
                  <a:cubicBezTo>
                    <a:pt x="0" y="2382"/>
                    <a:pt x="143" y="2525"/>
                    <a:pt x="334" y="2525"/>
                  </a:cubicBezTo>
                  <a:lnTo>
                    <a:pt x="3668" y="2525"/>
                  </a:lnTo>
                  <a:cubicBezTo>
                    <a:pt x="3834" y="2525"/>
                    <a:pt x="4001" y="2382"/>
                    <a:pt x="4001" y="2215"/>
                  </a:cubicBezTo>
                  <a:lnTo>
                    <a:pt x="4001" y="2001"/>
                  </a:lnTo>
                  <a:cubicBezTo>
                    <a:pt x="4001" y="906"/>
                    <a:pt x="3096"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89"/>
            <p:cNvSpPr/>
            <p:nvPr/>
          </p:nvSpPr>
          <p:spPr>
            <a:xfrm>
              <a:off x="7961869" y="2052823"/>
              <a:ext cx="64742" cy="81729"/>
            </a:xfrm>
            <a:custGeom>
              <a:rect b="b" l="l" r="r" t="t"/>
              <a:pathLst>
                <a:path extrusionOk="0" h="2526" w="2001">
                  <a:moveTo>
                    <a:pt x="1" y="1"/>
                  </a:moveTo>
                  <a:lnTo>
                    <a:pt x="1" y="2501"/>
                  </a:lnTo>
                  <a:lnTo>
                    <a:pt x="1668" y="2501"/>
                  </a:lnTo>
                  <a:lnTo>
                    <a:pt x="1668" y="2525"/>
                  </a:lnTo>
                  <a:cubicBezTo>
                    <a:pt x="1834" y="2525"/>
                    <a:pt x="2001" y="2382"/>
                    <a:pt x="2001" y="2215"/>
                  </a:cubicBezTo>
                  <a:lnTo>
                    <a:pt x="2001" y="2001"/>
                  </a:lnTo>
                  <a:cubicBezTo>
                    <a:pt x="2001" y="906"/>
                    <a:pt x="1096"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89"/>
            <p:cNvSpPr/>
            <p:nvPr/>
          </p:nvSpPr>
          <p:spPr>
            <a:xfrm>
              <a:off x="7921038" y="1993485"/>
              <a:ext cx="80920" cy="80952"/>
            </a:xfrm>
            <a:custGeom>
              <a:rect b="b" l="l" r="r" t="t"/>
              <a:pathLst>
                <a:path extrusionOk="0" h="2502" w="2501">
                  <a:moveTo>
                    <a:pt x="1263" y="1"/>
                  </a:moveTo>
                  <a:cubicBezTo>
                    <a:pt x="572" y="1"/>
                    <a:pt x="0" y="549"/>
                    <a:pt x="0" y="1239"/>
                  </a:cubicBezTo>
                  <a:cubicBezTo>
                    <a:pt x="0" y="1930"/>
                    <a:pt x="572" y="2502"/>
                    <a:pt x="1263" y="2502"/>
                  </a:cubicBezTo>
                  <a:cubicBezTo>
                    <a:pt x="1953" y="2502"/>
                    <a:pt x="2501" y="1930"/>
                    <a:pt x="2501" y="1239"/>
                  </a:cubicBezTo>
                  <a:cubicBezTo>
                    <a:pt x="2501" y="549"/>
                    <a:pt x="1953"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89"/>
            <p:cNvSpPr/>
            <p:nvPr/>
          </p:nvSpPr>
          <p:spPr>
            <a:xfrm>
              <a:off x="7961869" y="1993485"/>
              <a:ext cx="40088" cy="80952"/>
            </a:xfrm>
            <a:custGeom>
              <a:rect b="b" l="l" r="r" t="t"/>
              <a:pathLst>
                <a:path extrusionOk="0" h="2502" w="1239">
                  <a:moveTo>
                    <a:pt x="1" y="1"/>
                  </a:moveTo>
                  <a:lnTo>
                    <a:pt x="1" y="2502"/>
                  </a:lnTo>
                  <a:cubicBezTo>
                    <a:pt x="691" y="2502"/>
                    <a:pt x="1239" y="1930"/>
                    <a:pt x="1239" y="1239"/>
                  </a:cubicBezTo>
                  <a:cubicBezTo>
                    <a:pt x="1239" y="549"/>
                    <a:pt x="691"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3" name="Google Shape;20463;p89"/>
          <p:cNvGrpSpPr/>
          <p:nvPr/>
        </p:nvGrpSpPr>
        <p:grpSpPr>
          <a:xfrm>
            <a:off x="7768486" y="2490610"/>
            <a:ext cx="347525" cy="347393"/>
            <a:chOff x="7768486" y="2490610"/>
            <a:chExt cx="347525" cy="347393"/>
          </a:xfrm>
        </p:grpSpPr>
        <p:sp>
          <p:nvSpPr>
            <p:cNvPr id="20464" name="Google Shape;20464;p89"/>
            <p:cNvSpPr/>
            <p:nvPr/>
          </p:nvSpPr>
          <p:spPr>
            <a:xfrm>
              <a:off x="8011954" y="2490610"/>
              <a:ext cx="103277" cy="64484"/>
            </a:xfrm>
            <a:custGeom>
              <a:rect b="b" l="l" r="r" t="t"/>
              <a:pathLst>
                <a:path extrusionOk="0" h="1993" w="3192">
                  <a:moveTo>
                    <a:pt x="303" y="0"/>
                  </a:moveTo>
                  <a:cubicBezTo>
                    <a:pt x="242" y="0"/>
                    <a:pt x="187" y="34"/>
                    <a:pt x="120" y="68"/>
                  </a:cubicBezTo>
                  <a:cubicBezTo>
                    <a:pt x="48" y="139"/>
                    <a:pt x="0" y="211"/>
                    <a:pt x="0" y="306"/>
                  </a:cubicBezTo>
                  <a:lnTo>
                    <a:pt x="0" y="1687"/>
                  </a:lnTo>
                  <a:cubicBezTo>
                    <a:pt x="0" y="1806"/>
                    <a:pt x="48" y="1878"/>
                    <a:pt x="120" y="1925"/>
                  </a:cubicBezTo>
                  <a:cubicBezTo>
                    <a:pt x="153" y="1959"/>
                    <a:pt x="223" y="1993"/>
                    <a:pt x="294" y="1993"/>
                  </a:cubicBezTo>
                  <a:cubicBezTo>
                    <a:pt x="324" y="1993"/>
                    <a:pt x="354" y="1987"/>
                    <a:pt x="382" y="1973"/>
                  </a:cubicBezTo>
                  <a:lnTo>
                    <a:pt x="2953" y="1282"/>
                  </a:lnTo>
                  <a:cubicBezTo>
                    <a:pt x="3096" y="1258"/>
                    <a:pt x="3192" y="1139"/>
                    <a:pt x="3192" y="996"/>
                  </a:cubicBezTo>
                  <a:cubicBezTo>
                    <a:pt x="3192" y="854"/>
                    <a:pt x="3096" y="735"/>
                    <a:pt x="2953" y="687"/>
                  </a:cubicBezTo>
                  <a:lnTo>
                    <a:pt x="382" y="20"/>
                  </a:lnTo>
                  <a:cubicBezTo>
                    <a:pt x="354" y="6"/>
                    <a:pt x="328" y="0"/>
                    <a:pt x="30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89"/>
            <p:cNvSpPr/>
            <p:nvPr/>
          </p:nvSpPr>
          <p:spPr>
            <a:xfrm>
              <a:off x="8011954" y="2523612"/>
              <a:ext cx="104054" cy="32549"/>
            </a:xfrm>
            <a:custGeom>
              <a:rect b="b" l="l" r="r" t="t"/>
              <a:pathLst>
                <a:path extrusionOk="0" h="1006" w="3216">
                  <a:moveTo>
                    <a:pt x="24" y="0"/>
                  </a:moveTo>
                  <a:lnTo>
                    <a:pt x="24" y="667"/>
                  </a:lnTo>
                  <a:lnTo>
                    <a:pt x="0" y="667"/>
                  </a:lnTo>
                  <a:cubicBezTo>
                    <a:pt x="0" y="715"/>
                    <a:pt x="0" y="786"/>
                    <a:pt x="48" y="834"/>
                  </a:cubicBezTo>
                  <a:cubicBezTo>
                    <a:pt x="131" y="937"/>
                    <a:pt x="232" y="1005"/>
                    <a:pt x="351" y="1005"/>
                  </a:cubicBezTo>
                  <a:cubicBezTo>
                    <a:pt x="369" y="1005"/>
                    <a:pt x="387" y="1004"/>
                    <a:pt x="405" y="1000"/>
                  </a:cubicBezTo>
                  <a:lnTo>
                    <a:pt x="2977" y="310"/>
                  </a:lnTo>
                  <a:cubicBezTo>
                    <a:pt x="3120" y="262"/>
                    <a:pt x="3215" y="167"/>
                    <a:pt x="3215"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89"/>
            <p:cNvSpPr/>
            <p:nvPr/>
          </p:nvSpPr>
          <p:spPr>
            <a:xfrm>
              <a:off x="7822421" y="2491257"/>
              <a:ext cx="200342" cy="64742"/>
            </a:xfrm>
            <a:custGeom>
              <a:rect b="b" l="l" r="r" t="t"/>
              <a:pathLst>
                <a:path extrusionOk="0" h="2001" w="6192">
                  <a:moveTo>
                    <a:pt x="310" y="0"/>
                  </a:moveTo>
                  <a:cubicBezTo>
                    <a:pt x="143" y="0"/>
                    <a:pt x="0" y="119"/>
                    <a:pt x="0" y="262"/>
                  </a:cubicBezTo>
                  <a:lnTo>
                    <a:pt x="0" y="1715"/>
                  </a:lnTo>
                  <a:cubicBezTo>
                    <a:pt x="0" y="1881"/>
                    <a:pt x="143" y="2000"/>
                    <a:pt x="310"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89"/>
            <p:cNvSpPr/>
            <p:nvPr/>
          </p:nvSpPr>
          <p:spPr>
            <a:xfrm>
              <a:off x="7822421" y="2522835"/>
              <a:ext cx="200342" cy="32387"/>
            </a:xfrm>
            <a:custGeom>
              <a:rect b="b" l="l" r="r" t="t"/>
              <a:pathLst>
                <a:path extrusionOk="0" h="1001" w="6192">
                  <a:moveTo>
                    <a:pt x="0" y="0"/>
                  </a:moveTo>
                  <a:lnTo>
                    <a:pt x="0" y="739"/>
                  </a:lnTo>
                  <a:cubicBezTo>
                    <a:pt x="0" y="882"/>
                    <a:pt x="143" y="1001"/>
                    <a:pt x="310" y="1001"/>
                  </a:cubicBezTo>
                  <a:lnTo>
                    <a:pt x="6192" y="1001"/>
                  </a:lnTo>
                  <a:lnTo>
                    <a:pt x="6192"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89"/>
            <p:cNvSpPr/>
            <p:nvPr/>
          </p:nvSpPr>
          <p:spPr>
            <a:xfrm>
              <a:off x="7768486" y="2491257"/>
              <a:ext cx="63966" cy="64742"/>
            </a:xfrm>
            <a:custGeom>
              <a:rect b="b" l="l" r="r" t="t"/>
              <a:pathLst>
                <a:path extrusionOk="0" h="2001" w="1977">
                  <a:moveTo>
                    <a:pt x="619" y="0"/>
                  </a:moveTo>
                  <a:cubicBezTo>
                    <a:pt x="262" y="0"/>
                    <a:pt x="0" y="262"/>
                    <a:pt x="0" y="619"/>
                  </a:cubicBezTo>
                  <a:lnTo>
                    <a:pt x="0" y="1357"/>
                  </a:lnTo>
                  <a:cubicBezTo>
                    <a:pt x="0" y="1715"/>
                    <a:pt x="262" y="2000"/>
                    <a:pt x="619" y="2000"/>
                  </a:cubicBezTo>
                  <a:lnTo>
                    <a:pt x="1977" y="2000"/>
                  </a:lnTo>
                  <a:lnTo>
                    <a:pt x="19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89"/>
            <p:cNvSpPr/>
            <p:nvPr/>
          </p:nvSpPr>
          <p:spPr>
            <a:xfrm>
              <a:off x="7768486" y="2522835"/>
              <a:ext cx="63966" cy="33164"/>
            </a:xfrm>
            <a:custGeom>
              <a:rect b="b" l="l" r="r" t="t"/>
              <a:pathLst>
                <a:path extrusionOk="0" h="1025" w="1977">
                  <a:moveTo>
                    <a:pt x="0" y="0"/>
                  </a:moveTo>
                  <a:lnTo>
                    <a:pt x="0" y="381"/>
                  </a:lnTo>
                  <a:cubicBezTo>
                    <a:pt x="0" y="739"/>
                    <a:pt x="262" y="1024"/>
                    <a:pt x="619" y="1024"/>
                  </a:cubicBezTo>
                  <a:lnTo>
                    <a:pt x="1977" y="1024"/>
                  </a:lnTo>
                  <a:lnTo>
                    <a:pt x="1977"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89"/>
            <p:cNvSpPr/>
            <p:nvPr/>
          </p:nvSpPr>
          <p:spPr>
            <a:xfrm>
              <a:off x="7768486" y="2614528"/>
              <a:ext cx="62445" cy="223476"/>
            </a:xfrm>
            <a:custGeom>
              <a:rect b="b" l="l" r="r" t="t"/>
              <a:pathLst>
                <a:path extrusionOk="0" h="6907" w="1930">
                  <a:moveTo>
                    <a:pt x="310" y="0"/>
                  </a:moveTo>
                  <a:cubicBezTo>
                    <a:pt x="143" y="0"/>
                    <a:pt x="0" y="143"/>
                    <a:pt x="0" y="334"/>
                  </a:cubicBezTo>
                  <a:lnTo>
                    <a:pt x="0" y="6573"/>
                  </a:lnTo>
                  <a:cubicBezTo>
                    <a:pt x="0" y="6764"/>
                    <a:pt x="143" y="6907"/>
                    <a:pt x="310" y="6907"/>
                  </a:cubicBezTo>
                  <a:lnTo>
                    <a:pt x="1929" y="6907"/>
                  </a:lnTo>
                  <a:lnTo>
                    <a:pt x="1929"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89"/>
            <p:cNvSpPr/>
            <p:nvPr/>
          </p:nvSpPr>
          <p:spPr>
            <a:xfrm>
              <a:off x="7810838" y="2614528"/>
              <a:ext cx="305172" cy="223476"/>
            </a:xfrm>
            <a:custGeom>
              <a:rect b="b" l="l" r="r" t="t"/>
              <a:pathLst>
                <a:path extrusionOk="0" h="6907" w="9432">
                  <a:moveTo>
                    <a:pt x="310" y="0"/>
                  </a:moveTo>
                  <a:cubicBezTo>
                    <a:pt x="144" y="0"/>
                    <a:pt x="1" y="143"/>
                    <a:pt x="1" y="334"/>
                  </a:cubicBezTo>
                  <a:lnTo>
                    <a:pt x="1" y="6287"/>
                  </a:lnTo>
                  <a:cubicBezTo>
                    <a:pt x="1" y="6645"/>
                    <a:pt x="263" y="6907"/>
                    <a:pt x="620" y="6907"/>
                  </a:cubicBezTo>
                  <a:lnTo>
                    <a:pt x="9074" y="6907"/>
                  </a:lnTo>
                  <a:cubicBezTo>
                    <a:pt x="9241" y="6907"/>
                    <a:pt x="9408" y="6764"/>
                    <a:pt x="9431" y="6573"/>
                  </a:cubicBezTo>
                  <a:lnTo>
                    <a:pt x="9431" y="334"/>
                  </a:lnTo>
                  <a:cubicBezTo>
                    <a:pt x="9431" y="143"/>
                    <a:pt x="9289" y="0"/>
                    <a:pt x="9098"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89"/>
            <p:cNvSpPr/>
            <p:nvPr/>
          </p:nvSpPr>
          <p:spPr>
            <a:xfrm>
              <a:off x="7941842" y="2614528"/>
              <a:ext cx="173390" cy="223476"/>
            </a:xfrm>
            <a:custGeom>
              <a:rect b="b" l="l" r="r" t="t"/>
              <a:pathLst>
                <a:path extrusionOk="0" h="6907" w="5359">
                  <a:moveTo>
                    <a:pt x="0" y="0"/>
                  </a:moveTo>
                  <a:lnTo>
                    <a:pt x="0" y="6907"/>
                  </a:lnTo>
                  <a:lnTo>
                    <a:pt x="5025" y="6907"/>
                  </a:lnTo>
                  <a:cubicBezTo>
                    <a:pt x="5192" y="6907"/>
                    <a:pt x="5359" y="6740"/>
                    <a:pt x="5359" y="6573"/>
                  </a:cubicBezTo>
                  <a:lnTo>
                    <a:pt x="5359" y="334"/>
                  </a:lnTo>
                  <a:cubicBezTo>
                    <a:pt x="5359" y="143"/>
                    <a:pt x="5192"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89"/>
            <p:cNvSpPr/>
            <p:nvPr/>
          </p:nvSpPr>
          <p:spPr>
            <a:xfrm>
              <a:off x="8027355" y="2655779"/>
              <a:ext cx="54745" cy="108357"/>
            </a:xfrm>
            <a:custGeom>
              <a:rect b="b" l="l" r="r" t="t"/>
              <a:pathLst>
                <a:path extrusionOk="0" h="3349" w="1692">
                  <a:moveTo>
                    <a:pt x="596" y="773"/>
                  </a:moveTo>
                  <a:lnTo>
                    <a:pt x="596" y="1226"/>
                  </a:lnTo>
                  <a:cubicBezTo>
                    <a:pt x="572" y="1202"/>
                    <a:pt x="572" y="1154"/>
                    <a:pt x="525" y="1154"/>
                  </a:cubicBezTo>
                  <a:cubicBezTo>
                    <a:pt x="477" y="1131"/>
                    <a:pt x="477" y="1035"/>
                    <a:pt x="477" y="964"/>
                  </a:cubicBezTo>
                  <a:cubicBezTo>
                    <a:pt x="477" y="892"/>
                    <a:pt x="525" y="797"/>
                    <a:pt x="596" y="773"/>
                  </a:cubicBezTo>
                  <a:close/>
                  <a:moveTo>
                    <a:pt x="1001" y="1821"/>
                  </a:moveTo>
                  <a:cubicBezTo>
                    <a:pt x="1215" y="1940"/>
                    <a:pt x="1215" y="2131"/>
                    <a:pt x="1215" y="2202"/>
                  </a:cubicBezTo>
                  <a:cubicBezTo>
                    <a:pt x="1191" y="2321"/>
                    <a:pt x="1120" y="2440"/>
                    <a:pt x="1001" y="2512"/>
                  </a:cubicBezTo>
                  <a:lnTo>
                    <a:pt x="1001" y="1821"/>
                  </a:lnTo>
                  <a:close/>
                  <a:moveTo>
                    <a:pt x="779" y="1"/>
                  </a:moveTo>
                  <a:cubicBezTo>
                    <a:pt x="681" y="1"/>
                    <a:pt x="596" y="101"/>
                    <a:pt x="596" y="202"/>
                  </a:cubicBezTo>
                  <a:lnTo>
                    <a:pt x="596" y="321"/>
                  </a:lnTo>
                  <a:lnTo>
                    <a:pt x="572" y="321"/>
                  </a:lnTo>
                  <a:cubicBezTo>
                    <a:pt x="334" y="416"/>
                    <a:pt x="120" y="631"/>
                    <a:pt x="96" y="892"/>
                  </a:cubicBezTo>
                  <a:cubicBezTo>
                    <a:pt x="25" y="1131"/>
                    <a:pt x="120" y="1369"/>
                    <a:pt x="287" y="1512"/>
                  </a:cubicBezTo>
                  <a:cubicBezTo>
                    <a:pt x="382" y="1583"/>
                    <a:pt x="477" y="1631"/>
                    <a:pt x="620" y="1702"/>
                  </a:cubicBezTo>
                  <a:lnTo>
                    <a:pt x="620" y="2583"/>
                  </a:lnTo>
                  <a:cubicBezTo>
                    <a:pt x="525" y="2583"/>
                    <a:pt x="477" y="2559"/>
                    <a:pt x="358" y="2464"/>
                  </a:cubicBezTo>
                  <a:cubicBezTo>
                    <a:pt x="319" y="2444"/>
                    <a:pt x="275" y="2433"/>
                    <a:pt x="234" y="2433"/>
                  </a:cubicBezTo>
                  <a:cubicBezTo>
                    <a:pt x="176" y="2433"/>
                    <a:pt x="124" y="2456"/>
                    <a:pt x="96" y="2512"/>
                  </a:cubicBezTo>
                  <a:cubicBezTo>
                    <a:pt x="1" y="2583"/>
                    <a:pt x="25" y="2750"/>
                    <a:pt x="120" y="2821"/>
                  </a:cubicBezTo>
                  <a:cubicBezTo>
                    <a:pt x="334" y="2941"/>
                    <a:pt x="453" y="3012"/>
                    <a:pt x="620" y="3012"/>
                  </a:cubicBezTo>
                  <a:lnTo>
                    <a:pt x="620" y="3131"/>
                  </a:lnTo>
                  <a:cubicBezTo>
                    <a:pt x="620" y="3250"/>
                    <a:pt x="691" y="3345"/>
                    <a:pt x="810" y="3345"/>
                  </a:cubicBezTo>
                  <a:cubicBezTo>
                    <a:pt x="821" y="3347"/>
                    <a:pt x="831" y="3348"/>
                    <a:pt x="842" y="3348"/>
                  </a:cubicBezTo>
                  <a:cubicBezTo>
                    <a:pt x="949" y="3348"/>
                    <a:pt x="1049" y="3240"/>
                    <a:pt x="1049" y="3131"/>
                  </a:cubicBezTo>
                  <a:lnTo>
                    <a:pt x="1049" y="2988"/>
                  </a:lnTo>
                  <a:cubicBezTo>
                    <a:pt x="1406" y="2893"/>
                    <a:pt x="1596" y="2583"/>
                    <a:pt x="1668" y="2298"/>
                  </a:cubicBezTo>
                  <a:cubicBezTo>
                    <a:pt x="1692" y="1916"/>
                    <a:pt x="1477" y="1583"/>
                    <a:pt x="1120" y="1440"/>
                  </a:cubicBezTo>
                  <a:cubicBezTo>
                    <a:pt x="1096" y="1440"/>
                    <a:pt x="1072" y="1393"/>
                    <a:pt x="1001" y="1393"/>
                  </a:cubicBezTo>
                  <a:lnTo>
                    <a:pt x="1001" y="702"/>
                  </a:lnTo>
                  <a:cubicBezTo>
                    <a:pt x="1072" y="750"/>
                    <a:pt x="1096" y="773"/>
                    <a:pt x="1096" y="773"/>
                  </a:cubicBezTo>
                  <a:cubicBezTo>
                    <a:pt x="1147" y="824"/>
                    <a:pt x="1205" y="848"/>
                    <a:pt x="1263" y="848"/>
                  </a:cubicBezTo>
                  <a:cubicBezTo>
                    <a:pt x="1312" y="848"/>
                    <a:pt x="1362" y="830"/>
                    <a:pt x="1406" y="797"/>
                  </a:cubicBezTo>
                  <a:cubicBezTo>
                    <a:pt x="1477" y="702"/>
                    <a:pt x="1477" y="607"/>
                    <a:pt x="1430" y="511"/>
                  </a:cubicBezTo>
                  <a:cubicBezTo>
                    <a:pt x="1358" y="416"/>
                    <a:pt x="1215" y="321"/>
                    <a:pt x="1001" y="297"/>
                  </a:cubicBezTo>
                  <a:lnTo>
                    <a:pt x="1001" y="202"/>
                  </a:lnTo>
                  <a:cubicBezTo>
                    <a:pt x="1001" y="83"/>
                    <a:pt x="953" y="11"/>
                    <a:pt x="834" y="11"/>
                  </a:cubicBezTo>
                  <a:cubicBezTo>
                    <a:pt x="816" y="4"/>
                    <a:pt x="797" y="1"/>
                    <a:pt x="7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89"/>
            <p:cNvSpPr/>
            <p:nvPr/>
          </p:nvSpPr>
          <p:spPr>
            <a:xfrm>
              <a:off x="7890204" y="2654582"/>
              <a:ext cx="123337" cy="20837"/>
            </a:xfrm>
            <a:custGeom>
              <a:rect b="b" l="l" r="r" t="t"/>
              <a:pathLst>
                <a:path extrusionOk="0" h="644" w="3812">
                  <a:moveTo>
                    <a:pt x="334" y="1"/>
                  </a:moveTo>
                  <a:cubicBezTo>
                    <a:pt x="167" y="1"/>
                    <a:pt x="1" y="191"/>
                    <a:pt x="48" y="358"/>
                  </a:cubicBezTo>
                  <a:cubicBezTo>
                    <a:pt x="72" y="525"/>
                    <a:pt x="215" y="644"/>
                    <a:pt x="358" y="644"/>
                  </a:cubicBezTo>
                  <a:lnTo>
                    <a:pt x="3502" y="644"/>
                  </a:lnTo>
                  <a:cubicBezTo>
                    <a:pt x="3668" y="644"/>
                    <a:pt x="3811" y="477"/>
                    <a:pt x="3787" y="286"/>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89"/>
            <p:cNvSpPr/>
            <p:nvPr/>
          </p:nvSpPr>
          <p:spPr>
            <a:xfrm>
              <a:off x="7890204" y="2695414"/>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77"/>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89"/>
            <p:cNvSpPr/>
            <p:nvPr/>
          </p:nvSpPr>
          <p:spPr>
            <a:xfrm>
              <a:off x="7890204" y="2737021"/>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30"/>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89"/>
            <p:cNvSpPr/>
            <p:nvPr/>
          </p:nvSpPr>
          <p:spPr>
            <a:xfrm>
              <a:off x="7890204" y="2777108"/>
              <a:ext cx="184197" cy="20060"/>
            </a:xfrm>
            <a:custGeom>
              <a:rect b="b" l="l" r="r" t="t"/>
              <a:pathLst>
                <a:path extrusionOk="0" h="620" w="5693">
                  <a:moveTo>
                    <a:pt x="334" y="0"/>
                  </a:moveTo>
                  <a:cubicBezTo>
                    <a:pt x="167" y="0"/>
                    <a:pt x="1" y="167"/>
                    <a:pt x="48" y="357"/>
                  </a:cubicBezTo>
                  <a:cubicBezTo>
                    <a:pt x="72" y="500"/>
                    <a:pt x="215" y="619"/>
                    <a:pt x="358" y="619"/>
                  </a:cubicBezTo>
                  <a:lnTo>
                    <a:pt x="5359" y="619"/>
                  </a:lnTo>
                  <a:cubicBezTo>
                    <a:pt x="5550" y="619"/>
                    <a:pt x="5692" y="453"/>
                    <a:pt x="5669" y="262"/>
                  </a:cubicBezTo>
                  <a:cubicBezTo>
                    <a:pt x="5645" y="119"/>
                    <a:pt x="5478" y="0"/>
                    <a:pt x="533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89"/>
            <p:cNvSpPr/>
            <p:nvPr/>
          </p:nvSpPr>
          <p:spPr>
            <a:xfrm>
              <a:off x="7941842" y="2654582"/>
              <a:ext cx="71699" cy="20837"/>
            </a:xfrm>
            <a:custGeom>
              <a:rect b="b" l="l" r="r" t="t"/>
              <a:pathLst>
                <a:path extrusionOk="0" h="644" w="2216">
                  <a:moveTo>
                    <a:pt x="0" y="1"/>
                  </a:moveTo>
                  <a:lnTo>
                    <a:pt x="0" y="644"/>
                  </a:lnTo>
                  <a:lnTo>
                    <a:pt x="1906" y="644"/>
                  </a:lnTo>
                  <a:cubicBezTo>
                    <a:pt x="2072" y="644"/>
                    <a:pt x="2215" y="477"/>
                    <a:pt x="2191" y="286"/>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89"/>
            <p:cNvSpPr/>
            <p:nvPr/>
          </p:nvSpPr>
          <p:spPr>
            <a:xfrm>
              <a:off x="7941842" y="2695414"/>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89"/>
            <p:cNvSpPr/>
            <p:nvPr/>
          </p:nvSpPr>
          <p:spPr>
            <a:xfrm>
              <a:off x="7941842" y="2737021"/>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89"/>
            <p:cNvSpPr/>
            <p:nvPr/>
          </p:nvSpPr>
          <p:spPr>
            <a:xfrm>
              <a:off x="7941842" y="2777108"/>
              <a:ext cx="132558" cy="20060"/>
            </a:xfrm>
            <a:custGeom>
              <a:rect b="b" l="l" r="r" t="t"/>
              <a:pathLst>
                <a:path extrusionOk="0" h="620" w="4097">
                  <a:moveTo>
                    <a:pt x="0" y="0"/>
                  </a:moveTo>
                  <a:lnTo>
                    <a:pt x="0" y="619"/>
                  </a:lnTo>
                  <a:lnTo>
                    <a:pt x="3763" y="619"/>
                  </a:lnTo>
                  <a:cubicBezTo>
                    <a:pt x="3954" y="619"/>
                    <a:pt x="4096" y="476"/>
                    <a:pt x="4073" y="262"/>
                  </a:cubicBezTo>
                  <a:cubicBezTo>
                    <a:pt x="4073" y="119"/>
                    <a:pt x="3930" y="0"/>
                    <a:pt x="3763"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89"/>
            <p:cNvSpPr/>
            <p:nvPr/>
          </p:nvSpPr>
          <p:spPr>
            <a:xfrm>
              <a:off x="7809317" y="2587544"/>
              <a:ext cx="61669" cy="230432"/>
            </a:xfrm>
            <a:custGeom>
              <a:rect b="b" l="l" r="r" t="t"/>
              <a:pathLst>
                <a:path extrusionOk="0" h="7122" w="1906">
                  <a:moveTo>
                    <a:pt x="1167" y="1"/>
                  </a:moveTo>
                  <a:cubicBezTo>
                    <a:pt x="548" y="1"/>
                    <a:pt x="0" y="501"/>
                    <a:pt x="0" y="1168"/>
                  </a:cubicBezTo>
                  <a:lnTo>
                    <a:pt x="0" y="7121"/>
                  </a:lnTo>
                  <a:cubicBezTo>
                    <a:pt x="0" y="6764"/>
                    <a:pt x="286" y="6478"/>
                    <a:pt x="643" y="6478"/>
                  </a:cubicBezTo>
                  <a:lnTo>
                    <a:pt x="1882" y="6478"/>
                  </a:lnTo>
                  <a:lnTo>
                    <a:pt x="1882" y="334"/>
                  </a:lnTo>
                  <a:cubicBezTo>
                    <a:pt x="1905" y="144"/>
                    <a:pt x="1763" y="1"/>
                    <a:pt x="159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3" name="Google Shape;20483;p89"/>
          <p:cNvGrpSpPr/>
          <p:nvPr/>
        </p:nvGrpSpPr>
        <p:grpSpPr>
          <a:xfrm>
            <a:off x="7019541" y="2491257"/>
            <a:ext cx="346001" cy="346748"/>
            <a:chOff x="7019541" y="2491257"/>
            <a:chExt cx="346001" cy="346748"/>
          </a:xfrm>
        </p:grpSpPr>
        <p:sp>
          <p:nvSpPr>
            <p:cNvPr id="20484" name="Google Shape;20484;p89"/>
            <p:cNvSpPr/>
            <p:nvPr/>
          </p:nvSpPr>
          <p:spPr>
            <a:xfrm>
              <a:off x="7236835" y="2502031"/>
              <a:ext cx="20060" cy="41641"/>
            </a:xfrm>
            <a:custGeom>
              <a:rect b="b" l="l" r="r" t="t"/>
              <a:pathLst>
                <a:path extrusionOk="0" h="1287" w="620">
                  <a:moveTo>
                    <a:pt x="0" y="0"/>
                  </a:moveTo>
                  <a:lnTo>
                    <a:pt x="0" y="1286"/>
                  </a:lnTo>
                  <a:lnTo>
                    <a:pt x="619" y="1286"/>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89"/>
            <p:cNvSpPr/>
            <p:nvPr/>
          </p:nvSpPr>
          <p:spPr>
            <a:xfrm>
              <a:off x="7127412" y="2502031"/>
              <a:ext cx="20837" cy="41641"/>
            </a:xfrm>
            <a:custGeom>
              <a:rect b="b" l="l" r="r" t="t"/>
              <a:pathLst>
                <a:path extrusionOk="0" h="1287" w="644">
                  <a:moveTo>
                    <a:pt x="0" y="0"/>
                  </a:moveTo>
                  <a:lnTo>
                    <a:pt x="0" y="1286"/>
                  </a:lnTo>
                  <a:lnTo>
                    <a:pt x="643" y="1286"/>
                  </a:lnTo>
                  <a:lnTo>
                    <a:pt x="64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89"/>
            <p:cNvSpPr/>
            <p:nvPr/>
          </p:nvSpPr>
          <p:spPr>
            <a:xfrm>
              <a:off x="7099684" y="2491257"/>
              <a:ext cx="184941" cy="20060"/>
            </a:xfrm>
            <a:custGeom>
              <a:rect b="b" l="l" r="r" t="t"/>
              <a:pathLst>
                <a:path extrusionOk="0" h="620" w="5716">
                  <a:moveTo>
                    <a:pt x="334" y="0"/>
                  </a:moveTo>
                  <a:cubicBezTo>
                    <a:pt x="143" y="0"/>
                    <a:pt x="0" y="167"/>
                    <a:pt x="24" y="357"/>
                  </a:cubicBezTo>
                  <a:cubicBezTo>
                    <a:pt x="72" y="500"/>
                    <a:pt x="214" y="619"/>
                    <a:pt x="357" y="619"/>
                  </a:cubicBezTo>
                  <a:lnTo>
                    <a:pt x="5358" y="619"/>
                  </a:lnTo>
                  <a:cubicBezTo>
                    <a:pt x="5573" y="619"/>
                    <a:pt x="5716" y="476"/>
                    <a:pt x="5668" y="262"/>
                  </a:cubicBezTo>
                  <a:cubicBezTo>
                    <a:pt x="5620" y="119"/>
                    <a:pt x="5477" y="0"/>
                    <a:pt x="533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89"/>
            <p:cNvSpPr/>
            <p:nvPr/>
          </p:nvSpPr>
          <p:spPr>
            <a:xfrm>
              <a:off x="7192121" y="2491257"/>
              <a:ext cx="91726" cy="20060"/>
            </a:xfrm>
            <a:custGeom>
              <a:rect b="b" l="l" r="r" t="t"/>
              <a:pathLst>
                <a:path extrusionOk="0" h="620" w="2835">
                  <a:moveTo>
                    <a:pt x="1" y="0"/>
                  </a:moveTo>
                  <a:lnTo>
                    <a:pt x="1" y="619"/>
                  </a:lnTo>
                  <a:lnTo>
                    <a:pt x="2501" y="619"/>
                  </a:lnTo>
                  <a:cubicBezTo>
                    <a:pt x="2692" y="619"/>
                    <a:pt x="2835" y="476"/>
                    <a:pt x="2811" y="262"/>
                  </a:cubicBezTo>
                  <a:cubicBezTo>
                    <a:pt x="2811" y="119"/>
                    <a:pt x="2692" y="0"/>
                    <a:pt x="250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89"/>
            <p:cNvSpPr/>
            <p:nvPr/>
          </p:nvSpPr>
          <p:spPr>
            <a:xfrm>
              <a:off x="7019541" y="2614528"/>
              <a:ext cx="102501" cy="223476"/>
            </a:xfrm>
            <a:custGeom>
              <a:rect b="b" l="l" r="r" t="t"/>
              <a:pathLst>
                <a:path extrusionOk="0" h="6907" w="3168">
                  <a:moveTo>
                    <a:pt x="334" y="0"/>
                  </a:moveTo>
                  <a:cubicBezTo>
                    <a:pt x="167" y="0"/>
                    <a:pt x="0" y="143"/>
                    <a:pt x="0" y="334"/>
                  </a:cubicBezTo>
                  <a:lnTo>
                    <a:pt x="0" y="6573"/>
                  </a:lnTo>
                  <a:cubicBezTo>
                    <a:pt x="0" y="6764"/>
                    <a:pt x="167" y="6907"/>
                    <a:pt x="334" y="6907"/>
                  </a:cubicBezTo>
                  <a:lnTo>
                    <a:pt x="2834" y="6907"/>
                  </a:lnTo>
                  <a:cubicBezTo>
                    <a:pt x="3025" y="6907"/>
                    <a:pt x="3144" y="6764"/>
                    <a:pt x="3168" y="6573"/>
                  </a:cubicBezTo>
                  <a:lnTo>
                    <a:pt x="3168" y="334"/>
                  </a:lnTo>
                  <a:cubicBezTo>
                    <a:pt x="3168" y="143"/>
                    <a:pt x="3025" y="0"/>
                    <a:pt x="283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89"/>
            <p:cNvSpPr/>
            <p:nvPr/>
          </p:nvSpPr>
          <p:spPr>
            <a:xfrm>
              <a:off x="7060373" y="2654570"/>
              <a:ext cx="20837" cy="21613"/>
            </a:xfrm>
            <a:custGeom>
              <a:rect b="b" l="l" r="r" t="t"/>
              <a:pathLst>
                <a:path extrusionOk="0" h="668" w="644">
                  <a:moveTo>
                    <a:pt x="310" y="1"/>
                  </a:moveTo>
                  <a:cubicBezTo>
                    <a:pt x="143" y="1"/>
                    <a:pt x="1" y="144"/>
                    <a:pt x="1" y="334"/>
                  </a:cubicBezTo>
                  <a:cubicBezTo>
                    <a:pt x="1" y="525"/>
                    <a:pt x="143"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89"/>
            <p:cNvSpPr/>
            <p:nvPr/>
          </p:nvSpPr>
          <p:spPr>
            <a:xfrm>
              <a:off x="7060373" y="2695401"/>
              <a:ext cx="20837" cy="20837"/>
            </a:xfrm>
            <a:custGeom>
              <a:rect b="b" l="l" r="r" t="t"/>
              <a:pathLst>
                <a:path extrusionOk="0" h="644" w="644">
                  <a:moveTo>
                    <a:pt x="310" y="1"/>
                  </a:moveTo>
                  <a:cubicBezTo>
                    <a:pt x="143" y="1"/>
                    <a:pt x="1" y="144"/>
                    <a:pt x="1" y="310"/>
                  </a:cubicBezTo>
                  <a:cubicBezTo>
                    <a:pt x="1" y="501"/>
                    <a:pt x="143"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89"/>
            <p:cNvSpPr/>
            <p:nvPr/>
          </p:nvSpPr>
          <p:spPr>
            <a:xfrm>
              <a:off x="7060373" y="2735488"/>
              <a:ext cx="20837" cy="21613"/>
            </a:xfrm>
            <a:custGeom>
              <a:rect b="b" l="l" r="r" t="t"/>
              <a:pathLst>
                <a:path extrusionOk="0" h="668" w="644">
                  <a:moveTo>
                    <a:pt x="310" y="0"/>
                  </a:moveTo>
                  <a:cubicBezTo>
                    <a:pt x="143" y="0"/>
                    <a:pt x="1" y="143"/>
                    <a:pt x="1" y="334"/>
                  </a:cubicBezTo>
                  <a:cubicBezTo>
                    <a:pt x="1" y="524"/>
                    <a:pt x="143"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89"/>
            <p:cNvSpPr/>
            <p:nvPr/>
          </p:nvSpPr>
          <p:spPr>
            <a:xfrm>
              <a:off x="7060373" y="2777011"/>
              <a:ext cx="20060" cy="60989"/>
            </a:xfrm>
            <a:custGeom>
              <a:rect b="b" l="l" r="r" t="t"/>
              <a:pathLst>
                <a:path extrusionOk="0" h="1885" w="620">
                  <a:moveTo>
                    <a:pt x="304" y="1"/>
                  </a:moveTo>
                  <a:cubicBezTo>
                    <a:pt x="290"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89"/>
            <p:cNvSpPr/>
            <p:nvPr/>
          </p:nvSpPr>
          <p:spPr>
            <a:xfrm>
              <a:off x="7263786" y="2614528"/>
              <a:ext cx="101756" cy="223476"/>
            </a:xfrm>
            <a:custGeom>
              <a:rect b="b" l="l" r="r" t="t"/>
              <a:pathLst>
                <a:path extrusionOk="0" h="6907" w="3145">
                  <a:moveTo>
                    <a:pt x="310" y="0"/>
                  </a:moveTo>
                  <a:cubicBezTo>
                    <a:pt x="144" y="0"/>
                    <a:pt x="1" y="143"/>
                    <a:pt x="1" y="334"/>
                  </a:cubicBezTo>
                  <a:lnTo>
                    <a:pt x="1" y="6573"/>
                  </a:lnTo>
                  <a:cubicBezTo>
                    <a:pt x="1" y="6764"/>
                    <a:pt x="144" y="6907"/>
                    <a:pt x="310" y="6907"/>
                  </a:cubicBezTo>
                  <a:lnTo>
                    <a:pt x="2811" y="6907"/>
                  </a:lnTo>
                  <a:cubicBezTo>
                    <a:pt x="3001" y="6907"/>
                    <a:pt x="3120" y="6764"/>
                    <a:pt x="3144" y="6573"/>
                  </a:cubicBezTo>
                  <a:lnTo>
                    <a:pt x="3144" y="334"/>
                  </a:lnTo>
                  <a:cubicBezTo>
                    <a:pt x="3144" y="143"/>
                    <a:pt x="3001" y="0"/>
                    <a:pt x="281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89"/>
            <p:cNvSpPr/>
            <p:nvPr/>
          </p:nvSpPr>
          <p:spPr>
            <a:xfrm>
              <a:off x="7303841" y="2654582"/>
              <a:ext cx="20837" cy="21613"/>
            </a:xfrm>
            <a:custGeom>
              <a:rect b="b" l="l" r="r" t="t"/>
              <a:pathLst>
                <a:path extrusionOk="0" h="668" w="644">
                  <a:moveTo>
                    <a:pt x="334" y="1"/>
                  </a:moveTo>
                  <a:cubicBezTo>
                    <a:pt x="144" y="1"/>
                    <a:pt x="1" y="144"/>
                    <a:pt x="1" y="334"/>
                  </a:cubicBezTo>
                  <a:cubicBezTo>
                    <a:pt x="1" y="525"/>
                    <a:pt x="144" y="668"/>
                    <a:pt x="334" y="668"/>
                  </a:cubicBezTo>
                  <a:cubicBezTo>
                    <a:pt x="501" y="668"/>
                    <a:pt x="644" y="525"/>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89"/>
            <p:cNvSpPr/>
            <p:nvPr/>
          </p:nvSpPr>
          <p:spPr>
            <a:xfrm>
              <a:off x="7303841" y="2695414"/>
              <a:ext cx="20837" cy="20837"/>
            </a:xfrm>
            <a:custGeom>
              <a:rect b="b" l="l" r="r" t="t"/>
              <a:pathLst>
                <a:path extrusionOk="0" h="644" w="644">
                  <a:moveTo>
                    <a:pt x="334" y="1"/>
                  </a:moveTo>
                  <a:cubicBezTo>
                    <a:pt x="144" y="1"/>
                    <a:pt x="1" y="144"/>
                    <a:pt x="1" y="310"/>
                  </a:cubicBezTo>
                  <a:cubicBezTo>
                    <a:pt x="1" y="501"/>
                    <a:pt x="144" y="644"/>
                    <a:pt x="334" y="644"/>
                  </a:cubicBezTo>
                  <a:cubicBezTo>
                    <a:pt x="501" y="644"/>
                    <a:pt x="644" y="501"/>
                    <a:pt x="644" y="310"/>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89"/>
            <p:cNvSpPr/>
            <p:nvPr/>
          </p:nvSpPr>
          <p:spPr>
            <a:xfrm>
              <a:off x="7303841" y="2735501"/>
              <a:ext cx="20837" cy="21613"/>
            </a:xfrm>
            <a:custGeom>
              <a:rect b="b" l="l" r="r" t="t"/>
              <a:pathLst>
                <a:path extrusionOk="0" h="668" w="644">
                  <a:moveTo>
                    <a:pt x="334" y="0"/>
                  </a:moveTo>
                  <a:cubicBezTo>
                    <a:pt x="144" y="0"/>
                    <a:pt x="1" y="143"/>
                    <a:pt x="1" y="334"/>
                  </a:cubicBezTo>
                  <a:cubicBezTo>
                    <a:pt x="1" y="524"/>
                    <a:pt x="144" y="667"/>
                    <a:pt x="334" y="667"/>
                  </a:cubicBezTo>
                  <a:cubicBezTo>
                    <a:pt x="501" y="667"/>
                    <a:pt x="644" y="524"/>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89"/>
            <p:cNvSpPr/>
            <p:nvPr/>
          </p:nvSpPr>
          <p:spPr>
            <a:xfrm>
              <a:off x="7303841" y="2777011"/>
              <a:ext cx="20092" cy="60989"/>
            </a:xfrm>
            <a:custGeom>
              <a:rect b="b" l="l" r="r" t="t"/>
              <a:pathLst>
                <a:path extrusionOk="0" h="1885" w="621">
                  <a:moveTo>
                    <a:pt x="304" y="1"/>
                  </a:moveTo>
                  <a:cubicBezTo>
                    <a:pt x="291"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89"/>
            <p:cNvSpPr/>
            <p:nvPr/>
          </p:nvSpPr>
          <p:spPr>
            <a:xfrm>
              <a:off x="7100428" y="2533609"/>
              <a:ext cx="184197" cy="304396"/>
            </a:xfrm>
            <a:custGeom>
              <a:rect b="b" l="l" r="r" t="t"/>
              <a:pathLst>
                <a:path extrusionOk="0" h="9408" w="5693">
                  <a:moveTo>
                    <a:pt x="334" y="1"/>
                  </a:moveTo>
                  <a:cubicBezTo>
                    <a:pt x="168" y="1"/>
                    <a:pt x="1" y="144"/>
                    <a:pt x="1" y="334"/>
                  </a:cubicBezTo>
                  <a:lnTo>
                    <a:pt x="1" y="9408"/>
                  </a:lnTo>
                  <a:lnTo>
                    <a:pt x="5693" y="9408"/>
                  </a:lnTo>
                  <a:lnTo>
                    <a:pt x="5693" y="334"/>
                  </a:lnTo>
                  <a:cubicBezTo>
                    <a:pt x="5693" y="144"/>
                    <a:pt x="5550" y="1"/>
                    <a:pt x="535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89"/>
            <p:cNvSpPr/>
            <p:nvPr/>
          </p:nvSpPr>
          <p:spPr>
            <a:xfrm>
              <a:off x="7192121" y="2533609"/>
              <a:ext cx="91726" cy="304396"/>
            </a:xfrm>
            <a:custGeom>
              <a:rect b="b" l="l" r="r" t="t"/>
              <a:pathLst>
                <a:path extrusionOk="0" h="9408" w="2835">
                  <a:moveTo>
                    <a:pt x="1" y="1"/>
                  </a:moveTo>
                  <a:lnTo>
                    <a:pt x="1" y="9408"/>
                  </a:lnTo>
                  <a:lnTo>
                    <a:pt x="2835" y="9408"/>
                  </a:lnTo>
                  <a:lnTo>
                    <a:pt x="2835" y="334"/>
                  </a:lnTo>
                  <a:cubicBezTo>
                    <a:pt x="2835" y="144"/>
                    <a:pt x="2692"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89"/>
            <p:cNvSpPr/>
            <p:nvPr/>
          </p:nvSpPr>
          <p:spPr>
            <a:xfrm>
              <a:off x="7148992" y="2735501"/>
              <a:ext cx="88620" cy="102501"/>
            </a:xfrm>
            <a:custGeom>
              <a:rect b="b" l="l" r="r" t="t"/>
              <a:pathLst>
                <a:path extrusionOk="0" h="3168" w="2739">
                  <a:moveTo>
                    <a:pt x="334" y="0"/>
                  </a:moveTo>
                  <a:cubicBezTo>
                    <a:pt x="143" y="0"/>
                    <a:pt x="0" y="167"/>
                    <a:pt x="0" y="334"/>
                  </a:cubicBezTo>
                  <a:lnTo>
                    <a:pt x="0" y="3168"/>
                  </a:lnTo>
                  <a:lnTo>
                    <a:pt x="2739" y="3168"/>
                  </a:lnTo>
                  <a:lnTo>
                    <a:pt x="2739" y="334"/>
                  </a:lnTo>
                  <a:cubicBezTo>
                    <a:pt x="2739" y="167"/>
                    <a:pt x="2596" y="0"/>
                    <a:pt x="2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89"/>
            <p:cNvSpPr/>
            <p:nvPr/>
          </p:nvSpPr>
          <p:spPr>
            <a:xfrm>
              <a:off x="7192121" y="2735501"/>
              <a:ext cx="44747" cy="101724"/>
            </a:xfrm>
            <a:custGeom>
              <a:rect b="b" l="l" r="r" t="t"/>
              <a:pathLst>
                <a:path extrusionOk="0" h="3144" w="1383">
                  <a:moveTo>
                    <a:pt x="1" y="0"/>
                  </a:moveTo>
                  <a:lnTo>
                    <a:pt x="1" y="3144"/>
                  </a:lnTo>
                  <a:lnTo>
                    <a:pt x="1382" y="3144"/>
                  </a:lnTo>
                  <a:lnTo>
                    <a:pt x="1382" y="310"/>
                  </a:lnTo>
                  <a:cubicBezTo>
                    <a:pt x="1382" y="167"/>
                    <a:pt x="1215" y="0"/>
                    <a:pt x="1049"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89"/>
            <p:cNvSpPr/>
            <p:nvPr/>
          </p:nvSpPr>
          <p:spPr>
            <a:xfrm>
              <a:off x="7181347" y="2573696"/>
              <a:ext cx="21613" cy="21613"/>
            </a:xfrm>
            <a:custGeom>
              <a:rect b="b" l="l" r="r" t="t"/>
              <a:pathLst>
                <a:path extrusionOk="0" h="668" w="668">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89"/>
            <p:cNvSpPr/>
            <p:nvPr/>
          </p:nvSpPr>
          <p:spPr>
            <a:xfrm>
              <a:off x="7222178" y="2573696"/>
              <a:ext cx="20837" cy="21613"/>
            </a:xfrm>
            <a:custGeom>
              <a:rect b="b" l="l" r="r" t="t"/>
              <a:pathLst>
                <a:path extrusionOk="0" h="668" w="644">
                  <a:moveTo>
                    <a:pt x="310" y="0"/>
                  </a:moveTo>
                  <a:cubicBezTo>
                    <a:pt x="144" y="0"/>
                    <a:pt x="1" y="143"/>
                    <a:pt x="1" y="334"/>
                  </a:cubicBezTo>
                  <a:cubicBezTo>
                    <a:pt x="1" y="524"/>
                    <a:pt x="144"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89"/>
            <p:cNvSpPr/>
            <p:nvPr/>
          </p:nvSpPr>
          <p:spPr>
            <a:xfrm>
              <a:off x="7141292" y="2573696"/>
              <a:ext cx="20837" cy="21613"/>
            </a:xfrm>
            <a:custGeom>
              <a:rect b="b" l="l" r="r" t="t"/>
              <a:pathLst>
                <a:path extrusionOk="0" h="668" w="644">
                  <a:moveTo>
                    <a:pt x="334" y="0"/>
                  </a:moveTo>
                  <a:cubicBezTo>
                    <a:pt x="143" y="0"/>
                    <a:pt x="0" y="143"/>
                    <a:pt x="0" y="334"/>
                  </a:cubicBezTo>
                  <a:cubicBezTo>
                    <a:pt x="0" y="524"/>
                    <a:pt x="143" y="667"/>
                    <a:pt x="334" y="667"/>
                  </a:cubicBezTo>
                  <a:cubicBezTo>
                    <a:pt x="500" y="667"/>
                    <a:pt x="643" y="524"/>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89"/>
            <p:cNvSpPr/>
            <p:nvPr/>
          </p:nvSpPr>
          <p:spPr>
            <a:xfrm>
              <a:off x="7181347" y="2614528"/>
              <a:ext cx="21613" cy="20837"/>
            </a:xfrm>
            <a:custGeom>
              <a:rect b="b" l="l" r="r" t="t"/>
              <a:pathLst>
                <a:path extrusionOk="0" h="644" w="668">
                  <a:moveTo>
                    <a:pt x="334" y="0"/>
                  </a:moveTo>
                  <a:cubicBezTo>
                    <a:pt x="143" y="0"/>
                    <a:pt x="0" y="143"/>
                    <a:pt x="0" y="334"/>
                  </a:cubicBezTo>
                  <a:cubicBezTo>
                    <a:pt x="0" y="500"/>
                    <a:pt x="143" y="643"/>
                    <a:pt x="334" y="643"/>
                  </a:cubicBezTo>
                  <a:cubicBezTo>
                    <a:pt x="524" y="643"/>
                    <a:pt x="667" y="500"/>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89"/>
            <p:cNvSpPr/>
            <p:nvPr/>
          </p:nvSpPr>
          <p:spPr>
            <a:xfrm>
              <a:off x="7222178" y="2614528"/>
              <a:ext cx="20837" cy="20837"/>
            </a:xfrm>
            <a:custGeom>
              <a:rect b="b" l="l" r="r" t="t"/>
              <a:pathLst>
                <a:path extrusionOk="0" h="644" w="644">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89"/>
            <p:cNvSpPr/>
            <p:nvPr/>
          </p:nvSpPr>
          <p:spPr>
            <a:xfrm>
              <a:off x="7141292" y="2614528"/>
              <a:ext cx="20837" cy="20837"/>
            </a:xfrm>
            <a:custGeom>
              <a:rect b="b" l="l" r="r" t="t"/>
              <a:pathLst>
                <a:path extrusionOk="0" h="644" w="644">
                  <a:moveTo>
                    <a:pt x="334" y="0"/>
                  </a:moveTo>
                  <a:cubicBezTo>
                    <a:pt x="143" y="0"/>
                    <a:pt x="0" y="143"/>
                    <a:pt x="0" y="334"/>
                  </a:cubicBezTo>
                  <a:cubicBezTo>
                    <a:pt x="0" y="500"/>
                    <a:pt x="143" y="643"/>
                    <a:pt x="334" y="643"/>
                  </a:cubicBezTo>
                  <a:cubicBezTo>
                    <a:pt x="500" y="643"/>
                    <a:pt x="643" y="500"/>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89"/>
            <p:cNvSpPr/>
            <p:nvPr/>
          </p:nvSpPr>
          <p:spPr>
            <a:xfrm>
              <a:off x="7181347" y="2654582"/>
              <a:ext cx="21613" cy="21613"/>
            </a:xfrm>
            <a:custGeom>
              <a:rect b="b" l="l" r="r" t="t"/>
              <a:pathLst>
                <a:path extrusionOk="0" h="668" w="668">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89"/>
            <p:cNvSpPr/>
            <p:nvPr/>
          </p:nvSpPr>
          <p:spPr>
            <a:xfrm>
              <a:off x="7222178" y="2654582"/>
              <a:ext cx="20837" cy="21613"/>
            </a:xfrm>
            <a:custGeom>
              <a:rect b="b" l="l" r="r" t="t"/>
              <a:pathLst>
                <a:path extrusionOk="0" h="668" w="644">
                  <a:moveTo>
                    <a:pt x="310" y="1"/>
                  </a:moveTo>
                  <a:cubicBezTo>
                    <a:pt x="144" y="1"/>
                    <a:pt x="1" y="144"/>
                    <a:pt x="1" y="334"/>
                  </a:cubicBezTo>
                  <a:cubicBezTo>
                    <a:pt x="1" y="525"/>
                    <a:pt x="144"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89"/>
            <p:cNvSpPr/>
            <p:nvPr/>
          </p:nvSpPr>
          <p:spPr>
            <a:xfrm>
              <a:off x="7141292" y="2654582"/>
              <a:ext cx="20837" cy="21613"/>
            </a:xfrm>
            <a:custGeom>
              <a:rect b="b" l="l" r="r" t="t"/>
              <a:pathLst>
                <a:path extrusionOk="0" h="668" w="644">
                  <a:moveTo>
                    <a:pt x="334" y="1"/>
                  </a:moveTo>
                  <a:cubicBezTo>
                    <a:pt x="143" y="1"/>
                    <a:pt x="0" y="144"/>
                    <a:pt x="0" y="334"/>
                  </a:cubicBezTo>
                  <a:cubicBezTo>
                    <a:pt x="0" y="525"/>
                    <a:pt x="143" y="668"/>
                    <a:pt x="334" y="668"/>
                  </a:cubicBezTo>
                  <a:cubicBezTo>
                    <a:pt x="500" y="668"/>
                    <a:pt x="643" y="525"/>
                    <a:pt x="643" y="334"/>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89"/>
            <p:cNvSpPr/>
            <p:nvPr/>
          </p:nvSpPr>
          <p:spPr>
            <a:xfrm>
              <a:off x="7181347" y="2695414"/>
              <a:ext cx="21613" cy="20837"/>
            </a:xfrm>
            <a:custGeom>
              <a:rect b="b" l="l" r="r" t="t"/>
              <a:pathLst>
                <a:path extrusionOk="0" h="644" w="668">
                  <a:moveTo>
                    <a:pt x="334" y="1"/>
                  </a:moveTo>
                  <a:cubicBezTo>
                    <a:pt x="143" y="1"/>
                    <a:pt x="0" y="144"/>
                    <a:pt x="0" y="310"/>
                  </a:cubicBezTo>
                  <a:cubicBezTo>
                    <a:pt x="0" y="501"/>
                    <a:pt x="143" y="644"/>
                    <a:pt x="334" y="644"/>
                  </a:cubicBezTo>
                  <a:cubicBezTo>
                    <a:pt x="524" y="644"/>
                    <a:pt x="667" y="501"/>
                    <a:pt x="667" y="310"/>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89"/>
            <p:cNvSpPr/>
            <p:nvPr/>
          </p:nvSpPr>
          <p:spPr>
            <a:xfrm>
              <a:off x="7222178" y="2695414"/>
              <a:ext cx="20837" cy="20837"/>
            </a:xfrm>
            <a:custGeom>
              <a:rect b="b" l="l" r="r" t="t"/>
              <a:pathLst>
                <a:path extrusionOk="0" h="644" w="644">
                  <a:moveTo>
                    <a:pt x="310" y="1"/>
                  </a:moveTo>
                  <a:cubicBezTo>
                    <a:pt x="144" y="1"/>
                    <a:pt x="1" y="144"/>
                    <a:pt x="1" y="310"/>
                  </a:cubicBezTo>
                  <a:cubicBezTo>
                    <a:pt x="1" y="501"/>
                    <a:pt x="144"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89"/>
            <p:cNvSpPr/>
            <p:nvPr/>
          </p:nvSpPr>
          <p:spPr>
            <a:xfrm>
              <a:off x="7141292" y="2695414"/>
              <a:ext cx="20837" cy="20837"/>
            </a:xfrm>
            <a:custGeom>
              <a:rect b="b" l="l" r="r" t="t"/>
              <a:pathLst>
                <a:path extrusionOk="0" h="644" w="644">
                  <a:moveTo>
                    <a:pt x="334" y="1"/>
                  </a:moveTo>
                  <a:cubicBezTo>
                    <a:pt x="143" y="1"/>
                    <a:pt x="0" y="144"/>
                    <a:pt x="0" y="310"/>
                  </a:cubicBezTo>
                  <a:cubicBezTo>
                    <a:pt x="0" y="501"/>
                    <a:pt x="143" y="644"/>
                    <a:pt x="334" y="644"/>
                  </a:cubicBezTo>
                  <a:cubicBezTo>
                    <a:pt x="500" y="644"/>
                    <a:pt x="643" y="501"/>
                    <a:pt x="643" y="310"/>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89"/>
            <p:cNvSpPr/>
            <p:nvPr/>
          </p:nvSpPr>
          <p:spPr>
            <a:xfrm>
              <a:off x="7169020" y="2756305"/>
              <a:ext cx="47044" cy="80920"/>
            </a:xfrm>
            <a:custGeom>
              <a:rect b="b" l="l" r="r" t="t"/>
              <a:pathLst>
                <a:path extrusionOk="0" h="2501" w="1454">
                  <a:moveTo>
                    <a:pt x="0" y="0"/>
                  </a:moveTo>
                  <a:lnTo>
                    <a:pt x="0" y="2501"/>
                  </a:lnTo>
                  <a:lnTo>
                    <a:pt x="1453" y="2501"/>
                  </a:lnTo>
                  <a:lnTo>
                    <a:pt x="1453"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89"/>
            <p:cNvSpPr/>
            <p:nvPr/>
          </p:nvSpPr>
          <p:spPr>
            <a:xfrm>
              <a:off x="7192121" y="2573696"/>
              <a:ext cx="10839" cy="20837"/>
            </a:xfrm>
            <a:custGeom>
              <a:rect b="b" l="l" r="r" t="t"/>
              <a:pathLst>
                <a:path extrusionOk="0" h="644" w="335">
                  <a:moveTo>
                    <a:pt x="1" y="0"/>
                  </a:moveTo>
                  <a:lnTo>
                    <a:pt x="1" y="643"/>
                  </a:lnTo>
                  <a:cubicBezTo>
                    <a:pt x="191" y="643"/>
                    <a:pt x="334" y="500"/>
                    <a:pt x="334" y="334"/>
                  </a:cubicBezTo>
                  <a:cubicBezTo>
                    <a:pt x="334" y="167"/>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89"/>
            <p:cNvSpPr/>
            <p:nvPr/>
          </p:nvSpPr>
          <p:spPr>
            <a:xfrm>
              <a:off x="7192121" y="2614528"/>
              <a:ext cx="10839" cy="20060"/>
            </a:xfrm>
            <a:custGeom>
              <a:rect b="b" l="l" r="r" t="t"/>
              <a:pathLst>
                <a:path extrusionOk="0" h="620" w="335">
                  <a:moveTo>
                    <a:pt x="1" y="0"/>
                  </a:moveTo>
                  <a:lnTo>
                    <a:pt x="1" y="620"/>
                  </a:lnTo>
                  <a:cubicBezTo>
                    <a:pt x="191" y="620"/>
                    <a:pt x="334" y="500"/>
                    <a:pt x="334" y="334"/>
                  </a:cubicBezTo>
                  <a:cubicBezTo>
                    <a:pt x="334" y="143"/>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89"/>
            <p:cNvSpPr/>
            <p:nvPr/>
          </p:nvSpPr>
          <p:spPr>
            <a:xfrm>
              <a:off x="7192121" y="2654582"/>
              <a:ext cx="10839" cy="20837"/>
            </a:xfrm>
            <a:custGeom>
              <a:rect b="b" l="l" r="r" t="t"/>
              <a:pathLst>
                <a:path extrusionOk="0" h="644" w="335">
                  <a:moveTo>
                    <a:pt x="1" y="1"/>
                  </a:moveTo>
                  <a:lnTo>
                    <a:pt x="1" y="644"/>
                  </a:lnTo>
                  <a:cubicBezTo>
                    <a:pt x="191" y="644"/>
                    <a:pt x="334" y="525"/>
                    <a:pt x="334" y="334"/>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89"/>
            <p:cNvSpPr/>
            <p:nvPr/>
          </p:nvSpPr>
          <p:spPr>
            <a:xfrm>
              <a:off x="7192121" y="2695414"/>
              <a:ext cx="10839" cy="20157"/>
            </a:xfrm>
            <a:custGeom>
              <a:rect b="b" l="l" r="r" t="t"/>
              <a:pathLst>
                <a:path extrusionOk="0" h="623" w="335">
                  <a:moveTo>
                    <a:pt x="1" y="1"/>
                  </a:moveTo>
                  <a:lnTo>
                    <a:pt x="1" y="620"/>
                  </a:lnTo>
                  <a:cubicBezTo>
                    <a:pt x="15" y="622"/>
                    <a:pt x="29" y="623"/>
                    <a:pt x="42" y="623"/>
                  </a:cubicBezTo>
                  <a:cubicBezTo>
                    <a:pt x="212" y="623"/>
                    <a:pt x="334" y="487"/>
                    <a:pt x="334" y="310"/>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89"/>
            <p:cNvSpPr/>
            <p:nvPr/>
          </p:nvSpPr>
          <p:spPr>
            <a:xfrm>
              <a:off x="7192121" y="2756305"/>
              <a:ext cx="23943" cy="80920"/>
            </a:xfrm>
            <a:custGeom>
              <a:rect b="b" l="l" r="r" t="t"/>
              <a:pathLst>
                <a:path extrusionOk="0" h="2501" w="740">
                  <a:moveTo>
                    <a:pt x="1" y="0"/>
                  </a:moveTo>
                  <a:lnTo>
                    <a:pt x="1" y="2501"/>
                  </a:lnTo>
                  <a:lnTo>
                    <a:pt x="739" y="2501"/>
                  </a:lnTo>
                  <a:lnTo>
                    <a:pt x="73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0" name="Google Shape;20520;p89"/>
          <p:cNvGrpSpPr/>
          <p:nvPr/>
        </p:nvGrpSpPr>
        <p:grpSpPr>
          <a:xfrm>
            <a:off x="6268300" y="2504329"/>
            <a:ext cx="346749" cy="319793"/>
            <a:chOff x="6268300" y="2504329"/>
            <a:chExt cx="346749" cy="319793"/>
          </a:xfrm>
        </p:grpSpPr>
        <p:sp>
          <p:nvSpPr>
            <p:cNvPr id="20521" name="Google Shape;20521;p89"/>
            <p:cNvSpPr/>
            <p:nvPr/>
          </p:nvSpPr>
          <p:spPr>
            <a:xfrm>
              <a:off x="6493294" y="2602977"/>
              <a:ext cx="74772" cy="61669"/>
            </a:xfrm>
            <a:custGeom>
              <a:rect b="b" l="l" r="r" t="t"/>
              <a:pathLst>
                <a:path extrusionOk="0" h="1906" w="2311">
                  <a:moveTo>
                    <a:pt x="524" y="0"/>
                  </a:moveTo>
                  <a:cubicBezTo>
                    <a:pt x="381" y="0"/>
                    <a:pt x="262" y="119"/>
                    <a:pt x="238" y="262"/>
                  </a:cubicBezTo>
                  <a:lnTo>
                    <a:pt x="24" y="1524"/>
                  </a:lnTo>
                  <a:cubicBezTo>
                    <a:pt x="0" y="1643"/>
                    <a:pt x="24" y="1715"/>
                    <a:pt x="72" y="1786"/>
                  </a:cubicBezTo>
                  <a:cubicBezTo>
                    <a:pt x="143" y="1881"/>
                    <a:pt x="238" y="1905"/>
                    <a:pt x="310" y="1905"/>
                  </a:cubicBezTo>
                  <a:lnTo>
                    <a:pt x="1977" y="1905"/>
                  </a:lnTo>
                  <a:cubicBezTo>
                    <a:pt x="2072" y="1905"/>
                    <a:pt x="2167" y="1881"/>
                    <a:pt x="2215" y="1786"/>
                  </a:cubicBezTo>
                  <a:cubicBezTo>
                    <a:pt x="2286" y="1691"/>
                    <a:pt x="2310" y="1596"/>
                    <a:pt x="2286" y="1524"/>
                  </a:cubicBezTo>
                  <a:lnTo>
                    <a:pt x="2072" y="262"/>
                  </a:lnTo>
                  <a:cubicBezTo>
                    <a:pt x="2072" y="119"/>
                    <a:pt x="1929" y="0"/>
                    <a:pt x="178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89"/>
            <p:cNvSpPr/>
            <p:nvPr/>
          </p:nvSpPr>
          <p:spPr>
            <a:xfrm>
              <a:off x="6531796" y="2603721"/>
              <a:ext cx="37014" cy="60924"/>
            </a:xfrm>
            <a:custGeom>
              <a:rect b="b" l="l" r="r" t="t"/>
              <a:pathLst>
                <a:path extrusionOk="0" h="1883" w="1144">
                  <a:moveTo>
                    <a:pt x="1" y="1"/>
                  </a:moveTo>
                  <a:lnTo>
                    <a:pt x="1" y="1882"/>
                  </a:lnTo>
                  <a:lnTo>
                    <a:pt x="811" y="1882"/>
                  </a:lnTo>
                  <a:cubicBezTo>
                    <a:pt x="906" y="1882"/>
                    <a:pt x="1001" y="1858"/>
                    <a:pt x="1049" y="1763"/>
                  </a:cubicBezTo>
                  <a:cubicBezTo>
                    <a:pt x="1120" y="1692"/>
                    <a:pt x="1144" y="1620"/>
                    <a:pt x="1120" y="1501"/>
                  </a:cubicBezTo>
                  <a:lnTo>
                    <a:pt x="906" y="263"/>
                  </a:lnTo>
                  <a:cubicBezTo>
                    <a:pt x="882" y="120"/>
                    <a:pt x="763" y="1"/>
                    <a:pt x="620"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89"/>
            <p:cNvSpPr/>
            <p:nvPr/>
          </p:nvSpPr>
          <p:spPr>
            <a:xfrm>
              <a:off x="6445506" y="2504329"/>
              <a:ext cx="169540" cy="115637"/>
            </a:xfrm>
            <a:custGeom>
              <a:rect b="b" l="l" r="r" t="t"/>
              <a:pathLst>
                <a:path extrusionOk="0" h="3574" w="5240">
                  <a:moveTo>
                    <a:pt x="334" y="1"/>
                  </a:moveTo>
                  <a:cubicBezTo>
                    <a:pt x="167" y="1"/>
                    <a:pt x="1" y="144"/>
                    <a:pt x="1" y="334"/>
                  </a:cubicBezTo>
                  <a:lnTo>
                    <a:pt x="1" y="3240"/>
                  </a:lnTo>
                  <a:cubicBezTo>
                    <a:pt x="1" y="3430"/>
                    <a:pt x="167" y="3573"/>
                    <a:pt x="334" y="3573"/>
                  </a:cubicBezTo>
                  <a:lnTo>
                    <a:pt x="4930" y="3573"/>
                  </a:lnTo>
                  <a:cubicBezTo>
                    <a:pt x="5097" y="3573"/>
                    <a:pt x="5240" y="3454"/>
                    <a:pt x="5240" y="3240"/>
                  </a:cubicBezTo>
                  <a:lnTo>
                    <a:pt x="5240" y="334"/>
                  </a:lnTo>
                  <a:cubicBezTo>
                    <a:pt x="5240" y="144"/>
                    <a:pt x="5097" y="1"/>
                    <a:pt x="493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89"/>
            <p:cNvSpPr/>
            <p:nvPr/>
          </p:nvSpPr>
          <p:spPr>
            <a:xfrm>
              <a:off x="6530275" y="2505882"/>
              <a:ext cx="84770" cy="114084"/>
            </a:xfrm>
            <a:custGeom>
              <a:rect b="b" l="l" r="r" t="t"/>
              <a:pathLst>
                <a:path extrusionOk="0" h="3526" w="2620">
                  <a:moveTo>
                    <a:pt x="0" y="1"/>
                  </a:moveTo>
                  <a:lnTo>
                    <a:pt x="0" y="3525"/>
                  </a:lnTo>
                  <a:lnTo>
                    <a:pt x="2310" y="3525"/>
                  </a:lnTo>
                  <a:cubicBezTo>
                    <a:pt x="2477" y="3525"/>
                    <a:pt x="2620" y="3382"/>
                    <a:pt x="2620" y="3192"/>
                  </a:cubicBezTo>
                  <a:lnTo>
                    <a:pt x="2620" y="286"/>
                  </a:lnTo>
                  <a:cubicBezTo>
                    <a:pt x="2620" y="143"/>
                    <a:pt x="2477" y="1"/>
                    <a:pt x="23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89"/>
            <p:cNvSpPr/>
            <p:nvPr/>
          </p:nvSpPr>
          <p:spPr>
            <a:xfrm>
              <a:off x="6466310" y="2525909"/>
              <a:ext cx="127932" cy="73996"/>
            </a:xfrm>
            <a:custGeom>
              <a:rect b="b" l="l" r="r" t="t"/>
              <a:pathLst>
                <a:path extrusionOk="0" h="2287" w="3954">
                  <a:moveTo>
                    <a:pt x="1" y="1"/>
                  </a:moveTo>
                  <a:lnTo>
                    <a:pt x="1" y="2287"/>
                  </a:lnTo>
                  <a:lnTo>
                    <a:pt x="3954" y="2287"/>
                  </a:lnTo>
                  <a:lnTo>
                    <a:pt x="3954" y="1"/>
                  </a:ln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89"/>
            <p:cNvSpPr/>
            <p:nvPr/>
          </p:nvSpPr>
          <p:spPr>
            <a:xfrm>
              <a:off x="6530275" y="2525909"/>
              <a:ext cx="64742" cy="73996"/>
            </a:xfrm>
            <a:custGeom>
              <a:rect b="b" l="l" r="r" t="t"/>
              <a:pathLst>
                <a:path extrusionOk="0" h="2287" w="2001">
                  <a:moveTo>
                    <a:pt x="0" y="1"/>
                  </a:moveTo>
                  <a:lnTo>
                    <a:pt x="0" y="2287"/>
                  </a:lnTo>
                  <a:lnTo>
                    <a:pt x="2001" y="2287"/>
                  </a:lnTo>
                  <a:lnTo>
                    <a:pt x="2001"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89"/>
            <p:cNvSpPr/>
            <p:nvPr/>
          </p:nvSpPr>
          <p:spPr>
            <a:xfrm>
              <a:off x="6334562" y="2707741"/>
              <a:ext cx="91726" cy="116381"/>
            </a:xfrm>
            <a:custGeom>
              <a:rect b="b" l="l" r="r" t="t"/>
              <a:pathLst>
                <a:path extrusionOk="0" h="3597" w="2835">
                  <a:moveTo>
                    <a:pt x="1405" y="1"/>
                  </a:moveTo>
                  <a:cubicBezTo>
                    <a:pt x="1239" y="1"/>
                    <a:pt x="1072" y="144"/>
                    <a:pt x="1072" y="334"/>
                  </a:cubicBezTo>
                  <a:lnTo>
                    <a:pt x="1072" y="2097"/>
                  </a:lnTo>
                  <a:lnTo>
                    <a:pt x="119" y="3049"/>
                  </a:lnTo>
                  <a:cubicBezTo>
                    <a:pt x="0" y="3168"/>
                    <a:pt x="0" y="3359"/>
                    <a:pt x="119" y="3478"/>
                  </a:cubicBezTo>
                  <a:cubicBezTo>
                    <a:pt x="179" y="3537"/>
                    <a:pt x="262" y="3567"/>
                    <a:pt x="346" y="3567"/>
                  </a:cubicBezTo>
                  <a:cubicBezTo>
                    <a:pt x="429" y="3567"/>
                    <a:pt x="512" y="3537"/>
                    <a:pt x="572" y="3478"/>
                  </a:cubicBezTo>
                  <a:lnTo>
                    <a:pt x="1072" y="2978"/>
                  </a:lnTo>
                  <a:lnTo>
                    <a:pt x="1072" y="3287"/>
                  </a:lnTo>
                  <a:cubicBezTo>
                    <a:pt x="1072" y="3454"/>
                    <a:pt x="1239" y="3597"/>
                    <a:pt x="1405" y="3597"/>
                  </a:cubicBezTo>
                  <a:cubicBezTo>
                    <a:pt x="1596" y="3597"/>
                    <a:pt x="1739" y="3454"/>
                    <a:pt x="1739" y="3287"/>
                  </a:cubicBezTo>
                  <a:lnTo>
                    <a:pt x="1739" y="2978"/>
                  </a:lnTo>
                  <a:lnTo>
                    <a:pt x="2239" y="3478"/>
                  </a:lnTo>
                  <a:cubicBezTo>
                    <a:pt x="2310" y="3549"/>
                    <a:pt x="2406" y="3573"/>
                    <a:pt x="2453" y="3573"/>
                  </a:cubicBezTo>
                  <a:cubicBezTo>
                    <a:pt x="2525" y="3573"/>
                    <a:pt x="2596" y="3549"/>
                    <a:pt x="2668" y="3478"/>
                  </a:cubicBezTo>
                  <a:cubicBezTo>
                    <a:pt x="2834" y="3359"/>
                    <a:pt x="2834" y="3168"/>
                    <a:pt x="2691" y="3049"/>
                  </a:cubicBezTo>
                  <a:lnTo>
                    <a:pt x="1739" y="2097"/>
                  </a:lnTo>
                  <a:lnTo>
                    <a:pt x="1739" y="334"/>
                  </a:lnTo>
                  <a:cubicBezTo>
                    <a:pt x="1739" y="144"/>
                    <a:pt x="1596" y="1"/>
                    <a:pt x="1405"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89"/>
            <p:cNvSpPr/>
            <p:nvPr/>
          </p:nvSpPr>
          <p:spPr>
            <a:xfrm>
              <a:off x="6379244" y="2706997"/>
              <a:ext cx="45491" cy="115604"/>
            </a:xfrm>
            <a:custGeom>
              <a:rect b="b" l="l" r="r" t="t"/>
              <a:pathLst>
                <a:path extrusionOk="0" h="3573" w="1406">
                  <a:moveTo>
                    <a:pt x="1" y="0"/>
                  </a:moveTo>
                  <a:lnTo>
                    <a:pt x="1" y="3525"/>
                  </a:lnTo>
                  <a:cubicBezTo>
                    <a:pt x="43" y="3537"/>
                    <a:pt x="82" y="3543"/>
                    <a:pt x="117" y="3543"/>
                  </a:cubicBezTo>
                  <a:cubicBezTo>
                    <a:pt x="278" y="3543"/>
                    <a:pt x="358" y="3419"/>
                    <a:pt x="358" y="3263"/>
                  </a:cubicBezTo>
                  <a:lnTo>
                    <a:pt x="358" y="2977"/>
                  </a:lnTo>
                  <a:lnTo>
                    <a:pt x="858" y="3477"/>
                  </a:lnTo>
                  <a:cubicBezTo>
                    <a:pt x="929" y="3525"/>
                    <a:pt x="1025" y="3572"/>
                    <a:pt x="1072" y="3572"/>
                  </a:cubicBezTo>
                  <a:cubicBezTo>
                    <a:pt x="1144" y="3572"/>
                    <a:pt x="1215" y="3525"/>
                    <a:pt x="1287" y="3477"/>
                  </a:cubicBezTo>
                  <a:cubicBezTo>
                    <a:pt x="1406" y="3358"/>
                    <a:pt x="1406" y="3144"/>
                    <a:pt x="1287" y="3025"/>
                  </a:cubicBezTo>
                  <a:lnTo>
                    <a:pt x="334" y="2072"/>
                  </a:lnTo>
                  <a:lnTo>
                    <a:pt x="334" y="333"/>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89"/>
            <p:cNvSpPr/>
            <p:nvPr/>
          </p:nvSpPr>
          <p:spPr>
            <a:xfrm>
              <a:off x="6289880"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476" y="4406"/>
                    <a:pt x="619"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89"/>
            <p:cNvSpPr/>
            <p:nvPr/>
          </p:nvSpPr>
          <p:spPr>
            <a:xfrm>
              <a:off x="6462460" y="2681566"/>
              <a:ext cx="121008" cy="100948"/>
            </a:xfrm>
            <a:custGeom>
              <a:rect b="b" l="l" r="r" t="t"/>
              <a:pathLst>
                <a:path extrusionOk="0" h="3120" w="3740">
                  <a:moveTo>
                    <a:pt x="1" y="0"/>
                  </a:moveTo>
                  <a:lnTo>
                    <a:pt x="1" y="3120"/>
                  </a:lnTo>
                  <a:lnTo>
                    <a:pt x="3739" y="3120"/>
                  </a:lnTo>
                  <a:lnTo>
                    <a:pt x="3739" y="0"/>
                  </a:ln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89"/>
            <p:cNvSpPr/>
            <p:nvPr/>
          </p:nvSpPr>
          <p:spPr>
            <a:xfrm>
              <a:off x="6574180" y="2680789"/>
              <a:ext cx="20837" cy="142588"/>
            </a:xfrm>
            <a:custGeom>
              <a:rect b="b" l="l" r="r" t="t"/>
              <a:pathLst>
                <a:path extrusionOk="0" h="4407" w="644">
                  <a:moveTo>
                    <a:pt x="310" y="0"/>
                  </a:moveTo>
                  <a:cubicBezTo>
                    <a:pt x="144" y="0"/>
                    <a:pt x="1" y="143"/>
                    <a:pt x="1" y="334"/>
                  </a:cubicBezTo>
                  <a:lnTo>
                    <a:pt x="1" y="4073"/>
                  </a:lnTo>
                  <a:cubicBezTo>
                    <a:pt x="1" y="4263"/>
                    <a:pt x="144" y="4406"/>
                    <a:pt x="310" y="4406"/>
                  </a:cubicBezTo>
                  <a:cubicBezTo>
                    <a:pt x="477" y="4406"/>
                    <a:pt x="620" y="4263"/>
                    <a:pt x="644" y="4073"/>
                  </a:cubicBezTo>
                  <a:lnTo>
                    <a:pt x="644" y="334"/>
                  </a:lnTo>
                  <a:cubicBezTo>
                    <a:pt x="644" y="143"/>
                    <a:pt x="501" y="0"/>
                    <a:pt x="31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89"/>
            <p:cNvSpPr/>
            <p:nvPr/>
          </p:nvSpPr>
          <p:spPr>
            <a:xfrm>
              <a:off x="6451686"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500" y="4406"/>
                    <a:pt x="643"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89"/>
            <p:cNvSpPr/>
            <p:nvPr/>
          </p:nvSpPr>
          <p:spPr>
            <a:xfrm>
              <a:off x="6498665" y="2720844"/>
              <a:ext cx="48597" cy="21613"/>
            </a:xfrm>
            <a:custGeom>
              <a:rect b="b" l="l" r="r" t="t"/>
              <a:pathLst>
                <a:path extrusionOk="0" h="668" w="1502">
                  <a:moveTo>
                    <a:pt x="334" y="1"/>
                  </a:moveTo>
                  <a:cubicBezTo>
                    <a:pt x="144" y="1"/>
                    <a:pt x="1" y="167"/>
                    <a:pt x="1" y="334"/>
                  </a:cubicBezTo>
                  <a:cubicBezTo>
                    <a:pt x="1" y="525"/>
                    <a:pt x="144" y="668"/>
                    <a:pt x="334" y="668"/>
                  </a:cubicBezTo>
                  <a:lnTo>
                    <a:pt x="1168" y="668"/>
                  </a:lnTo>
                  <a:cubicBezTo>
                    <a:pt x="1334" y="668"/>
                    <a:pt x="1501" y="525"/>
                    <a:pt x="1501" y="334"/>
                  </a:cubicBezTo>
                  <a:cubicBezTo>
                    <a:pt x="1501" y="167"/>
                    <a:pt x="1334" y="1"/>
                    <a:pt x="116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89"/>
            <p:cNvSpPr/>
            <p:nvPr/>
          </p:nvSpPr>
          <p:spPr>
            <a:xfrm>
              <a:off x="6268300" y="2649956"/>
              <a:ext cx="346749" cy="41641"/>
            </a:xfrm>
            <a:custGeom>
              <a:rect b="b" l="l" r="r" t="t"/>
              <a:pathLst>
                <a:path extrusionOk="0" h="1287" w="10717">
                  <a:moveTo>
                    <a:pt x="334" y="1"/>
                  </a:moveTo>
                  <a:cubicBezTo>
                    <a:pt x="167" y="1"/>
                    <a:pt x="0" y="144"/>
                    <a:pt x="0" y="334"/>
                  </a:cubicBezTo>
                  <a:lnTo>
                    <a:pt x="0" y="953"/>
                  </a:lnTo>
                  <a:cubicBezTo>
                    <a:pt x="0" y="1120"/>
                    <a:pt x="167" y="1287"/>
                    <a:pt x="334" y="1287"/>
                  </a:cubicBezTo>
                  <a:lnTo>
                    <a:pt x="10407" y="1287"/>
                  </a:lnTo>
                  <a:cubicBezTo>
                    <a:pt x="10574" y="1287"/>
                    <a:pt x="10717" y="1120"/>
                    <a:pt x="10717" y="953"/>
                  </a:cubicBezTo>
                  <a:lnTo>
                    <a:pt x="10717" y="334"/>
                  </a:lnTo>
                  <a:cubicBezTo>
                    <a:pt x="10717" y="144"/>
                    <a:pt x="10574" y="1"/>
                    <a:pt x="1040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89"/>
            <p:cNvSpPr/>
            <p:nvPr/>
          </p:nvSpPr>
          <p:spPr>
            <a:xfrm>
              <a:off x="6381573" y="2650732"/>
              <a:ext cx="233474" cy="40864"/>
            </a:xfrm>
            <a:custGeom>
              <a:rect b="b" l="l" r="r" t="t"/>
              <a:pathLst>
                <a:path extrusionOk="0" h="1263" w="7216">
                  <a:moveTo>
                    <a:pt x="0" y="1"/>
                  </a:moveTo>
                  <a:lnTo>
                    <a:pt x="0" y="1263"/>
                  </a:lnTo>
                  <a:lnTo>
                    <a:pt x="6906" y="1263"/>
                  </a:lnTo>
                  <a:cubicBezTo>
                    <a:pt x="7073" y="1263"/>
                    <a:pt x="7216" y="1096"/>
                    <a:pt x="7216" y="929"/>
                  </a:cubicBezTo>
                  <a:lnTo>
                    <a:pt x="7216" y="310"/>
                  </a:lnTo>
                  <a:cubicBezTo>
                    <a:pt x="7216" y="167"/>
                    <a:pt x="7073" y="1"/>
                    <a:pt x="6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89"/>
            <p:cNvSpPr/>
            <p:nvPr/>
          </p:nvSpPr>
          <p:spPr>
            <a:xfrm>
              <a:off x="6323756" y="2586023"/>
              <a:ext cx="115637" cy="143333"/>
            </a:xfrm>
            <a:custGeom>
              <a:rect b="b" l="l" r="r" t="t"/>
              <a:pathLst>
                <a:path extrusionOk="0" h="4430" w="3574">
                  <a:moveTo>
                    <a:pt x="1358" y="0"/>
                  </a:moveTo>
                  <a:cubicBezTo>
                    <a:pt x="596" y="0"/>
                    <a:pt x="1" y="643"/>
                    <a:pt x="1" y="1381"/>
                  </a:cubicBezTo>
                  <a:lnTo>
                    <a:pt x="1" y="4096"/>
                  </a:lnTo>
                  <a:cubicBezTo>
                    <a:pt x="1" y="4263"/>
                    <a:pt x="144" y="4430"/>
                    <a:pt x="311" y="4430"/>
                  </a:cubicBezTo>
                  <a:lnTo>
                    <a:pt x="3240" y="4430"/>
                  </a:lnTo>
                  <a:cubicBezTo>
                    <a:pt x="3406" y="4430"/>
                    <a:pt x="3573" y="4263"/>
                    <a:pt x="3573" y="4096"/>
                  </a:cubicBezTo>
                  <a:lnTo>
                    <a:pt x="3573" y="1381"/>
                  </a:lnTo>
                  <a:cubicBezTo>
                    <a:pt x="3573" y="596"/>
                    <a:pt x="2930" y="0"/>
                    <a:pt x="21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89"/>
            <p:cNvSpPr/>
            <p:nvPr/>
          </p:nvSpPr>
          <p:spPr>
            <a:xfrm>
              <a:off x="6381573" y="2586800"/>
              <a:ext cx="57818" cy="141035"/>
            </a:xfrm>
            <a:custGeom>
              <a:rect b="b" l="l" r="r" t="t"/>
              <a:pathLst>
                <a:path extrusionOk="0" h="4359" w="1787">
                  <a:moveTo>
                    <a:pt x="0" y="0"/>
                  </a:moveTo>
                  <a:lnTo>
                    <a:pt x="0" y="4358"/>
                  </a:lnTo>
                  <a:lnTo>
                    <a:pt x="1453" y="4358"/>
                  </a:lnTo>
                  <a:cubicBezTo>
                    <a:pt x="1619" y="4358"/>
                    <a:pt x="1786" y="4215"/>
                    <a:pt x="1786" y="4025"/>
                  </a:cubicBezTo>
                  <a:lnTo>
                    <a:pt x="1786" y="1334"/>
                  </a:lnTo>
                  <a:cubicBezTo>
                    <a:pt x="1786" y="619"/>
                    <a:pt x="1143" y="0"/>
                    <a:pt x="405"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8" name="Google Shape;20538;p89"/>
          <p:cNvGrpSpPr/>
          <p:nvPr/>
        </p:nvGrpSpPr>
        <p:grpSpPr>
          <a:xfrm>
            <a:off x="5520908" y="2490481"/>
            <a:ext cx="349077" cy="348297"/>
            <a:chOff x="5520908" y="2490481"/>
            <a:chExt cx="349077" cy="348297"/>
          </a:xfrm>
        </p:grpSpPr>
        <p:sp>
          <p:nvSpPr>
            <p:cNvPr id="20539" name="Google Shape;20539;p89"/>
            <p:cNvSpPr/>
            <p:nvPr/>
          </p:nvSpPr>
          <p:spPr>
            <a:xfrm>
              <a:off x="5732022" y="2544901"/>
              <a:ext cx="20060" cy="75322"/>
            </a:xfrm>
            <a:custGeom>
              <a:rect b="b" l="l" r="r" t="t"/>
              <a:pathLst>
                <a:path extrusionOk="0" h="2328" w="620">
                  <a:moveTo>
                    <a:pt x="329" y="1"/>
                  </a:moveTo>
                  <a:cubicBezTo>
                    <a:pt x="307" y="1"/>
                    <a:pt x="285" y="3"/>
                    <a:pt x="262" y="9"/>
                  </a:cubicBezTo>
                  <a:cubicBezTo>
                    <a:pt x="119" y="33"/>
                    <a:pt x="0" y="176"/>
                    <a:pt x="0" y="342"/>
                  </a:cubicBezTo>
                  <a:lnTo>
                    <a:pt x="0" y="2033"/>
                  </a:lnTo>
                  <a:cubicBezTo>
                    <a:pt x="0" y="2176"/>
                    <a:pt x="119" y="2319"/>
                    <a:pt x="262" y="2319"/>
                  </a:cubicBezTo>
                  <a:cubicBezTo>
                    <a:pt x="288" y="2325"/>
                    <a:pt x="312" y="2327"/>
                    <a:pt x="335" y="2327"/>
                  </a:cubicBezTo>
                  <a:cubicBezTo>
                    <a:pt x="508" y="2327"/>
                    <a:pt x="620" y="2180"/>
                    <a:pt x="620" y="2033"/>
                  </a:cubicBezTo>
                  <a:lnTo>
                    <a:pt x="620" y="295"/>
                  </a:lnTo>
                  <a:cubicBezTo>
                    <a:pt x="620" y="148"/>
                    <a:pt x="490" y="1"/>
                    <a:pt x="329"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89"/>
            <p:cNvSpPr/>
            <p:nvPr/>
          </p:nvSpPr>
          <p:spPr>
            <a:xfrm>
              <a:off x="5741276" y="2543639"/>
              <a:ext cx="10807" cy="76584"/>
            </a:xfrm>
            <a:custGeom>
              <a:rect b="b" l="l" r="r" t="t"/>
              <a:pathLst>
                <a:path extrusionOk="0" h="2367" w="334">
                  <a:moveTo>
                    <a:pt x="0" y="0"/>
                  </a:moveTo>
                  <a:lnTo>
                    <a:pt x="0" y="2358"/>
                  </a:lnTo>
                  <a:cubicBezTo>
                    <a:pt x="23" y="2364"/>
                    <a:pt x="45" y="2366"/>
                    <a:pt x="66" y="2366"/>
                  </a:cubicBezTo>
                  <a:cubicBezTo>
                    <a:pt x="222" y="2366"/>
                    <a:pt x="334" y="2219"/>
                    <a:pt x="334" y="2072"/>
                  </a:cubicBezTo>
                  <a:lnTo>
                    <a:pt x="334" y="334"/>
                  </a:lnTo>
                  <a:cubicBezTo>
                    <a:pt x="334" y="167"/>
                    <a:pt x="191" y="0"/>
                    <a:pt x="0"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89"/>
            <p:cNvSpPr/>
            <p:nvPr/>
          </p:nvSpPr>
          <p:spPr>
            <a:xfrm>
              <a:off x="5731246" y="2490481"/>
              <a:ext cx="101756" cy="74772"/>
            </a:xfrm>
            <a:custGeom>
              <a:rect b="b" l="l" r="r" t="t"/>
              <a:pathLst>
                <a:path extrusionOk="0" h="2311" w="3145">
                  <a:moveTo>
                    <a:pt x="334" y="0"/>
                  </a:moveTo>
                  <a:cubicBezTo>
                    <a:pt x="143" y="0"/>
                    <a:pt x="1" y="143"/>
                    <a:pt x="1" y="310"/>
                  </a:cubicBezTo>
                  <a:lnTo>
                    <a:pt x="1" y="2310"/>
                  </a:lnTo>
                  <a:lnTo>
                    <a:pt x="2835" y="2310"/>
                  </a:lnTo>
                  <a:cubicBezTo>
                    <a:pt x="2977" y="2310"/>
                    <a:pt x="3096" y="2215"/>
                    <a:pt x="3120" y="2072"/>
                  </a:cubicBezTo>
                  <a:cubicBezTo>
                    <a:pt x="3144" y="1977"/>
                    <a:pt x="3120" y="1882"/>
                    <a:pt x="3073" y="1810"/>
                  </a:cubicBezTo>
                  <a:lnTo>
                    <a:pt x="2596" y="1143"/>
                  </a:lnTo>
                  <a:lnTo>
                    <a:pt x="3073" y="500"/>
                  </a:lnTo>
                  <a:cubicBezTo>
                    <a:pt x="3144" y="381"/>
                    <a:pt x="3144" y="215"/>
                    <a:pt x="3073" y="96"/>
                  </a:cubicBezTo>
                  <a:cubicBezTo>
                    <a:pt x="3001" y="24"/>
                    <a:pt x="2906" y="0"/>
                    <a:pt x="2835"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89"/>
            <p:cNvSpPr/>
            <p:nvPr/>
          </p:nvSpPr>
          <p:spPr>
            <a:xfrm>
              <a:off x="5742052" y="2490481"/>
              <a:ext cx="90950" cy="74772"/>
            </a:xfrm>
            <a:custGeom>
              <a:rect b="b" l="l" r="r" t="t"/>
              <a:pathLst>
                <a:path extrusionOk="0" h="2311" w="2811">
                  <a:moveTo>
                    <a:pt x="0" y="0"/>
                  </a:moveTo>
                  <a:lnTo>
                    <a:pt x="0" y="2286"/>
                  </a:lnTo>
                  <a:lnTo>
                    <a:pt x="2501" y="2286"/>
                  </a:lnTo>
                  <a:lnTo>
                    <a:pt x="2501" y="2310"/>
                  </a:lnTo>
                  <a:cubicBezTo>
                    <a:pt x="2643" y="2310"/>
                    <a:pt x="2762" y="2215"/>
                    <a:pt x="2786" y="2072"/>
                  </a:cubicBezTo>
                  <a:cubicBezTo>
                    <a:pt x="2810" y="1977"/>
                    <a:pt x="2786" y="1858"/>
                    <a:pt x="2739" y="1810"/>
                  </a:cubicBezTo>
                  <a:lnTo>
                    <a:pt x="2262" y="1143"/>
                  </a:lnTo>
                  <a:lnTo>
                    <a:pt x="2739" y="500"/>
                  </a:lnTo>
                  <a:cubicBezTo>
                    <a:pt x="2810" y="381"/>
                    <a:pt x="2810" y="238"/>
                    <a:pt x="2739" y="119"/>
                  </a:cubicBezTo>
                  <a:cubicBezTo>
                    <a:pt x="2667" y="48"/>
                    <a:pt x="2572" y="0"/>
                    <a:pt x="250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89"/>
            <p:cNvSpPr/>
            <p:nvPr/>
          </p:nvSpPr>
          <p:spPr>
            <a:xfrm>
              <a:off x="5520908" y="2725471"/>
              <a:ext cx="156436" cy="113307"/>
            </a:xfrm>
            <a:custGeom>
              <a:rect b="b" l="l" r="r" t="t"/>
              <a:pathLst>
                <a:path extrusionOk="0" h="3502" w="4835">
                  <a:moveTo>
                    <a:pt x="4382" y="1"/>
                  </a:moveTo>
                  <a:lnTo>
                    <a:pt x="4120" y="48"/>
                  </a:lnTo>
                  <a:cubicBezTo>
                    <a:pt x="4001" y="72"/>
                    <a:pt x="3930" y="120"/>
                    <a:pt x="3811" y="191"/>
                  </a:cubicBezTo>
                  <a:cubicBezTo>
                    <a:pt x="3644" y="310"/>
                    <a:pt x="3430" y="477"/>
                    <a:pt x="3049" y="477"/>
                  </a:cubicBezTo>
                  <a:cubicBezTo>
                    <a:pt x="2644" y="477"/>
                    <a:pt x="2429" y="310"/>
                    <a:pt x="2263" y="191"/>
                  </a:cubicBezTo>
                  <a:cubicBezTo>
                    <a:pt x="2191" y="144"/>
                    <a:pt x="2096" y="72"/>
                    <a:pt x="1977" y="48"/>
                  </a:cubicBezTo>
                  <a:lnTo>
                    <a:pt x="1548" y="286"/>
                  </a:lnTo>
                  <a:lnTo>
                    <a:pt x="72" y="3025"/>
                  </a:lnTo>
                  <a:cubicBezTo>
                    <a:pt x="0" y="3144"/>
                    <a:pt x="48" y="3335"/>
                    <a:pt x="119" y="3406"/>
                  </a:cubicBezTo>
                  <a:cubicBezTo>
                    <a:pt x="191" y="3478"/>
                    <a:pt x="286" y="3501"/>
                    <a:pt x="334" y="3501"/>
                  </a:cubicBezTo>
                  <a:lnTo>
                    <a:pt x="4501" y="3501"/>
                  </a:lnTo>
                  <a:cubicBezTo>
                    <a:pt x="4692" y="3501"/>
                    <a:pt x="4835" y="3358"/>
                    <a:pt x="4835" y="3168"/>
                  </a:cubicBezTo>
                  <a:lnTo>
                    <a:pt x="4835" y="882"/>
                  </a:lnTo>
                  <a:cubicBezTo>
                    <a:pt x="4835" y="787"/>
                    <a:pt x="4811" y="763"/>
                    <a:pt x="4763" y="715"/>
                  </a:cubicBezTo>
                  <a:lnTo>
                    <a:pt x="4382"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89"/>
            <p:cNvSpPr/>
            <p:nvPr/>
          </p:nvSpPr>
          <p:spPr>
            <a:xfrm>
              <a:off x="5620302" y="2725471"/>
              <a:ext cx="57042" cy="113307"/>
            </a:xfrm>
            <a:custGeom>
              <a:rect b="b" l="l" r="r" t="t"/>
              <a:pathLst>
                <a:path extrusionOk="0" h="3502" w="1763">
                  <a:moveTo>
                    <a:pt x="1334" y="1"/>
                  </a:moveTo>
                  <a:lnTo>
                    <a:pt x="1072" y="48"/>
                  </a:lnTo>
                  <a:cubicBezTo>
                    <a:pt x="953" y="72"/>
                    <a:pt x="905" y="120"/>
                    <a:pt x="786" y="191"/>
                  </a:cubicBezTo>
                  <a:cubicBezTo>
                    <a:pt x="596" y="310"/>
                    <a:pt x="381" y="477"/>
                    <a:pt x="0" y="477"/>
                  </a:cubicBezTo>
                  <a:lnTo>
                    <a:pt x="0" y="3501"/>
                  </a:lnTo>
                  <a:lnTo>
                    <a:pt x="1429" y="3501"/>
                  </a:lnTo>
                  <a:lnTo>
                    <a:pt x="1429" y="3478"/>
                  </a:lnTo>
                  <a:cubicBezTo>
                    <a:pt x="1620" y="3478"/>
                    <a:pt x="1763" y="3335"/>
                    <a:pt x="1763" y="3144"/>
                  </a:cubicBezTo>
                  <a:lnTo>
                    <a:pt x="1763" y="858"/>
                  </a:lnTo>
                  <a:cubicBezTo>
                    <a:pt x="1763" y="787"/>
                    <a:pt x="1763" y="763"/>
                    <a:pt x="1739" y="715"/>
                  </a:cubicBezTo>
                  <a:lnTo>
                    <a:pt x="1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89"/>
            <p:cNvSpPr/>
            <p:nvPr/>
          </p:nvSpPr>
          <p:spPr>
            <a:xfrm>
              <a:off x="5570993" y="2653806"/>
              <a:ext cx="96321" cy="96353"/>
            </a:xfrm>
            <a:custGeom>
              <a:rect b="b" l="l" r="r" t="t"/>
              <a:pathLst>
                <a:path extrusionOk="0" h="2978" w="2977">
                  <a:moveTo>
                    <a:pt x="1501" y="1"/>
                  </a:moveTo>
                  <a:cubicBezTo>
                    <a:pt x="1381" y="1"/>
                    <a:pt x="1286" y="72"/>
                    <a:pt x="1239" y="191"/>
                  </a:cubicBezTo>
                  <a:lnTo>
                    <a:pt x="0" y="2478"/>
                  </a:lnTo>
                  <a:lnTo>
                    <a:pt x="429" y="2573"/>
                  </a:lnTo>
                  <a:cubicBezTo>
                    <a:pt x="548" y="2597"/>
                    <a:pt x="596" y="2620"/>
                    <a:pt x="715" y="2716"/>
                  </a:cubicBezTo>
                  <a:cubicBezTo>
                    <a:pt x="905" y="2835"/>
                    <a:pt x="1096" y="2978"/>
                    <a:pt x="1501" y="2978"/>
                  </a:cubicBezTo>
                  <a:cubicBezTo>
                    <a:pt x="1882" y="2978"/>
                    <a:pt x="2120" y="2835"/>
                    <a:pt x="2263" y="2716"/>
                  </a:cubicBezTo>
                  <a:cubicBezTo>
                    <a:pt x="2358" y="2644"/>
                    <a:pt x="2453" y="2597"/>
                    <a:pt x="2572" y="2573"/>
                  </a:cubicBezTo>
                  <a:lnTo>
                    <a:pt x="2977" y="2478"/>
                  </a:lnTo>
                  <a:lnTo>
                    <a:pt x="1762" y="191"/>
                  </a:lnTo>
                  <a:cubicBezTo>
                    <a:pt x="1691" y="96"/>
                    <a:pt x="1620" y="1"/>
                    <a:pt x="150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89"/>
            <p:cNvSpPr/>
            <p:nvPr/>
          </p:nvSpPr>
          <p:spPr>
            <a:xfrm>
              <a:off x="5619525" y="2653062"/>
              <a:ext cx="47788" cy="94574"/>
            </a:xfrm>
            <a:custGeom>
              <a:rect b="b" l="l" r="r" t="t"/>
              <a:pathLst>
                <a:path extrusionOk="0" h="2923" w="1477">
                  <a:moveTo>
                    <a:pt x="1" y="0"/>
                  </a:moveTo>
                  <a:lnTo>
                    <a:pt x="1" y="2905"/>
                  </a:lnTo>
                  <a:cubicBezTo>
                    <a:pt x="65" y="2917"/>
                    <a:pt x="125" y="2923"/>
                    <a:pt x="181" y="2923"/>
                  </a:cubicBezTo>
                  <a:cubicBezTo>
                    <a:pt x="459" y="2923"/>
                    <a:pt x="644" y="2794"/>
                    <a:pt x="763" y="2715"/>
                  </a:cubicBezTo>
                  <a:cubicBezTo>
                    <a:pt x="858" y="2643"/>
                    <a:pt x="953" y="2596"/>
                    <a:pt x="1072" y="2548"/>
                  </a:cubicBezTo>
                  <a:lnTo>
                    <a:pt x="1477" y="2477"/>
                  </a:lnTo>
                  <a:lnTo>
                    <a:pt x="262" y="167"/>
                  </a:lnTo>
                  <a:cubicBezTo>
                    <a:pt x="191" y="95"/>
                    <a:pt x="120"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89"/>
            <p:cNvSpPr/>
            <p:nvPr/>
          </p:nvSpPr>
          <p:spPr>
            <a:xfrm>
              <a:off x="5609495" y="2695414"/>
              <a:ext cx="260490" cy="142588"/>
            </a:xfrm>
            <a:custGeom>
              <a:rect b="b" l="l" r="r" t="t"/>
              <a:pathLst>
                <a:path extrusionOk="0" h="4407" w="8051">
                  <a:moveTo>
                    <a:pt x="2692" y="1"/>
                  </a:moveTo>
                  <a:lnTo>
                    <a:pt x="2168" y="287"/>
                  </a:lnTo>
                  <a:lnTo>
                    <a:pt x="1" y="4407"/>
                  </a:lnTo>
                  <a:lnTo>
                    <a:pt x="7622" y="4407"/>
                  </a:lnTo>
                  <a:cubicBezTo>
                    <a:pt x="7907" y="4407"/>
                    <a:pt x="8050" y="4145"/>
                    <a:pt x="7931" y="3930"/>
                  </a:cubicBezTo>
                  <a:lnTo>
                    <a:pt x="6002" y="287"/>
                  </a:lnTo>
                  <a:lnTo>
                    <a:pt x="5478" y="1"/>
                  </a:lnTo>
                  <a:cubicBezTo>
                    <a:pt x="5240" y="1"/>
                    <a:pt x="5121" y="96"/>
                    <a:pt x="4978" y="168"/>
                  </a:cubicBezTo>
                  <a:cubicBezTo>
                    <a:pt x="4764" y="287"/>
                    <a:pt x="4526" y="406"/>
                    <a:pt x="4073" y="406"/>
                  </a:cubicBezTo>
                  <a:cubicBezTo>
                    <a:pt x="3645" y="406"/>
                    <a:pt x="3406" y="263"/>
                    <a:pt x="3192" y="168"/>
                  </a:cubicBezTo>
                  <a:cubicBezTo>
                    <a:pt x="3049" y="96"/>
                    <a:pt x="2930" y="25"/>
                    <a:pt x="2692"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89"/>
            <p:cNvSpPr/>
            <p:nvPr/>
          </p:nvSpPr>
          <p:spPr>
            <a:xfrm>
              <a:off x="5740499" y="2696190"/>
              <a:ext cx="128708" cy="141812"/>
            </a:xfrm>
            <a:custGeom>
              <a:rect b="b" l="l" r="r" t="t"/>
              <a:pathLst>
                <a:path extrusionOk="0" h="4383" w="3978">
                  <a:moveTo>
                    <a:pt x="1405" y="1"/>
                  </a:moveTo>
                  <a:cubicBezTo>
                    <a:pt x="1167" y="1"/>
                    <a:pt x="1048" y="96"/>
                    <a:pt x="905" y="191"/>
                  </a:cubicBezTo>
                  <a:cubicBezTo>
                    <a:pt x="691" y="310"/>
                    <a:pt x="453" y="429"/>
                    <a:pt x="0" y="429"/>
                  </a:cubicBezTo>
                  <a:lnTo>
                    <a:pt x="0" y="4383"/>
                  </a:lnTo>
                  <a:lnTo>
                    <a:pt x="3573" y="4383"/>
                  </a:lnTo>
                  <a:cubicBezTo>
                    <a:pt x="3811" y="4383"/>
                    <a:pt x="3977" y="4144"/>
                    <a:pt x="3858" y="3930"/>
                  </a:cubicBezTo>
                  <a:lnTo>
                    <a:pt x="1906" y="310"/>
                  </a:lnTo>
                  <a:lnTo>
                    <a:pt x="1405"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89"/>
            <p:cNvSpPr/>
            <p:nvPr/>
          </p:nvSpPr>
          <p:spPr>
            <a:xfrm>
              <a:off x="5680384" y="2599321"/>
              <a:ext cx="124081" cy="119261"/>
            </a:xfrm>
            <a:custGeom>
              <a:rect b="b" l="l" r="r" t="t"/>
              <a:pathLst>
                <a:path extrusionOk="0" h="3686" w="3835">
                  <a:moveTo>
                    <a:pt x="1906" y="0"/>
                  </a:moveTo>
                  <a:cubicBezTo>
                    <a:pt x="1793" y="0"/>
                    <a:pt x="1680" y="54"/>
                    <a:pt x="1620" y="161"/>
                  </a:cubicBezTo>
                  <a:lnTo>
                    <a:pt x="1" y="3233"/>
                  </a:lnTo>
                  <a:lnTo>
                    <a:pt x="501" y="3257"/>
                  </a:lnTo>
                  <a:cubicBezTo>
                    <a:pt x="739" y="3280"/>
                    <a:pt x="858" y="3352"/>
                    <a:pt x="1025" y="3447"/>
                  </a:cubicBezTo>
                  <a:cubicBezTo>
                    <a:pt x="1239" y="3566"/>
                    <a:pt x="1477" y="3685"/>
                    <a:pt x="1930" y="3685"/>
                  </a:cubicBezTo>
                  <a:cubicBezTo>
                    <a:pt x="2382" y="3685"/>
                    <a:pt x="2597" y="3542"/>
                    <a:pt x="2811" y="3447"/>
                  </a:cubicBezTo>
                  <a:cubicBezTo>
                    <a:pt x="2978" y="3352"/>
                    <a:pt x="3073" y="3280"/>
                    <a:pt x="3335" y="3257"/>
                  </a:cubicBezTo>
                  <a:lnTo>
                    <a:pt x="3835" y="3233"/>
                  </a:lnTo>
                  <a:lnTo>
                    <a:pt x="2192" y="161"/>
                  </a:lnTo>
                  <a:cubicBezTo>
                    <a:pt x="2132" y="54"/>
                    <a:pt x="2019" y="0"/>
                    <a:pt x="190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89"/>
            <p:cNvSpPr/>
            <p:nvPr/>
          </p:nvSpPr>
          <p:spPr>
            <a:xfrm>
              <a:off x="5742052" y="2599127"/>
              <a:ext cx="61669" cy="118516"/>
            </a:xfrm>
            <a:custGeom>
              <a:rect b="b" l="l" r="r" t="t"/>
              <a:pathLst>
                <a:path extrusionOk="0" h="3663" w="1906">
                  <a:moveTo>
                    <a:pt x="0" y="0"/>
                  </a:moveTo>
                  <a:lnTo>
                    <a:pt x="0" y="3644"/>
                  </a:lnTo>
                  <a:cubicBezTo>
                    <a:pt x="80" y="3657"/>
                    <a:pt x="153" y="3663"/>
                    <a:pt x="220" y="3663"/>
                  </a:cubicBezTo>
                  <a:cubicBezTo>
                    <a:pt x="516" y="3663"/>
                    <a:pt x="707" y="3550"/>
                    <a:pt x="881" y="3453"/>
                  </a:cubicBezTo>
                  <a:cubicBezTo>
                    <a:pt x="1024" y="3358"/>
                    <a:pt x="1143" y="3286"/>
                    <a:pt x="1381" y="3263"/>
                  </a:cubicBezTo>
                  <a:lnTo>
                    <a:pt x="1905" y="3239"/>
                  </a:lnTo>
                  <a:lnTo>
                    <a:pt x="262" y="167"/>
                  </a:lnTo>
                  <a:cubicBezTo>
                    <a:pt x="191" y="48"/>
                    <a:pt x="71" y="0"/>
                    <a:pt x="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1" name="Google Shape;20551;p89"/>
          <p:cNvGrpSpPr/>
          <p:nvPr/>
        </p:nvGrpSpPr>
        <p:grpSpPr>
          <a:xfrm>
            <a:off x="4767337" y="2489704"/>
            <a:ext cx="346778" cy="348297"/>
            <a:chOff x="4767337" y="2489704"/>
            <a:chExt cx="346778" cy="348297"/>
          </a:xfrm>
        </p:grpSpPr>
        <p:sp>
          <p:nvSpPr>
            <p:cNvPr id="20552" name="Google Shape;20552;p89"/>
            <p:cNvSpPr/>
            <p:nvPr/>
          </p:nvSpPr>
          <p:spPr>
            <a:xfrm>
              <a:off x="5051669" y="2489704"/>
              <a:ext cx="62445" cy="21613"/>
            </a:xfrm>
            <a:custGeom>
              <a:rect b="b" l="l" r="r" t="t"/>
              <a:pathLst>
                <a:path extrusionOk="0" h="668" w="1930">
                  <a:moveTo>
                    <a:pt x="334" y="0"/>
                  </a:moveTo>
                  <a:cubicBezTo>
                    <a:pt x="167" y="0"/>
                    <a:pt x="0" y="167"/>
                    <a:pt x="0" y="334"/>
                  </a:cubicBezTo>
                  <a:cubicBezTo>
                    <a:pt x="0" y="524"/>
                    <a:pt x="167" y="667"/>
                    <a:pt x="334" y="667"/>
                  </a:cubicBezTo>
                  <a:lnTo>
                    <a:pt x="1596" y="667"/>
                  </a:lnTo>
                  <a:cubicBezTo>
                    <a:pt x="1763" y="667"/>
                    <a:pt x="1929" y="548"/>
                    <a:pt x="1929" y="334"/>
                  </a:cubicBezTo>
                  <a:cubicBezTo>
                    <a:pt x="1929" y="167"/>
                    <a:pt x="1763"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89"/>
            <p:cNvSpPr/>
            <p:nvPr/>
          </p:nvSpPr>
          <p:spPr>
            <a:xfrm>
              <a:off x="4767337" y="2776332"/>
              <a:ext cx="47821" cy="20837"/>
            </a:xfrm>
            <a:custGeom>
              <a:rect b="b" l="l" r="r" t="t"/>
              <a:pathLst>
                <a:path extrusionOk="0" h="644" w="1478">
                  <a:moveTo>
                    <a:pt x="310" y="0"/>
                  </a:moveTo>
                  <a:cubicBezTo>
                    <a:pt x="144" y="0"/>
                    <a:pt x="1" y="143"/>
                    <a:pt x="1" y="310"/>
                  </a:cubicBezTo>
                  <a:cubicBezTo>
                    <a:pt x="1" y="500"/>
                    <a:pt x="144" y="643"/>
                    <a:pt x="310" y="643"/>
                  </a:cubicBezTo>
                  <a:lnTo>
                    <a:pt x="1144" y="643"/>
                  </a:lnTo>
                  <a:cubicBezTo>
                    <a:pt x="1334" y="643"/>
                    <a:pt x="1477" y="500"/>
                    <a:pt x="1477" y="310"/>
                  </a:cubicBezTo>
                  <a:cubicBezTo>
                    <a:pt x="1477" y="143"/>
                    <a:pt x="1334" y="0"/>
                    <a:pt x="114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89"/>
            <p:cNvSpPr/>
            <p:nvPr/>
          </p:nvSpPr>
          <p:spPr>
            <a:xfrm>
              <a:off x="4768114" y="2491257"/>
              <a:ext cx="142588" cy="142556"/>
            </a:xfrm>
            <a:custGeom>
              <a:rect b="b" l="l" r="r" t="t"/>
              <a:pathLst>
                <a:path extrusionOk="0" h="4406" w="4407">
                  <a:moveTo>
                    <a:pt x="4073" y="0"/>
                  </a:moveTo>
                  <a:cubicBezTo>
                    <a:pt x="1810" y="0"/>
                    <a:pt x="1" y="1834"/>
                    <a:pt x="1" y="4072"/>
                  </a:cubicBezTo>
                  <a:cubicBezTo>
                    <a:pt x="1" y="4239"/>
                    <a:pt x="143" y="4406"/>
                    <a:pt x="310" y="4406"/>
                  </a:cubicBezTo>
                  <a:lnTo>
                    <a:pt x="4073" y="4406"/>
                  </a:lnTo>
                  <a:cubicBezTo>
                    <a:pt x="4263" y="4406"/>
                    <a:pt x="4406" y="4287"/>
                    <a:pt x="4406" y="4072"/>
                  </a:cubicBezTo>
                  <a:lnTo>
                    <a:pt x="4406" y="333"/>
                  </a:lnTo>
                  <a:cubicBezTo>
                    <a:pt x="4406" y="143"/>
                    <a:pt x="4263" y="0"/>
                    <a:pt x="407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89"/>
            <p:cNvSpPr/>
            <p:nvPr/>
          </p:nvSpPr>
          <p:spPr>
            <a:xfrm>
              <a:off x="4768114" y="2586800"/>
              <a:ext cx="142588" cy="47788"/>
            </a:xfrm>
            <a:custGeom>
              <a:rect b="b" l="l" r="r" t="t"/>
              <a:pathLst>
                <a:path extrusionOk="0" h="1477" w="4407">
                  <a:moveTo>
                    <a:pt x="167" y="0"/>
                  </a:moveTo>
                  <a:cubicBezTo>
                    <a:pt x="48" y="381"/>
                    <a:pt x="1" y="738"/>
                    <a:pt x="1" y="1143"/>
                  </a:cubicBezTo>
                  <a:cubicBezTo>
                    <a:pt x="1" y="1334"/>
                    <a:pt x="143" y="1477"/>
                    <a:pt x="334" y="1477"/>
                  </a:cubicBezTo>
                  <a:lnTo>
                    <a:pt x="4073" y="1477"/>
                  </a:lnTo>
                  <a:cubicBezTo>
                    <a:pt x="4263" y="1477"/>
                    <a:pt x="4406" y="1334"/>
                    <a:pt x="4406" y="1143"/>
                  </a:cubicBezTo>
                  <a:lnTo>
                    <a:pt x="4406"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89"/>
            <p:cNvSpPr/>
            <p:nvPr/>
          </p:nvSpPr>
          <p:spPr>
            <a:xfrm>
              <a:off x="4773517" y="2539012"/>
              <a:ext cx="137185" cy="47821"/>
            </a:xfrm>
            <a:custGeom>
              <a:rect b="b" l="l" r="r" t="t"/>
              <a:pathLst>
                <a:path extrusionOk="0" h="1478" w="4240">
                  <a:moveTo>
                    <a:pt x="786" y="1"/>
                  </a:moveTo>
                  <a:cubicBezTo>
                    <a:pt x="429" y="429"/>
                    <a:pt x="143" y="929"/>
                    <a:pt x="0" y="1477"/>
                  </a:cubicBezTo>
                  <a:lnTo>
                    <a:pt x="4239" y="1477"/>
                  </a:lnTo>
                  <a:lnTo>
                    <a:pt x="423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89"/>
            <p:cNvSpPr/>
            <p:nvPr/>
          </p:nvSpPr>
          <p:spPr>
            <a:xfrm>
              <a:off x="4808169" y="2531312"/>
              <a:ext cx="265117" cy="265085"/>
            </a:xfrm>
            <a:custGeom>
              <a:rect b="b" l="l" r="r" t="t"/>
              <a:pathLst>
                <a:path extrusionOk="0" h="8193" w="8194">
                  <a:moveTo>
                    <a:pt x="4121" y="0"/>
                  </a:moveTo>
                  <a:cubicBezTo>
                    <a:pt x="3930" y="0"/>
                    <a:pt x="3787" y="143"/>
                    <a:pt x="3787" y="334"/>
                  </a:cubicBezTo>
                  <a:lnTo>
                    <a:pt x="3787" y="3787"/>
                  </a:lnTo>
                  <a:lnTo>
                    <a:pt x="334" y="3787"/>
                  </a:lnTo>
                  <a:cubicBezTo>
                    <a:pt x="168" y="3787"/>
                    <a:pt x="1" y="3930"/>
                    <a:pt x="1" y="4120"/>
                  </a:cubicBezTo>
                  <a:cubicBezTo>
                    <a:pt x="1" y="6383"/>
                    <a:pt x="1858" y="8193"/>
                    <a:pt x="4097" y="8193"/>
                  </a:cubicBezTo>
                  <a:cubicBezTo>
                    <a:pt x="6359" y="8193"/>
                    <a:pt x="8169" y="6383"/>
                    <a:pt x="8193" y="4073"/>
                  </a:cubicBezTo>
                  <a:cubicBezTo>
                    <a:pt x="8193" y="1810"/>
                    <a:pt x="6359" y="0"/>
                    <a:pt x="4121"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89"/>
            <p:cNvSpPr/>
            <p:nvPr/>
          </p:nvSpPr>
          <p:spPr>
            <a:xfrm>
              <a:off x="4939949" y="2532865"/>
              <a:ext cx="132558" cy="263531"/>
            </a:xfrm>
            <a:custGeom>
              <a:rect b="b" l="l" r="r" t="t"/>
              <a:pathLst>
                <a:path extrusionOk="0" h="8145" w="4097">
                  <a:moveTo>
                    <a:pt x="0" y="0"/>
                  </a:moveTo>
                  <a:lnTo>
                    <a:pt x="0" y="8145"/>
                  </a:lnTo>
                  <a:cubicBezTo>
                    <a:pt x="2286" y="8145"/>
                    <a:pt x="4096" y="6335"/>
                    <a:pt x="4096" y="4072"/>
                  </a:cubicBezTo>
                  <a:cubicBezTo>
                    <a:pt x="4096" y="1834"/>
                    <a:pt x="2263"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89"/>
            <p:cNvSpPr/>
            <p:nvPr/>
          </p:nvSpPr>
          <p:spPr>
            <a:xfrm>
              <a:off x="5015432" y="2531312"/>
              <a:ext cx="98683" cy="57042"/>
            </a:xfrm>
            <a:custGeom>
              <a:rect b="b" l="l" r="r" t="t"/>
              <a:pathLst>
                <a:path extrusionOk="0" h="1763" w="3050">
                  <a:moveTo>
                    <a:pt x="1454" y="0"/>
                  </a:moveTo>
                  <a:cubicBezTo>
                    <a:pt x="1406" y="0"/>
                    <a:pt x="1311" y="24"/>
                    <a:pt x="1239" y="96"/>
                  </a:cubicBezTo>
                  <a:lnTo>
                    <a:pt x="120" y="1215"/>
                  </a:lnTo>
                  <a:cubicBezTo>
                    <a:pt x="1" y="1334"/>
                    <a:pt x="1" y="1548"/>
                    <a:pt x="120" y="1667"/>
                  </a:cubicBezTo>
                  <a:cubicBezTo>
                    <a:pt x="191" y="1739"/>
                    <a:pt x="239" y="1763"/>
                    <a:pt x="334" y="1763"/>
                  </a:cubicBezTo>
                  <a:cubicBezTo>
                    <a:pt x="406" y="1763"/>
                    <a:pt x="501" y="1739"/>
                    <a:pt x="549" y="1715"/>
                  </a:cubicBezTo>
                  <a:lnTo>
                    <a:pt x="1573" y="667"/>
                  </a:lnTo>
                  <a:lnTo>
                    <a:pt x="2716" y="667"/>
                  </a:lnTo>
                  <a:cubicBezTo>
                    <a:pt x="2883" y="667"/>
                    <a:pt x="3049" y="524"/>
                    <a:pt x="3049" y="334"/>
                  </a:cubicBezTo>
                  <a:cubicBezTo>
                    <a:pt x="3049" y="143"/>
                    <a:pt x="2883" y="0"/>
                    <a:pt x="271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89"/>
            <p:cNvSpPr/>
            <p:nvPr/>
          </p:nvSpPr>
          <p:spPr>
            <a:xfrm>
              <a:off x="4767337" y="2758019"/>
              <a:ext cx="121008" cy="79982"/>
            </a:xfrm>
            <a:custGeom>
              <a:rect b="b" l="l" r="r" t="t"/>
              <a:pathLst>
                <a:path extrusionOk="0" h="2472" w="3740">
                  <a:moveTo>
                    <a:pt x="3394" y="1"/>
                  </a:moveTo>
                  <a:cubicBezTo>
                    <a:pt x="3311" y="1"/>
                    <a:pt x="3228" y="31"/>
                    <a:pt x="3168" y="90"/>
                  </a:cubicBezTo>
                  <a:lnTo>
                    <a:pt x="1453" y="1805"/>
                  </a:lnTo>
                  <a:lnTo>
                    <a:pt x="310" y="1805"/>
                  </a:lnTo>
                  <a:cubicBezTo>
                    <a:pt x="144" y="1805"/>
                    <a:pt x="1" y="1948"/>
                    <a:pt x="1" y="2138"/>
                  </a:cubicBezTo>
                  <a:cubicBezTo>
                    <a:pt x="1" y="2329"/>
                    <a:pt x="144" y="2472"/>
                    <a:pt x="310" y="2472"/>
                  </a:cubicBezTo>
                  <a:lnTo>
                    <a:pt x="1572" y="2472"/>
                  </a:lnTo>
                  <a:cubicBezTo>
                    <a:pt x="1668" y="2472"/>
                    <a:pt x="1715" y="2448"/>
                    <a:pt x="1811" y="2352"/>
                  </a:cubicBezTo>
                  <a:lnTo>
                    <a:pt x="3620" y="519"/>
                  </a:lnTo>
                  <a:cubicBezTo>
                    <a:pt x="3740" y="424"/>
                    <a:pt x="3740" y="209"/>
                    <a:pt x="3620" y="90"/>
                  </a:cubicBezTo>
                  <a:cubicBezTo>
                    <a:pt x="3561" y="31"/>
                    <a:pt x="3478" y="1"/>
                    <a:pt x="339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1" name="Google Shape;20561;p89"/>
          <p:cNvGrpSpPr/>
          <p:nvPr/>
        </p:nvGrpSpPr>
        <p:grpSpPr>
          <a:xfrm>
            <a:off x="4018425" y="2489704"/>
            <a:ext cx="349043" cy="348297"/>
            <a:chOff x="4018425" y="2489704"/>
            <a:chExt cx="349043" cy="348297"/>
          </a:xfrm>
        </p:grpSpPr>
        <p:sp>
          <p:nvSpPr>
            <p:cNvPr id="20562" name="Google Shape;20562;p89"/>
            <p:cNvSpPr/>
            <p:nvPr/>
          </p:nvSpPr>
          <p:spPr>
            <a:xfrm>
              <a:off x="4019169" y="2560593"/>
              <a:ext cx="347557" cy="208852"/>
            </a:xfrm>
            <a:custGeom>
              <a:rect b="b" l="l" r="r" t="t"/>
              <a:pathLst>
                <a:path extrusionOk="0" h="6455" w="10742">
                  <a:moveTo>
                    <a:pt x="5383" y="0"/>
                  </a:moveTo>
                  <a:cubicBezTo>
                    <a:pt x="4692" y="0"/>
                    <a:pt x="4002" y="143"/>
                    <a:pt x="3287" y="477"/>
                  </a:cubicBezTo>
                  <a:cubicBezTo>
                    <a:pt x="2716" y="715"/>
                    <a:pt x="2168" y="1072"/>
                    <a:pt x="1620" y="1501"/>
                  </a:cubicBezTo>
                  <a:cubicBezTo>
                    <a:pt x="691" y="2263"/>
                    <a:pt x="144" y="3001"/>
                    <a:pt x="96" y="3025"/>
                  </a:cubicBezTo>
                  <a:cubicBezTo>
                    <a:pt x="1" y="3144"/>
                    <a:pt x="1" y="3287"/>
                    <a:pt x="96" y="3406"/>
                  </a:cubicBezTo>
                  <a:cubicBezTo>
                    <a:pt x="96" y="3453"/>
                    <a:pt x="691" y="4192"/>
                    <a:pt x="1620" y="4930"/>
                  </a:cubicBezTo>
                  <a:cubicBezTo>
                    <a:pt x="2168" y="5382"/>
                    <a:pt x="2716" y="5716"/>
                    <a:pt x="3287" y="5978"/>
                  </a:cubicBezTo>
                  <a:cubicBezTo>
                    <a:pt x="4002" y="6311"/>
                    <a:pt x="4692" y="6454"/>
                    <a:pt x="5383" y="6454"/>
                  </a:cubicBezTo>
                  <a:cubicBezTo>
                    <a:pt x="6050" y="6454"/>
                    <a:pt x="6740" y="6264"/>
                    <a:pt x="7455" y="5978"/>
                  </a:cubicBezTo>
                  <a:cubicBezTo>
                    <a:pt x="8026" y="5740"/>
                    <a:pt x="8598" y="5382"/>
                    <a:pt x="9122" y="4930"/>
                  </a:cubicBezTo>
                  <a:cubicBezTo>
                    <a:pt x="10051" y="4192"/>
                    <a:pt x="10622" y="3453"/>
                    <a:pt x="10646" y="3406"/>
                  </a:cubicBezTo>
                  <a:cubicBezTo>
                    <a:pt x="10741" y="3287"/>
                    <a:pt x="10741" y="3144"/>
                    <a:pt x="10646" y="3025"/>
                  </a:cubicBezTo>
                  <a:cubicBezTo>
                    <a:pt x="10646" y="3001"/>
                    <a:pt x="10051" y="2263"/>
                    <a:pt x="9122" y="1501"/>
                  </a:cubicBezTo>
                  <a:cubicBezTo>
                    <a:pt x="8598" y="1072"/>
                    <a:pt x="8026" y="739"/>
                    <a:pt x="7455" y="477"/>
                  </a:cubicBezTo>
                  <a:cubicBezTo>
                    <a:pt x="6740" y="143"/>
                    <a:pt x="6050" y="0"/>
                    <a:pt x="538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89"/>
            <p:cNvSpPr/>
            <p:nvPr/>
          </p:nvSpPr>
          <p:spPr>
            <a:xfrm>
              <a:off x="4193302" y="2560593"/>
              <a:ext cx="173423" cy="208852"/>
            </a:xfrm>
            <a:custGeom>
              <a:rect b="b" l="l" r="r" t="t"/>
              <a:pathLst>
                <a:path extrusionOk="0" h="6455" w="5360">
                  <a:moveTo>
                    <a:pt x="1" y="0"/>
                  </a:moveTo>
                  <a:lnTo>
                    <a:pt x="1" y="6454"/>
                  </a:lnTo>
                  <a:cubicBezTo>
                    <a:pt x="668" y="6454"/>
                    <a:pt x="1358" y="6264"/>
                    <a:pt x="2073" y="5978"/>
                  </a:cubicBezTo>
                  <a:cubicBezTo>
                    <a:pt x="2644" y="5716"/>
                    <a:pt x="3216" y="5382"/>
                    <a:pt x="3740" y="4930"/>
                  </a:cubicBezTo>
                  <a:cubicBezTo>
                    <a:pt x="4669" y="4192"/>
                    <a:pt x="5264" y="3453"/>
                    <a:pt x="5264" y="3406"/>
                  </a:cubicBezTo>
                  <a:cubicBezTo>
                    <a:pt x="5359" y="3287"/>
                    <a:pt x="5359" y="3144"/>
                    <a:pt x="5264" y="3025"/>
                  </a:cubicBezTo>
                  <a:cubicBezTo>
                    <a:pt x="5240" y="3001"/>
                    <a:pt x="4669" y="2263"/>
                    <a:pt x="3740" y="1501"/>
                  </a:cubicBezTo>
                  <a:cubicBezTo>
                    <a:pt x="3216" y="1072"/>
                    <a:pt x="2644" y="715"/>
                    <a:pt x="2073" y="477"/>
                  </a:cubicBezTo>
                  <a:cubicBezTo>
                    <a:pt x="1358" y="143"/>
                    <a:pt x="668"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89"/>
            <p:cNvSpPr/>
            <p:nvPr/>
          </p:nvSpPr>
          <p:spPr>
            <a:xfrm>
              <a:off x="4087761" y="2559816"/>
              <a:ext cx="210372" cy="209628"/>
            </a:xfrm>
            <a:custGeom>
              <a:rect b="b" l="l" r="r" t="t"/>
              <a:pathLst>
                <a:path extrusionOk="0" h="6479" w="6502">
                  <a:moveTo>
                    <a:pt x="3263" y="1"/>
                  </a:moveTo>
                  <a:cubicBezTo>
                    <a:pt x="1477" y="1"/>
                    <a:pt x="0" y="1453"/>
                    <a:pt x="0" y="3239"/>
                  </a:cubicBezTo>
                  <a:cubicBezTo>
                    <a:pt x="0" y="5025"/>
                    <a:pt x="1477" y="6478"/>
                    <a:pt x="3263" y="6478"/>
                  </a:cubicBezTo>
                  <a:cubicBezTo>
                    <a:pt x="5049" y="6478"/>
                    <a:pt x="6502" y="5025"/>
                    <a:pt x="6502" y="3239"/>
                  </a:cubicBezTo>
                  <a:cubicBezTo>
                    <a:pt x="6502" y="1453"/>
                    <a:pt x="5049" y="1"/>
                    <a:pt x="3263"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89"/>
            <p:cNvSpPr/>
            <p:nvPr/>
          </p:nvSpPr>
          <p:spPr>
            <a:xfrm>
              <a:off x="4193302" y="2559816"/>
              <a:ext cx="104830" cy="209628"/>
            </a:xfrm>
            <a:custGeom>
              <a:rect b="b" l="l" r="r" t="t"/>
              <a:pathLst>
                <a:path extrusionOk="0" h="6479" w="3240">
                  <a:moveTo>
                    <a:pt x="1" y="1"/>
                  </a:moveTo>
                  <a:lnTo>
                    <a:pt x="1" y="6478"/>
                  </a:lnTo>
                  <a:cubicBezTo>
                    <a:pt x="1787" y="6478"/>
                    <a:pt x="3240" y="5025"/>
                    <a:pt x="3240" y="3239"/>
                  </a:cubicBezTo>
                  <a:cubicBezTo>
                    <a:pt x="3240" y="1453"/>
                    <a:pt x="178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89"/>
            <p:cNvSpPr/>
            <p:nvPr/>
          </p:nvSpPr>
          <p:spPr>
            <a:xfrm>
              <a:off x="4159426" y="2630705"/>
              <a:ext cx="67040" cy="67848"/>
            </a:xfrm>
            <a:custGeom>
              <a:rect b="b" l="l" r="r" t="t"/>
              <a:pathLst>
                <a:path extrusionOk="0" h="2097" w="2072">
                  <a:moveTo>
                    <a:pt x="1048" y="0"/>
                  </a:moveTo>
                  <a:cubicBezTo>
                    <a:pt x="476" y="0"/>
                    <a:pt x="0" y="477"/>
                    <a:pt x="0" y="1048"/>
                  </a:cubicBezTo>
                  <a:cubicBezTo>
                    <a:pt x="0" y="1620"/>
                    <a:pt x="476" y="2096"/>
                    <a:pt x="1048" y="2096"/>
                  </a:cubicBezTo>
                  <a:cubicBezTo>
                    <a:pt x="1596" y="2096"/>
                    <a:pt x="2072" y="1620"/>
                    <a:pt x="2072" y="1048"/>
                  </a:cubicBezTo>
                  <a:cubicBezTo>
                    <a:pt x="2072" y="477"/>
                    <a:pt x="1596" y="0"/>
                    <a:pt x="104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89"/>
            <p:cNvSpPr/>
            <p:nvPr/>
          </p:nvSpPr>
          <p:spPr>
            <a:xfrm>
              <a:off x="4193302" y="2630705"/>
              <a:ext cx="33164" cy="67848"/>
            </a:xfrm>
            <a:custGeom>
              <a:rect b="b" l="l" r="r" t="t"/>
              <a:pathLst>
                <a:path extrusionOk="0" h="2097" w="1025">
                  <a:moveTo>
                    <a:pt x="1" y="0"/>
                  </a:moveTo>
                  <a:lnTo>
                    <a:pt x="1" y="2096"/>
                  </a:lnTo>
                  <a:cubicBezTo>
                    <a:pt x="549" y="2096"/>
                    <a:pt x="1025" y="1620"/>
                    <a:pt x="1025" y="1048"/>
                  </a:cubicBezTo>
                  <a:cubicBezTo>
                    <a:pt x="1025" y="477"/>
                    <a:pt x="54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89"/>
            <p:cNvSpPr/>
            <p:nvPr/>
          </p:nvSpPr>
          <p:spPr>
            <a:xfrm>
              <a:off x="4018425" y="2491257"/>
              <a:ext cx="88620" cy="88620"/>
            </a:xfrm>
            <a:custGeom>
              <a:rect b="b" l="l" r="r" t="t"/>
              <a:pathLst>
                <a:path extrusionOk="0" h="2739" w="2739">
                  <a:moveTo>
                    <a:pt x="333" y="0"/>
                  </a:moveTo>
                  <a:cubicBezTo>
                    <a:pt x="167" y="0"/>
                    <a:pt x="0" y="143"/>
                    <a:pt x="0" y="333"/>
                  </a:cubicBezTo>
                  <a:lnTo>
                    <a:pt x="0" y="2405"/>
                  </a:lnTo>
                  <a:cubicBezTo>
                    <a:pt x="0" y="2596"/>
                    <a:pt x="167" y="2739"/>
                    <a:pt x="333" y="2739"/>
                  </a:cubicBezTo>
                  <a:cubicBezTo>
                    <a:pt x="524" y="2739"/>
                    <a:pt x="667" y="2596"/>
                    <a:pt x="643" y="2429"/>
                  </a:cubicBezTo>
                  <a:lnTo>
                    <a:pt x="643" y="643"/>
                  </a:lnTo>
                  <a:lnTo>
                    <a:pt x="2429" y="643"/>
                  </a:lnTo>
                  <a:cubicBezTo>
                    <a:pt x="2596" y="643"/>
                    <a:pt x="2739" y="500"/>
                    <a:pt x="2739" y="333"/>
                  </a:cubicBezTo>
                  <a:cubicBezTo>
                    <a:pt x="2739" y="143"/>
                    <a:pt x="2596" y="0"/>
                    <a:pt x="242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89"/>
            <p:cNvSpPr/>
            <p:nvPr/>
          </p:nvSpPr>
          <p:spPr>
            <a:xfrm>
              <a:off x="4276518" y="2489704"/>
              <a:ext cx="88653" cy="90173"/>
            </a:xfrm>
            <a:custGeom>
              <a:rect b="b" l="l" r="r" t="t"/>
              <a:pathLst>
                <a:path extrusionOk="0" h="2787" w="2740">
                  <a:moveTo>
                    <a:pt x="334" y="0"/>
                  </a:moveTo>
                  <a:cubicBezTo>
                    <a:pt x="144" y="0"/>
                    <a:pt x="1" y="167"/>
                    <a:pt x="1" y="334"/>
                  </a:cubicBezTo>
                  <a:cubicBezTo>
                    <a:pt x="1" y="524"/>
                    <a:pt x="144" y="667"/>
                    <a:pt x="334" y="667"/>
                  </a:cubicBezTo>
                  <a:lnTo>
                    <a:pt x="2120" y="667"/>
                  </a:lnTo>
                  <a:lnTo>
                    <a:pt x="2120" y="2453"/>
                  </a:lnTo>
                  <a:cubicBezTo>
                    <a:pt x="2120" y="2644"/>
                    <a:pt x="2263" y="2787"/>
                    <a:pt x="2454" y="2787"/>
                  </a:cubicBezTo>
                  <a:cubicBezTo>
                    <a:pt x="2620" y="2787"/>
                    <a:pt x="2740" y="2644"/>
                    <a:pt x="2740" y="2430"/>
                  </a:cubicBezTo>
                  <a:lnTo>
                    <a:pt x="2740" y="334"/>
                  </a:lnTo>
                  <a:cubicBezTo>
                    <a:pt x="2740" y="167"/>
                    <a:pt x="2597" y="0"/>
                    <a:pt x="24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89"/>
            <p:cNvSpPr/>
            <p:nvPr/>
          </p:nvSpPr>
          <p:spPr>
            <a:xfrm>
              <a:off x="4019946" y="2749348"/>
              <a:ext cx="89429" cy="88653"/>
            </a:xfrm>
            <a:custGeom>
              <a:rect b="b" l="l" r="r" t="t"/>
              <a:pathLst>
                <a:path extrusionOk="0" h="2740" w="2764">
                  <a:moveTo>
                    <a:pt x="310" y="1"/>
                  </a:moveTo>
                  <a:cubicBezTo>
                    <a:pt x="144" y="1"/>
                    <a:pt x="1" y="144"/>
                    <a:pt x="1" y="334"/>
                  </a:cubicBezTo>
                  <a:lnTo>
                    <a:pt x="1" y="2406"/>
                  </a:lnTo>
                  <a:cubicBezTo>
                    <a:pt x="1" y="2597"/>
                    <a:pt x="144" y="2740"/>
                    <a:pt x="310" y="2740"/>
                  </a:cubicBezTo>
                  <a:lnTo>
                    <a:pt x="2406" y="2740"/>
                  </a:lnTo>
                  <a:cubicBezTo>
                    <a:pt x="2549" y="2740"/>
                    <a:pt x="2692" y="2597"/>
                    <a:pt x="2763" y="2430"/>
                  </a:cubicBezTo>
                  <a:cubicBezTo>
                    <a:pt x="2763" y="2263"/>
                    <a:pt x="2620" y="2120"/>
                    <a:pt x="2430" y="2120"/>
                  </a:cubicBezTo>
                  <a:lnTo>
                    <a:pt x="644" y="2120"/>
                  </a:lnTo>
                  <a:lnTo>
                    <a:pt x="644" y="334"/>
                  </a:lnTo>
                  <a:cubicBezTo>
                    <a:pt x="644" y="144"/>
                    <a:pt x="501" y="1"/>
                    <a:pt x="31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89"/>
            <p:cNvSpPr/>
            <p:nvPr/>
          </p:nvSpPr>
          <p:spPr>
            <a:xfrm>
              <a:off x="4277294" y="2747828"/>
              <a:ext cx="90173" cy="90173"/>
            </a:xfrm>
            <a:custGeom>
              <a:rect b="b" l="l" r="r" t="t"/>
              <a:pathLst>
                <a:path extrusionOk="0" h="2787" w="2787">
                  <a:moveTo>
                    <a:pt x="2454" y="0"/>
                  </a:moveTo>
                  <a:cubicBezTo>
                    <a:pt x="2287" y="0"/>
                    <a:pt x="2120" y="167"/>
                    <a:pt x="2120" y="334"/>
                  </a:cubicBezTo>
                  <a:lnTo>
                    <a:pt x="2120" y="2120"/>
                  </a:lnTo>
                  <a:lnTo>
                    <a:pt x="334" y="2120"/>
                  </a:lnTo>
                  <a:cubicBezTo>
                    <a:pt x="167" y="2120"/>
                    <a:pt x="1" y="2263"/>
                    <a:pt x="1" y="2453"/>
                  </a:cubicBezTo>
                  <a:cubicBezTo>
                    <a:pt x="1" y="2644"/>
                    <a:pt x="167" y="2787"/>
                    <a:pt x="334" y="2787"/>
                  </a:cubicBezTo>
                  <a:lnTo>
                    <a:pt x="2430" y="2787"/>
                  </a:lnTo>
                  <a:cubicBezTo>
                    <a:pt x="2596" y="2787"/>
                    <a:pt x="2716" y="2644"/>
                    <a:pt x="2787" y="2429"/>
                  </a:cubicBezTo>
                  <a:lnTo>
                    <a:pt x="2787" y="334"/>
                  </a:lnTo>
                  <a:cubicBezTo>
                    <a:pt x="2787" y="167"/>
                    <a:pt x="2644" y="0"/>
                    <a:pt x="245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2" name="Google Shape;20572;p89"/>
          <p:cNvGrpSpPr/>
          <p:nvPr/>
        </p:nvGrpSpPr>
        <p:grpSpPr>
          <a:xfrm>
            <a:off x="3296432" y="2491257"/>
            <a:ext cx="290516" cy="346748"/>
            <a:chOff x="3296432" y="2491257"/>
            <a:chExt cx="290516" cy="346748"/>
          </a:xfrm>
        </p:grpSpPr>
        <p:sp>
          <p:nvSpPr>
            <p:cNvPr id="20573" name="Google Shape;20573;p89"/>
            <p:cNvSpPr/>
            <p:nvPr/>
          </p:nvSpPr>
          <p:spPr>
            <a:xfrm>
              <a:off x="3296432" y="2531312"/>
              <a:ext cx="290516" cy="306693"/>
            </a:xfrm>
            <a:custGeom>
              <a:rect b="b" l="l" r="r" t="t"/>
              <a:pathLst>
                <a:path extrusionOk="0" h="9479" w="8979">
                  <a:moveTo>
                    <a:pt x="334" y="0"/>
                  </a:moveTo>
                  <a:cubicBezTo>
                    <a:pt x="144" y="0"/>
                    <a:pt x="1" y="143"/>
                    <a:pt x="1" y="334"/>
                  </a:cubicBezTo>
                  <a:lnTo>
                    <a:pt x="1" y="9145"/>
                  </a:lnTo>
                  <a:cubicBezTo>
                    <a:pt x="1" y="9336"/>
                    <a:pt x="144" y="9479"/>
                    <a:pt x="334" y="9479"/>
                  </a:cubicBezTo>
                  <a:lnTo>
                    <a:pt x="8669" y="9479"/>
                  </a:lnTo>
                  <a:cubicBezTo>
                    <a:pt x="8836" y="9479"/>
                    <a:pt x="8979" y="9336"/>
                    <a:pt x="8979" y="9145"/>
                  </a:cubicBezTo>
                  <a:lnTo>
                    <a:pt x="8979" y="334"/>
                  </a:lnTo>
                  <a:cubicBezTo>
                    <a:pt x="8979" y="143"/>
                    <a:pt x="8836" y="0"/>
                    <a:pt x="866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89"/>
            <p:cNvSpPr/>
            <p:nvPr/>
          </p:nvSpPr>
          <p:spPr>
            <a:xfrm>
              <a:off x="3442060" y="2531312"/>
              <a:ext cx="144886" cy="305917"/>
            </a:xfrm>
            <a:custGeom>
              <a:rect b="b" l="l" r="r" t="t"/>
              <a:pathLst>
                <a:path extrusionOk="0" h="9455" w="4478">
                  <a:moveTo>
                    <a:pt x="1" y="0"/>
                  </a:moveTo>
                  <a:lnTo>
                    <a:pt x="1" y="9455"/>
                  </a:lnTo>
                  <a:lnTo>
                    <a:pt x="4168" y="9455"/>
                  </a:lnTo>
                  <a:cubicBezTo>
                    <a:pt x="4335" y="9455"/>
                    <a:pt x="4478" y="9288"/>
                    <a:pt x="4478" y="9121"/>
                  </a:cubicBezTo>
                  <a:lnTo>
                    <a:pt x="4478" y="310"/>
                  </a:lnTo>
                  <a:cubicBezTo>
                    <a:pt x="4478" y="167"/>
                    <a:pt x="4335" y="0"/>
                    <a:pt x="4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89"/>
            <p:cNvSpPr/>
            <p:nvPr/>
          </p:nvSpPr>
          <p:spPr>
            <a:xfrm>
              <a:off x="3389678" y="2612975"/>
              <a:ext cx="102501" cy="224867"/>
            </a:xfrm>
            <a:custGeom>
              <a:rect b="b" l="l" r="r" t="t"/>
              <a:pathLst>
                <a:path extrusionOk="0" h="6950" w="3168">
                  <a:moveTo>
                    <a:pt x="1072" y="1"/>
                  </a:moveTo>
                  <a:cubicBezTo>
                    <a:pt x="929" y="1"/>
                    <a:pt x="810" y="120"/>
                    <a:pt x="786" y="287"/>
                  </a:cubicBezTo>
                  <a:lnTo>
                    <a:pt x="24" y="5073"/>
                  </a:lnTo>
                  <a:cubicBezTo>
                    <a:pt x="0" y="5168"/>
                    <a:pt x="24" y="5240"/>
                    <a:pt x="96" y="5311"/>
                  </a:cubicBezTo>
                  <a:lnTo>
                    <a:pt x="1334" y="6835"/>
                  </a:lnTo>
                  <a:cubicBezTo>
                    <a:pt x="1404" y="6905"/>
                    <a:pt x="1499" y="6949"/>
                    <a:pt x="1592" y="6949"/>
                  </a:cubicBezTo>
                  <a:cubicBezTo>
                    <a:pt x="1626" y="6949"/>
                    <a:pt x="1659" y="6943"/>
                    <a:pt x="1691" y="6931"/>
                  </a:cubicBezTo>
                  <a:cubicBezTo>
                    <a:pt x="1763" y="6931"/>
                    <a:pt x="1810" y="6859"/>
                    <a:pt x="1858" y="6835"/>
                  </a:cubicBezTo>
                  <a:lnTo>
                    <a:pt x="3096" y="5311"/>
                  </a:lnTo>
                  <a:cubicBezTo>
                    <a:pt x="3168" y="5240"/>
                    <a:pt x="3168" y="5168"/>
                    <a:pt x="3168" y="5073"/>
                  </a:cubicBezTo>
                  <a:lnTo>
                    <a:pt x="2406" y="287"/>
                  </a:lnTo>
                  <a:cubicBezTo>
                    <a:pt x="2406" y="120"/>
                    <a:pt x="2263" y="1"/>
                    <a:pt x="212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89"/>
            <p:cNvSpPr/>
            <p:nvPr/>
          </p:nvSpPr>
          <p:spPr>
            <a:xfrm>
              <a:off x="3442060" y="2613751"/>
              <a:ext cx="50894" cy="224253"/>
            </a:xfrm>
            <a:custGeom>
              <a:rect b="b" l="l" r="r" t="t"/>
              <a:pathLst>
                <a:path extrusionOk="0" h="6931" w="1573">
                  <a:moveTo>
                    <a:pt x="1" y="1"/>
                  </a:moveTo>
                  <a:lnTo>
                    <a:pt x="1" y="6931"/>
                  </a:lnTo>
                  <a:cubicBezTo>
                    <a:pt x="72" y="6931"/>
                    <a:pt x="167" y="6907"/>
                    <a:pt x="239" y="6811"/>
                  </a:cubicBezTo>
                  <a:lnTo>
                    <a:pt x="1477" y="5287"/>
                  </a:lnTo>
                  <a:cubicBezTo>
                    <a:pt x="1549" y="5240"/>
                    <a:pt x="1573" y="5144"/>
                    <a:pt x="1549" y="5049"/>
                  </a:cubicBezTo>
                  <a:lnTo>
                    <a:pt x="834" y="263"/>
                  </a:lnTo>
                  <a:cubicBezTo>
                    <a:pt x="787" y="120"/>
                    <a:pt x="668" y="1"/>
                    <a:pt x="525"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89"/>
            <p:cNvSpPr/>
            <p:nvPr/>
          </p:nvSpPr>
          <p:spPr>
            <a:xfrm>
              <a:off x="3443613" y="2700817"/>
              <a:ext cx="62445" cy="20837"/>
            </a:xfrm>
            <a:custGeom>
              <a:rect b="b" l="l" r="r" t="t"/>
              <a:pathLst>
                <a:path extrusionOk="0" h="644" w="1930">
                  <a:moveTo>
                    <a:pt x="334" y="1"/>
                  </a:moveTo>
                  <a:cubicBezTo>
                    <a:pt x="143" y="1"/>
                    <a:pt x="0" y="191"/>
                    <a:pt x="24" y="358"/>
                  </a:cubicBezTo>
                  <a:cubicBezTo>
                    <a:pt x="72" y="524"/>
                    <a:pt x="215" y="644"/>
                    <a:pt x="358" y="644"/>
                  </a:cubicBezTo>
                  <a:lnTo>
                    <a:pt x="1620" y="644"/>
                  </a:lnTo>
                  <a:cubicBezTo>
                    <a:pt x="1786" y="644"/>
                    <a:pt x="1929" y="477"/>
                    <a:pt x="1906" y="286"/>
                  </a:cubicBezTo>
                  <a:cubicBezTo>
                    <a:pt x="1882" y="120"/>
                    <a:pt x="1739" y="1"/>
                    <a:pt x="1572"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89"/>
            <p:cNvSpPr/>
            <p:nvPr/>
          </p:nvSpPr>
          <p:spPr>
            <a:xfrm>
              <a:off x="3403558" y="2572920"/>
              <a:ext cx="77846" cy="52415"/>
            </a:xfrm>
            <a:custGeom>
              <a:rect b="b" l="l" r="r" t="t"/>
              <a:pathLst>
                <a:path extrusionOk="0" h="1620" w="2406">
                  <a:moveTo>
                    <a:pt x="310" y="0"/>
                  </a:moveTo>
                  <a:cubicBezTo>
                    <a:pt x="143" y="0"/>
                    <a:pt x="0" y="143"/>
                    <a:pt x="0" y="334"/>
                  </a:cubicBezTo>
                  <a:lnTo>
                    <a:pt x="0" y="834"/>
                  </a:lnTo>
                  <a:cubicBezTo>
                    <a:pt x="0" y="905"/>
                    <a:pt x="0" y="929"/>
                    <a:pt x="24" y="953"/>
                  </a:cubicBezTo>
                  <a:lnTo>
                    <a:pt x="357" y="1620"/>
                  </a:lnTo>
                  <a:lnTo>
                    <a:pt x="2048" y="1620"/>
                  </a:lnTo>
                  <a:lnTo>
                    <a:pt x="2381" y="953"/>
                  </a:lnTo>
                  <a:cubicBezTo>
                    <a:pt x="2405" y="929"/>
                    <a:pt x="2405" y="858"/>
                    <a:pt x="2405" y="834"/>
                  </a:cubicBezTo>
                  <a:lnTo>
                    <a:pt x="2405" y="334"/>
                  </a:lnTo>
                  <a:cubicBezTo>
                    <a:pt x="2405" y="143"/>
                    <a:pt x="2262" y="0"/>
                    <a:pt x="2072"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89"/>
            <p:cNvSpPr/>
            <p:nvPr/>
          </p:nvSpPr>
          <p:spPr>
            <a:xfrm>
              <a:off x="3442060" y="2572920"/>
              <a:ext cx="38567" cy="52415"/>
            </a:xfrm>
            <a:custGeom>
              <a:rect b="b" l="l" r="r" t="t"/>
              <a:pathLst>
                <a:path extrusionOk="0" h="1620" w="1192">
                  <a:moveTo>
                    <a:pt x="1" y="0"/>
                  </a:moveTo>
                  <a:lnTo>
                    <a:pt x="1" y="1620"/>
                  </a:lnTo>
                  <a:lnTo>
                    <a:pt x="834" y="1620"/>
                  </a:lnTo>
                  <a:lnTo>
                    <a:pt x="1144" y="953"/>
                  </a:lnTo>
                  <a:cubicBezTo>
                    <a:pt x="1191" y="929"/>
                    <a:pt x="1191" y="858"/>
                    <a:pt x="1191" y="834"/>
                  </a:cubicBezTo>
                  <a:lnTo>
                    <a:pt x="1191" y="334"/>
                  </a:lnTo>
                  <a:cubicBezTo>
                    <a:pt x="1191" y="119"/>
                    <a:pt x="1025" y="0"/>
                    <a:pt x="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89"/>
            <p:cNvSpPr/>
            <p:nvPr/>
          </p:nvSpPr>
          <p:spPr>
            <a:xfrm>
              <a:off x="3363471" y="2492002"/>
              <a:ext cx="156469" cy="100980"/>
            </a:xfrm>
            <a:custGeom>
              <a:rect b="b" l="l" r="r" t="t"/>
              <a:pathLst>
                <a:path extrusionOk="0" h="3121" w="4836">
                  <a:moveTo>
                    <a:pt x="334" y="1"/>
                  </a:moveTo>
                  <a:cubicBezTo>
                    <a:pt x="239" y="1"/>
                    <a:pt x="167" y="72"/>
                    <a:pt x="96" y="120"/>
                  </a:cubicBezTo>
                  <a:cubicBezTo>
                    <a:pt x="1" y="239"/>
                    <a:pt x="1" y="382"/>
                    <a:pt x="96" y="501"/>
                  </a:cubicBezTo>
                  <a:lnTo>
                    <a:pt x="2192" y="3001"/>
                  </a:lnTo>
                  <a:cubicBezTo>
                    <a:pt x="2239" y="3097"/>
                    <a:pt x="2335" y="3121"/>
                    <a:pt x="2430" y="3121"/>
                  </a:cubicBezTo>
                  <a:cubicBezTo>
                    <a:pt x="2501" y="3121"/>
                    <a:pt x="2596" y="3073"/>
                    <a:pt x="2668" y="3001"/>
                  </a:cubicBezTo>
                  <a:lnTo>
                    <a:pt x="4740" y="501"/>
                  </a:lnTo>
                  <a:cubicBezTo>
                    <a:pt x="4835" y="430"/>
                    <a:pt x="4835" y="239"/>
                    <a:pt x="4740" y="120"/>
                  </a:cubicBezTo>
                  <a:cubicBezTo>
                    <a:pt x="4692" y="25"/>
                    <a:pt x="4597" y="1"/>
                    <a:pt x="4502"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89"/>
            <p:cNvSpPr/>
            <p:nvPr/>
          </p:nvSpPr>
          <p:spPr>
            <a:xfrm>
              <a:off x="3442060" y="2491257"/>
              <a:ext cx="77878" cy="100948"/>
            </a:xfrm>
            <a:custGeom>
              <a:rect b="b" l="l" r="r" t="t"/>
              <a:pathLst>
                <a:path extrusionOk="0" h="3120" w="2407">
                  <a:moveTo>
                    <a:pt x="1" y="0"/>
                  </a:moveTo>
                  <a:lnTo>
                    <a:pt x="1" y="3120"/>
                  </a:lnTo>
                  <a:cubicBezTo>
                    <a:pt x="72" y="3120"/>
                    <a:pt x="167" y="3096"/>
                    <a:pt x="239" y="3001"/>
                  </a:cubicBezTo>
                  <a:lnTo>
                    <a:pt x="2311" y="500"/>
                  </a:lnTo>
                  <a:cubicBezTo>
                    <a:pt x="2406" y="381"/>
                    <a:pt x="2406" y="238"/>
                    <a:pt x="2311" y="119"/>
                  </a:cubicBezTo>
                  <a:cubicBezTo>
                    <a:pt x="2263" y="48"/>
                    <a:pt x="2168" y="0"/>
                    <a:pt x="2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89"/>
            <p:cNvSpPr/>
            <p:nvPr/>
          </p:nvSpPr>
          <p:spPr>
            <a:xfrm>
              <a:off x="3341890" y="2496628"/>
              <a:ext cx="198077" cy="122852"/>
            </a:xfrm>
            <a:custGeom>
              <a:rect b="b" l="l" r="r" t="t"/>
              <a:pathLst>
                <a:path extrusionOk="0" h="3797" w="6122">
                  <a:moveTo>
                    <a:pt x="668" y="1"/>
                  </a:moveTo>
                  <a:lnTo>
                    <a:pt x="49" y="1263"/>
                  </a:lnTo>
                  <a:cubicBezTo>
                    <a:pt x="1" y="1358"/>
                    <a:pt x="25" y="1453"/>
                    <a:pt x="49" y="1549"/>
                  </a:cubicBezTo>
                  <a:lnTo>
                    <a:pt x="1287" y="3644"/>
                  </a:lnTo>
                  <a:cubicBezTo>
                    <a:pt x="1353" y="3743"/>
                    <a:pt x="1464" y="3796"/>
                    <a:pt x="1573" y="3796"/>
                  </a:cubicBezTo>
                  <a:cubicBezTo>
                    <a:pt x="1622" y="3796"/>
                    <a:pt x="1671" y="3786"/>
                    <a:pt x="1716" y="3763"/>
                  </a:cubicBezTo>
                  <a:lnTo>
                    <a:pt x="3025" y="3001"/>
                  </a:lnTo>
                  <a:lnTo>
                    <a:pt x="4335" y="3763"/>
                  </a:lnTo>
                  <a:cubicBezTo>
                    <a:pt x="4379" y="3786"/>
                    <a:pt x="4428" y="3796"/>
                    <a:pt x="4477" y="3796"/>
                  </a:cubicBezTo>
                  <a:cubicBezTo>
                    <a:pt x="4585" y="3796"/>
                    <a:pt x="4691" y="3743"/>
                    <a:pt x="4740" y="3644"/>
                  </a:cubicBezTo>
                  <a:lnTo>
                    <a:pt x="6002" y="1549"/>
                  </a:lnTo>
                  <a:cubicBezTo>
                    <a:pt x="6121" y="1477"/>
                    <a:pt x="6121" y="1358"/>
                    <a:pt x="6074" y="1263"/>
                  </a:cubicBezTo>
                  <a:lnTo>
                    <a:pt x="5431" y="1"/>
                  </a:lnTo>
                  <a:lnTo>
                    <a:pt x="3049" y="2739"/>
                  </a:lnTo>
                  <a:lnTo>
                    <a:pt x="66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89"/>
            <p:cNvSpPr/>
            <p:nvPr/>
          </p:nvSpPr>
          <p:spPr>
            <a:xfrm>
              <a:off x="3440539" y="2496628"/>
              <a:ext cx="99427" cy="123175"/>
            </a:xfrm>
            <a:custGeom>
              <a:rect b="b" l="l" r="r" t="t"/>
              <a:pathLst>
                <a:path extrusionOk="0" h="3807" w="3073">
                  <a:moveTo>
                    <a:pt x="2382" y="1"/>
                  </a:moveTo>
                  <a:lnTo>
                    <a:pt x="0" y="2739"/>
                  </a:lnTo>
                  <a:lnTo>
                    <a:pt x="0" y="3025"/>
                  </a:lnTo>
                  <a:lnTo>
                    <a:pt x="1358" y="3763"/>
                  </a:lnTo>
                  <a:cubicBezTo>
                    <a:pt x="1402" y="3793"/>
                    <a:pt x="1450" y="3807"/>
                    <a:pt x="1496" y="3807"/>
                  </a:cubicBezTo>
                  <a:cubicBezTo>
                    <a:pt x="1598" y="3807"/>
                    <a:pt x="1697" y="3742"/>
                    <a:pt x="1762" y="3644"/>
                  </a:cubicBezTo>
                  <a:lnTo>
                    <a:pt x="3001" y="1549"/>
                  </a:lnTo>
                  <a:cubicBezTo>
                    <a:pt x="3072" y="1477"/>
                    <a:pt x="3072" y="1358"/>
                    <a:pt x="3001" y="1263"/>
                  </a:cubicBezTo>
                  <a:lnTo>
                    <a:pt x="2382"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4" name="Google Shape;20584;p89"/>
          <p:cNvGrpSpPr/>
          <p:nvPr/>
        </p:nvGrpSpPr>
        <p:grpSpPr>
          <a:xfrm>
            <a:off x="2530566" y="2493555"/>
            <a:ext cx="345226" cy="346004"/>
            <a:chOff x="2530566" y="2493555"/>
            <a:chExt cx="345226" cy="346004"/>
          </a:xfrm>
        </p:grpSpPr>
        <p:sp>
          <p:nvSpPr>
            <p:cNvPr id="20585" name="Google Shape;20585;p89"/>
            <p:cNvSpPr/>
            <p:nvPr/>
          </p:nvSpPr>
          <p:spPr>
            <a:xfrm>
              <a:off x="2530566" y="2493555"/>
              <a:ext cx="344451" cy="344451"/>
            </a:xfrm>
            <a:custGeom>
              <a:rect b="b" l="l" r="r" t="t"/>
              <a:pathLst>
                <a:path extrusionOk="0" h="10646" w="10646">
                  <a:moveTo>
                    <a:pt x="5335" y="1"/>
                  </a:moveTo>
                  <a:cubicBezTo>
                    <a:pt x="5239" y="1"/>
                    <a:pt x="5144" y="48"/>
                    <a:pt x="5097" y="120"/>
                  </a:cubicBezTo>
                  <a:lnTo>
                    <a:pt x="3834" y="1787"/>
                  </a:lnTo>
                  <a:cubicBezTo>
                    <a:pt x="3739" y="1929"/>
                    <a:pt x="3739" y="2072"/>
                    <a:pt x="3834" y="2191"/>
                  </a:cubicBezTo>
                  <a:cubicBezTo>
                    <a:pt x="3906" y="2263"/>
                    <a:pt x="3977" y="2311"/>
                    <a:pt x="4073" y="2311"/>
                  </a:cubicBezTo>
                  <a:lnTo>
                    <a:pt x="4382" y="2311"/>
                  </a:lnTo>
                  <a:lnTo>
                    <a:pt x="4382" y="3049"/>
                  </a:lnTo>
                  <a:cubicBezTo>
                    <a:pt x="3739" y="2596"/>
                    <a:pt x="3025" y="2358"/>
                    <a:pt x="2286" y="2311"/>
                  </a:cubicBezTo>
                  <a:lnTo>
                    <a:pt x="2286" y="1953"/>
                  </a:lnTo>
                  <a:cubicBezTo>
                    <a:pt x="2286" y="1929"/>
                    <a:pt x="2286" y="1858"/>
                    <a:pt x="2263" y="1834"/>
                  </a:cubicBezTo>
                  <a:cubicBezTo>
                    <a:pt x="2192" y="1721"/>
                    <a:pt x="2087" y="1666"/>
                    <a:pt x="1983" y="1666"/>
                  </a:cubicBezTo>
                  <a:cubicBezTo>
                    <a:pt x="1913" y="1666"/>
                    <a:pt x="1844" y="1691"/>
                    <a:pt x="1786" y="1739"/>
                  </a:cubicBezTo>
                  <a:lnTo>
                    <a:pt x="119" y="2977"/>
                  </a:lnTo>
                  <a:cubicBezTo>
                    <a:pt x="48" y="3049"/>
                    <a:pt x="0" y="3144"/>
                    <a:pt x="0" y="3239"/>
                  </a:cubicBezTo>
                  <a:cubicBezTo>
                    <a:pt x="0" y="3311"/>
                    <a:pt x="24" y="3406"/>
                    <a:pt x="119" y="3477"/>
                  </a:cubicBezTo>
                  <a:lnTo>
                    <a:pt x="1786" y="4716"/>
                  </a:lnTo>
                  <a:cubicBezTo>
                    <a:pt x="1840" y="4751"/>
                    <a:pt x="1903" y="4770"/>
                    <a:pt x="1967" y="4770"/>
                  </a:cubicBezTo>
                  <a:cubicBezTo>
                    <a:pt x="2076" y="4770"/>
                    <a:pt x="2188" y="4716"/>
                    <a:pt x="2263" y="4597"/>
                  </a:cubicBezTo>
                  <a:cubicBezTo>
                    <a:pt x="2286" y="4573"/>
                    <a:pt x="2286" y="4501"/>
                    <a:pt x="2286" y="4478"/>
                  </a:cubicBezTo>
                  <a:lnTo>
                    <a:pt x="2286" y="4144"/>
                  </a:lnTo>
                  <a:cubicBezTo>
                    <a:pt x="3453" y="4311"/>
                    <a:pt x="4382" y="5311"/>
                    <a:pt x="4382" y="6526"/>
                  </a:cubicBezTo>
                  <a:lnTo>
                    <a:pt x="4382" y="10407"/>
                  </a:lnTo>
                  <a:cubicBezTo>
                    <a:pt x="4382" y="10526"/>
                    <a:pt x="4501" y="10646"/>
                    <a:pt x="4620" y="10646"/>
                  </a:cubicBezTo>
                  <a:lnTo>
                    <a:pt x="5954" y="10646"/>
                  </a:lnTo>
                  <a:cubicBezTo>
                    <a:pt x="6144" y="10646"/>
                    <a:pt x="6240" y="10503"/>
                    <a:pt x="6287" y="10384"/>
                  </a:cubicBezTo>
                  <a:lnTo>
                    <a:pt x="6287" y="8645"/>
                  </a:lnTo>
                  <a:cubicBezTo>
                    <a:pt x="6287" y="7431"/>
                    <a:pt x="7168" y="6407"/>
                    <a:pt x="8359" y="6264"/>
                  </a:cubicBezTo>
                  <a:lnTo>
                    <a:pt x="8359" y="6549"/>
                  </a:lnTo>
                  <a:cubicBezTo>
                    <a:pt x="8359" y="6669"/>
                    <a:pt x="8431" y="6764"/>
                    <a:pt x="8550" y="6835"/>
                  </a:cubicBezTo>
                  <a:cubicBezTo>
                    <a:pt x="8592" y="6852"/>
                    <a:pt x="8634" y="6860"/>
                    <a:pt x="8674" y="6860"/>
                  </a:cubicBezTo>
                  <a:cubicBezTo>
                    <a:pt x="8747" y="6860"/>
                    <a:pt x="8813" y="6834"/>
                    <a:pt x="8859" y="6788"/>
                  </a:cubicBezTo>
                  <a:lnTo>
                    <a:pt x="10526" y="5549"/>
                  </a:lnTo>
                  <a:cubicBezTo>
                    <a:pt x="10598" y="5478"/>
                    <a:pt x="10645" y="5406"/>
                    <a:pt x="10645" y="5311"/>
                  </a:cubicBezTo>
                  <a:cubicBezTo>
                    <a:pt x="10645" y="5216"/>
                    <a:pt x="10621" y="5121"/>
                    <a:pt x="10526" y="5073"/>
                  </a:cubicBezTo>
                  <a:lnTo>
                    <a:pt x="8859" y="3811"/>
                  </a:lnTo>
                  <a:cubicBezTo>
                    <a:pt x="8800" y="3775"/>
                    <a:pt x="8734" y="3757"/>
                    <a:pt x="8669" y="3757"/>
                  </a:cubicBezTo>
                  <a:cubicBezTo>
                    <a:pt x="8603" y="3757"/>
                    <a:pt x="8538" y="3775"/>
                    <a:pt x="8478" y="3811"/>
                  </a:cubicBezTo>
                  <a:cubicBezTo>
                    <a:pt x="8383" y="3882"/>
                    <a:pt x="8359" y="3978"/>
                    <a:pt x="8359" y="4049"/>
                  </a:cubicBezTo>
                  <a:lnTo>
                    <a:pt x="8359" y="4382"/>
                  </a:lnTo>
                  <a:cubicBezTo>
                    <a:pt x="7621" y="4454"/>
                    <a:pt x="6906" y="4716"/>
                    <a:pt x="6287" y="5121"/>
                  </a:cubicBezTo>
                  <a:lnTo>
                    <a:pt x="6287" y="2311"/>
                  </a:lnTo>
                  <a:lnTo>
                    <a:pt x="6573" y="2311"/>
                  </a:lnTo>
                  <a:cubicBezTo>
                    <a:pt x="6668" y="2311"/>
                    <a:pt x="6764" y="2239"/>
                    <a:pt x="6811" y="2191"/>
                  </a:cubicBezTo>
                  <a:cubicBezTo>
                    <a:pt x="6906" y="2072"/>
                    <a:pt x="6906" y="1906"/>
                    <a:pt x="6811" y="1787"/>
                  </a:cubicBezTo>
                  <a:lnTo>
                    <a:pt x="5573" y="120"/>
                  </a:lnTo>
                  <a:cubicBezTo>
                    <a:pt x="5501" y="72"/>
                    <a:pt x="5406" y="1"/>
                    <a:pt x="533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89"/>
            <p:cNvSpPr/>
            <p:nvPr/>
          </p:nvSpPr>
          <p:spPr>
            <a:xfrm>
              <a:off x="2703146" y="2493555"/>
              <a:ext cx="172646" cy="346004"/>
            </a:xfrm>
            <a:custGeom>
              <a:rect b="b" l="l" r="r" t="t"/>
              <a:pathLst>
                <a:path extrusionOk="0" h="10694" w="5336">
                  <a:moveTo>
                    <a:pt x="1" y="1"/>
                  </a:moveTo>
                  <a:lnTo>
                    <a:pt x="1" y="10693"/>
                  </a:lnTo>
                  <a:lnTo>
                    <a:pt x="620" y="10693"/>
                  </a:lnTo>
                  <a:lnTo>
                    <a:pt x="620" y="10646"/>
                  </a:lnTo>
                  <a:cubicBezTo>
                    <a:pt x="810" y="10646"/>
                    <a:pt x="953" y="10503"/>
                    <a:pt x="953" y="10312"/>
                  </a:cubicBezTo>
                  <a:lnTo>
                    <a:pt x="953" y="8621"/>
                  </a:lnTo>
                  <a:cubicBezTo>
                    <a:pt x="953" y="7407"/>
                    <a:pt x="1882" y="6383"/>
                    <a:pt x="3025" y="6240"/>
                  </a:cubicBezTo>
                  <a:lnTo>
                    <a:pt x="3025" y="6573"/>
                  </a:lnTo>
                  <a:cubicBezTo>
                    <a:pt x="3025" y="6621"/>
                    <a:pt x="3025" y="6645"/>
                    <a:pt x="3073" y="6692"/>
                  </a:cubicBezTo>
                  <a:cubicBezTo>
                    <a:pt x="3142" y="6790"/>
                    <a:pt x="3236" y="6838"/>
                    <a:pt x="3335" y="6838"/>
                  </a:cubicBezTo>
                  <a:cubicBezTo>
                    <a:pt x="3406" y="6838"/>
                    <a:pt x="3480" y="6813"/>
                    <a:pt x="3549" y="6764"/>
                  </a:cubicBezTo>
                  <a:lnTo>
                    <a:pt x="5216" y="5525"/>
                  </a:lnTo>
                  <a:cubicBezTo>
                    <a:pt x="5287" y="5454"/>
                    <a:pt x="5335" y="5383"/>
                    <a:pt x="5335" y="5287"/>
                  </a:cubicBezTo>
                  <a:cubicBezTo>
                    <a:pt x="5335" y="5192"/>
                    <a:pt x="5264" y="5097"/>
                    <a:pt x="5216" y="5049"/>
                  </a:cubicBezTo>
                  <a:lnTo>
                    <a:pt x="3549" y="3787"/>
                  </a:lnTo>
                  <a:cubicBezTo>
                    <a:pt x="3488" y="3743"/>
                    <a:pt x="3424" y="3722"/>
                    <a:pt x="3361" y="3722"/>
                  </a:cubicBezTo>
                  <a:cubicBezTo>
                    <a:pt x="3252" y="3722"/>
                    <a:pt x="3148" y="3785"/>
                    <a:pt x="3073" y="3906"/>
                  </a:cubicBezTo>
                  <a:cubicBezTo>
                    <a:pt x="3025" y="3954"/>
                    <a:pt x="3025" y="4001"/>
                    <a:pt x="3025" y="4025"/>
                  </a:cubicBezTo>
                  <a:lnTo>
                    <a:pt x="3025" y="4382"/>
                  </a:lnTo>
                  <a:cubicBezTo>
                    <a:pt x="2287" y="4454"/>
                    <a:pt x="1572" y="4692"/>
                    <a:pt x="953" y="5121"/>
                  </a:cubicBezTo>
                  <a:lnTo>
                    <a:pt x="953" y="2311"/>
                  </a:lnTo>
                  <a:lnTo>
                    <a:pt x="1239" y="2311"/>
                  </a:lnTo>
                  <a:cubicBezTo>
                    <a:pt x="1334" y="2311"/>
                    <a:pt x="1430" y="2263"/>
                    <a:pt x="1477" y="2191"/>
                  </a:cubicBezTo>
                  <a:cubicBezTo>
                    <a:pt x="1572" y="2072"/>
                    <a:pt x="1572" y="1929"/>
                    <a:pt x="1477" y="1787"/>
                  </a:cubicBezTo>
                  <a:lnTo>
                    <a:pt x="239" y="120"/>
                  </a:lnTo>
                  <a:cubicBezTo>
                    <a:pt x="167" y="48"/>
                    <a:pt x="96"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89"/>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89"/>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89"/>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89"/>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89"/>
            <p:cNvSpPr/>
            <p:nvPr/>
          </p:nvSpPr>
          <p:spPr>
            <a:xfrm>
              <a:off x="2576024" y="2685416"/>
              <a:ext cx="76293" cy="20060"/>
            </a:xfrm>
            <a:custGeom>
              <a:rect b="b" l="l" r="r" t="t"/>
              <a:pathLst>
                <a:path extrusionOk="0" h="620" w="2358">
                  <a:moveTo>
                    <a:pt x="310" y="0"/>
                  </a:moveTo>
                  <a:cubicBezTo>
                    <a:pt x="143" y="0"/>
                    <a:pt x="0" y="191"/>
                    <a:pt x="24" y="358"/>
                  </a:cubicBezTo>
                  <a:cubicBezTo>
                    <a:pt x="48" y="524"/>
                    <a:pt x="191" y="619"/>
                    <a:pt x="358" y="619"/>
                  </a:cubicBezTo>
                  <a:lnTo>
                    <a:pt x="2025" y="619"/>
                  </a:lnTo>
                  <a:cubicBezTo>
                    <a:pt x="2191" y="619"/>
                    <a:pt x="2358" y="453"/>
                    <a:pt x="2310" y="286"/>
                  </a:cubicBezTo>
                  <a:cubicBezTo>
                    <a:pt x="2286" y="119"/>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89"/>
            <p:cNvSpPr/>
            <p:nvPr/>
          </p:nvSpPr>
          <p:spPr>
            <a:xfrm>
              <a:off x="2539043" y="2685416"/>
              <a:ext cx="21581" cy="21613"/>
            </a:xfrm>
            <a:custGeom>
              <a:rect b="b" l="l" r="r" t="t"/>
              <a:pathLst>
                <a:path extrusionOk="0" h="668" w="667">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89"/>
            <p:cNvSpPr/>
            <p:nvPr/>
          </p:nvSpPr>
          <p:spPr>
            <a:xfrm>
              <a:off x="2576024" y="2766302"/>
              <a:ext cx="76293" cy="20837"/>
            </a:xfrm>
            <a:custGeom>
              <a:rect b="b" l="l" r="r" t="t"/>
              <a:pathLst>
                <a:path extrusionOk="0" h="644" w="2358">
                  <a:moveTo>
                    <a:pt x="310" y="1"/>
                  </a:moveTo>
                  <a:cubicBezTo>
                    <a:pt x="143" y="1"/>
                    <a:pt x="0" y="191"/>
                    <a:pt x="24" y="358"/>
                  </a:cubicBezTo>
                  <a:cubicBezTo>
                    <a:pt x="48" y="525"/>
                    <a:pt x="191" y="644"/>
                    <a:pt x="358" y="644"/>
                  </a:cubicBezTo>
                  <a:lnTo>
                    <a:pt x="2025" y="644"/>
                  </a:lnTo>
                  <a:cubicBezTo>
                    <a:pt x="2191" y="644"/>
                    <a:pt x="2358" y="477"/>
                    <a:pt x="2310" y="287"/>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89"/>
            <p:cNvSpPr/>
            <p:nvPr/>
          </p:nvSpPr>
          <p:spPr>
            <a:xfrm>
              <a:off x="2539043" y="2766302"/>
              <a:ext cx="21581" cy="21613"/>
            </a:xfrm>
            <a:custGeom>
              <a:rect b="b" l="l" r="r" t="t"/>
              <a:pathLst>
                <a:path extrusionOk="0" h="668" w="667">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89"/>
            <p:cNvSpPr/>
            <p:nvPr/>
          </p:nvSpPr>
          <p:spPr>
            <a:xfrm>
              <a:off x="2576024" y="2807133"/>
              <a:ext cx="76293" cy="20092"/>
            </a:xfrm>
            <a:custGeom>
              <a:rect b="b" l="l" r="r" t="t"/>
              <a:pathLst>
                <a:path extrusionOk="0" h="621" w="2358">
                  <a:moveTo>
                    <a:pt x="310" y="1"/>
                  </a:moveTo>
                  <a:cubicBezTo>
                    <a:pt x="143" y="1"/>
                    <a:pt x="0" y="168"/>
                    <a:pt x="24" y="358"/>
                  </a:cubicBezTo>
                  <a:cubicBezTo>
                    <a:pt x="48" y="501"/>
                    <a:pt x="191" y="620"/>
                    <a:pt x="358" y="620"/>
                  </a:cubicBezTo>
                  <a:lnTo>
                    <a:pt x="2025" y="620"/>
                  </a:lnTo>
                  <a:cubicBezTo>
                    <a:pt x="2191" y="620"/>
                    <a:pt x="2358" y="477"/>
                    <a:pt x="2310" y="263"/>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89"/>
            <p:cNvSpPr/>
            <p:nvPr/>
          </p:nvSpPr>
          <p:spPr>
            <a:xfrm>
              <a:off x="2539043" y="2807133"/>
              <a:ext cx="21581" cy="20837"/>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7" name="Google Shape;20597;p89"/>
          <p:cNvGrpSpPr/>
          <p:nvPr/>
        </p:nvGrpSpPr>
        <p:grpSpPr>
          <a:xfrm>
            <a:off x="1771592" y="2491257"/>
            <a:ext cx="349853" cy="346745"/>
            <a:chOff x="1771592" y="2491257"/>
            <a:chExt cx="349853" cy="346745"/>
          </a:xfrm>
        </p:grpSpPr>
        <p:sp>
          <p:nvSpPr>
            <p:cNvPr id="20598" name="Google Shape;20598;p89"/>
            <p:cNvSpPr/>
            <p:nvPr/>
          </p:nvSpPr>
          <p:spPr>
            <a:xfrm>
              <a:off x="1855584" y="2648435"/>
              <a:ext cx="109457" cy="109425"/>
            </a:xfrm>
            <a:custGeom>
              <a:rect b="b" l="l" r="r" t="t"/>
              <a:pathLst>
                <a:path extrusionOk="0" h="3382" w="3383">
                  <a:moveTo>
                    <a:pt x="2358" y="0"/>
                  </a:moveTo>
                  <a:lnTo>
                    <a:pt x="1" y="2334"/>
                  </a:lnTo>
                  <a:lnTo>
                    <a:pt x="1049" y="3382"/>
                  </a:lnTo>
                  <a:lnTo>
                    <a:pt x="3382" y="1024"/>
                  </a:lnTo>
                  <a:lnTo>
                    <a:pt x="23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89"/>
            <p:cNvSpPr/>
            <p:nvPr/>
          </p:nvSpPr>
          <p:spPr>
            <a:xfrm>
              <a:off x="1871762" y="2664612"/>
              <a:ext cx="93279" cy="92503"/>
            </a:xfrm>
            <a:custGeom>
              <a:rect b="b" l="l" r="r" t="t"/>
              <a:pathLst>
                <a:path extrusionOk="0" h="2859" w="2883">
                  <a:moveTo>
                    <a:pt x="2382" y="0"/>
                  </a:moveTo>
                  <a:lnTo>
                    <a:pt x="1" y="2358"/>
                  </a:lnTo>
                  <a:cubicBezTo>
                    <a:pt x="263" y="2620"/>
                    <a:pt x="549" y="2858"/>
                    <a:pt x="549" y="2858"/>
                  </a:cubicBezTo>
                  <a:lnTo>
                    <a:pt x="2882" y="500"/>
                  </a:lnTo>
                  <a:lnTo>
                    <a:pt x="2382"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89"/>
            <p:cNvSpPr/>
            <p:nvPr/>
          </p:nvSpPr>
          <p:spPr>
            <a:xfrm>
              <a:off x="1897969" y="2491257"/>
              <a:ext cx="223476" cy="223476"/>
            </a:xfrm>
            <a:custGeom>
              <a:rect b="b" l="l" r="r" t="t"/>
              <a:pathLst>
                <a:path extrusionOk="0" h="6907" w="6907">
                  <a:moveTo>
                    <a:pt x="3454" y="0"/>
                  </a:moveTo>
                  <a:cubicBezTo>
                    <a:pt x="1548" y="0"/>
                    <a:pt x="1" y="1548"/>
                    <a:pt x="1" y="3453"/>
                  </a:cubicBezTo>
                  <a:cubicBezTo>
                    <a:pt x="1" y="5358"/>
                    <a:pt x="1548" y="6906"/>
                    <a:pt x="3454" y="6906"/>
                  </a:cubicBezTo>
                  <a:cubicBezTo>
                    <a:pt x="5359" y="6906"/>
                    <a:pt x="6907" y="5358"/>
                    <a:pt x="6907" y="3453"/>
                  </a:cubicBezTo>
                  <a:cubicBezTo>
                    <a:pt x="6907" y="1548"/>
                    <a:pt x="5359" y="0"/>
                    <a:pt x="345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89"/>
            <p:cNvSpPr/>
            <p:nvPr/>
          </p:nvSpPr>
          <p:spPr>
            <a:xfrm>
              <a:off x="1930324" y="2523612"/>
              <a:ext cx="191121" cy="191121"/>
            </a:xfrm>
            <a:custGeom>
              <a:rect b="b" l="l" r="r" t="t"/>
              <a:pathLst>
                <a:path extrusionOk="0" h="5907" w="5907">
                  <a:moveTo>
                    <a:pt x="4883" y="0"/>
                  </a:moveTo>
                  <a:lnTo>
                    <a:pt x="1" y="4882"/>
                  </a:lnTo>
                  <a:cubicBezTo>
                    <a:pt x="644" y="5525"/>
                    <a:pt x="1501" y="5906"/>
                    <a:pt x="2454" y="5906"/>
                  </a:cubicBezTo>
                  <a:cubicBezTo>
                    <a:pt x="4359" y="5906"/>
                    <a:pt x="5907" y="4358"/>
                    <a:pt x="5907" y="2453"/>
                  </a:cubicBezTo>
                  <a:cubicBezTo>
                    <a:pt x="5907" y="1501"/>
                    <a:pt x="5526" y="619"/>
                    <a:pt x="488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89"/>
            <p:cNvSpPr/>
            <p:nvPr/>
          </p:nvSpPr>
          <p:spPr>
            <a:xfrm>
              <a:off x="1917996" y="2511285"/>
              <a:ext cx="183420" cy="183420"/>
            </a:xfrm>
            <a:custGeom>
              <a:rect b="b" l="l" r="r" t="t"/>
              <a:pathLst>
                <a:path extrusionOk="0" h="5669" w="5669">
                  <a:moveTo>
                    <a:pt x="2835" y="0"/>
                  </a:moveTo>
                  <a:cubicBezTo>
                    <a:pt x="1263" y="0"/>
                    <a:pt x="1" y="1262"/>
                    <a:pt x="1" y="2834"/>
                  </a:cubicBezTo>
                  <a:cubicBezTo>
                    <a:pt x="1" y="4382"/>
                    <a:pt x="1263" y="5668"/>
                    <a:pt x="2835" y="5668"/>
                  </a:cubicBezTo>
                  <a:cubicBezTo>
                    <a:pt x="4383" y="5668"/>
                    <a:pt x="5669" y="4382"/>
                    <a:pt x="5669" y="2834"/>
                  </a:cubicBezTo>
                  <a:cubicBezTo>
                    <a:pt x="5669" y="1262"/>
                    <a:pt x="4383" y="0"/>
                    <a:pt x="2835"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89"/>
            <p:cNvSpPr/>
            <p:nvPr/>
          </p:nvSpPr>
          <p:spPr>
            <a:xfrm>
              <a:off x="1944980" y="2538236"/>
              <a:ext cx="156436" cy="156469"/>
            </a:xfrm>
            <a:custGeom>
              <a:rect b="b" l="l" r="r" t="t"/>
              <a:pathLst>
                <a:path extrusionOk="0" h="4836" w="4835">
                  <a:moveTo>
                    <a:pt x="4001" y="1"/>
                  </a:moveTo>
                  <a:lnTo>
                    <a:pt x="0" y="3978"/>
                  </a:lnTo>
                  <a:cubicBezTo>
                    <a:pt x="548" y="4502"/>
                    <a:pt x="1215" y="4835"/>
                    <a:pt x="2001" y="4835"/>
                  </a:cubicBezTo>
                  <a:cubicBezTo>
                    <a:pt x="3549" y="4835"/>
                    <a:pt x="4835" y="3549"/>
                    <a:pt x="4835" y="2001"/>
                  </a:cubicBezTo>
                  <a:cubicBezTo>
                    <a:pt x="4835" y="1215"/>
                    <a:pt x="4501" y="501"/>
                    <a:pt x="40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89"/>
            <p:cNvSpPr/>
            <p:nvPr/>
          </p:nvSpPr>
          <p:spPr>
            <a:xfrm>
              <a:off x="1771592" y="2705638"/>
              <a:ext cx="137185" cy="132364"/>
            </a:xfrm>
            <a:custGeom>
              <a:rect b="b" l="l" r="r" t="t"/>
              <a:pathLst>
                <a:path extrusionOk="0" h="4091" w="4240">
                  <a:moveTo>
                    <a:pt x="2760" y="0"/>
                  </a:moveTo>
                  <a:cubicBezTo>
                    <a:pt x="2627" y="0"/>
                    <a:pt x="2490" y="54"/>
                    <a:pt x="2382" y="161"/>
                  </a:cubicBezTo>
                  <a:lnTo>
                    <a:pt x="453" y="2090"/>
                  </a:lnTo>
                  <a:cubicBezTo>
                    <a:pt x="1" y="2543"/>
                    <a:pt x="1" y="3281"/>
                    <a:pt x="453" y="3733"/>
                  </a:cubicBezTo>
                  <a:cubicBezTo>
                    <a:pt x="680" y="3971"/>
                    <a:pt x="977" y="4091"/>
                    <a:pt x="1275" y="4091"/>
                  </a:cubicBezTo>
                  <a:cubicBezTo>
                    <a:pt x="1573" y="4091"/>
                    <a:pt x="1870" y="3971"/>
                    <a:pt x="2097" y="3733"/>
                  </a:cubicBezTo>
                  <a:lnTo>
                    <a:pt x="4026" y="1781"/>
                  </a:lnTo>
                  <a:cubicBezTo>
                    <a:pt x="4240" y="1590"/>
                    <a:pt x="4240" y="1257"/>
                    <a:pt x="4026" y="1042"/>
                  </a:cubicBezTo>
                  <a:lnTo>
                    <a:pt x="3121" y="161"/>
                  </a:lnTo>
                  <a:cubicBezTo>
                    <a:pt x="3025" y="54"/>
                    <a:pt x="2894" y="0"/>
                    <a:pt x="276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89"/>
            <p:cNvSpPr/>
            <p:nvPr/>
          </p:nvSpPr>
          <p:spPr>
            <a:xfrm>
              <a:off x="1786248" y="2724694"/>
              <a:ext cx="122528" cy="112142"/>
            </a:xfrm>
            <a:custGeom>
              <a:rect b="b" l="l" r="r" t="t"/>
              <a:pathLst>
                <a:path extrusionOk="0" h="3466" w="3787">
                  <a:moveTo>
                    <a:pt x="3120" y="1"/>
                  </a:moveTo>
                  <a:lnTo>
                    <a:pt x="0" y="3144"/>
                  </a:lnTo>
                  <a:cubicBezTo>
                    <a:pt x="227" y="3359"/>
                    <a:pt x="524" y="3466"/>
                    <a:pt x="822" y="3466"/>
                  </a:cubicBezTo>
                  <a:cubicBezTo>
                    <a:pt x="1120" y="3466"/>
                    <a:pt x="1417" y="3359"/>
                    <a:pt x="1644" y="3144"/>
                  </a:cubicBezTo>
                  <a:lnTo>
                    <a:pt x="3573" y="1192"/>
                  </a:lnTo>
                  <a:cubicBezTo>
                    <a:pt x="3787" y="1001"/>
                    <a:pt x="3787" y="668"/>
                    <a:pt x="3573" y="453"/>
                  </a:cubicBezTo>
                  <a:lnTo>
                    <a:pt x="31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89"/>
            <p:cNvSpPr/>
            <p:nvPr/>
          </p:nvSpPr>
          <p:spPr>
            <a:xfrm>
              <a:off x="1971932" y="2566190"/>
              <a:ext cx="76325" cy="74578"/>
            </a:xfrm>
            <a:custGeom>
              <a:rect b="b" l="l" r="r" t="t"/>
              <a:pathLst>
                <a:path extrusionOk="0" h="2305" w="2359">
                  <a:moveTo>
                    <a:pt x="2013" y="0"/>
                  </a:moveTo>
                  <a:cubicBezTo>
                    <a:pt x="1930" y="0"/>
                    <a:pt x="1846" y="30"/>
                    <a:pt x="1787" y="89"/>
                  </a:cubicBezTo>
                  <a:lnTo>
                    <a:pt x="120" y="1756"/>
                  </a:lnTo>
                  <a:cubicBezTo>
                    <a:pt x="1" y="1875"/>
                    <a:pt x="1" y="2090"/>
                    <a:pt x="120" y="2209"/>
                  </a:cubicBezTo>
                  <a:cubicBezTo>
                    <a:pt x="191" y="2256"/>
                    <a:pt x="239" y="2304"/>
                    <a:pt x="334" y="2304"/>
                  </a:cubicBezTo>
                  <a:cubicBezTo>
                    <a:pt x="429" y="2304"/>
                    <a:pt x="501" y="2256"/>
                    <a:pt x="572" y="2209"/>
                  </a:cubicBezTo>
                  <a:lnTo>
                    <a:pt x="2239" y="542"/>
                  </a:lnTo>
                  <a:cubicBezTo>
                    <a:pt x="2358" y="423"/>
                    <a:pt x="2358" y="208"/>
                    <a:pt x="2239" y="89"/>
                  </a:cubicBezTo>
                  <a:cubicBezTo>
                    <a:pt x="2180" y="30"/>
                    <a:pt x="2096" y="0"/>
                    <a:pt x="201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89"/>
            <p:cNvSpPr/>
            <p:nvPr/>
          </p:nvSpPr>
          <p:spPr>
            <a:xfrm>
              <a:off x="2022793" y="2616081"/>
              <a:ext cx="21613" cy="21581"/>
            </a:xfrm>
            <a:custGeom>
              <a:rect b="b" l="l" r="r" t="t"/>
              <a:pathLst>
                <a:path extrusionOk="0" h="667" w="668">
                  <a:moveTo>
                    <a:pt x="334" y="0"/>
                  </a:moveTo>
                  <a:cubicBezTo>
                    <a:pt x="143" y="0"/>
                    <a:pt x="0" y="143"/>
                    <a:pt x="0" y="333"/>
                  </a:cubicBezTo>
                  <a:cubicBezTo>
                    <a:pt x="0" y="524"/>
                    <a:pt x="143" y="667"/>
                    <a:pt x="334" y="667"/>
                  </a:cubicBezTo>
                  <a:cubicBezTo>
                    <a:pt x="524" y="667"/>
                    <a:pt x="667" y="524"/>
                    <a:pt x="667" y="333"/>
                  </a:cubicBezTo>
                  <a:cubicBezTo>
                    <a:pt x="667" y="143"/>
                    <a:pt x="524" y="0"/>
                    <a:pt x="33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89"/>
            <p:cNvSpPr/>
            <p:nvPr/>
          </p:nvSpPr>
          <p:spPr>
            <a:xfrm>
              <a:off x="1975782" y="2569070"/>
              <a:ext cx="20837" cy="20837"/>
            </a:xfrm>
            <a:custGeom>
              <a:rect b="b" l="l" r="r" t="t"/>
              <a:pathLst>
                <a:path extrusionOk="0" h="644" w="644">
                  <a:moveTo>
                    <a:pt x="334" y="0"/>
                  </a:moveTo>
                  <a:cubicBezTo>
                    <a:pt x="144" y="0"/>
                    <a:pt x="1" y="143"/>
                    <a:pt x="1" y="334"/>
                  </a:cubicBezTo>
                  <a:cubicBezTo>
                    <a:pt x="1" y="500"/>
                    <a:pt x="144" y="643"/>
                    <a:pt x="334" y="643"/>
                  </a:cubicBezTo>
                  <a:cubicBezTo>
                    <a:pt x="501" y="643"/>
                    <a:pt x="644" y="500"/>
                    <a:pt x="644" y="334"/>
                  </a:cubicBezTo>
                  <a:cubicBezTo>
                    <a:pt x="644" y="143"/>
                    <a:pt x="50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89"/>
            <p:cNvSpPr/>
            <p:nvPr/>
          </p:nvSpPr>
          <p:spPr>
            <a:xfrm>
              <a:off x="1975005" y="2569070"/>
              <a:ext cx="72475" cy="71699"/>
            </a:xfrm>
            <a:custGeom>
              <a:rect b="b" l="l" r="r" t="t"/>
              <a:pathLst>
                <a:path extrusionOk="0" h="2216" w="2240">
                  <a:moveTo>
                    <a:pt x="2120" y="0"/>
                  </a:moveTo>
                  <a:lnTo>
                    <a:pt x="1" y="2120"/>
                  </a:lnTo>
                  <a:cubicBezTo>
                    <a:pt x="96" y="2167"/>
                    <a:pt x="168" y="2215"/>
                    <a:pt x="239" y="2215"/>
                  </a:cubicBezTo>
                  <a:cubicBezTo>
                    <a:pt x="334" y="2215"/>
                    <a:pt x="382" y="2167"/>
                    <a:pt x="453" y="2120"/>
                  </a:cubicBezTo>
                  <a:lnTo>
                    <a:pt x="2120" y="453"/>
                  </a:lnTo>
                  <a:cubicBezTo>
                    <a:pt x="2240" y="334"/>
                    <a:pt x="2240" y="119"/>
                    <a:pt x="212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0" name="Google Shape;20610;p89"/>
          <p:cNvGrpSpPr/>
          <p:nvPr/>
        </p:nvGrpSpPr>
        <p:grpSpPr>
          <a:xfrm>
            <a:off x="1028827" y="2494331"/>
            <a:ext cx="349076" cy="346749"/>
            <a:chOff x="1028827" y="2494331"/>
            <a:chExt cx="349076" cy="346749"/>
          </a:xfrm>
        </p:grpSpPr>
        <p:sp>
          <p:nvSpPr>
            <p:cNvPr id="20611" name="Google Shape;20611;p89"/>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89"/>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89"/>
            <p:cNvSpPr/>
            <p:nvPr/>
          </p:nvSpPr>
          <p:spPr>
            <a:xfrm>
              <a:off x="1127476" y="2545645"/>
              <a:ext cx="33908" cy="37338"/>
            </a:xfrm>
            <a:custGeom>
              <a:rect b="b" l="l" r="r" t="t"/>
              <a:pathLst>
                <a:path extrusionOk="0" h="1154" w="1048">
                  <a:moveTo>
                    <a:pt x="351" y="1"/>
                  </a:moveTo>
                  <a:cubicBezTo>
                    <a:pt x="305" y="1"/>
                    <a:pt x="259" y="12"/>
                    <a:pt x="214" y="34"/>
                  </a:cubicBezTo>
                  <a:cubicBezTo>
                    <a:pt x="48" y="129"/>
                    <a:pt x="0" y="319"/>
                    <a:pt x="95" y="462"/>
                  </a:cubicBezTo>
                  <a:lnTo>
                    <a:pt x="405" y="986"/>
                  </a:lnTo>
                  <a:cubicBezTo>
                    <a:pt x="467" y="1096"/>
                    <a:pt x="571" y="1154"/>
                    <a:pt x="675" y="1154"/>
                  </a:cubicBezTo>
                  <a:cubicBezTo>
                    <a:pt x="730" y="1154"/>
                    <a:pt x="785" y="1138"/>
                    <a:pt x="834" y="1105"/>
                  </a:cubicBezTo>
                  <a:cubicBezTo>
                    <a:pt x="976" y="1034"/>
                    <a:pt x="1048" y="820"/>
                    <a:pt x="953" y="701"/>
                  </a:cubicBezTo>
                  <a:lnTo>
                    <a:pt x="619" y="153"/>
                  </a:lnTo>
                  <a:cubicBezTo>
                    <a:pt x="553" y="54"/>
                    <a:pt x="454" y="1"/>
                    <a:pt x="35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89"/>
            <p:cNvSpPr/>
            <p:nvPr/>
          </p:nvSpPr>
          <p:spPr>
            <a:xfrm>
              <a:off x="1081242" y="2591556"/>
              <a:ext cx="40088" cy="30770"/>
            </a:xfrm>
            <a:custGeom>
              <a:rect b="b" l="l" r="r" t="t"/>
              <a:pathLst>
                <a:path extrusionOk="0" h="951" w="1239">
                  <a:moveTo>
                    <a:pt x="356" y="0"/>
                  </a:moveTo>
                  <a:cubicBezTo>
                    <a:pt x="247" y="0"/>
                    <a:pt x="137" y="65"/>
                    <a:pt x="72" y="163"/>
                  </a:cubicBezTo>
                  <a:cubicBezTo>
                    <a:pt x="0" y="306"/>
                    <a:pt x="48" y="496"/>
                    <a:pt x="215" y="591"/>
                  </a:cubicBezTo>
                  <a:lnTo>
                    <a:pt x="738" y="901"/>
                  </a:lnTo>
                  <a:cubicBezTo>
                    <a:pt x="789" y="935"/>
                    <a:pt x="846" y="950"/>
                    <a:pt x="902" y="950"/>
                  </a:cubicBezTo>
                  <a:cubicBezTo>
                    <a:pt x="1004" y="950"/>
                    <a:pt x="1106" y="898"/>
                    <a:pt x="1167" y="806"/>
                  </a:cubicBezTo>
                  <a:cubicBezTo>
                    <a:pt x="1239" y="639"/>
                    <a:pt x="1191" y="472"/>
                    <a:pt x="1048" y="377"/>
                  </a:cubicBezTo>
                  <a:lnTo>
                    <a:pt x="500" y="44"/>
                  </a:lnTo>
                  <a:cubicBezTo>
                    <a:pt x="455" y="14"/>
                    <a:pt x="406"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89"/>
            <p:cNvSpPr/>
            <p:nvPr/>
          </p:nvSpPr>
          <p:spPr>
            <a:xfrm>
              <a:off x="1063511" y="2656912"/>
              <a:ext cx="41641" cy="20837"/>
            </a:xfrm>
            <a:custGeom>
              <a:rect b="b" l="l" r="r" t="t"/>
              <a:pathLst>
                <a:path extrusionOk="0" h="644" w="1287">
                  <a:moveTo>
                    <a:pt x="334" y="0"/>
                  </a:moveTo>
                  <a:cubicBezTo>
                    <a:pt x="167" y="0"/>
                    <a:pt x="0" y="143"/>
                    <a:pt x="0" y="310"/>
                  </a:cubicBezTo>
                  <a:cubicBezTo>
                    <a:pt x="0" y="500"/>
                    <a:pt x="167" y="643"/>
                    <a:pt x="334" y="643"/>
                  </a:cubicBezTo>
                  <a:lnTo>
                    <a:pt x="953" y="643"/>
                  </a:lnTo>
                  <a:cubicBezTo>
                    <a:pt x="1144" y="643"/>
                    <a:pt x="1286" y="500"/>
                    <a:pt x="1286" y="310"/>
                  </a:cubicBezTo>
                  <a:cubicBezTo>
                    <a:pt x="1286" y="143"/>
                    <a:pt x="1144"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89"/>
            <p:cNvSpPr/>
            <p:nvPr/>
          </p:nvSpPr>
          <p:spPr>
            <a:xfrm>
              <a:off x="1081242" y="2711300"/>
              <a:ext cx="40088" cy="30673"/>
            </a:xfrm>
            <a:custGeom>
              <a:rect b="b" l="l" r="r" t="t"/>
              <a:pathLst>
                <a:path extrusionOk="0" h="948" w="1239">
                  <a:moveTo>
                    <a:pt x="870" y="1"/>
                  </a:moveTo>
                  <a:cubicBezTo>
                    <a:pt x="821" y="1"/>
                    <a:pt x="775" y="12"/>
                    <a:pt x="738" y="34"/>
                  </a:cubicBezTo>
                  <a:lnTo>
                    <a:pt x="215" y="367"/>
                  </a:lnTo>
                  <a:cubicBezTo>
                    <a:pt x="48" y="462"/>
                    <a:pt x="0" y="629"/>
                    <a:pt x="72" y="796"/>
                  </a:cubicBezTo>
                  <a:cubicBezTo>
                    <a:pt x="137" y="895"/>
                    <a:pt x="249" y="948"/>
                    <a:pt x="358" y="948"/>
                  </a:cubicBezTo>
                  <a:cubicBezTo>
                    <a:pt x="407" y="948"/>
                    <a:pt x="456" y="937"/>
                    <a:pt x="500" y="915"/>
                  </a:cubicBezTo>
                  <a:lnTo>
                    <a:pt x="1048" y="582"/>
                  </a:lnTo>
                  <a:cubicBezTo>
                    <a:pt x="1191" y="486"/>
                    <a:pt x="1239" y="320"/>
                    <a:pt x="1167" y="153"/>
                  </a:cubicBezTo>
                  <a:cubicBezTo>
                    <a:pt x="1101" y="54"/>
                    <a:pt x="979" y="1"/>
                    <a:pt x="8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89"/>
            <p:cNvSpPr/>
            <p:nvPr/>
          </p:nvSpPr>
          <p:spPr>
            <a:xfrm>
              <a:off x="1127476" y="2750837"/>
              <a:ext cx="33908" cy="37111"/>
            </a:xfrm>
            <a:custGeom>
              <a:rect b="b" l="l" r="r" t="t"/>
              <a:pathLst>
                <a:path extrusionOk="0" h="1147" w="1048">
                  <a:moveTo>
                    <a:pt x="670" y="1"/>
                  </a:moveTo>
                  <a:cubicBezTo>
                    <a:pt x="568" y="1"/>
                    <a:pt x="466" y="53"/>
                    <a:pt x="405" y="145"/>
                  </a:cubicBezTo>
                  <a:lnTo>
                    <a:pt x="95" y="693"/>
                  </a:lnTo>
                  <a:cubicBezTo>
                    <a:pt x="0" y="836"/>
                    <a:pt x="48" y="1027"/>
                    <a:pt x="214" y="1098"/>
                  </a:cubicBezTo>
                  <a:cubicBezTo>
                    <a:pt x="263" y="1131"/>
                    <a:pt x="315" y="1147"/>
                    <a:pt x="366" y="1147"/>
                  </a:cubicBezTo>
                  <a:cubicBezTo>
                    <a:pt x="463" y="1147"/>
                    <a:pt x="557" y="1088"/>
                    <a:pt x="619" y="979"/>
                  </a:cubicBezTo>
                  <a:lnTo>
                    <a:pt x="953" y="455"/>
                  </a:lnTo>
                  <a:cubicBezTo>
                    <a:pt x="1048" y="312"/>
                    <a:pt x="976" y="122"/>
                    <a:pt x="834" y="50"/>
                  </a:cubicBezTo>
                  <a:cubicBezTo>
                    <a:pt x="783" y="16"/>
                    <a:pt x="726" y="1"/>
                    <a:pt x="6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89"/>
            <p:cNvSpPr/>
            <p:nvPr/>
          </p:nvSpPr>
          <p:spPr>
            <a:xfrm>
              <a:off x="1193739" y="2767499"/>
              <a:ext cx="20060" cy="39764"/>
            </a:xfrm>
            <a:custGeom>
              <a:rect b="b" l="l" r="r" t="t"/>
              <a:pathLst>
                <a:path extrusionOk="0" h="1229" w="620">
                  <a:moveTo>
                    <a:pt x="419" y="1"/>
                  </a:moveTo>
                  <a:cubicBezTo>
                    <a:pt x="399" y="1"/>
                    <a:pt x="379" y="4"/>
                    <a:pt x="357" y="11"/>
                  </a:cubicBezTo>
                  <a:cubicBezTo>
                    <a:pt x="332" y="6"/>
                    <a:pt x="308" y="3"/>
                    <a:pt x="285" y="3"/>
                  </a:cubicBezTo>
                  <a:cubicBezTo>
                    <a:pt x="111" y="3"/>
                    <a:pt x="0" y="150"/>
                    <a:pt x="0" y="297"/>
                  </a:cubicBezTo>
                  <a:lnTo>
                    <a:pt x="0" y="916"/>
                  </a:lnTo>
                  <a:cubicBezTo>
                    <a:pt x="0" y="1093"/>
                    <a:pt x="143" y="1229"/>
                    <a:pt x="316" y="1229"/>
                  </a:cubicBezTo>
                  <a:cubicBezTo>
                    <a:pt x="330" y="1229"/>
                    <a:pt x="343" y="1228"/>
                    <a:pt x="357" y="1226"/>
                  </a:cubicBezTo>
                  <a:cubicBezTo>
                    <a:pt x="500" y="1202"/>
                    <a:pt x="619" y="1035"/>
                    <a:pt x="619" y="893"/>
                  </a:cubicBezTo>
                  <a:lnTo>
                    <a:pt x="619" y="273"/>
                  </a:lnTo>
                  <a:cubicBezTo>
                    <a:pt x="619" y="111"/>
                    <a:pt x="533" y="1"/>
                    <a:pt x="41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89"/>
            <p:cNvSpPr/>
            <p:nvPr/>
          </p:nvSpPr>
          <p:spPr>
            <a:xfrm>
              <a:off x="1246897" y="2750837"/>
              <a:ext cx="33940" cy="37111"/>
            </a:xfrm>
            <a:custGeom>
              <a:rect b="b" l="l" r="r" t="t"/>
              <a:pathLst>
                <a:path extrusionOk="0" h="1147" w="1049">
                  <a:moveTo>
                    <a:pt x="371" y="1"/>
                  </a:moveTo>
                  <a:cubicBezTo>
                    <a:pt x="319" y="1"/>
                    <a:pt x="265" y="16"/>
                    <a:pt x="215" y="50"/>
                  </a:cubicBezTo>
                  <a:cubicBezTo>
                    <a:pt x="48" y="122"/>
                    <a:pt x="0" y="336"/>
                    <a:pt x="96" y="455"/>
                  </a:cubicBezTo>
                  <a:lnTo>
                    <a:pt x="405" y="979"/>
                  </a:lnTo>
                  <a:cubicBezTo>
                    <a:pt x="468" y="1088"/>
                    <a:pt x="571" y="1147"/>
                    <a:pt x="676" y="1147"/>
                  </a:cubicBezTo>
                  <a:cubicBezTo>
                    <a:pt x="730" y="1147"/>
                    <a:pt x="785" y="1131"/>
                    <a:pt x="834" y="1098"/>
                  </a:cubicBezTo>
                  <a:cubicBezTo>
                    <a:pt x="977" y="1027"/>
                    <a:pt x="1048" y="836"/>
                    <a:pt x="953" y="693"/>
                  </a:cubicBezTo>
                  <a:lnTo>
                    <a:pt x="619" y="145"/>
                  </a:lnTo>
                  <a:cubicBezTo>
                    <a:pt x="558" y="53"/>
                    <a:pt x="467" y="1"/>
                    <a:pt x="37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89"/>
            <p:cNvSpPr/>
            <p:nvPr/>
          </p:nvSpPr>
          <p:spPr>
            <a:xfrm>
              <a:off x="1286176" y="2711300"/>
              <a:ext cx="40897" cy="30673"/>
            </a:xfrm>
            <a:custGeom>
              <a:rect b="b" l="l" r="r" t="t"/>
              <a:pathLst>
                <a:path extrusionOk="0" h="948" w="1264">
                  <a:moveTo>
                    <a:pt x="364" y="1"/>
                  </a:moveTo>
                  <a:cubicBezTo>
                    <a:pt x="262" y="1"/>
                    <a:pt x="162" y="54"/>
                    <a:pt x="96" y="153"/>
                  </a:cubicBezTo>
                  <a:cubicBezTo>
                    <a:pt x="1" y="320"/>
                    <a:pt x="72" y="486"/>
                    <a:pt x="215" y="582"/>
                  </a:cubicBezTo>
                  <a:lnTo>
                    <a:pt x="739" y="915"/>
                  </a:lnTo>
                  <a:cubicBezTo>
                    <a:pt x="791" y="937"/>
                    <a:pt x="842" y="948"/>
                    <a:pt x="892" y="948"/>
                  </a:cubicBezTo>
                  <a:cubicBezTo>
                    <a:pt x="1002" y="948"/>
                    <a:pt x="1102" y="895"/>
                    <a:pt x="1168" y="796"/>
                  </a:cubicBezTo>
                  <a:cubicBezTo>
                    <a:pt x="1263" y="629"/>
                    <a:pt x="1192" y="462"/>
                    <a:pt x="1049" y="367"/>
                  </a:cubicBezTo>
                  <a:lnTo>
                    <a:pt x="501" y="34"/>
                  </a:lnTo>
                  <a:cubicBezTo>
                    <a:pt x="457" y="12"/>
                    <a:pt x="410" y="1"/>
                    <a:pt x="36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89"/>
            <p:cNvSpPr/>
            <p:nvPr/>
          </p:nvSpPr>
          <p:spPr>
            <a:xfrm>
              <a:off x="1302353" y="2656912"/>
              <a:ext cx="30867" cy="20837"/>
            </a:xfrm>
            <a:custGeom>
              <a:rect b="b" l="l" r="r" t="t"/>
              <a:pathLst>
                <a:path extrusionOk="0" h="644" w="954">
                  <a:moveTo>
                    <a:pt x="334" y="0"/>
                  </a:moveTo>
                  <a:cubicBezTo>
                    <a:pt x="168" y="0"/>
                    <a:pt x="1" y="143"/>
                    <a:pt x="1" y="334"/>
                  </a:cubicBezTo>
                  <a:cubicBezTo>
                    <a:pt x="1" y="500"/>
                    <a:pt x="168" y="643"/>
                    <a:pt x="334" y="643"/>
                  </a:cubicBezTo>
                  <a:lnTo>
                    <a:pt x="954" y="643"/>
                  </a:lnTo>
                  <a:lnTo>
                    <a:pt x="811" y="24"/>
                  </a:lnTo>
                  <a:lnTo>
                    <a:pt x="334" y="2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89"/>
            <p:cNvSpPr/>
            <p:nvPr/>
          </p:nvSpPr>
          <p:spPr>
            <a:xfrm>
              <a:off x="1203736" y="2526685"/>
              <a:ext cx="10062" cy="40411"/>
            </a:xfrm>
            <a:custGeom>
              <a:rect b="b" l="l" r="r" t="t"/>
              <a:pathLst>
                <a:path extrusionOk="0" h="1249" w="311">
                  <a:moveTo>
                    <a:pt x="1" y="1"/>
                  </a:moveTo>
                  <a:lnTo>
                    <a:pt x="1" y="1239"/>
                  </a:lnTo>
                  <a:cubicBezTo>
                    <a:pt x="26" y="1245"/>
                    <a:pt x="50" y="1248"/>
                    <a:pt x="72" y="1248"/>
                  </a:cubicBezTo>
                  <a:cubicBezTo>
                    <a:pt x="220" y="1248"/>
                    <a:pt x="310" y="1119"/>
                    <a:pt x="310" y="953"/>
                  </a:cubicBezTo>
                  <a:lnTo>
                    <a:pt x="310" y="334"/>
                  </a:lnTo>
                  <a:cubicBezTo>
                    <a:pt x="310" y="143"/>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89"/>
            <p:cNvSpPr/>
            <p:nvPr/>
          </p:nvSpPr>
          <p:spPr>
            <a:xfrm>
              <a:off x="1203736" y="2765526"/>
              <a:ext cx="10062" cy="40185"/>
            </a:xfrm>
            <a:custGeom>
              <a:rect b="b" l="l" r="r" t="t"/>
              <a:pathLst>
                <a:path extrusionOk="0" h="1242" w="311">
                  <a:moveTo>
                    <a:pt x="1" y="1"/>
                  </a:moveTo>
                  <a:lnTo>
                    <a:pt x="1" y="1239"/>
                  </a:lnTo>
                  <a:cubicBezTo>
                    <a:pt x="13" y="1241"/>
                    <a:pt x="25" y="1242"/>
                    <a:pt x="37" y="1242"/>
                  </a:cubicBezTo>
                  <a:cubicBezTo>
                    <a:pt x="206" y="1242"/>
                    <a:pt x="310" y="1087"/>
                    <a:pt x="310" y="954"/>
                  </a:cubicBezTo>
                  <a:lnTo>
                    <a:pt x="310" y="334"/>
                  </a:lnTo>
                  <a:cubicBezTo>
                    <a:pt x="310" y="144"/>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89"/>
            <p:cNvSpPr/>
            <p:nvPr/>
          </p:nvSpPr>
          <p:spPr>
            <a:xfrm>
              <a:off x="1209139" y="2666877"/>
              <a:ext cx="64742" cy="44003"/>
            </a:xfrm>
            <a:custGeom>
              <a:rect b="b" l="l" r="r" t="t"/>
              <a:pathLst>
                <a:path extrusionOk="0" h="1360" w="2001">
                  <a:moveTo>
                    <a:pt x="343" y="1"/>
                  </a:moveTo>
                  <a:cubicBezTo>
                    <a:pt x="241" y="1"/>
                    <a:pt x="143" y="59"/>
                    <a:pt x="96" y="168"/>
                  </a:cubicBezTo>
                  <a:cubicBezTo>
                    <a:pt x="0" y="311"/>
                    <a:pt x="48" y="478"/>
                    <a:pt x="215" y="573"/>
                  </a:cubicBezTo>
                  <a:lnTo>
                    <a:pt x="1477" y="1312"/>
                  </a:lnTo>
                  <a:cubicBezTo>
                    <a:pt x="1525" y="1359"/>
                    <a:pt x="1572" y="1359"/>
                    <a:pt x="1644" y="1359"/>
                  </a:cubicBezTo>
                  <a:cubicBezTo>
                    <a:pt x="1763" y="1359"/>
                    <a:pt x="1882" y="1288"/>
                    <a:pt x="1906" y="1192"/>
                  </a:cubicBezTo>
                  <a:cubicBezTo>
                    <a:pt x="2001" y="1050"/>
                    <a:pt x="1929" y="883"/>
                    <a:pt x="1786" y="788"/>
                  </a:cubicBezTo>
                  <a:lnTo>
                    <a:pt x="500" y="49"/>
                  </a:lnTo>
                  <a:cubicBezTo>
                    <a:pt x="451" y="17"/>
                    <a:pt x="397" y="1"/>
                    <a:pt x="343"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89"/>
            <p:cNvSpPr/>
            <p:nvPr/>
          </p:nvSpPr>
          <p:spPr>
            <a:xfrm>
              <a:off x="1155204" y="2592915"/>
              <a:ext cx="50118" cy="67104"/>
            </a:xfrm>
            <a:custGeom>
              <a:rect b="b" l="l" r="r" t="t"/>
              <a:pathLst>
                <a:path extrusionOk="0" h="2074" w="1549">
                  <a:moveTo>
                    <a:pt x="372" y="1"/>
                  </a:moveTo>
                  <a:cubicBezTo>
                    <a:pt x="318" y="1"/>
                    <a:pt x="264" y="17"/>
                    <a:pt x="215" y="49"/>
                  </a:cubicBezTo>
                  <a:cubicBezTo>
                    <a:pt x="72" y="121"/>
                    <a:pt x="0" y="311"/>
                    <a:pt x="96" y="454"/>
                  </a:cubicBezTo>
                  <a:lnTo>
                    <a:pt x="929" y="1907"/>
                  </a:lnTo>
                  <a:cubicBezTo>
                    <a:pt x="977" y="2002"/>
                    <a:pt x="1072" y="2073"/>
                    <a:pt x="1191" y="2073"/>
                  </a:cubicBezTo>
                  <a:cubicBezTo>
                    <a:pt x="1263" y="2073"/>
                    <a:pt x="1310" y="2026"/>
                    <a:pt x="1334" y="2026"/>
                  </a:cubicBezTo>
                  <a:cubicBezTo>
                    <a:pt x="1501" y="1954"/>
                    <a:pt x="1548" y="1764"/>
                    <a:pt x="1453" y="1621"/>
                  </a:cubicBezTo>
                  <a:lnTo>
                    <a:pt x="620" y="168"/>
                  </a:lnTo>
                  <a:cubicBezTo>
                    <a:pt x="573" y="59"/>
                    <a:pt x="474" y="1"/>
                    <a:pt x="37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89"/>
            <p:cNvSpPr/>
            <p:nvPr/>
          </p:nvSpPr>
          <p:spPr>
            <a:xfrm>
              <a:off x="1179082" y="2642255"/>
              <a:ext cx="50118" cy="50118"/>
            </a:xfrm>
            <a:custGeom>
              <a:rect b="b" l="l" r="r" t="t"/>
              <a:pathLst>
                <a:path extrusionOk="0" h="1549" w="1549">
                  <a:moveTo>
                    <a:pt x="787" y="1"/>
                  </a:moveTo>
                  <a:cubicBezTo>
                    <a:pt x="358" y="1"/>
                    <a:pt x="1" y="334"/>
                    <a:pt x="1" y="763"/>
                  </a:cubicBezTo>
                  <a:cubicBezTo>
                    <a:pt x="1" y="1191"/>
                    <a:pt x="334" y="1549"/>
                    <a:pt x="787" y="1549"/>
                  </a:cubicBezTo>
                  <a:cubicBezTo>
                    <a:pt x="1191" y="1549"/>
                    <a:pt x="1549" y="1191"/>
                    <a:pt x="1549" y="763"/>
                  </a:cubicBezTo>
                  <a:cubicBezTo>
                    <a:pt x="1549" y="358"/>
                    <a:pt x="1215"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89"/>
            <p:cNvSpPr/>
            <p:nvPr/>
          </p:nvSpPr>
          <p:spPr>
            <a:xfrm>
              <a:off x="1204513" y="2642255"/>
              <a:ext cx="24687" cy="50894"/>
            </a:xfrm>
            <a:custGeom>
              <a:rect b="b" l="l" r="r" t="t"/>
              <a:pathLst>
                <a:path extrusionOk="0" h="1573" w="763">
                  <a:moveTo>
                    <a:pt x="1" y="1"/>
                  </a:moveTo>
                  <a:lnTo>
                    <a:pt x="1" y="1572"/>
                  </a:lnTo>
                  <a:cubicBezTo>
                    <a:pt x="405" y="1549"/>
                    <a:pt x="763" y="1191"/>
                    <a:pt x="763" y="763"/>
                  </a:cubicBezTo>
                  <a:cubicBezTo>
                    <a:pt x="763" y="334"/>
                    <a:pt x="40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89"/>
            <p:cNvSpPr/>
            <p:nvPr/>
          </p:nvSpPr>
          <p:spPr>
            <a:xfrm>
              <a:off x="1028827" y="2494331"/>
              <a:ext cx="346781" cy="346749"/>
            </a:xfrm>
            <a:custGeom>
              <a:rect b="b" l="l" r="r" t="t"/>
              <a:pathLst>
                <a:path extrusionOk="0" h="10717" w="10718">
                  <a:moveTo>
                    <a:pt x="5359" y="0"/>
                  </a:moveTo>
                  <a:cubicBezTo>
                    <a:pt x="3930" y="0"/>
                    <a:pt x="2597" y="548"/>
                    <a:pt x="1596" y="1572"/>
                  </a:cubicBezTo>
                  <a:cubicBezTo>
                    <a:pt x="572" y="2572"/>
                    <a:pt x="1" y="3930"/>
                    <a:pt x="1" y="5359"/>
                  </a:cubicBezTo>
                  <a:cubicBezTo>
                    <a:pt x="1" y="6787"/>
                    <a:pt x="572" y="8121"/>
                    <a:pt x="1596" y="9121"/>
                  </a:cubicBezTo>
                  <a:cubicBezTo>
                    <a:pt x="2597" y="10145"/>
                    <a:pt x="3930" y="10717"/>
                    <a:pt x="5359" y="10717"/>
                  </a:cubicBezTo>
                  <a:cubicBezTo>
                    <a:pt x="6788" y="10717"/>
                    <a:pt x="8145" y="10145"/>
                    <a:pt x="9146" y="9121"/>
                  </a:cubicBezTo>
                  <a:cubicBezTo>
                    <a:pt x="10170" y="8121"/>
                    <a:pt x="10717" y="6787"/>
                    <a:pt x="10717" y="5359"/>
                  </a:cubicBezTo>
                  <a:cubicBezTo>
                    <a:pt x="10717" y="5168"/>
                    <a:pt x="10574" y="5049"/>
                    <a:pt x="10408" y="5049"/>
                  </a:cubicBezTo>
                  <a:lnTo>
                    <a:pt x="9217" y="5049"/>
                  </a:lnTo>
                  <a:lnTo>
                    <a:pt x="9217" y="5335"/>
                  </a:lnTo>
                  <a:lnTo>
                    <a:pt x="9241" y="5335"/>
                  </a:lnTo>
                  <a:cubicBezTo>
                    <a:pt x="9241" y="7454"/>
                    <a:pt x="7502" y="9193"/>
                    <a:pt x="5407" y="9193"/>
                  </a:cubicBezTo>
                  <a:cubicBezTo>
                    <a:pt x="3287" y="9193"/>
                    <a:pt x="1596" y="7454"/>
                    <a:pt x="1549" y="5335"/>
                  </a:cubicBezTo>
                  <a:cubicBezTo>
                    <a:pt x="1549" y="3239"/>
                    <a:pt x="3287" y="1501"/>
                    <a:pt x="5407" y="1501"/>
                  </a:cubicBezTo>
                  <a:cubicBezTo>
                    <a:pt x="6073" y="1501"/>
                    <a:pt x="6740" y="1691"/>
                    <a:pt x="7312" y="2025"/>
                  </a:cubicBezTo>
                  <a:lnTo>
                    <a:pt x="7121" y="2191"/>
                  </a:lnTo>
                  <a:cubicBezTo>
                    <a:pt x="7074" y="2263"/>
                    <a:pt x="7026" y="2334"/>
                    <a:pt x="7026" y="2429"/>
                  </a:cubicBezTo>
                  <a:cubicBezTo>
                    <a:pt x="7026" y="2572"/>
                    <a:pt x="7145" y="2691"/>
                    <a:pt x="7312" y="2739"/>
                  </a:cubicBezTo>
                  <a:lnTo>
                    <a:pt x="9026" y="2906"/>
                  </a:lnTo>
                  <a:cubicBezTo>
                    <a:pt x="9122" y="2906"/>
                    <a:pt x="9217" y="2882"/>
                    <a:pt x="9288" y="2810"/>
                  </a:cubicBezTo>
                  <a:cubicBezTo>
                    <a:pt x="9360" y="2763"/>
                    <a:pt x="9384" y="2668"/>
                    <a:pt x="9384" y="2548"/>
                  </a:cubicBezTo>
                  <a:lnTo>
                    <a:pt x="9217" y="834"/>
                  </a:lnTo>
                  <a:cubicBezTo>
                    <a:pt x="9217" y="715"/>
                    <a:pt x="9122" y="620"/>
                    <a:pt x="9003" y="548"/>
                  </a:cubicBezTo>
                  <a:cubicBezTo>
                    <a:pt x="8973" y="542"/>
                    <a:pt x="8943" y="539"/>
                    <a:pt x="8914" y="539"/>
                  </a:cubicBezTo>
                  <a:cubicBezTo>
                    <a:pt x="8826" y="539"/>
                    <a:pt x="8741" y="566"/>
                    <a:pt x="8669" y="620"/>
                  </a:cubicBezTo>
                  <a:lnTo>
                    <a:pt x="8384" y="905"/>
                  </a:lnTo>
                  <a:cubicBezTo>
                    <a:pt x="7479" y="310"/>
                    <a:pt x="6431" y="0"/>
                    <a:pt x="535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89"/>
            <p:cNvSpPr/>
            <p:nvPr/>
          </p:nvSpPr>
          <p:spPr>
            <a:xfrm>
              <a:off x="1203736" y="2494331"/>
              <a:ext cx="129485" cy="94024"/>
            </a:xfrm>
            <a:custGeom>
              <a:rect b="b" l="l" r="r" t="t"/>
              <a:pathLst>
                <a:path extrusionOk="0" h="2906" w="4002">
                  <a:moveTo>
                    <a:pt x="1" y="0"/>
                  </a:moveTo>
                  <a:lnTo>
                    <a:pt x="1" y="1501"/>
                  </a:lnTo>
                  <a:cubicBezTo>
                    <a:pt x="715" y="1501"/>
                    <a:pt x="1358" y="1691"/>
                    <a:pt x="1930" y="2025"/>
                  </a:cubicBezTo>
                  <a:lnTo>
                    <a:pt x="1739" y="2191"/>
                  </a:lnTo>
                  <a:cubicBezTo>
                    <a:pt x="1692" y="2263"/>
                    <a:pt x="1644" y="2334"/>
                    <a:pt x="1644" y="2429"/>
                  </a:cubicBezTo>
                  <a:cubicBezTo>
                    <a:pt x="1644" y="2572"/>
                    <a:pt x="1787" y="2691"/>
                    <a:pt x="1930" y="2739"/>
                  </a:cubicBezTo>
                  <a:lnTo>
                    <a:pt x="3644" y="2906"/>
                  </a:lnTo>
                  <a:cubicBezTo>
                    <a:pt x="3740" y="2906"/>
                    <a:pt x="3835" y="2882"/>
                    <a:pt x="3930" y="2810"/>
                  </a:cubicBezTo>
                  <a:cubicBezTo>
                    <a:pt x="3978" y="2763"/>
                    <a:pt x="4002" y="2668"/>
                    <a:pt x="4002" y="2548"/>
                  </a:cubicBezTo>
                  <a:lnTo>
                    <a:pt x="3835" y="834"/>
                  </a:lnTo>
                  <a:cubicBezTo>
                    <a:pt x="3835" y="715"/>
                    <a:pt x="3740" y="620"/>
                    <a:pt x="3620" y="548"/>
                  </a:cubicBezTo>
                  <a:cubicBezTo>
                    <a:pt x="3591" y="542"/>
                    <a:pt x="3561" y="539"/>
                    <a:pt x="3532" y="539"/>
                  </a:cubicBezTo>
                  <a:cubicBezTo>
                    <a:pt x="3443" y="539"/>
                    <a:pt x="3359" y="566"/>
                    <a:pt x="3287" y="620"/>
                  </a:cubicBezTo>
                  <a:lnTo>
                    <a:pt x="3001" y="905"/>
                  </a:lnTo>
                  <a:cubicBezTo>
                    <a:pt x="2096" y="310"/>
                    <a:pt x="1072"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89"/>
            <p:cNvSpPr/>
            <p:nvPr/>
          </p:nvSpPr>
          <p:spPr>
            <a:xfrm>
              <a:off x="1204513" y="2656912"/>
              <a:ext cx="173390" cy="184165"/>
            </a:xfrm>
            <a:custGeom>
              <a:rect b="b" l="l" r="r" t="t"/>
              <a:pathLst>
                <a:path extrusionOk="0" h="5692" w="5359">
                  <a:moveTo>
                    <a:pt x="3835" y="0"/>
                  </a:moveTo>
                  <a:lnTo>
                    <a:pt x="3835" y="334"/>
                  </a:lnTo>
                  <a:cubicBezTo>
                    <a:pt x="3835" y="2429"/>
                    <a:pt x="2096" y="4168"/>
                    <a:pt x="1" y="4168"/>
                  </a:cubicBezTo>
                  <a:lnTo>
                    <a:pt x="1" y="5692"/>
                  </a:lnTo>
                  <a:cubicBezTo>
                    <a:pt x="1429" y="5692"/>
                    <a:pt x="2763" y="5120"/>
                    <a:pt x="3763" y="4096"/>
                  </a:cubicBezTo>
                  <a:cubicBezTo>
                    <a:pt x="4787" y="3096"/>
                    <a:pt x="5359" y="1762"/>
                    <a:pt x="5359" y="334"/>
                  </a:cubicBezTo>
                  <a:cubicBezTo>
                    <a:pt x="5335" y="143"/>
                    <a:pt x="5192" y="0"/>
                    <a:pt x="502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1" name="Google Shape;20631;p89"/>
          <p:cNvGrpSpPr/>
          <p:nvPr/>
        </p:nvGrpSpPr>
        <p:grpSpPr>
          <a:xfrm>
            <a:off x="1030335" y="3060536"/>
            <a:ext cx="346731" cy="347507"/>
            <a:chOff x="1054614" y="3128406"/>
            <a:chExt cx="319420" cy="320136"/>
          </a:xfrm>
        </p:grpSpPr>
        <p:sp>
          <p:nvSpPr>
            <p:cNvPr id="20632" name="Google Shape;20632;p89"/>
            <p:cNvSpPr/>
            <p:nvPr/>
          </p:nvSpPr>
          <p:spPr>
            <a:xfrm>
              <a:off x="1169602" y="3176690"/>
              <a:ext cx="18479" cy="38359"/>
            </a:xfrm>
            <a:custGeom>
              <a:rect b="b" l="l" r="r" t="t"/>
              <a:pathLst>
                <a:path extrusionOk="0" h="1287" w="620">
                  <a:moveTo>
                    <a:pt x="0" y="0"/>
                  </a:moveTo>
                  <a:lnTo>
                    <a:pt x="0" y="1286"/>
                  </a:lnTo>
                  <a:lnTo>
                    <a:pt x="620" y="1286"/>
                  </a:lnTo>
                  <a:lnTo>
                    <a:pt x="62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89"/>
            <p:cNvSpPr/>
            <p:nvPr/>
          </p:nvSpPr>
          <p:spPr>
            <a:xfrm>
              <a:off x="1179527" y="3176690"/>
              <a:ext cx="9985" cy="38359"/>
            </a:xfrm>
            <a:custGeom>
              <a:rect b="b" l="l" r="r" t="t"/>
              <a:pathLst>
                <a:path extrusionOk="0" h="1287" w="335">
                  <a:moveTo>
                    <a:pt x="1" y="0"/>
                  </a:moveTo>
                  <a:lnTo>
                    <a:pt x="1" y="1286"/>
                  </a:lnTo>
                  <a:lnTo>
                    <a:pt x="334" y="1286"/>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89"/>
            <p:cNvSpPr/>
            <p:nvPr/>
          </p:nvSpPr>
          <p:spPr>
            <a:xfrm>
              <a:off x="1251923" y="3214304"/>
              <a:ext cx="40505" cy="40475"/>
            </a:xfrm>
            <a:custGeom>
              <a:rect b="b" l="l" r="r" t="t"/>
              <a:pathLst>
                <a:path extrusionOk="0" h="1358" w="1359">
                  <a:moveTo>
                    <a:pt x="906" y="0"/>
                  </a:moveTo>
                  <a:lnTo>
                    <a:pt x="1" y="905"/>
                  </a:lnTo>
                  <a:lnTo>
                    <a:pt x="453" y="1358"/>
                  </a:lnTo>
                  <a:lnTo>
                    <a:pt x="1358" y="453"/>
                  </a:lnTo>
                  <a:lnTo>
                    <a:pt x="90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89"/>
            <p:cNvSpPr/>
            <p:nvPr/>
          </p:nvSpPr>
          <p:spPr>
            <a:xfrm>
              <a:off x="1066685" y="3214304"/>
              <a:ext cx="39760" cy="40475"/>
            </a:xfrm>
            <a:custGeom>
              <a:rect b="b" l="l" r="r" t="t"/>
              <a:pathLst>
                <a:path extrusionOk="0" h="1358" w="1334">
                  <a:moveTo>
                    <a:pt x="453" y="0"/>
                  </a:moveTo>
                  <a:lnTo>
                    <a:pt x="0" y="453"/>
                  </a:lnTo>
                  <a:lnTo>
                    <a:pt x="905" y="1358"/>
                  </a:lnTo>
                  <a:lnTo>
                    <a:pt x="1334" y="905"/>
                  </a:lnTo>
                  <a:lnTo>
                    <a:pt x="45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89"/>
            <p:cNvSpPr/>
            <p:nvPr/>
          </p:nvSpPr>
          <p:spPr>
            <a:xfrm>
              <a:off x="1067400" y="3215019"/>
              <a:ext cx="223597" cy="223597"/>
            </a:xfrm>
            <a:custGeom>
              <a:rect b="b" l="l" r="r" t="t"/>
              <a:pathLst>
                <a:path extrusionOk="0" h="7502" w="7502">
                  <a:moveTo>
                    <a:pt x="3763" y="0"/>
                  </a:moveTo>
                  <a:cubicBezTo>
                    <a:pt x="1691" y="0"/>
                    <a:pt x="0" y="1691"/>
                    <a:pt x="0" y="3763"/>
                  </a:cubicBezTo>
                  <a:cubicBezTo>
                    <a:pt x="0" y="5835"/>
                    <a:pt x="1691" y="7502"/>
                    <a:pt x="3763" y="7502"/>
                  </a:cubicBezTo>
                  <a:cubicBezTo>
                    <a:pt x="5835" y="7502"/>
                    <a:pt x="7502" y="5835"/>
                    <a:pt x="7502" y="3763"/>
                  </a:cubicBezTo>
                  <a:cubicBezTo>
                    <a:pt x="7502" y="1691"/>
                    <a:pt x="5835" y="0"/>
                    <a:pt x="3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89"/>
            <p:cNvSpPr/>
            <p:nvPr/>
          </p:nvSpPr>
          <p:spPr>
            <a:xfrm>
              <a:off x="1179527" y="3214304"/>
              <a:ext cx="111471" cy="225028"/>
            </a:xfrm>
            <a:custGeom>
              <a:rect b="b" l="l" r="r" t="t"/>
              <a:pathLst>
                <a:path extrusionOk="0" h="7550" w="3740">
                  <a:moveTo>
                    <a:pt x="1" y="0"/>
                  </a:moveTo>
                  <a:lnTo>
                    <a:pt x="1" y="7549"/>
                  </a:lnTo>
                  <a:cubicBezTo>
                    <a:pt x="2073" y="7549"/>
                    <a:pt x="3740" y="5835"/>
                    <a:pt x="3740" y="3787"/>
                  </a:cubicBezTo>
                  <a:cubicBezTo>
                    <a:pt x="3740" y="1715"/>
                    <a:pt x="2049" y="48"/>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89"/>
            <p:cNvSpPr/>
            <p:nvPr/>
          </p:nvSpPr>
          <p:spPr>
            <a:xfrm>
              <a:off x="1066685" y="3317220"/>
              <a:ext cx="29119" cy="19194"/>
            </a:xfrm>
            <a:custGeom>
              <a:rect b="b" l="l" r="r" t="t"/>
              <a:pathLst>
                <a:path extrusionOk="0" h="644" w="977">
                  <a:moveTo>
                    <a:pt x="0" y="0"/>
                  </a:moveTo>
                  <a:lnTo>
                    <a:pt x="0" y="643"/>
                  </a:lnTo>
                  <a:lnTo>
                    <a:pt x="643" y="643"/>
                  </a:lnTo>
                  <a:cubicBezTo>
                    <a:pt x="834" y="643"/>
                    <a:pt x="977" y="453"/>
                    <a:pt x="953" y="286"/>
                  </a:cubicBezTo>
                  <a:cubicBezTo>
                    <a:pt x="929" y="119"/>
                    <a:pt x="786" y="0"/>
                    <a:pt x="619"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89"/>
            <p:cNvSpPr/>
            <p:nvPr/>
          </p:nvSpPr>
          <p:spPr>
            <a:xfrm>
              <a:off x="1250522" y="3263273"/>
              <a:ext cx="30550" cy="27003"/>
            </a:xfrm>
            <a:custGeom>
              <a:rect b="b" l="l" r="r" t="t"/>
              <a:pathLst>
                <a:path extrusionOk="0" h="906" w="1025">
                  <a:moveTo>
                    <a:pt x="738" y="0"/>
                  </a:moveTo>
                  <a:lnTo>
                    <a:pt x="191" y="334"/>
                  </a:lnTo>
                  <a:cubicBezTo>
                    <a:pt x="48" y="429"/>
                    <a:pt x="0" y="596"/>
                    <a:pt x="72" y="739"/>
                  </a:cubicBezTo>
                  <a:cubicBezTo>
                    <a:pt x="143" y="834"/>
                    <a:pt x="238" y="905"/>
                    <a:pt x="357" y="905"/>
                  </a:cubicBezTo>
                  <a:cubicBezTo>
                    <a:pt x="405" y="905"/>
                    <a:pt x="429" y="905"/>
                    <a:pt x="500" y="858"/>
                  </a:cubicBezTo>
                  <a:lnTo>
                    <a:pt x="1024" y="548"/>
                  </a:lnTo>
                  <a:lnTo>
                    <a:pt x="73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89"/>
            <p:cNvSpPr/>
            <p:nvPr/>
          </p:nvSpPr>
          <p:spPr>
            <a:xfrm>
              <a:off x="1077325" y="3364193"/>
              <a:ext cx="31265" cy="26854"/>
            </a:xfrm>
            <a:custGeom>
              <a:rect b="b" l="l" r="r" t="t"/>
              <a:pathLst>
                <a:path extrusionOk="0" h="901" w="1049">
                  <a:moveTo>
                    <a:pt x="687" y="0"/>
                  </a:moveTo>
                  <a:cubicBezTo>
                    <a:pt x="640" y="0"/>
                    <a:pt x="593" y="14"/>
                    <a:pt x="548" y="44"/>
                  </a:cubicBezTo>
                  <a:lnTo>
                    <a:pt x="0" y="377"/>
                  </a:lnTo>
                  <a:lnTo>
                    <a:pt x="310" y="901"/>
                  </a:lnTo>
                  <a:lnTo>
                    <a:pt x="834" y="568"/>
                  </a:lnTo>
                  <a:cubicBezTo>
                    <a:pt x="977" y="496"/>
                    <a:pt x="1048" y="306"/>
                    <a:pt x="953" y="163"/>
                  </a:cubicBezTo>
                  <a:cubicBezTo>
                    <a:pt x="888" y="65"/>
                    <a:pt x="789" y="0"/>
                    <a:pt x="6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89"/>
            <p:cNvSpPr/>
            <p:nvPr/>
          </p:nvSpPr>
          <p:spPr>
            <a:xfrm>
              <a:off x="1215024" y="3226375"/>
              <a:ext cx="28434" cy="29119"/>
            </a:xfrm>
            <a:custGeom>
              <a:rect b="b" l="l" r="r" t="t"/>
              <a:pathLst>
                <a:path extrusionOk="0" h="977" w="954">
                  <a:moveTo>
                    <a:pt x="405" y="0"/>
                  </a:moveTo>
                  <a:lnTo>
                    <a:pt x="96" y="524"/>
                  </a:lnTo>
                  <a:cubicBezTo>
                    <a:pt x="1" y="667"/>
                    <a:pt x="48" y="857"/>
                    <a:pt x="215" y="953"/>
                  </a:cubicBezTo>
                  <a:cubicBezTo>
                    <a:pt x="239" y="976"/>
                    <a:pt x="286" y="976"/>
                    <a:pt x="358" y="976"/>
                  </a:cubicBezTo>
                  <a:cubicBezTo>
                    <a:pt x="477" y="976"/>
                    <a:pt x="572" y="905"/>
                    <a:pt x="620" y="834"/>
                  </a:cubicBezTo>
                  <a:lnTo>
                    <a:pt x="953" y="286"/>
                  </a:lnTo>
                  <a:lnTo>
                    <a:pt x="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89"/>
            <p:cNvSpPr/>
            <p:nvPr/>
          </p:nvSpPr>
          <p:spPr>
            <a:xfrm>
              <a:off x="1115655" y="3398827"/>
              <a:ext cx="28434" cy="29865"/>
            </a:xfrm>
            <a:custGeom>
              <a:rect b="b" l="l" r="r" t="t"/>
              <a:pathLst>
                <a:path extrusionOk="0" h="1002" w="954">
                  <a:moveTo>
                    <a:pt x="582" y="0"/>
                  </a:moveTo>
                  <a:cubicBezTo>
                    <a:pt x="479" y="0"/>
                    <a:pt x="381" y="58"/>
                    <a:pt x="334" y="168"/>
                  </a:cubicBezTo>
                  <a:lnTo>
                    <a:pt x="0" y="692"/>
                  </a:lnTo>
                  <a:lnTo>
                    <a:pt x="524" y="1001"/>
                  </a:lnTo>
                  <a:lnTo>
                    <a:pt x="858" y="453"/>
                  </a:lnTo>
                  <a:cubicBezTo>
                    <a:pt x="953" y="311"/>
                    <a:pt x="882" y="120"/>
                    <a:pt x="739" y="49"/>
                  </a:cubicBezTo>
                  <a:cubicBezTo>
                    <a:pt x="690" y="16"/>
                    <a:pt x="635" y="0"/>
                    <a:pt x="58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89"/>
            <p:cNvSpPr/>
            <p:nvPr/>
          </p:nvSpPr>
          <p:spPr>
            <a:xfrm>
              <a:off x="1169602" y="3215705"/>
              <a:ext cx="18479" cy="27272"/>
            </a:xfrm>
            <a:custGeom>
              <a:rect b="b" l="l" r="r" t="t"/>
              <a:pathLst>
                <a:path extrusionOk="0" h="915" w="620">
                  <a:moveTo>
                    <a:pt x="0" y="1"/>
                  </a:moveTo>
                  <a:lnTo>
                    <a:pt x="0" y="620"/>
                  </a:lnTo>
                  <a:cubicBezTo>
                    <a:pt x="0" y="767"/>
                    <a:pt x="149" y="914"/>
                    <a:pt x="298" y="914"/>
                  </a:cubicBezTo>
                  <a:cubicBezTo>
                    <a:pt x="318" y="914"/>
                    <a:pt x="338" y="911"/>
                    <a:pt x="358" y="906"/>
                  </a:cubicBezTo>
                  <a:cubicBezTo>
                    <a:pt x="500" y="882"/>
                    <a:pt x="620" y="739"/>
                    <a:pt x="620" y="596"/>
                  </a:cubicBezTo>
                  <a:lnTo>
                    <a:pt x="62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89"/>
            <p:cNvSpPr/>
            <p:nvPr/>
          </p:nvSpPr>
          <p:spPr>
            <a:xfrm>
              <a:off x="1169602" y="3410123"/>
              <a:ext cx="18479" cy="27778"/>
            </a:xfrm>
            <a:custGeom>
              <a:rect b="b" l="l" r="r" t="t"/>
              <a:pathLst>
                <a:path extrusionOk="0" h="932" w="620">
                  <a:moveTo>
                    <a:pt x="304" y="0"/>
                  </a:moveTo>
                  <a:cubicBezTo>
                    <a:pt x="290" y="0"/>
                    <a:pt x="276" y="1"/>
                    <a:pt x="262" y="3"/>
                  </a:cubicBezTo>
                  <a:cubicBezTo>
                    <a:pt x="119" y="51"/>
                    <a:pt x="0" y="193"/>
                    <a:pt x="0" y="336"/>
                  </a:cubicBezTo>
                  <a:lnTo>
                    <a:pt x="0" y="932"/>
                  </a:lnTo>
                  <a:lnTo>
                    <a:pt x="620" y="932"/>
                  </a:lnTo>
                  <a:lnTo>
                    <a:pt x="620" y="313"/>
                  </a:lnTo>
                  <a:cubicBezTo>
                    <a:pt x="620" y="136"/>
                    <a:pt x="476" y="0"/>
                    <a:pt x="30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89"/>
            <p:cNvSpPr/>
            <p:nvPr/>
          </p:nvSpPr>
          <p:spPr>
            <a:xfrm>
              <a:off x="1115655" y="3224944"/>
              <a:ext cx="28434" cy="29835"/>
            </a:xfrm>
            <a:custGeom>
              <a:rect b="b" l="l" r="r" t="t"/>
              <a:pathLst>
                <a:path extrusionOk="0" h="1001" w="954">
                  <a:moveTo>
                    <a:pt x="524" y="0"/>
                  </a:moveTo>
                  <a:lnTo>
                    <a:pt x="0" y="310"/>
                  </a:lnTo>
                  <a:lnTo>
                    <a:pt x="310" y="834"/>
                  </a:lnTo>
                  <a:cubicBezTo>
                    <a:pt x="382" y="929"/>
                    <a:pt x="477" y="1001"/>
                    <a:pt x="596" y="1001"/>
                  </a:cubicBezTo>
                  <a:cubicBezTo>
                    <a:pt x="643" y="1001"/>
                    <a:pt x="667" y="1001"/>
                    <a:pt x="739" y="953"/>
                  </a:cubicBezTo>
                  <a:cubicBezTo>
                    <a:pt x="882" y="882"/>
                    <a:pt x="953" y="691"/>
                    <a:pt x="858" y="548"/>
                  </a:cubicBezTo>
                  <a:lnTo>
                    <a:pt x="52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89"/>
            <p:cNvSpPr/>
            <p:nvPr/>
          </p:nvSpPr>
          <p:spPr>
            <a:xfrm>
              <a:off x="1215024" y="3398827"/>
              <a:ext cx="28434" cy="29865"/>
            </a:xfrm>
            <a:custGeom>
              <a:rect b="b" l="l" r="r" t="t"/>
              <a:pathLst>
                <a:path extrusionOk="0" h="1002" w="954">
                  <a:moveTo>
                    <a:pt x="366" y="0"/>
                  </a:moveTo>
                  <a:cubicBezTo>
                    <a:pt x="316" y="0"/>
                    <a:pt x="264" y="16"/>
                    <a:pt x="215" y="49"/>
                  </a:cubicBezTo>
                  <a:cubicBezTo>
                    <a:pt x="48" y="120"/>
                    <a:pt x="1" y="311"/>
                    <a:pt x="96" y="453"/>
                  </a:cubicBezTo>
                  <a:lnTo>
                    <a:pt x="405" y="1001"/>
                  </a:lnTo>
                  <a:lnTo>
                    <a:pt x="953" y="692"/>
                  </a:lnTo>
                  <a:lnTo>
                    <a:pt x="620" y="168"/>
                  </a:lnTo>
                  <a:cubicBezTo>
                    <a:pt x="557" y="58"/>
                    <a:pt x="464" y="0"/>
                    <a:pt x="36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89"/>
            <p:cNvSpPr/>
            <p:nvPr/>
          </p:nvSpPr>
          <p:spPr>
            <a:xfrm>
              <a:off x="1078041" y="3262558"/>
              <a:ext cx="31265" cy="26288"/>
            </a:xfrm>
            <a:custGeom>
              <a:rect b="b" l="l" r="r" t="t"/>
              <a:pathLst>
                <a:path extrusionOk="0" h="882" w="1049">
                  <a:moveTo>
                    <a:pt x="310" y="1"/>
                  </a:moveTo>
                  <a:lnTo>
                    <a:pt x="0" y="525"/>
                  </a:lnTo>
                  <a:lnTo>
                    <a:pt x="548" y="858"/>
                  </a:lnTo>
                  <a:cubicBezTo>
                    <a:pt x="572" y="882"/>
                    <a:pt x="643" y="882"/>
                    <a:pt x="691" y="882"/>
                  </a:cubicBezTo>
                  <a:cubicBezTo>
                    <a:pt x="810" y="882"/>
                    <a:pt x="905" y="834"/>
                    <a:pt x="953" y="739"/>
                  </a:cubicBezTo>
                  <a:cubicBezTo>
                    <a:pt x="1048" y="596"/>
                    <a:pt x="1001" y="405"/>
                    <a:pt x="834" y="334"/>
                  </a:cubicBezTo>
                  <a:lnTo>
                    <a:pt x="31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89"/>
            <p:cNvSpPr/>
            <p:nvPr/>
          </p:nvSpPr>
          <p:spPr>
            <a:xfrm>
              <a:off x="1140482" y="3333971"/>
              <a:ext cx="39790" cy="50698"/>
            </a:xfrm>
            <a:custGeom>
              <a:rect b="b" l="l" r="r" t="t"/>
              <a:pathLst>
                <a:path extrusionOk="0" h="1701" w="1335">
                  <a:moveTo>
                    <a:pt x="979" y="1"/>
                  </a:moveTo>
                  <a:cubicBezTo>
                    <a:pt x="871" y="1"/>
                    <a:pt x="765" y="54"/>
                    <a:pt x="715" y="153"/>
                  </a:cubicBezTo>
                  <a:lnTo>
                    <a:pt x="96" y="1272"/>
                  </a:lnTo>
                  <a:cubicBezTo>
                    <a:pt x="1" y="1415"/>
                    <a:pt x="49" y="1582"/>
                    <a:pt x="215" y="1677"/>
                  </a:cubicBezTo>
                  <a:cubicBezTo>
                    <a:pt x="239" y="1701"/>
                    <a:pt x="287" y="1701"/>
                    <a:pt x="358" y="1701"/>
                  </a:cubicBezTo>
                  <a:cubicBezTo>
                    <a:pt x="477" y="1701"/>
                    <a:pt x="596" y="1653"/>
                    <a:pt x="620" y="1558"/>
                  </a:cubicBezTo>
                  <a:lnTo>
                    <a:pt x="1239" y="462"/>
                  </a:lnTo>
                  <a:cubicBezTo>
                    <a:pt x="1335" y="319"/>
                    <a:pt x="1287" y="129"/>
                    <a:pt x="1120" y="34"/>
                  </a:cubicBezTo>
                  <a:cubicBezTo>
                    <a:pt x="1076" y="12"/>
                    <a:pt x="1027" y="1"/>
                    <a:pt x="97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89"/>
            <p:cNvSpPr/>
            <p:nvPr/>
          </p:nvSpPr>
          <p:spPr>
            <a:xfrm>
              <a:off x="1136935" y="3263959"/>
              <a:ext cx="43336" cy="56123"/>
            </a:xfrm>
            <a:custGeom>
              <a:rect b="b" l="l" r="r" t="t"/>
              <a:pathLst>
                <a:path extrusionOk="0" h="1883" w="1454">
                  <a:moveTo>
                    <a:pt x="367" y="0"/>
                  </a:moveTo>
                  <a:cubicBezTo>
                    <a:pt x="316" y="0"/>
                    <a:pt x="264" y="16"/>
                    <a:pt x="215" y="49"/>
                  </a:cubicBezTo>
                  <a:cubicBezTo>
                    <a:pt x="49" y="120"/>
                    <a:pt x="1" y="311"/>
                    <a:pt x="72" y="454"/>
                  </a:cubicBezTo>
                  <a:lnTo>
                    <a:pt x="834" y="1740"/>
                  </a:lnTo>
                  <a:cubicBezTo>
                    <a:pt x="882" y="1835"/>
                    <a:pt x="977" y="1883"/>
                    <a:pt x="1096" y="1883"/>
                  </a:cubicBezTo>
                  <a:cubicBezTo>
                    <a:pt x="1168" y="1883"/>
                    <a:pt x="1215" y="1883"/>
                    <a:pt x="1239" y="1859"/>
                  </a:cubicBezTo>
                  <a:cubicBezTo>
                    <a:pt x="1406" y="1763"/>
                    <a:pt x="1454" y="1597"/>
                    <a:pt x="1358" y="1430"/>
                  </a:cubicBezTo>
                  <a:lnTo>
                    <a:pt x="620" y="168"/>
                  </a:lnTo>
                  <a:cubicBezTo>
                    <a:pt x="558" y="58"/>
                    <a:pt x="464" y="0"/>
                    <a:pt x="36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89"/>
            <p:cNvSpPr/>
            <p:nvPr/>
          </p:nvSpPr>
          <p:spPr>
            <a:xfrm>
              <a:off x="1156100" y="3303719"/>
              <a:ext cx="46168" cy="46883"/>
            </a:xfrm>
            <a:custGeom>
              <a:rect b="b" l="l" r="r" t="t"/>
              <a:pathLst>
                <a:path extrusionOk="0" h="1573" w="1549">
                  <a:moveTo>
                    <a:pt x="787" y="1"/>
                  </a:moveTo>
                  <a:cubicBezTo>
                    <a:pt x="358" y="1"/>
                    <a:pt x="1" y="334"/>
                    <a:pt x="1" y="787"/>
                  </a:cubicBezTo>
                  <a:cubicBezTo>
                    <a:pt x="1" y="1215"/>
                    <a:pt x="334" y="1573"/>
                    <a:pt x="787" y="1573"/>
                  </a:cubicBezTo>
                  <a:cubicBezTo>
                    <a:pt x="1192" y="1573"/>
                    <a:pt x="1549" y="1215"/>
                    <a:pt x="1549" y="787"/>
                  </a:cubicBezTo>
                  <a:cubicBezTo>
                    <a:pt x="1549" y="358"/>
                    <a:pt x="1239"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89"/>
            <p:cNvSpPr/>
            <p:nvPr/>
          </p:nvSpPr>
          <p:spPr>
            <a:xfrm>
              <a:off x="1266140" y="3203127"/>
              <a:ext cx="39045" cy="37465"/>
            </a:xfrm>
            <a:custGeom>
              <a:rect b="b" l="l" r="r" t="t"/>
              <a:pathLst>
                <a:path extrusionOk="0" h="1257" w="1310">
                  <a:moveTo>
                    <a:pt x="345" y="0"/>
                  </a:moveTo>
                  <a:cubicBezTo>
                    <a:pt x="262" y="0"/>
                    <a:pt x="179" y="30"/>
                    <a:pt x="119" y="89"/>
                  </a:cubicBezTo>
                  <a:cubicBezTo>
                    <a:pt x="0" y="209"/>
                    <a:pt x="0" y="423"/>
                    <a:pt x="119" y="542"/>
                  </a:cubicBezTo>
                  <a:lnTo>
                    <a:pt x="762" y="1161"/>
                  </a:lnTo>
                  <a:cubicBezTo>
                    <a:pt x="810" y="1209"/>
                    <a:pt x="857" y="1256"/>
                    <a:pt x="953" y="1256"/>
                  </a:cubicBezTo>
                  <a:cubicBezTo>
                    <a:pt x="1024" y="1256"/>
                    <a:pt x="1096" y="1209"/>
                    <a:pt x="1191" y="1161"/>
                  </a:cubicBezTo>
                  <a:cubicBezTo>
                    <a:pt x="1310" y="1042"/>
                    <a:pt x="1310" y="828"/>
                    <a:pt x="1191" y="709"/>
                  </a:cubicBezTo>
                  <a:lnTo>
                    <a:pt x="572" y="89"/>
                  </a:lnTo>
                  <a:cubicBezTo>
                    <a:pt x="512" y="30"/>
                    <a:pt x="429" y="0"/>
                    <a:pt x="34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89"/>
            <p:cNvSpPr/>
            <p:nvPr/>
          </p:nvSpPr>
          <p:spPr>
            <a:xfrm>
              <a:off x="1054614" y="3203127"/>
              <a:ext cx="39074" cy="37465"/>
            </a:xfrm>
            <a:custGeom>
              <a:rect b="b" l="l" r="r" t="t"/>
              <a:pathLst>
                <a:path extrusionOk="0" h="1257" w="1311">
                  <a:moveTo>
                    <a:pt x="956" y="0"/>
                  </a:moveTo>
                  <a:cubicBezTo>
                    <a:pt x="876" y="0"/>
                    <a:pt x="798" y="30"/>
                    <a:pt x="739" y="89"/>
                  </a:cubicBezTo>
                  <a:lnTo>
                    <a:pt x="120" y="709"/>
                  </a:lnTo>
                  <a:cubicBezTo>
                    <a:pt x="0" y="828"/>
                    <a:pt x="0" y="1042"/>
                    <a:pt x="120" y="1161"/>
                  </a:cubicBezTo>
                  <a:cubicBezTo>
                    <a:pt x="167" y="1209"/>
                    <a:pt x="239" y="1256"/>
                    <a:pt x="310" y="1256"/>
                  </a:cubicBezTo>
                  <a:cubicBezTo>
                    <a:pt x="405" y="1256"/>
                    <a:pt x="501" y="1209"/>
                    <a:pt x="548" y="1161"/>
                  </a:cubicBezTo>
                  <a:lnTo>
                    <a:pt x="1191" y="542"/>
                  </a:lnTo>
                  <a:cubicBezTo>
                    <a:pt x="1310" y="423"/>
                    <a:pt x="1310" y="209"/>
                    <a:pt x="1191" y="89"/>
                  </a:cubicBezTo>
                  <a:cubicBezTo>
                    <a:pt x="1120" y="30"/>
                    <a:pt x="1036" y="0"/>
                    <a:pt x="95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89"/>
            <p:cNvSpPr/>
            <p:nvPr/>
          </p:nvSpPr>
          <p:spPr>
            <a:xfrm>
              <a:off x="1179527" y="3214304"/>
              <a:ext cx="9985" cy="28404"/>
            </a:xfrm>
            <a:custGeom>
              <a:rect b="b" l="l" r="r" t="t"/>
              <a:pathLst>
                <a:path extrusionOk="0" h="953" w="335">
                  <a:moveTo>
                    <a:pt x="1" y="0"/>
                  </a:moveTo>
                  <a:lnTo>
                    <a:pt x="1" y="953"/>
                  </a:lnTo>
                  <a:cubicBezTo>
                    <a:pt x="167" y="953"/>
                    <a:pt x="334" y="810"/>
                    <a:pt x="334" y="619"/>
                  </a:cubicBez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89"/>
            <p:cNvSpPr/>
            <p:nvPr/>
          </p:nvSpPr>
          <p:spPr>
            <a:xfrm>
              <a:off x="1179527" y="3411613"/>
              <a:ext cx="9985" cy="28434"/>
            </a:xfrm>
            <a:custGeom>
              <a:rect b="b" l="l" r="r" t="t"/>
              <a:pathLst>
                <a:path extrusionOk="0" h="954" w="335">
                  <a:moveTo>
                    <a:pt x="1" y="1"/>
                  </a:moveTo>
                  <a:lnTo>
                    <a:pt x="1" y="953"/>
                  </a:lnTo>
                  <a:lnTo>
                    <a:pt x="334" y="953"/>
                  </a:lnTo>
                  <a:lnTo>
                    <a:pt x="334" y="310"/>
                  </a:lnTo>
                  <a:cubicBezTo>
                    <a:pt x="287" y="120"/>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89"/>
            <p:cNvSpPr/>
            <p:nvPr/>
          </p:nvSpPr>
          <p:spPr>
            <a:xfrm>
              <a:off x="1179527" y="3303033"/>
              <a:ext cx="22741" cy="47569"/>
            </a:xfrm>
            <a:custGeom>
              <a:rect b="b" l="l" r="r" t="t"/>
              <a:pathLst>
                <a:path extrusionOk="0" h="1596" w="763">
                  <a:moveTo>
                    <a:pt x="1" y="0"/>
                  </a:moveTo>
                  <a:lnTo>
                    <a:pt x="1" y="1596"/>
                  </a:lnTo>
                  <a:cubicBezTo>
                    <a:pt x="453" y="1596"/>
                    <a:pt x="763" y="1238"/>
                    <a:pt x="763" y="810"/>
                  </a:cubicBezTo>
                  <a:cubicBezTo>
                    <a:pt x="763" y="357"/>
                    <a:pt x="406"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89"/>
            <p:cNvSpPr/>
            <p:nvPr/>
          </p:nvSpPr>
          <p:spPr>
            <a:xfrm>
              <a:off x="1058161" y="3205780"/>
              <a:ext cx="242792" cy="242762"/>
            </a:xfrm>
            <a:custGeom>
              <a:rect b="b" l="l" r="r" t="t"/>
              <a:pathLst>
                <a:path extrusionOk="0" h="8145" w="8146">
                  <a:moveTo>
                    <a:pt x="4073" y="620"/>
                  </a:moveTo>
                  <a:cubicBezTo>
                    <a:pt x="5978" y="620"/>
                    <a:pt x="7478" y="2168"/>
                    <a:pt x="7526" y="4073"/>
                  </a:cubicBezTo>
                  <a:cubicBezTo>
                    <a:pt x="7526" y="5978"/>
                    <a:pt x="5978" y="7526"/>
                    <a:pt x="4073" y="7526"/>
                  </a:cubicBezTo>
                  <a:cubicBezTo>
                    <a:pt x="2168" y="7526"/>
                    <a:pt x="620" y="5978"/>
                    <a:pt x="620" y="4073"/>
                  </a:cubicBezTo>
                  <a:cubicBezTo>
                    <a:pt x="620" y="2168"/>
                    <a:pt x="2168" y="620"/>
                    <a:pt x="4073" y="620"/>
                  </a:cubicBezTo>
                  <a:close/>
                  <a:moveTo>
                    <a:pt x="4073" y="0"/>
                  </a:moveTo>
                  <a:cubicBezTo>
                    <a:pt x="1810" y="0"/>
                    <a:pt x="1" y="1834"/>
                    <a:pt x="1" y="4073"/>
                  </a:cubicBezTo>
                  <a:cubicBezTo>
                    <a:pt x="1" y="6335"/>
                    <a:pt x="1834" y="8145"/>
                    <a:pt x="4073" y="8145"/>
                  </a:cubicBezTo>
                  <a:cubicBezTo>
                    <a:pt x="6288" y="8145"/>
                    <a:pt x="8145" y="6311"/>
                    <a:pt x="8145" y="4073"/>
                  </a:cubicBezTo>
                  <a:cubicBezTo>
                    <a:pt x="8145" y="1810"/>
                    <a:pt x="6288" y="0"/>
                    <a:pt x="4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89"/>
            <p:cNvSpPr/>
            <p:nvPr/>
          </p:nvSpPr>
          <p:spPr>
            <a:xfrm>
              <a:off x="1179527" y="3205780"/>
              <a:ext cx="121426" cy="242762"/>
            </a:xfrm>
            <a:custGeom>
              <a:rect b="b" l="l" r="r" t="t"/>
              <a:pathLst>
                <a:path extrusionOk="0" h="8145" w="4074">
                  <a:moveTo>
                    <a:pt x="1" y="0"/>
                  </a:moveTo>
                  <a:lnTo>
                    <a:pt x="1" y="620"/>
                  </a:lnTo>
                  <a:cubicBezTo>
                    <a:pt x="1906" y="620"/>
                    <a:pt x="3454" y="2168"/>
                    <a:pt x="3454" y="4073"/>
                  </a:cubicBezTo>
                  <a:cubicBezTo>
                    <a:pt x="3454" y="5978"/>
                    <a:pt x="1906" y="7526"/>
                    <a:pt x="1" y="7526"/>
                  </a:cubicBezTo>
                  <a:lnTo>
                    <a:pt x="1" y="8145"/>
                  </a:lnTo>
                  <a:cubicBezTo>
                    <a:pt x="2239" y="8145"/>
                    <a:pt x="4073" y="6311"/>
                    <a:pt x="4073" y="4073"/>
                  </a:cubicBezTo>
                  <a:cubicBezTo>
                    <a:pt x="4049" y="1810"/>
                    <a:pt x="2216"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89"/>
            <p:cNvSpPr/>
            <p:nvPr/>
          </p:nvSpPr>
          <p:spPr>
            <a:xfrm>
              <a:off x="1151152" y="3128406"/>
              <a:ext cx="56808" cy="56808"/>
            </a:xfrm>
            <a:custGeom>
              <a:rect b="b" l="l" r="r" t="t"/>
              <a:pathLst>
                <a:path extrusionOk="0" h="1906" w="1906">
                  <a:moveTo>
                    <a:pt x="953" y="667"/>
                  </a:moveTo>
                  <a:cubicBezTo>
                    <a:pt x="1119" y="667"/>
                    <a:pt x="1239" y="810"/>
                    <a:pt x="1286" y="977"/>
                  </a:cubicBezTo>
                  <a:cubicBezTo>
                    <a:pt x="1286" y="1168"/>
                    <a:pt x="1119" y="1310"/>
                    <a:pt x="953" y="1310"/>
                  </a:cubicBezTo>
                  <a:cubicBezTo>
                    <a:pt x="762" y="1310"/>
                    <a:pt x="619" y="1168"/>
                    <a:pt x="619" y="977"/>
                  </a:cubicBezTo>
                  <a:cubicBezTo>
                    <a:pt x="619" y="810"/>
                    <a:pt x="762" y="667"/>
                    <a:pt x="953" y="667"/>
                  </a:cubicBezTo>
                  <a:close/>
                  <a:moveTo>
                    <a:pt x="953" y="1"/>
                  </a:moveTo>
                  <a:cubicBezTo>
                    <a:pt x="405" y="1"/>
                    <a:pt x="0" y="453"/>
                    <a:pt x="0" y="953"/>
                  </a:cubicBezTo>
                  <a:cubicBezTo>
                    <a:pt x="0" y="1501"/>
                    <a:pt x="453" y="1906"/>
                    <a:pt x="953" y="1906"/>
                  </a:cubicBezTo>
                  <a:cubicBezTo>
                    <a:pt x="1453" y="1906"/>
                    <a:pt x="1905" y="1501"/>
                    <a:pt x="1905" y="953"/>
                  </a:cubicBezTo>
                  <a:cubicBezTo>
                    <a:pt x="1905" y="429"/>
                    <a:pt x="1453"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89"/>
            <p:cNvSpPr/>
            <p:nvPr/>
          </p:nvSpPr>
          <p:spPr>
            <a:xfrm>
              <a:off x="1179527" y="3129121"/>
              <a:ext cx="28434" cy="56808"/>
            </a:xfrm>
            <a:custGeom>
              <a:rect b="b" l="l" r="r" t="t"/>
              <a:pathLst>
                <a:path extrusionOk="0" h="1906" w="954">
                  <a:moveTo>
                    <a:pt x="1" y="0"/>
                  </a:moveTo>
                  <a:lnTo>
                    <a:pt x="1" y="643"/>
                  </a:lnTo>
                  <a:cubicBezTo>
                    <a:pt x="167" y="643"/>
                    <a:pt x="334" y="786"/>
                    <a:pt x="334" y="953"/>
                  </a:cubicBezTo>
                  <a:cubicBezTo>
                    <a:pt x="334" y="1144"/>
                    <a:pt x="167" y="1286"/>
                    <a:pt x="1" y="1286"/>
                  </a:cubicBezTo>
                  <a:lnTo>
                    <a:pt x="1" y="1906"/>
                  </a:lnTo>
                  <a:cubicBezTo>
                    <a:pt x="501" y="1906"/>
                    <a:pt x="953" y="1501"/>
                    <a:pt x="953" y="953"/>
                  </a:cubicBezTo>
                  <a:cubicBezTo>
                    <a:pt x="930" y="429"/>
                    <a:pt x="50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89"/>
            <p:cNvSpPr/>
            <p:nvPr/>
          </p:nvSpPr>
          <p:spPr>
            <a:xfrm>
              <a:off x="1229927" y="3305149"/>
              <a:ext cx="144107" cy="143392"/>
            </a:xfrm>
            <a:custGeom>
              <a:rect b="b" l="l" r="r" t="t"/>
              <a:pathLst>
                <a:path extrusionOk="0" h="4811" w="4835">
                  <a:moveTo>
                    <a:pt x="2406" y="0"/>
                  </a:moveTo>
                  <a:cubicBezTo>
                    <a:pt x="1072" y="0"/>
                    <a:pt x="1" y="1072"/>
                    <a:pt x="1" y="2406"/>
                  </a:cubicBezTo>
                  <a:cubicBezTo>
                    <a:pt x="1" y="3739"/>
                    <a:pt x="1072" y="4811"/>
                    <a:pt x="2406" y="4811"/>
                  </a:cubicBezTo>
                  <a:cubicBezTo>
                    <a:pt x="3739" y="4811"/>
                    <a:pt x="4835" y="3739"/>
                    <a:pt x="4835" y="2406"/>
                  </a:cubicBezTo>
                  <a:cubicBezTo>
                    <a:pt x="4835" y="1072"/>
                    <a:pt x="3739"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89"/>
            <p:cNvSpPr/>
            <p:nvPr/>
          </p:nvSpPr>
          <p:spPr>
            <a:xfrm>
              <a:off x="1301608" y="3305149"/>
              <a:ext cx="72426" cy="142706"/>
            </a:xfrm>
            <a:custGeom>
              <a:rect b="b" l="l" r="r" t="t"/>
              <a:pathLst>
                <a:path extrusionOk="0" h="4788" w="2430">
                  <a:moveTo>
                    <a:pt x="1" y="0"/>
                  </a:moveTo>
                  <a:lnTo>
                    <a:pt x="1" y="4787"/>
                  </a:lnTo>
                  <a:cubicBezTo>
                    <a:pt x="15" y="4787"/>
                    <a:pt x="30" y="4788"/>
                    <a:pt x="44" y="4788"/>
                  </a:cubicBezTo>
                  <a:cubicBezTo>
                    <a:pt x="1381" y="4788"/>
                    <a:pt x="2430" y="3701"/>
                    <a:pt x="2430" y="2406"/>
                  </a:cubicBezTo>
                  <a:cubicBezTo>
                    <a:pt x="2430" y="1072"/>
                    <a:pt x="1358"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89"/>
            <p:cNvSpPr/>
            <p:nvPr/>
          </p:nvSpPr>
          <p:spPr>
            <a:xfrm>
              <a:off x="1248376" y="3323599"/>
              <a:ext cx="106493" cy="106493"/>
            </a:xfrm>
            <a:custGeom>
              <a:rect b="b" l="l" r="r" t="t"/>
              <a:pathLst>
                <a:path extrusionOk="0" h="3573" w="3573">
                  <a:moveTo>
                    <a:pt x="1787" y="1"/>
                  </a:moveTo>
                  <a:cubicBezTo>
                    <a:pt x="810" y="1"/>
                    <a:pt x="1" y="810"/>
                    <a:pt x="1" y="1787"/>
                  </a:cubicBezTo>
                  <a:cubicBezTo>
                    <a:pt x="1" y="2763"/>
                    <a:pt x="810" y="3573"/>
                    <a:pt x="1787" y="3573"/>
                  </a:cubicBezTo>
                  <a:cubicBezTo>
                    <a:pt x="2787" y="3573"/>
                    <a:pt x="3573" y="2763"/>
                    <a:pt x="3573" y="1787"/>
                  </a:cubicBezTo>
                  <a:cubicBezTo>
                    <a:pt x="3573" y="810"/>
                    <a:pt x="2787" y="1"/>
                    <a:pt x="1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89"/>
            <p:cNvSpPr/>
            <p:nvPr/>
          </p:nvSpPr>
          <p:spPr>
            <a:xfrm>
              <a:off x="1301608" y="3323599"/>
              <a:ext cx="53262" cy="106493"/>
            </a:xfrm>
            <a:custGeom>
              <a:rect b="b" l="l" r="r" t="t"/>
              <a:pathLst>
                <a:path extrusionOk="0" h="3573" w="1787">
                  <a:moveTo>
                    <a:pt x="1" y="1"/>
                  </a:moveTo>
                  <a:lnTo>
                    <a:pt x="1" y="3573"/>
                  </a:lnTo>
                  <a:cubicBezTo>
                    <a:pt x="1025" y="3573"/>
                    <a:pt x="1787" y="2763"/>
                    <a:pt x="1787" y="1787"/>
                  </a:cubicBez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89"/>
            <p:cNvSpPr/>
            <p:nvPr/>
          </p:nvSpPr>
          <p:spPr>
            <a:xfrm>
              <a:off x="1284589" y="3335640"/>
              <a:ext cx="40475" cy="83096"/>
            </a:xfrm>
            <a:custGeom>
              <a:rect b="b" l="l" r="r" t="t"/>
              <a:pathLst>
                <a:path extrusionOk="0" h="2788" w="1358">
                  <a:moveTo>
                    <a:pt x="429" y="573"/>
                  </a:moveTo>
                  <a:lnTo>
                    <a:pt x="429" y="1025"/>
                  </a:lnTo>
                  <a:cubicBezTo>
                    <a:pt x="405" y="1025"/>
                    <a:pt x="381" y="1002"/>
                    <a:pt x="334" y="1002"/>
                  </a:cubicBezTo>
                  <a:cubicBezTo>
                    <a:pt x="286" y="978"/>
                    <a:pt x="286" y="883"/>
                    <a:pt x="286" y="787"/>
                  </a:cubicBezTo>
                  <a:cubicBezTo>
                    <a:pt x="286" y="740"/>
                    <a:pt x="334" y="644"/>
                    <a:pt x="429" y="573"/>
                  </a:cubicBezTo>
                  <a:close/>
                  <a:moveTo>
                    <a:pt x="762" y="1502"/>
                  </a:moveTo>
                  <a:cubicBezTo>
                    <a:pt x="1001" y="1597"/>
                    <a:pt x="977" y="1811"/>
                    <a:pt x="977" y="1859"/>
                  </a:cubicBezTo>
                  <a:cubicBezTo>
                    <a:pt x="929" y="1978"/>
                    <a:pt x="881" y="2097"/>
                    <a:pt x="762" y="2169"/>
                  </a:cubicBezTo>
                  <a:lnTo>
                    <a:pt x="762" y="1502"/>
                  </a:lnTo>
                  <a:close/>
                  <a:moveTo>
                    <a:pt x="607" y="1"/>
                  </a:moveTo>
                  <a:cubicBezTo>
                    <a:pt x="522" y="1"/>
                    <a:pt x="453" y="78"/>
                    <a:pt x="453" y="168"/>
                  </a:cubicBezTo>
                  <a:lnTo>
                    <a:pt x="453" y="311"/>
                  </a:lnTo>
                  <a:lnTo>
                    <a:pt x="429" y="311"/>
                  </a:lnTo>
                  <a:cubicBezTo>
                    <a:pt x="215" y="383"/>
                    <a:pt x="72" y="549"/>
                    <a:pt x="48" y="764"/>
                  </a:cubicBezTo>
                  <a:cubicBezTo>
                    <a:pt x="0" y="978"/>
                    <a:pt x="72" y="1145"/>
                    <a:pt x="215" y="1264"/>
                  </a:cubicBezTo>
                  <a:cubicBezTo>
                    <a:pt x="286" y="1311"/>
                    <a:pt x="524" y="1407"/>
                    <a:pt x="524" y="1407"/>
                  </a:cubicBezTo>
                  <a:lnTo>
                    <a:pt x="524" y="2216"/>
                  </a:lnTo>
                  <a:cubicBezTo>
                    <a:pt x="429" y="2216"/>
                    <a:pt x="358" y="2192"/>
                    <a:pt x="286" y="2121"/>
                  </a:cubicBezTo>
                  <a:cubicBezTo>
                    <a:pt x="260" y="2112"/>
                    <a:pt x="231" y="2107"/>
                    <a:pt x="202" y="2107"/>
                  </a:cubicBezTo>
                  <a:cubicBezTo>
                    <a:pt x="151" y="2107"/>
                    <a:pt x="102" y="2123"/>
                    <a:pt x="72" y="2169"/>
                  </a:cubicBezTo>
                  <a:cubicBezTo>
                    <a:pt x="0" y="2216"/>
                    <a:pt x="48" y="2311"/>
                    <a:pt x="96" y="2359"/>
                  </a:cubicBezTo>
                  <a:cubicBezTo>
                    <a:pt x="238" y="2478"/>
                    <a:pt x="358" y="2502"/>
                    <a:pt x="524" y="2502"/>
                  </a:cubicBezTo>
                  <a:lnTo>
                    <a:pt x="524" y="2621"/>
                  </a:lnTo>
                  <a:cubicBezTo>
                    <a:pt x="524" y="2716"/>
                    <a:pt x="572" y="2788"/>
                    <a:pt x="667" y="2788"/>
                  </a:cubicBezTo>
                  <a:cubicBezTo>
                    <a:pt x="762" y="2788"/>
                    <a:pt x="810" y="2716"/>
                    <a:pt x="810" y="2621"/>
                  </a:cubicBezTo>
                  <a:lnTo>
                    <a:pt x="810" y="2502"/>
                  </a:lnTo>
                  <a:cubicBezTo>
                    <a:pt x="810" y="2502"/>
                    <a:pt x="1310" y="2192"/>
                    <a:pt x="1358" y="1954"/>
                  </a:cubicBezTo>
                  <a:cubicBezTo>
                    <a:pt x="1334" y="1621"/>
                    <a:pt x="1143" y="1335"/>
                    <a:pt x="858" y="1240"/>
                  </a:cubicBezTo>
                  <a:cubicBezTo>
                    <a:pt x="810" y="1240"/>
                    <a:pt x="762" y="1216"/>
                    <a:pt x="762" y="1216"/>
                  </a:cubicBezTo>
                  <a:lnTo>
                    <a:pt x="762" y="621"/>
                  </a:lnTo>
                  <a:cubicBezTo>
                    <a:pt x="858" y="644"/>
                    <a:pt x="881" y="668"/>
                    <a:pt x="905" y="668"/>
                  </a:cubicBezTo>
                  <a:cubicBezTo>
                    <a:pt x="935" y="698"/>
                    <a:pt x="994" y="729"/>
                    <a:pt x="1051" y="729"/>
                  </a:cubicBezTo>
                  <a:cubicBezTo>
                    <a:pt x="1084" y="729"/>
                    <a:pt x="1117" y="718"/>
                    <a:pt x="1143" y="692"/>
                  </a:cubicBezTo>
                  <a:cubicBezTo>
                    <a:pt x="1215" y="644"/>
                    <a:pt x="1239" y="525"/>
                    <a:pt x="1167" y="454"/>
                  </a:cubicBezTo>
                  <a:cubicBezTo>
                    <a:pt x="1120" y="406"/>
                    <a:pt x="977" y="287"/>
                    <a:pt x="786" y="287"/>
                  </a:cubicBezTo>
                  <a:lnTo>
                    <a:pt x="786" y="168"/>
                  </a:lnTo>
                  <a:cubicBezTo>
                    <a:pt x="786" y="97"/>
                    <a:pt x="762" y="49"/>
                    <a:pt x="691" y="25"/>
                  </a:cubicBezTo>
                  <a:cubicBezTo>
                    <a:pt x="663" y="8"/>
                    <a:pt x="634" y="1"/>
                    <a:pt x="607"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89"/>
            <p:cNvSpPr/>
            <p:nvPr/>
          </p:nvSpPr>
          <p:spPr>
            <a:xfrm>
              <a:off x="1303039" y="3334239"/>
              <a:ext cx="22026" cy="85212"/>
            </a:xfrm>
            <a:custGeom>
              <a:rect b="b" l="l" r="r" t="t"/>
              <a:pathLst>
                <a:path extrusionOk="0" h="2859" w="739">
                  <a:moveTo>
                    <a:pt x="143" y="1549"/>
                  </a:moveTo>
                  <a:cubicBezTo>
                    <a:pt x="382" y="1644"/>
                    <a:pt x="358" y="1858"/>
                    <a:pt x="358" y="1906"/>
                  </a:cubicBezTo>
                  <a:cubicBezTo>
                    <a:pt x="310" y="2025"/>
                    <a:pt x="262" y="2144"/>
                    <a:pt x="143" y="2216"/>
                  </a:cubicBezTo>
                  <a:lnTo>
                    <a:pt x="143" y="1549"/>
                  </a:lnTo>
                  <a:close/>
                  <a:moveTo>
                    <a:pt x="1" y="1"/>
                  </a:moveTo>
                  <a:lnTo>
                    <a:pt x="1" y="2859"/>
                  </a:lnTo>
                  <a:cubicBezTo>
                    <a:pt x="72" y="2859"/>
                    <a:pt x="143" y="2763"/>
                    <a:pt x="143" y="2716"/>
                  </a:cubicBezTo>
                  <a:lnTo>
                    <a:pt x="143" y="2549"/>
                  </a:lnTo>
                  <a:cubicBezTo>
                    <a:pt x="429" y="2501"/>
                    <a:pt x="643" y="2239"/>
                    <a:pt x="667" y="2001"/>
                  </a:cubicBezTo>
                  <a:cubicBezTo>
                    <a:pt x="739" y="1668"/>
                    <a:pt x="548" y="1382"/>
                    <a:pt x="239" y="1287"/>
                  </a:cubicBezTo>
                  <a:cubicBezTo>
                    <a:pt x="191" y="1287"/>
                    <a:pt x="167" y="1263"/>
                    <a:pt x="120" y="1263"/>
                  </a:cubicBezTo>
                  <a:lnTo>
                    <a:pt x="120" y="620"/>
                  </a:lnTo>
                  <a:cubicBezTo>
                    <a:pt x="191" y="668"/>
                    <a:pt x="239" y="691"/>
                    <a:pt x="239" y="691"/>
                  </a:cubicBezTo>
                  <a:cubicBezTo>
                    <a:pt x="262" y="715"/>
                    <a:pt x="298" y="727"/>
                    <a:pt x="340" y="727"/>
                  </a:cubicBezTo>
                  <a:cubicBezTo>
                    <a:pt x="382" y="727"/>
                    <a:pt x="429" y="715"/>
                    <a:pt x="477" y="691"/>
                  </a:cubicBezTo>
                  <a:cubicBezTo>
                    <a:pt x="524" y="620"/>
                    <a:pt x="524" y="525"/>
                    <a:pt x="501" y="453"/>
                  </a:cubicBezTo>
                  <a:cubicBezTo>
                    <a:pt x="429" y="382"/>
                    <a:pt x="310" y="287"/>
                    <a:pt x="143" y="263"/>
                  </a:cubicBezTo>
                  <a:lnTo>
                    <a:pt x="143" y="144"/>
                  </a:lnTo>
                  <a:cubicBezTo>
                    <a:pt x="143" y="48"/>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6" name="Google Shape;20666;p89"/>
          <p:cNvGrpSpPr/>
          <p:nvPr/>
        </p:nvGrpSpPr>
        <p:grpSpPr>
          <a:xfrm>
            <a:off x="1774698" y="3042835"/>
            <a:ext cx="346745" cy="347619"/>
            <a:chOff x="1774698" y="3042835"/>
            <a:chExt cx="346745" cy="347619"/>
          </a:xfrm>
        </p:grpSpPr>
        <p:sp>
          <p:nvSpPr>
            <p:cNvPr id="20667" name="Google Shape;20667;p89"/>
            <p:cNvSpPr/>
            <p:nvPr/>
          </p:nvSpPr>
          <p:spPr>
            <a:xfrm>
              <a:off x="1863285" y="3254821"/>
              <a:ext cx="61701" cy="47012"/>
            </a:xfrm>
            <a:custGeom>
              <a:rect b="b" l="l" r="r" t="t"/>
              <a:pathLst>
                <a:path extrusionOk="0" h="1453" w="1907">
                  <a:moveTo>
                    <a:pt x="1" y="0"/>
                  </a:moveTo>
                  <a:lnTo>
                    <a:pt x="1" y="1453"/>
                  </a:lnTo>
                  <a:lnTo>
                    <a:pt x="1358" y="1453"/>
                  </a:lnTo>
                  <a:cubicBezTo>
                    <a:pt x="1644" y="1453"/>
                    <a:pt x="1882" y="1215"/>
                    <a:pt x="1906" y="953"/>
                  </a:cubicBezTo>
                  <a:lnTo>
                    <a:pt x="1906" y="548"/>
                  </a:lnTo>
                  <a:cubicBezTo>
                    <a:pt x="1906" y="238"/>
                    <a:pt x="1668" y="0"/>
                    <a:pt x="1358"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89"/>
            <p:cNvSpPr/>
            <p:nvPr/>
          </p:nvSpPr>
          <p:spPr>
            <a:xfrm>
              <a:off x="1822453" y="3207810"/>
              <a:ext cx="60924" cy="182644"/>
            </a:xfrm>
            <a:custGeom>
              <a:rect b="b" l="l" r="r" t="t"/>
              <a:pathLst>
                <a:path extrusionOk="0" h="5645" w="1883">
                  <a:moveTo>
                    <a:pt x="1" y="0"/>
                  </a:moveTo>
                  <a:lnTo>
                    <a:pt x="1" y="4668"/>
                  </a:lnTo>
                  <a:cubicBezTo>
                    <a:pt x="1" y="5168"/>
                    <a:pt x="406" y="5597"/>
                    <a:pt x="906" y="5644"/>
                  </a:cubicBezTo>
                  <a:cubicBezTo>
                    <a:pt x="1430" y="5644"/>
                    <a:pt x="1882" y="5240"/>
                    <a:pt x="1882" y="4692"/>
                  </a:cubicBezTo>
                  <a:lnTo>
                    <a:pt x="1882"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89"/>
            <p:cNvSpPr/>
            <p:nvPr/>
          </p:nvSpPr>
          <p:spPr>
            <a:xfrm>
              <a:off x="1774698" y="3112268"/>
              <a:ext cx="130229" cy="114828"/>
            </a:xfrm>
            <a:custGeom>
              <a:rect b="b" l="l" r="r" t="t"/>
              <a:pathLst>
                <a:path extrusionOk="0" h="3549" w="4025">
                  <a:moveTo>
                    <a:pt x="1810" y="0"/>
                  </a:moveTo>
                  <a:cubicBezTo>
                    <a:pt x="810" y="0"/>
                    <a:pt x="0" y="834"/>
                    <a:pt x="24" y="1858"/>
                  </a:cubicBezTo>
                  <a:cubicBezTo>
                    <a:pt x="48" y="2811"/>
                    <a:pt x="858" y="3549"/>
                    <a:pt x="1810" y="3549"/>
                  </a:cubicBezTo>
                  <a:lnTo>
                    <a:pt x="3691" y="3549"/>
                  </a:lnTo>
                  <a:cubicBezTo>
                    <a:pt x="3834" y="3549"/>
                    <a:pt x="3977" y="3430"/>
                    <a:pt x="4025" y="3239"/>
                  </a:cubicBezTo>
                  <a:lnTo>
                    <a:pt x="4025" y="334"/>
                  </a:lnTo>
                  <a:cubicBezTo>
                    <a:pt x="4025" y="143"/>
                    <a:pt x="3858" y="0"/>
                    <a:pt x="369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89"/>
            <p:cNvSpPr/>
            <p:nvPr/>
          </p:nvSpPr>
          <p:spPr>
            <a:xfrm>
              <a:off x="1775474" y="3169276"/>
              <a:ext cx="127932" cy="57818"/>
            </a:xfrm>
            <a:custGeom>
              <a:rect b="b" l="l" r="r" t="t"/>
              <a:pathLst>
                <a:path extrusionOk="0" h="1787" w="3954">
                  <a:moveTo>
                    <a:pt x="0" y="1"/>
                  </a:moveTo>
                  <a:cubicBezTo>
                    <a:pt x="0" y="1001"/>
                    <a:pt x="786" y="1787"/>
                    <a:pt x="1762" y="1787"/>
                  </a:cubicBezTo>
                  <a:lnTo>
                    <a:pt x="3644" y="1787"/>
                  </a:lnTo>
                  <a:cubicBezTo>
                    <a:pt x="3810" y="1787"/>
                    <a:pt x="3953" y="1644"/>
                    <a:pt x="3953" y="1453"/>
                  </a:cubicBezTo>
                  <a:lnTo>
                    <a:pt x="3953"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89"/>
            <p:cNvSpPr/>
            <p:nvPr/>
          </p:nvSpPr>
          <p:spPr>
            <a:xfrm>
              <a:off x="1894119" y="3061407"/>
              <a:ext cx="169540" cy="218849"/>
            </a:xfrm>
            <a:custGeom>
              <a:rect b="b" l="l" r="r" t="t"/>
              <a:pathLst>
                <a:path extrusionOk="0" h="6764" w="5240">
                  <a:moveTo>
                    <a:pt x="5240" y="1"/>
                  </a:moveTo>
                  <a:cubicBezTo>
                    <a:pt x="3811" y="1049"/>
                    <a:pt x="2072" y="1596"/>
                    <a:pt x="286" y="1596"/>
                  </a:cubicBezTo>
                  <a:lnTo>
                    <a:pt x="0" y="1596"/>
                  </a:lnTo>
                  <a:lnTo>
                    <a:pt x="0" y="5145"/>
                  </a:lnTo>
                  <a:lnTo>
                    <a:pt x="286" y="5145"/>
                  </a:lnTo>
                  <a:cubicBezTo>
                    <a:pt x="2072" y="5145"/>
                    <a:pt x="3787" y="5716"/>
                    <a:pt x="5240" y="6764"/>
                  </a:cubicBezTo>
                  <a:lnTo>
                    <a:pt x="52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89"/>
            <p:cNvSpPr/>
            <p:nvPr/>
          </p:nvSpPr>
          <p:spPr>
            <a:xfrm>
              <a:off x="1894119" y="3170053"/>
              <a:ext cx="169540" cy="110201"/>
            </a:xfrm>
            <a:custGeom>
              <a:rect b="b" l="l" r="r" t="t"/>
              <a:pathLst>
                <a:path extrusionOk="0" h="3406" w="5240">
                  <a:moveTo>
                    <a:pt x="0" y="1"/>
                  </a:moveTo>
                  <a:lnTo>
                    <a:pt x="0" y="1787"/>
                  </a:lnTo>
                  <a:lnTo>
                    <a:pt x="286" y="1787"/>
                  </a:lnTo>
                  <a:cubicBezTo>
                    <a:pt x="2072" y="1787"/>
                    <a:pt x="3811" y="2358"/>
                    <a:pt x="5240" y="3406"/>
                  </a:cubicBezTo>
                  <a:lnTo>
                    <a:pt x="524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89"/>
            <p:cNvSpPr/>
            <p:nvPr/>
          </p:nvSpPr>
          <p:spPr>
            <a:xfrm>
              <a:off x="2074431" y="3113044"/>
              <a:ext cx="47012" cy="111754"/>
            </a:xfrm>
            <a:custGeom>
              <a:rect b="b" l="l" r="r" t="t"/>
              <a:pathLst>
                <a:path extrusionOk="0" h="3454" w="1453">
                  <a:moveTo>
                    <a:pt x="0" y="0"/>
                  </a:moveTo>
                  <a:lnTo>
                    <a:pt x="0" y="3453"/>
                  </a:lnTo>
                  <a:lnTo>
                    <a:pt x="1262" y="2834"/>
                  </a:lnTo>
                  <a:cubicBezTo>
                    <a:pt x="1381" y="2810"/>
                    <a:pt x="1453" y="2691"/>
                    <a:pt x="1453" y="2572"/>
                  </a:cubicBezTo>
                  <a:lnTo>
                    <a:pt x="1453" y="905"/>
                  </a:lnTo>
                  <a:cubicBezTo>
                    <a:pt x="1453" y="786"/>
                    <a:pt x="1381" y="691"/>
                    <a:pt x="1262" y="643"/>
                  </a:cubicBezTo>
                  <a:lnTo>
                    <a:pt x="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89"/>
            <p:cNvSpPr/>
            <p:nvPr/>
          </p:nvSpPr>
          <p:spPr>
            <a:xfrm>
              <a:off x="2074431" y="3170829"/>
              <a:ext cx="47012" cy="56265"/>
            </a:xfrm>
            <a:custGeom>
              <a:rect b="b" l="l" r="r" t="t"/>
              <a:pathLst>
                <a:path extrusionOk="0" h="1739" w="1453">
                  <a:moveTo>
                    <a:pt x="0" y="0"/>
                  </a:moveTo>
                  <a:lnTo>
                    <a:pt x="0" y="1739"/>
                  </a:lnTo>
                  <a:lnTo>
                    <a:pt x="1262" y="1120"/>
                  </a:lnTo>
                  <a:cubicBezTo>
                    <a:pt x="1381" y="1048"/>
                    <a:pt x="1453" y="953"/>
                    <a:pt x="1453" y="834"/>
                  </a:cubicBezTo>
                  <a:lnTo>
                    <a:pt x="1453"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89"/>
            <p:cNvSpPr/>
            <p:nvPr/>
          </p:nvSpPr>
          <p:spPr>
            <a:xfrm>
              <a:off x="2059774" y="3042835"/>
              <a:ext cx="20060" cy="252919"/>
            </a:xfrm>
            <a:custGeom>
              <a:rect b="b" l="l" r="r" t="t"/>
              <a:pathLst>
                <a:path extrusionOk="0" h="7817" w="620">
                  <a:moveTo>
                    <a:pt x="304" y="1"/>
                  </a:moveTo>
                  <a:cubicBezTo>
                    <a:pt x="291" y="1"/>
                    <a:pt x="277" y="1"/>
                    <a:pt x="263" y="3"/>
                  </a:cubicBezTo>
                  <a:cubicBezTo>
                    <a:pt x="120" y="27"/>
                    <a:pt x="1" y="194"/>
                    <a:pt x="1" y="337"/>
                  </a:cubicBezTo>
                  <a:lnTo>
                    <a:pt x="1" y="7505"/>
                  </a:lnTo>
                  <a:cubicBezTo>
                    <a:pt x="1" y="7695"/>
                    <a:pt x="120" y="7814"/>
                    <a:pt x="263" y="7814"/>
                  </a:cubicBezTo>
                  <a:cubicBezTo>
                    <a:pt x="278" y="7816"/>
                    <a:pt x="294" y="7817"/>
                    <a:pt x="309" y="7817"/>
                  </a:cubicBezTo>
                  <a:cubicBezTo>
                    <a:pt x="497" y="7817"/>
                    <a:pt x="620" y="7681"/>
                    <a:pt x="620" y="7505"/>
                  </a:cubicBezTo>
                  <a:lnTo>
                    <a:pt x="620" y="289"/>
                  </a:lnTo>
                  <a:cubicBezTo>
                    <a:pt x="620" y="135"/>
                    <a:pt x="477" y="1"/>
                    <a:pt x="30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89"/>
            <p:cNvSpPr/>
            <p:nvPr/>
          </p:nvSpPr>
          <p:spPr>
            <a:xfrm>
              <a:off x="2059774" y="3170053"/>
              <a:ext cx="20060" cy="126476"/>
            </a:xfrm>
            <a:custGeom>
              <a:rect b="b" l="l" r="r" t="t"/>
              <a:pathLst>
                <a:path extrusionOk="0" h="3909" w="620">
                  <a:moveTo>
                    <a:pt x="1" y="1"/>
                  </a:moveTo>
                  <a:lnTo>
                    <a:pt x="1" y="3573"/>
                  </a:lnTo>
                  <a:cubicBezTo>
                    <a:pt x="1" y="3716"/>
                    <a:pt x="120" y="3882"/>
                    <a:pt x="263" y="3906"/>
                  </a:cubicBezTo>
                  <a:cubicBezTo>
                    <a:pt x="277" y="3908"/>
                    <a:pt x="290" y="3909"/>
                    <a:pt x="304" y="3909"/>
                  </a:cubicBezTo>
                  <a:cubicBezTo>
                    <a:pt x="477" y="3909"/>
                    <a:pt x="620" y="3773"/>
                    <a:pt x="620" y="3596"/>
                  </a:cubicBezTo>
                  <a:lnTo>
                    <a:pt x="6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7" name="Google Shape;20677;p89"/>
          <p:cNvGrpSpPr/>
          <p:nvPr/>
        </p:nvGrpSpPr>
        <p:grpSpPr>
          <a:xfrm>
            <a:off x="2542893" y="3043676"/>
            <a:ext cx="319018" cy="346001"/>
            <a:chOff x="2542893" y="3043676"/>
            <a:chExt cx="319018" cy="346001"/>
          </a:xfrm>
        </p:grpSpPr>
        <p:sp>
          <p:nvSpPr>
            <p:cNvPr id="20678" name="Google Shape;20678;p89"/>
            <p:cNvSpPr/>
            <p:nvPr/>
          </p:nvSpPr>
          <p:spPr>
            <a:xfrm>
              <a:off x="2564474" y="3045974"/>
              <a:ext cx="168764" cy="141909"/>
            </a:xfrm>
            <a:custGeom>
              <a:rect b="b" l="l" r="r" t="t"/>
              <a:pathLst>
                <a:path extrusionOk="0" h="4386" w="5216">
                  <a:moveTo>
                    <a:pt x="2613" y="0"/>
                  </a:moveTo>
                  <a:cubicBezTo>
                    <a:pt x="2584" y="0"/>
                    <a:pt x="2554" y="0"/>
                    <a:pt x="2524" y="1"/>
                  </a:cubicBezTo>
                  <a:cubicBezTo>
                    <a:pt x="1119" y="49"/>
                    <a:pt x="0" y="1216"/>
                    <a:pt x="0" y="2645"/>
                  </a:cubicBezTo>
                  <a:lnTo>
                    <a:pt x="0" y="4074"/>
                  </a:lnTo>
                  <a:cubicBezTo>
                    <a:pt x="0" y="4250"/>
                    <a:pt x="143" y="4386"/>
                    <a:pt x="316" y="4386"/>
                  </a:cubicBezTo>
                  <a:cubicBezTo>
                    <a:pt x="329" y="4386"/>
                    <a:pt x="343" y="4385"/>
                    <a:pt x="357" y="4383"/>
                  </a:cubicBezTo>
                  <a:cubicBezTo>
                    <a:pt x="500" y="4336"/>
                    <a:pt x="619" y="4193"/>
                    <a:pt x="619" y="4050"/>
                  </a:cubicBezTo>
                  <a:lnTo>
                    <a:pt x="619" y="2573"/>
                  </a:lnTo>
                  <a:cubicBezTo>
                    <a:pt x="619" y="1482"/>
                    <a:pt x="1502" y="595"/>
                    <a:pt x="2583" y="595"/>
                  </a:cubicBezTo>
                  <a:cubicBezTo>
                    <a:pt x="2611" y="595"/>
                    <a:pt x="2639" y="596"/>
                    <a:pt x="2667" y="597"/>
                  </a:cubicBezTo>
                  <a:cubicBezTo>
                    <a:pt x="3739" y="621"/>
                    <a:pt x="4572" y="1502"/>
                    <a:pt x="4572" y="2573"/>
                  </a:cubicBezTo>
                  <a:lnTo>
                    <a:pt x="4572" y="4026"/>
                  </a:lnTo>
                  <a:cubicBezTo>
                    <a:pt x="4572" y="4180"/>
                    <a:pt x="4736" y="4314"/>
                    <a:pt x="4892" y="4314"/>
                  </a:cubicBezTo>
                  <a:cubicBezTo>
                    <a:pt x="4905" y="4314"/>
                    <a:pt x="4917" y="4314"/>
                    <a:pt x="4930" y="4312"/>
                  </a:cubicBezTo>
                  <a:cubicBezTo>
                    <a:pt x="5096" y="4288"/>
                    <a:pt x="5192" y="4145"/>
                    <a:pt x="5215" y="4074"/>
                  </a:cubicBezTo>
                  <a:lnTo>
                    <a:pt x="5215" y="2621"/>
                  </a:lnTo>
                  <a:cubicBezTo>
                    <a:pt x="5215" y="1150"/>
                    <a:pt x="4071" y="0"/>
                    <a:pt x="261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89"/>
            <p:cNvSpPr/>
            <p:nvPr/>
          </p:nvSpPr>
          <p:spPr>
            <a:xfrm>
              <a:off x="2647690" y="3043676"/>
              <a:ext cx="84770" cy="141909"/>
            </a:xfrm>
            <a:custGeom>
              <a:rect b="b" l="l" r="r" t="t"/>
              <a:pathLst>
                <a:path extrusionOk="0" h="4386" w="2620">
                  <a:moveTo>
                    <a:pt x="0" y="1"/>
                  </a:moveTo>
                  <a:lnTo>
                    <a:pt x="0" y="644"/>
                  </a:lnTo>
                  <a:cubicBezTo>
                    <a:pt x="28" y="643"/>
                    <a:pt x="56" y="642"/>
                    <a:pt x="84" y="642"/>
                  </a:cubicBezTo>
                  <a:cubicBezTo>
                    <a:pt x="1163" y="642"/>
                    <a:pt x="2000" y="1529"/>
                    <a:pt x="2000" y="2597"/>
                  </a:cubicBezTo>
                  <a:lnTo>
                    <a:pt x="2000" y="4049"/>
                  </a:lnTo>
                  <a:cubicBezTo>
                    <a:pt x="2000" y="4216"/>
                    <a:pt x="2120" y="4359"/>
                    <a:pt x="2286" y="4383"/>
                  </a:cubicBezTo>
                  <a:cubicBezTo>
                    <a:pt x="2299" y="4385"/>
                    <a:pt x="2311" y="4385"/>
                    <a:pt x="2323" y="4385"/>
                  </a:cubicBezTo>
                  <a:cubicBezTo>
                    <a:pt x="2477" y="4385"/>
                    <a:pt x="2620" y="4251"/>
                    <a:pt x="2620" y="4097"/>
                  </a:cubicBezTo>
                  <a:lnTo>
                    <a:pt x="2620" y="2621"/>
                  </a:lnTo>
                  <a:cubicBezTo>
                    <a:pt x="2620" y="1192"/>
                    <a:pt x="1477"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89"/>
            <p:cNvSpPr/>
            <p:nvPr/>
          </p:nvSpPr>
          <p:spPr>
            <a:xfrm>
              <a:off x="2542893" y="3164649"/>
              <a:ext cx="211149" cy="183420"/>
            </a:xfrm>
            <a:custGeom>
              <a:rect b="b" l="l" r="r" t="t"/>
              <a:pathLst>
                <a:path extrusionOk="0" h="5669" w="6526">
                  <a:moveTo>
                    <a:pt x="334" y="1"/>
                  </a:moveTo>
                  <a:cubicBezTo>
                    <a:pt x="167" y="1"/>
                    <a:pt x="0" y="144"/>
                    <a:pt x="0" y="310"/>
                  </a:cubicBezTo>
                  <a:lnTo>
                    <a:pt x="0" y="5359"/>
                  </a:lnTo>
                  <a:cubicBezTo>
                    <a:pt x="0" y="5526"/>
                    <a:pt x="167" y="5669"/>
                    <a:pt x="334" y="5669"/>
                  </a:cubicBezTo>
                  <a:lnTo>
                    <a:pt x="6192" y="5669"/>
                  </a:lnTo>
                  <a:cubicBezTo>
                    <a:pt x="6383" y="5669"/>
                    <a:pt x="6502" y="5526"/>
                    <a:pt x="6525" y="5359"/>
                  </a:cubicBezTo>
                  <a:lnTo>
                    <a:pt x="6525" y="310"/>
                  </a:lnTo>
                  <a:cubicBezTo>
                    <a:pt x="6525" y="144"/>
                    <a:pt x="6383" y="1"/>
                    <a:pt x="619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89"/>
            <p:cNvSpPr/>
            <p:nvPr/>
          </p:nvSpPr>
          <p:spPr>
            <a:xfrm>
              <a:off x="2649211" y="3165426"/>
              <a:ext cx="104830" cy="182644"/>
            </a:xfrm>
            <a:custGeom>
              <a:rect b="b" l="l" r="r" t="t"/>
              <a:pathLst>
                <a:path extrusionOk="0" h="5645" w="3240">
                  <a:moveTo>
                    <a:pt x="1" y="1"/>
                  </a:moveTo>
                  <a:lnTo>
                    <a:pt x="1" y="5645"/>
                  </a:lnTo>
                  <a:lnTo>
                    <a:pt x="2906" y="5645"/>
                  </a:lnTo>
                  <a:cubicBezTo>
                    <a:pt x="3097" y="5645"/>
                    <a:pt x="3239" y="5502"/>
                    <a:pt x="3239" y="5335"/>
                  </a:cubicBezTo>
                  <a:lnTo>
                    <a:pt x="3239" y="286"/>
                  </a:lnTo>
                  <a:cubicBezTo>
                    <a:pt x="3216" y="144"/>
                    <a:pt x="3097" y="1"/>
                    <a:pt x="2906"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89"/>
            <p:cNvSpPr/>
            <p:nvPr/>
          </p:nvSpPr>
          <p:spPr>
            <a:xfrm>
              <a:off x="2616856" y="3211660"/>
              <a:ext cx="62445" cy="95674"/>
            </a:xfrm>
            <a:custGeom>
              <a:rect b="b" l="l" r="r" t="t"/>
              <a:pathLst>
                <a:path extrusionOk="0" h="2957" w="1930">
                  <a:moveTo>
                    <a:pt x="929" y="1"/>
                  </a:moveTo>
                  <a:cubicBezTo>
                    <a:pt x="453" y="24"/>
                    <a:pt x="72" y="405"/>
                    <a:pt x="48" y="882"/>
                  </a:cubicBezTo>
                  <a:cubicBezTo>
                    <a:pt x="0" y="1334"/>
                    <a:pt x="286" y="1691"/>
                    <a:pt x="667" y="1834"/>
                  </a:cubicBezTo>
                  <a:lnTo>
                    <a:pt x="667" y="2620"/>
                  </a:lnTo>
                  <a:cubicBezTo>
                    <a:pt x="667" y="2763"/>
                    <a:pt x="786" y="2906"/>
                    <a:pt x="929" y="2953"/>
                  </a:cubicBezTo>
                  <a:cubicBezTo>
                    <a:pt x="943" y="2955"/>
                    <a:pt x="957" y="2956"/>
                    <a:pt x="971" y="2956"/>
                  </a:cubicBezTo>
                  <a:cubicBezTo>
                    <a:pt x="1143" y="2956"/>
                    <a:pt x="1286" y="2820"/>
                    <a:pt x="1286" y="2644"/>
                  </a:cubicBezTo>
                  <a:lnTo>
                    <a:pt x="1286" y="1882"/>
                  </a:lnTo>
                  <a:cubicBezTo>
                    <a:pt x="1644" y="1715"/>
                    <a:pt x="1929" y="1358"/>
                    <a:pt x="1929" y="953"/>
                  </a:cubicBezTo>
                  <a:cubicBezTo>
                    <a:pt x="1929" y="405"/>
                    <a:pt x="1477" y="1"/>
                    <a:pt x="9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89"/>
            <p:cNvSpPr/>
            <p:nvPr/>
          </p:nvSpPr>
          <p:spPr>
            <a:xfrm>
              <a:off x="2649211" y="3211660"/>
              <a:ext cx="30867" cy="95577"/>
            </a:xfrm>
            <a:custGeom>
              <a:rect b="b" l="l" r="r" t="t"/>
              <a:pathLst>
                <a:path extrusionOk="0" h="2954" w="954">
                  <a:moveTo>
                    <a:pt x="1" y="1"/>
                  </a:moveTo>
                  <a:lnTo>
                    <a:pt x="1" y="2953"/>
                  </a:lnTo>
                  <a:cubicBezTo>
                    <a:pt x="167" y="2953"/>
                    <a:pt x="334" y="2787"/>
                    <a:pt x="334" y="2620"/>
                  </a:cubicBezTo>
                  <a:lnTo>
                    <a:pt x="334" y="1834"/>
                  </a:lnTo>
                  <a:cubicBezTo>
                    <a:pt x="691" y="1715"/>
                    <a:pt x="953" y="1358"/>
                    <a:pt x="953" y="953"/>
                  </a:cubicBezTo>
                  <a:cubicBezTo>
                    <a:pt x="953" y="453"/>
                    <a:pt x="52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89"/>
            <p:cNvSpPr/>
            <p:nvPr/>
          </p:nvSpPr>
          <p:spPr>
            <a:xfrm>
              <a:off x="2706219" y="3233241"/>
              <a:ext cx="155692" cy="156436"/>
            </a:xfrm>
            <a:custGeom>
              <a:rect b="b" l="l" r="r" t="t"/>
              <a:pathLst>
                <a:path extrusionOk="0" h="4835" w="4812">
                  <a:moveTo>
                    <a:pt x="2406" y="0"/>
                  </a:moveTo>
                  <a:cubicBezTo>
                    <a:pt x="1073" y="0"/>
                    <a:pt x="1" y="1096"/>
                    <a:pt x="1" y="2429"/>
                  </a:cubicBezTo>
                  <a:cubicBezTo>
                    <a:pt x="1" y="3763"/>
                    <a:pt x="1073" y="4835"/>
                    <a:pt x="2406" y="4835"/>
                  </a:cubicBezTo>
                  <a:cubicBezTo>
                    <a:pt x="3740" y="4835"/>
                    <a:pt x="4811" y="3763"/>
                    <a:pt x="4811" y="2429"/>
                  </a:cubicBezTo>
                  <a:cubicBezTo>
                    <a:pt x="4811" y="1096"/>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89"/>
            <p:cNvSpPr/>
            <p:nvPr/>
          </p:nvSpPr>
          <p:spPr>
            <a:xfrm>
              <a:off x="2784065" y="3234017"/>
              <a:ext cx="77846" cy="154916"/>
            </a:xfrm>
            <a:custGeom>
              <a:rect b="b" l="l" r="r" t="t"/>
              <a:pathLst>
                <a:path extrusionOk="0" h="4788" w="2406">
                  <a:moveTo>
                    <a:pt x="0" y="0"/>
                  </a:moveTo>
                  <a:lnTo>
                    <a:pt x="0" y="4787"/>
                  </a:lnTo>
                  <a:cubicBezTo>
                    <a:pt x="15" y="4787"/>
                    <a:pt x="29" y="4787"/>
                    <a:pt x="44" y="4787"/>
                  </a:cubicBezTo>
                  <a:cubicBezTo>
                    <a:pt x="1357" y="4787"/>
                    <a:pt x="2405" y="3724"/>
                    <a:pt x="2405" y="2405"/>
                  </a:cubicBezTo>
                  <a:cubicBezTo>
                    <a:pt x="2405"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89"/>
            <p:cNvSpPr/>
            <p:nvPr/>
          </p:nvSpPr>
          <p:spPr>
            <a:xfrm>
              <a:off x="2726279" y="3254045"/>
              <a:ext cx="115604" cy="115604"/>
            </a:xfrm>
            <a:custGeom>
              <a:rect b="b" l="l" r="r" t="t"/>
              <a:pathLst>
                <a:path extrusionOk="0" h="3573" w="3573">
                  <a:moveTo>
                    <a:pt x="1786" y="0"/>
                  </a:moveTo>
                  <a:cubicBezTo>
                    <a:pt x="786" y="0"/>
                    <a:pt x="0" y="786"/>
                    <a:pt x="0" y="1786"/>
                  </a:cubicBezTo>
                  <a:cubicBezTo>
                    <a:pt x="0" y="2763"/>
                    <a:pt x="786" y="3572"/>
                    <a:pt x="1786" y="3572"/>
                  </a:cubicBezTo>
                  <a:cubicBezTo>
                    <a:pt x="2763" y="3572"/>
                    <a:pt x="3572" y="2763"/>
                    <a:pt x="3572" y="1786"/>
                  </a:cubicBezTo>
                  <a:cubicBezTo>
                    <a:pt x="3572" y="786"/>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89"/>
            <p:cNvSpPr/>
            <p:nvPr/>
          </p:nvSpPr>
          <p:spPr>
            <a:xfrm>
              <a:off x="2784065" y="3254045"/>
              <a:ext cx="57818" cy="114860"/>
            </a:xfrm>
            <a:custGeom>
              <a:rect b="b" l="l" r="r" t="t"/>
              <a:pathLst>
                <a:path extrusionOk="0" h="3550" w="1787">
                  <a:moveTo>
                    <a:pt x="0" y="0"/>
                  </a:moveTo>
                  <a:lnTo>
                    <a:pt x="0" y="3549"/>
                  </a:lnTo>
                  <a:cubicBezTo>
                    <a:pt x="14" y="3549"/>
                    <a:pt x="28" y="3549"/>
                    <a:pt x="42" y="3549"/>
                  </a:cubicBezTo>
                  <a:cubicBezTo>
                    <a:pt x="1000" y="3549"/>
                    <a:pt x="1786" y="2749"/>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89"/>
            <p:cNvSpPr/>
            <p:nvPr/>
          </p:nvSpPr>
          <p:spPr>
            <a:xfrm>
              <a:off x="2760931" y="3266372"/>
              <a:ext cx="47044" cy="88620"/>
            </a:xfrm>
            <a:custGeom>
              <a:rect b="b" l="l" r="r" t="t"/>
              <a:pathLst>
                <a:path extrusionOk="0" h="2739" w="1454">
                  <a:moveTo>
                    <a:pt x="572" y="596"/>
                  </a:moveTo>
                  <a:lnTo>
                    <a:pt x="572" y="1048"/>
                  </a:lnTo>
                  <a:cubicBezTo>
                    <a:pt x="501" y="1048"/>
                    <a:pt x="477" y="1024"/>
                    <a:pt x="477" y="1024"/>
                  </a:cubicBezTo>
                  <a:cubicBezTo>
                    <a:pt x="406" y="977"/>
                    <a:pt x="406" y="905"/>
                    <a:pt x="406" y="810"/>
                  </a:cubicBezTo>
                  <a:cubicBezTo>
                    <a:pt x="406" y="739"/>
                    <a:pt x="477" y="667"/>
                    <a:pt x="572" y="596"/>
                  </a:cubicBezTo>
                  <a:close/>
                  <a:moveTo>
                    <a:pt x="858" y="1548"/>
                  </a:moveTo>
                  <a:cubicBezTo>
                    <a:pt x="1096" y="1644"/>
                    <a:pt x="1096" y="1858"/>
                    <a:pt x="1072" y="1905"/>
                  </a:cubicBezTo>
                  <a:cubicBezTo>
                    <a:pt x="1025" y="2025"/>
                    <a:pt x="977" y="2144"/>
                    <a:pt x="858" y="2215"/>
                  </a:cubicBezTo>
                  <a:lnTo>
                    <a:pt x="858" y="1548"/>
                  </a:lnTo>
                  <a:close/>
                  <a:moveTo>
                    <a:pt x="715" y="0"/>
                  </a:moveTo>
                  <a:cubicBezTo>
                    <a:pt x="620" y="0"/>
                    <a:pt x="525" y="48"/>
                    <a:pt x="525" y="143"/>
                  </a:cubicBezTo>
                  <a:lnTo>
                    <a:pt x="525" y="262"/>
                  </a:lnTo>
                  <a:lnTo>
                    <a:pt x="477" y="262"/>
                  </a:lnTo>
                  <a:cubicBezTo>
                    <a:pt x="263" y="334"/>
                    <a:pt x="120" y="500"/>
                    <a:pt x="96" y="715"/>
                  </a:cubicBezTo>
                  <a:cubicBezTo>
                    <a:pt x="48" y="929"/>
                    <a:pt x="120" y="1096"/>
                    <a:pt x="263" y="1215"/>
                  </a:cubicBezTo>
                  <a:cubicBezTo>
                    <a:pt x="334" y="1286"/>
                    <a:pt x="406" y="1334"/>
                    <a:pt x="525" y="1358"/>
                  </a:cubicBezTo>
                  <a:lnTo>
                    <a:pt x="525" y="2167"/>
                  </a:lnTo>
                  <a:cubicBezTo>
                    <a:pt x="453" y="2167"/>
                    <a:pt x="382" y="2144"/>
                    <a:pt x="263" y="2048"/>
                  </a:cubicBezTo>
                  <a:cubicBezTo>
                    <a:pt x="245" y="2040"/>
                    <a:pt x="221" y="2034"/>
                    <a:pt x="195" y="2034"/>
                  </a:cubicBezTo>
                  <a:cubicBezTo>
                    <a:pt x="149" y="2034"/>
                    <a:pt x="94" y="2051"/>
                    <a:pt x="48" y="2096"/>
                  </a:cubicBezTo>
                  <a:cubicBezTo>
                    <a:pt x="1" y="2144"/>
                    <a:pt x="1" y="2263"/>
                    <a:pt x="96" y="2334"/>
                  </a:cubicBezTo>
                  <a:cubicBezTo>
                    <a:pt x="263" y="2429"/>
                    <a:pt x="382" y="2477"/>
                    <a:pt x="525" y="2477"/>
                  </a:cubicBezTo>
                  <a:lnTo>
                    <a:pt x="525" y="2596"/>
                  </a:lnTo>
                  <a:cubicBezTo>
                    <a:pt x="525" y="2691"/>
                    <a:pt x="596" y="2739"/>
                    <a:pt x="691" y="2739"/>
                  </a:cubicBezTo>
                  <a:cubicBezTo>
                    <a:pt x="763" y="2739"/>
                    <a:pt x="858" y="2691"/>
                    <a:pt x="858" y="2596"/>
                  </a:cubicBezTo>
                  <a:lnTo>
                    <a:pt x="858" y="2501"/>
                  </a:lnTo>
                  <a:cubicBezTo>
                    <a:pt x="1168" y="2453"/>
                    <a:pt x="1334" y="2167"/>
                    <a:pt x="1406" y="1929"/>
                  </a:cubicBezTo>
                  <a:cubicBezTo>
                    <a:pt x="1453" y="1644"/>
                    <a:pt x="1287" y="1334"/>
                    <a:pt x="977" y="1262"/>
                  </a:cubicBezTo>
                  <a:cubicBezTo>
                    <a:pt x="953" y="1262"/>
                    <a:pt x="930" y="1215"/>
                    <a:pt x="858" y="1215"/>
                  </a:cubicBezTo>
                  <a:lnTo>
                    <a:pt x="858" y="596"/>
                  </a:lnTo>
                  <a:cubicBezTo>
                    <a:pt x="953" y="619"/>
                    <a:pt x="977" y="643"/>
                    <a:pt x="977" y="643"/>
                  </a:cubicBezTo>
                  <a:cubicBezTo>
                    <a:pt x="1013" y="679"/>
                    <a:pt x="1049" y="697"/>
                    <a:pt x="1084" y="697"/>
                  </a:cubicBezTo>
                  <a:cubicBezTo>
                    <a:pt x="1120" y="697"/>
                    <a:pt x="1156" y="679"/>
                    <a:pt x="1191" y="643"/>
                  </a:cubicBezTo>
                  <a:cubicBezTo>
                    <a:pt x="1239" y="596"/>
                    <a:pt x="1239" y="500"/>
                    <a:pt x="1215" y="453"/>
                  </a:cubicBezTo>
                  <a:cubicBezTo>
                    <a:pt x="1168" y="381"/>
                    <a:pt x="1049" y="310"/>
                    <a:pt x="858" y="262"/>
                  </a:cubicBezTo>
                  <a:lnTo>
                    <a:pt x="858" y="143"/>
                  </a:lnTo>
                  <a:cubicBezTo>
                    <a:pt x="858"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89"/>
            <p:cNvSpPr/>
            <p:nvPr/>
          </p:nvSpPr>
          <p:spPr>
            <a:xfrm>
              <a:off x="2784841" y="3265595"/>
              <a:ext cx="23134" cy="92503"/>
            </a:xfrm>
            <a:custGeom>
              <a:rect b="b" l="l" r="r" t="t"/>
              <a:pathLst>
                <a:path extrusionOk="0" h="2859" w="715">
                  <a:moveTo>
                    <a:pt x="119" y="1572"/>
                  </a:moveTo>
                  <a:cubicBezTo>
                    <a:pt x="357" y="1668"/>
                    <a:pt x="357" y="1882"/>
                    <a:pt x="333" y="1929"/>
                  </a:cubicBezTo>
                  <a:cubicBezTo>
                    <a:pt x="286" y="2049"/>
                    <a:pt x="238" y="2168"/>
                    <a:pt x="119" y="2239"/>
                  </a:cubicBezTo>
                  <a:lnTo>
                    <a:pt x="119" y="1572"/>
                  </a:lnTo>
                  <a:close/>
                  <a:moveTo>
                    <a:pt x="0" y="1"/>
                  </a:moveTo>
                  <a:lnTo>
                    <a:pt x="0" y="2858"/>
                  </a:lnTo>
                  <a:cubicBezTo>
                    <a:pt x="95" y="2858"/>
                    <a:pt x="143" y="2763"/>
                    <a:pt x="143" y="2715"/>
                  </a:cubicBezTo>
                  <a:lnTo>
                    <a:pt x="143" y="2549"/>
                  </a:lnTo>
                  <a:cubicBezTo>
                    <a:pt x="452" y="2501"/>
                    <a:pt x="667" y="2239"/>
                    <a:pt x="691" y="2001"/>
                  </a:cubicBezTo>
                  <a:cubicBezTo>
                    <a:pt x="714" y="1668"/>
                    <a:pt x="548" y="1358"/>
                    <a:pt x="238" y="1286"/>
                  </a:cubicBezTo>
                  <a:cubicBezTo>
                    <a:pt x="214" y="1286"/>
                    <a:pt x="191" y="1239"/>
                    <a:pt x="119" y="1239"/>
                  </a:cubicBezTo>
                  <a:lnTo>
                    <a:pt x="119" y="620"/>
                  </a:lnTo>
                  <a:cubicBezTo>
                    <a:pt x="214" y="643"/>
                    <a:pt x="238" y="667"/>
                    <a:pt x="238" y="667"/>
                  </a:cubicBezTo>
                  <a:cubicBezTo>
                    <a:pt x="274" y="703"/>
                    <a:pt x="310" y="721"/>
                    <a:pt x="348" y="721"/>
                  </a:cubicBezTo>
                  <a:cubicBezTo>
                    <a:pt x="387" y="721"/>
                    <a:pt x="429" y="703"/>
                    <a:pt x="476" y="667"/>
                  </a:cubicBezTo>
                  <a:cubicBezTo>
                    <a:pt x="548" y="620"/>
                    <a:pt x="548" y="524"/>
                    <a:pt x="500" y="429"/>
                  </a:cubicBezTo>
                  <a:cubicBezTo>
                    <a:pt x="452" y="382"/>
                    <a:pt x="333" y="286"/>
                    <a:pt x="143" y="262"/>
                  </a:cubicBezTo>
                  <a:lnTo>
                    <a:pt x="143" y="143"/>
                  </a:lnTo>
                  <a:cubicBezTo>
                    <a:pt x="143" y="48"/>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90" name="Google Shape;20690;p89"/>
          <p:cNvSpPr/>
          <p:nvPr/>
        </p:nvSpPr>
        <p:spPr>
          <a:xfrm>
            <a:off x="3307238" y="3049856"/>
            <a:ext cx="308990" cy="308246"/>
          </a:xfrm>
          <a:custGeom>
            <a:rect b="b" l="l" r="r" t="t"/>
            <a:pathLst>
              <a:path extrusionOk="0" h="9527" w="9550">
                <a:moveTo>
                  <a:pt x="6252" y="0"/>
                </a:moveTo>
                <a:cubicBezTo>
                  <a:pt x="6168" y="0"/>
                  <a:pt x="6085" y="24"/>
                  <a:pt x="6025" y="72"/>
                </a:cubicBezTo>
                <a:lnTo>
                  <a:pt x="5954" y="167"/>
                </a:lnTo>
                <a:cubicBezTo>
                  <a:pt x="5787" y="313"/>
                  <a:pt x="5602" y="386"/>
                  <a:pt x="5399" y="386"/>
                </a:cubicBezTo>
                <a:cubicBezTo>
                  <a:pt x="5370" y="386"/>
                  <a:pt x="5341" y="384"/>
                  <a:pt x="5311" y="382"/>
                </a:cubicBezTo>
                <a:cubicBezTo>
                  <a:pt x="5259" y="375"/>
                  <a:pt x="5207" y="372"/>
                  <a:pt x="5155" y="372"/>
                </a:cubicBezTo>
                <a:cubicBezTo>
                  <a:pt x="4794" y="372"/>
                  <a:pt x="4417" y="513"/>
                  <a:pt x="4168" y="763"/>
                </a:cubicBezTo>
                <a:lnTo>
                  <a:pt x="0" y="4930"/>
                </a:lnTo>
                <a:lnTo>
                  <a:pt x="4549" y="9526"/>
                </a:lnTo>
                <a:lnTo>
                  <a:pt x="8740" y="5359"/>
                </a:lnTo>
                <a:cubicBezTo>
                  <a:pt x="9050" y="5049"/>
                  <a:pt x="9193" y="4620"/>
                  <a:pt x="9121" y="4192"/>
                </a:cubicBezTo>
                <a:cubicBezTo>
                  <a:pt x="9097" y="3954"/>
                  <a:pt x="9193" y="3716"/>
                  <a:pt x="9336" y="3573"/>
                </a:cubicBezTo>
                <a:lnTo>
                  <a:pt x="9431" y="3477"/>
                </a:lnTo>
                <a:cubicBezTo>
                  <a:pt x="9550" y="3358"/>
                  <a:pt x="9550" y="3144"/>
                  <a:pt x="9431" y="3025"/>
                </a:cubicBezTo>
                <a:lnTo>
                  <a:pt x="6478" y="72"/>
                </a:lnTo>
                <a:cubicBezTo>
                  <a:pt x="6418" y="24"/>
                  <a:pt x="6335" y="0"/>
                  <a:pt x="6252"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89"/>
          <p:cNvSpPr/>
          <p:nvPr/>
        </p:nvSpPr>
        <p:spPr>
          <a:xfrm>
            <a:off x="3381406" y="3098959"/>
            <a:ext cx="235059" cy="258161"/>
          </a:xfrm>
          <a:custGeom>
            <a:rect b="b" l="l" r="r" t="t"/>
            <a:pathLst>
              <a:path extrusionOk="0" h="7979" w="7265">
                <a:moveTo>
                  <a:pt x="5645" y="0"/>
                </a:moveTo>
                <a:lnTo>
                  <a:pt x="1" y="5692"/>
                </a:lnTo>
                <a:lnTo>
                  <a:pt x="2287" y="7978"/>
                </a:lnTo>
                <a:lnTo>
                  <a:pt x="6454" y="3811"/>
                </a:lnTo>
                <a:cubicBezTo>
                  <a:pt x="6740" y="3501"/>
                  <a:pt x="6907" y="3072"/>
                  <a:pt x="6835" y="2644"/>
                </a:cubicBezTo>
                <a:cubicBezTo>
                  <a:pt x="6812" y="2406"/>
                  <a:pt x="6907" y="2191"/>
                  <a:pt x="7050" y="2025"/>
                </a:cubicBezTo>
                <a:lnTo>
                  <a:pt x="7145" y="1929"/>
                </a:lnTo>
                <a:cubicBezTo>
                  <a:pt x="7264" y="1810"/>
                  <a:pt x="7264" y="1596"/>
                  <a:pt x="7145" y="1477"/>
                </a:cubicBezTo>
                <a:lnTo>
                  <a:pt x="564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92" name="Google Shape;20692;p89"/>
          <p:cNvGrpSpPr/>
          <p:nvPr/>
        </p:nvGrpSpPr>
        <p:grpSpPr>
          <a:xfrm>
            <a:off x="3267151" y="3048497"/>
            <a:ext cx="338301" cy="335582"/>
            <a:chOff x="3267151" y="3048497"/>
            <a:chExt cx="338301" cy="335582"/>
          </a:xfrm>
        </p:grpSpPr>
        <p:sp>
          <p:nvSpPr>
            <p:cNvPr id="20693" name="Google Shape;20693;p89"/>
            <p:cNvSpPr/>
            <p:nvPr/>
          </p:nvSpPr>
          <p:spPr>
            <a:xfrm>
              <a:off x="3267151" y="3048497"/>
              <a:ext cx="292069" cy="290127"/>
            </a:xfrm>
            <a:custGeom>
              <a:rect b="b" l="l" r="r" t="t"/>
              <a:pathLst>
                <a:path extrusionOk="0" h="8967" w="9027">
                  <a:moveTo>
                    <a:pt x="3299" y="1"/>
                  </a:moveTo>
                  <a:cubicBezTo>
                    <a:pt x="3216" y="1"/>
                    <a:pt x="3132" y="31"/>
                    <a:pt x="3073" y="90"/>
                  </a:cubicBezTo>
                  <a:lnTo>
                    <a:pt x="120" y="3043"/>
                  </a:lnTo>
                  <a:cubicBezTo>
                    <a:pt x="1" y="3162"/>
                    <a:pt x="1" y="3376"/>
                    <a:pt x="120" y="3496"/>
                  </a:cubicBezTo>
                  <a:lnTo>
                    <a:pt x="215" y="3591"/>
                  </a:lnTo>
                  <a:cubicBezTo>
                    <a:pt x="358" y="3758"/>
                    <a:pt x="453" y="3972"/>
                    <a:pt x="430" y="4210"/>
                  </a:cubicBezTo>
                  <a:cubicBezTo>
                    <a:pt x="358" y="4615"/>
                    <a:pt x="525" y="5067"/>
                    <a:pt x="811" y="5377"/>
                  </a:cubicBezTo>
                  <a:lnTo>
                    <a:pt x="4335" y="8878"/>
                  </a:lnTo>
                  <a:cubicBezTo>
                    <a:pt x="4395" y="8937"/>
                    <a:pt x="4472" y="8967"/>
                    <a:pt x="4549" y="8967"/>
                  </a:cubicBezTo>
                  <a:cubicBezTo>
                    <a:pt x="4627" y="8967"/>
                    <a:pt x="4704" y="8937"/>
                    <a:pt x="4764" y="8878"/>
                  </a:cubicBezTo>
                  <a:lnTo>
                    <a:pt x="8908" y="4734"/>
                  </a:lnTo>
                  <a:cubicBezTo>
                    <a:pt x="9027" y="4615"/>
                    <a:pt x="9027" y="4424"/>
                    <a:pt x="8908" y="4305"/>
                  </a:cubicBezTo>
                  <a:lnTo>
                    <a:pt x="5407" y="781"/>
                  </a:lnTo>
                  <a:cubicBezTo>
                    <a:pt x="5146" y="540"/>
                    <a:pt x="4782" y="383"/>
                    <a:pt x="4432" y="383"/>
                  </a:cubicBezTo>
                  <a:cubicBezTo>
                    <a:pt x="4367" y="383"/>
                    <a:pt x="4303" y="389"/>
                    <a:pt x="4240" y="400"/>
                  </a:cubicBezTo>
                  <a:cubicBezTo>
                    <a:pt x="4215" y="402"/>
                    <a:pt x="4191" y="403"/>
                    <a:pt x="4166" y="403"/>
                  </a:cubicBezTo>
                  <a:cubicBezTo>
                    <a:pt x="3954" y="403"/>
                    <a:pt x="3749" y="314"/>
                    <a:pt x="3621" y="185"/>
                  </a:cubicBezTo>
                  <a:lnTo>
                    <a:pt x="3525" y="90"/>
                  </a:lnTo>
                  <a:cubicBezTo>
                    <a:pt x="3466" y="31"/>
                    <a:pt x="3383" y="1"/>
                    <a:pt x="3299"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89"/>
            <p:cNvSpPr/>
            <p:nvPr/>
          </p:nvSpPr>
          <p:spPr>
            <a:xfrm>
              <a:off x="3318789" y="3048497"/>
              <a:ext cx="239653" cy="220208"/>
            </a:xfrm>
            <a:custGeom>
              <a:rect b="b" l="l" r="r" t="t"/>
              <a:pathLst>
                <a:path extrusionOk="0" h="6806" w="7407">
                  <a:moveTo>
                    <a:pt x="1703" y="1"/>
                  </a:moveTo>
                  <a:cubicBezTo>
                    <a:pt x="1620" y="1"/>
                    <a:pt x="1536" y="31"/>
                    <a:pt x="1477" y="90"/>
                  </a:cubicBezTo>
                  <a:lnTo>
                    <a:pt x="0" y="1590"/>
                  </a:lnTo>
                  <a:lnTo>
                    <a:pt x="5192" y="6806"/>
                  </a:lnTo>
                  <a:lnTo>
                    <a:pt x="7288" y="4710"/>
                  </a:lnTo>
                  <a:cubicBezTo>
                    <a:pt x="7407" y="4591"/>
                    <a:pt x="7407" y="4377"/>
                    <a:pt x="7288" y="4258"/>
                  </a:cubicBezTo>
                  <a:lnTo>
                    <a:pt x="3811" y="781"/>
                  </a:lnTo>
                  <a:cubicBezTo>
                    <a:pt x="3550" y="540"/>
                    <a:pt x="3186" y="383"/>
                    <a:pt x="2836" y="383"/>
                  </a:cubicBezTo>
                  <a:cubicBezTo>
                    <a:pt x="2771" y="383"/>
                    <a:pt x="2707" y="389"/>
                    <a:pt x="2644" y="400"/>
                  </a:cubicBezTo>
                  <a:cubicBezTo>
                    <a:pt x="2619" y="402"/>
                    <a:pt x="2595" y="403"/>
                    <a:pt x="2571" y="403"/>
                  </a:cubicBezTo>
                  <a:cubicBezTo>
                    <a:pt x="2362" y="403"/>
                    <a:pt x="2174" y="314"/>
                    <a:pt x="2025" y="185"/>
                  </a:cubicBezTo>
                  <a:lnTo>
                    <a:pt x="1929" y="90"/>
                  </a:lnTo>
                  <a:cubicBezTo>
                    <a:pt x="1870" y="31"/>
                    <a:pt x="1787" y="1"/>
                    <a:pt x="170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89"/>
            <p:cNvSpPr/>
            <p:nvPr/>
          </p:nvSpPr>
          <p:spPr>
            <a:xfrm>
              <a:off x="3436689" y="3254045"/>
              <a:ext cx="94800" cy="92859"/>
            </a:xfrm>
            <a:custGeom>
              <a:rect b="b" l="l" r="r" t="t"/>
              <a:pathLst>
                <a:path extrusionOk="0" h="2870" w="2930">
                  <a:moveTo>
                    <a:pt x="1143" y="0"/>
                  </a:moveTo>
                  <a:lnTo>
                    <a:pt x="0" y="1120"/>
                  </a:lnTo>
                  <a:lnTo>
                    <a:pt x="1500" y="2620"/>
                  </a:lnTo>
                  <a:cubicBezTo>
                    <a:pt x="1643" y="2787"/>
                    <a:pt x="1846" y="2870"/>
                    <a:pt x="2051" y="2870"/>
                  </a:cubicBezTo>
                  <a:cubicBezTo>
                    <a:pt x="2256" y="2870"/>
                    <a:pt x="2465" y="2787"/>
                    <a:pt x="2620" y="2620"/>
                  </a:cubicBezTo>
                  <a:cubicBezTo>
                    <a:pt x="2929" y="2310"/>
                    <a:pt x="2929" y="1786"/>
                    <a:pt x="2620" y="1477"/>
                  </a:cubicBezTo>
                  <a:lnTo>
                    <a:pt x="1143"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89"/>
            <p:cNvSpPr/>
            <p:nvPr/>
          </p:nvSpPr>
          <p:spPr>
            <a:xfrm>
              <a:off x="3473671" y="3217064"/>
              <a:ext cx="95577" cy="92859"/>
            </a:xfrm>
            <a:custGeom>
              <a:rect b="b" l="l" r="r" t="t"/>
              <a:pathLst>
                <a:path extrusionOk="0" h="2870" w="2954">
                  <a:moveTo>
                    <a:pt x="1119" y="0"/>
                  </a:moveTo>
                  <a:lnTo>
                    <a:pt x="0" y="1143"/>
                  </a:lnTo>
                  <a:lnTo>
                    <a:pt x="1477" y="2620"/>
                  </a:lnTo>
                  <a:cubicBezTo>
                    <a:pt x="1631" y="2786"/>
                    <a:pt x="1834" y="2870"/>
                    <a:pt x="2039" y="2870"/>
                  </a:cubicBezTo>
                  <a:cubicBezTo>
                    <a:pt x="2245" y="2870"/>
                    <a:pt x="2453" y="2786"/>
                    <a:pt x="2620" y="2620"/>
                  </a:cubicBezTo>
                  <a:cubicBezTo>
                    <a:pt x="2953" y="2310"/>
                    <a:pt x="2953" y="1786"/>
                    <a:pt x="2620" y="1501"/>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89"/>
            <p:cNvSpPr/>
            <p:nvPr/>
          </p:nvSpPr>
          <p:spPr>
            <a:xfrm>
              <a:off x="3399676" y="3291802"/>
              <a:ext cx="94833" cy="92276"/>
            </a:xfrm>
            <a:custGeom>
              <a:rect b="b" l="l" r="r" t="t"/>
              <a:pathLst>
                <a:path extrusionOk="0" h="2852" w="2931">
                  <a:moveTo>
                    <a:pt x="1120" y="0"/>
                  </a:moveTo>
                  <a:lnTo>
                    <a:pt x="1" y="1119"/>
                  </a:lnTo>
                  <a:lnTo>
                    <a:pt x="1477" y="2620"/>
                  </a:lnTo>
                  <a:cubicBezTo>
                    <a:pt x="1632" y="2775"/>
                    <a:pt x="1835" y="2852"/>
                    <a:pt x="2040" y="2852"/>
                  </a:cubicBezTo>
                  <a:cubicBezTo>
                    <a:pt x="2245" y="2852"/>
                    <a:pt x="2454" y="2775"/>
                    <a:pt x="2621" y="2620"/>
                  </a:cubicBezTo>
                  <a:cubicBezTo>
                    <a:pt x="2930" y="2286"/>
                    <a:pt x="2930" y="1786"/>
                    <a:pt x="2621" y="1477"/>
                  </a:cubicBezTo>
                  <a:lnTo>
                    <a:pt x="1120"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89"/>
            <p:cNvSpPr/>
            <p:nvPr/>
          </p:nvSpPr>
          <p:spPr>
            <a:xfrm>
              <a:off x="3511428" y="3180082"/>
              <a:ext cx="94024" cy="92276"/>
            </a:xfrm>
            <a:custGeom>
              <a:rect b="b" l="l" r="r" t="t"/>
              <a:pathLst>
                <a:path extrusionOk="0" h="2852" w="2906">
                  <a:moveTo>
                    <a:pt x="1119" y="0"/>
                  </a:moveTo>
                  <a:lnTo>
                    <a:pt x="0" y="1119"/>
                  </a:lnTo>
                  <a:lnTo>
                    <a:pt x="1477" y="2620"/>
                  </a:lnTo>
                  <a:cubicBezTo>
                    <a:pt x="1631" y="2774"/>
                    <a:pt x="1834" y="2852"/>
                    <a:pt x="2039" y="2852"/>
                  </a:cubicBezTo>
                  <a:cubicBezTo>
                    <a:pt x="2245" y="2852"/>
                    <a:pt x="2453" y="2774"/>
                    <a:pt x="2620" y="2620"/>
                  </a:cubicBezTo>
                  <a:cubicBezTo>
                    <a:pt x="2905" y="2310"/>
                    <a:pt x="2905" y="1786"/>
                    <a:pt x="2620" y="1477"/>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89"/>
            <p:cNvSpPr/>
            <p:nvPr/>
          </p:nvSpPr>
          <p:spPr>
            <a:xfrm>
              <a:off x="3314162" y="3203572"/>
              <a:ext cx="112531" cy="106351"/>
            </a:xfrm>
            <a:custGeom>
              <a:rect b="b" l="l" r="r" t="t"/>
              <a:pathLst>
                <a:path extrusionOk="0" h="3287" w="3478">
                  <a:moveTo>
                    <a:pt x="2581" y="0"/>
                  </a:moveTo>
                  <a:cubicBezTo>
                    <a:pt x="2376" y="0"/>
                    <a:pt x="2168" y="84"/>
                    <a:pt x="2001" y="251"/>
                  </a:cubicBezTo>
                  <a:lnTo>
                    <a:pt x="334" y="1918"/>
                  </a:lnTo>
                  <a:cubicBezTo>
                    <a:pt x="1" y="2203"/>
                    <a:pt x="48" y="2727"/>
                    <a:pt x="334" y="3037"/>
                  </a:cubicBezTo>
                  <a:cubicBezTo>
                    <a:pt x="489" y="3203"/>
                    <a:pt x="691" y="3287"/>
                    <a:pt x="897" y="3287"/>
                  </a:cubicBezTo>
                  <a:cubicBezTo>
                    <a:pt x="1102" y="3287"/>
                    <a:pt x="1310" y="3203"/>
                    <a:pt x="1477" y="3037"/>
                  </a:cubicBezTo>
                  <a:lnTo>
                    <a:pt x="3144" y="1370"/>
                  </a:lnTo>
                  <a:cubicBezTo>
                    <a:pt x="3477" y="1060"/>
                    <a:pt x="3477" y="536"/>
                    <a:pt x="3144" y="251"/>
                  </a:cubicBezTo>
                  <a:cubicBezTo>
                    <a:pt x="2989" y="84"/>
                    <a:pt x="2787" y="0"/>
                    <a:pt x="258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89"/>
            <p:cNvSpPr/>
            <p:nvPr/>
          </p:nvSpPr>
          <p:spPr>
            <a:xfrm>
              <a:off x="3277958" y="3175844"/>
              <a:ext cx="102501" cy="96515"/>
            </a:xfrm>
            <a:custGeom>
              <a:rect b="b" l="l" r="r" t="t"/>
              <a:pathLst>
                <a:path extrusionOk="0" h="2983" w="3168">
                  <a:moveTo>
                    <a:pt x="2272" y="0"/>
                  </a:moveTo>
                  <a:cubicBezTo>
                    <a:pt x="2066" y="0"/>
                    <a:pt x="1858" y="83"/>
                    <a:pt x="1691" y="250"/>
                  </a:cubicBezTo>
                  <a:lnTo>
                    <a:pt x="334" y="1608"/>
                  </a:lnTo>
                  <a:cubicBezTo>
                    <a:pt x="0" y="1917"/>
                    <a:pt x="24" y="2417"/>
                    <a:pt x="334" y="2751"/>
                  </a:cubicBezTo>
                  <a:cubicBezTo>
                    <a:pt x="477" y="2905"/>
                    <a:pt x="673" y="2983"/>
                    <a:pt x="875" y="2983"/>
                  </a:cubicBezTo>
                  <a:cubicBezTo>
                    <a:pt x="1078" y="2983"/>
                    <a:pt x="1286" y="2905"/>
                    <a:pt x="1453" y="2751"/>
                  </a:cubicBezTo>
                  <a:lnTo>
                    <a:pt x="2834" y="1369"/>
                  </a:lnTo>
                  <a:cubicBezTo>
                    <a:pt x="3168" y="1084"/>
                    <a:pt x="3168" y="560"/>
                    <a:pt x="2834" y="250"/>
                  </a:cubicBezTo>
                  <a:cubicBezTo>
                    <a:pt x="2679" y="83"/>
                    <a:pt x="2477" y="0"/>
                    <a:pt x="22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89"/>
            <p:cNvSpPr/>
            <p:nvPr/>
          </p:nvSpPr>
          <p:spPr>
            <a:xfrm>
              <a:off x="3351920" y="3254433"/>
              <a:ext cx="97874" cy="92471"/>
            </a:xfrm>
            <a:custGeom>
              <a:rect b="b" l="l" r="r" t="t"/>
              <a:pathLst>
                <a:path extrusionOk="0" h="2858" w="3025">
                  <a:moveTo>
                    <a:pt x="2129" y="0"/>
                  </a:moveTo>
                  <a:cubicBezTo>
                    <a:pt x="1923" y="0"/>
                    <a:pt x="1715" y="84"/>
                    <a:pt x="1548" y="250"/>
                  </a:cubicBezTo>
                  <a:lnTo>
                    <a:pt x="334" y="1465"/>
                  </a:lnTo>
                  <a:cubicBezTo>
                    <a:pt x="0" y="1774"/>
                    <a:pt x="24" y="2274"/>
                    <a:pt x="334" y="2608"/>
                  </a:cubicBezTo>
                  <a:cubicBezTo>
                    <a:pt x="477" y="2775"/>
                    <a:pt x="679" y="2858"/>
                    <a:pt x="888" y="2858"/>
                  </a:cubicBezTo>
                  <a:cubicBezTo>
                    <a:pt x="1096" y="2858"/>
                    <a:pt x="1310" y="2775"/>
                    <a:pt x="1477" y="2608"/>
                  </a:cubicBezTo>
                  <a:lnTo>
                    <a:pt x="2692" y="1393"/>
                  </a:lnTo>
                  <a:cubicBezTo>
                    <a:pt x="3025" y="1084"/>
                    <a:pt x="2977" y="584"/>
                    <a:pt x="2692" y="250"/>
                  </a:cubicBezTo>
                  <a:cubicBezTo>
                    <a:pt x="2537" y="84"/>
                    <a:pt x="2334" y="0"/>
                    <a:pt x="21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89"/>
            <p:cNvSpPr/>
            <p:nvPr/>
          </p:nvSpPr>
          <p:spPr>
            <a:xfrm>
              <a:off x="3388902" y="3306815"/>
              <a:ext cx="82473" cy="77264"/>
            </a:xfrm>
            <a:custGeom>
              <a:rect b="b" l="l" r="r" t="t"/>
              <a:pathLst>
                <a:path extrusionOk="0" h="2388" w="2549">
                  <a:moveTo>
                    <a:pt x="1677" y="1"/>
                  </a:moveTo>
                  <a:cubicBezTo>
                    <a:pt x="1471" y="1"/>
                    <a:pt x="1263" y="84"/>
                    <a:pt x="1096" y="251"/>
                  </a:cubicBezTo>
                  <a:lnTo>
                    <a:pt x="334" y="1013"/>
                  </a:lnTo>
                  <a:cubicBezTo>
                    <a:pt x="1" y="1322"/>
                    <a:pt x="24" y="1822"/>
                    <a:pt x="334" y="2156"/>
                  </a:cubicBezTo>
                  <a:cubicBezTo>
                    <a:pt x="477" y="2311"/>
                    <a:pt x="673" y="2388"/>
                    <a:pt x="876" y="2388"/>
                  </a:cubicBezTo>
                  <a:cubicBezTo>
                    <a:pt x="1078" y="2388"/>
                    <a:pt x="1287" y="2311"/>
                    <a:pt x="1453" y="2156"/>
                  </a:cubicBezTo>
                  <a:lnTo>
                    <a:pt x="2239" y="1370"/>
                  </a:lnTo>
                  <a:cubicBezTo>
                    <a:pt x="2549" y="1037"/>
                    <a:pt x="2525" y="560"/>
                    <a:pt x="2239" y="251"/>
                  </a:cubicBezTo>
                  <a:cubicBezTo>
                    <a:pt x="2084" y="84"/>
                    <a:pt x="1882" y="1"/>
                    <a:pt x="167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89"/>
            <p:cNvSpPr/>
            <p:nvPr/>
          </p:nvSpPr>
          <p:spPr>
            <a:xfrm>
              <a:off x="3377351" y="3049856"/>
              <a:ext cx="186494" cy="122367"/>
            </a:xfrm>
            <a:custGeom>
              <a:rect b="b" l="l" r="r" t="t"/>
              <a:pathLst>
                <a:path extrusionOk="0" h="3782" w="5764">
                  <a:moveTo>
                    <a:pt x="4061" y="0"/>
                  </a:moveTo>
                  <a:cubicBezTo>
                    <a:pt x="3977" y="0"/>
                    <a:pt x="3894" y="24"/>
                    <a:pt x="3834" y="72"/>
                  </a:cubicBezTo>
                  <a:lnTo>
                    <a:pt x="3739" y="167"/>
                  </a:lnTo>
                  <a:cubicBezTo>
                    <a:pt x="3614" y="313"/>
                    <a:pt x="3416" y="386"/>
                    <a:pt x="3209" y="386"/>
                  </a:cubicBezTo>
                  <a:cubicBezTo>
                    <a:pt x="3180" y="386"/>
                    <a:pt x="3150" y="384"/>
                    <a:pt x="3120" y="382"/>
                  </a:cubicBezTo>
                  <a:cubicBezTo>
                    <a:pt x="3069" y="375"/>
                    <a:pt x="3016" y="372"/>
                    <a:pt x="2964" y="372"/>
                  </a:cubicBezTo>
                  <a:cubicBezTo>
                    <a:pt x="2603" y="372"/>
                    <a:pt x="2223" y="513"/>
                    <a:pt x="1953" y="763"/>
                  </a:cubicBezTo>
                  <a:lnTo>
                    <a:pt x="334" y="2406"/>
                  </a:lnTo>
                  <a:cubicBezTo>
                    <a:pt x="0" y="2739"/>
                    <a:pt x="0" y="3239"/>
                    <a:pt x="334" y="3549"/>
                  </a:cubicBezTo>
                  <a:cubicBezTo>
                    <a:pt x="489" y="3704"/>
                    <a:pt x="703" y="3781"/>
                    <a:pt x="914" y="3781"/>
                  </a:cubicBezTo>
                  <a:cubicBezTo>
                    <a:pt x="1126" y="3781"/>
                    <a:pt x="1334" y="3704"/>
                    <a:pt x="1477" y="3549"/>
                  </a:cubicBezTo>
                  <a:lnTo>
                    <a:pt x="2668" y="2358"/>
                  </a:lnTo>
                  <a:lnTo>
                    <a:pt x="2787" y="2453"/>
                  </a:lnTo>
                  <a:cubicBezTo>
                    <a:pt x="3096" y="2763"/>
                    <a:pt x="3358" y="2953"/>
                    <a:pt x="3668" y="3001"/>
                  </a:cubicBezTo>
                  <a:lnTo>
                    <a:pt x="3692" y="3001"/>
                  </a:lnTo>
                  <a:cubicBezTo>
                    <a:pt x="3761" y="3015"/>
                    <a:pt x="3830" y="3022"/>
                    <a:pt x="3897" y="3022"/>
                  </a:cubicBezTo>
                  <a:cubicBezTo>
                    <a:pt x="4176" y="3022"/>
                    <a:pt x="4433" y="2907"/>
                    <a:pt x="4644" y="2715"/>
                  </a:cubicBezTo>
                  <a:lnTo>
                    <a:pt x="5763" y="1572"/>
                  </a:lnTo>
                  <a:lnTo>
                    <a:pt x="4287" y="72"/>
                  </a:lnTo>
                  <a:cubicBezTo>
                    <a:pt x="4227" y="24"/>
                    <a:pt x="4144" y="0"/>
                    <a:pt x="40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4" name="Google Shape;20704;p89"/>
          <p:cNvGrpSpPr/>
          <p:nvPr/>
        </p:nvGrpSpPr>
        <p:grpSpPr>
          <a:xfrm>
            <a:off x="4019946" y="3042932"/>
            <a:ext cx="346002" cy="346746"/>
            <a:chOff x="4019946" y="3042932"/>
            <a:chExt cx="346002" cy="346746"/>
          </a:xfrm>
        </p:grpSpPr>
        <p:sp>
          <p:nvSpPr>
            <p:cNvPr id="20705" name="Google Shape;20705;p89"/>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89"/>
            <p:cNvSpPr/>
            <p:nvPr/>
          </p:nvSpPr>
          <p:spPr>
            <a:xfrm>
              <a:off x="4114712" y="3042932"/>
              <a:ext cx="156469" cy="156436"/>
            </a:xfrm>
            <a:custGeom>
              <a:rect b="b" l="l" r="r" t="t"/>
              <a:pathLst>
                <a:path extrusionOk="0" h="4835" w="4836">
                  <a:moveTo>
                    <a:pt x="2430" y="0"/>
                  </a:moveTo>
                  <a:cubicBezTo>
                    <a:pt x="1072" y="0"/>
                    <a:pt x="1" y="1072"/>
                    <a:pt x="1" y="2405"/>
                  </a:cubicBezTo>
                  <a:cubicBezTo>
                    <a:pt x="1" y="3763"/>
                    <a:pt x="1072" y="4834"/>
                    <a:pt x="2430" y="4834"/>
                  </a:cubicBezTo>
                  <a:cubicBezTo>
                    <a:pt x="3740" y="4834"/>
                    <a:pt x="4811" y="3763"/>
                    <a:pt x="4835" y="2405"/>
                  </a:cubicBezTo>
                  <a:cubicBezTo>
                    <a:pt x="4835" y="1072"/>
                    <a:pt x="3764" y="0"/>
                    <a:pt x="243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89"/>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89"/>
            <p:cNvSpPr/>
            <p:nvPr/>
          </p:nvSpPr>
          <p:spPr>
            <a:xfrm>
              <a:off x="4135516" y="3062960"/>
              <a:ext cx="115604" cy="115604"/>
            </a:xfrm>
            <a:custGeom>
              <a:rect b="b" l="l" r="r" t="t"/>
              <a:pathLst>
                <a:path extrusionOk="0" h="3573" w="3573">
                  <a:moveTo>
                    <a:pt x="1787" y="0"/>
                  </a:moveTo>
                  <a:cubicBezTo>
                    <a:pt x="787" y="0"/>
                    <a:pt x="1" y="810"/>
                    <a:pt x="1" y="1786"/>
                  </a:cubicBezTo>
                  <a:cubicBezTo>
                    <a:pt x="1" y="2787"/>
                    <a:pt x="787" y="3572"/>
                    <a:pt x="1787" y="3572"/>
                  </a:cubicBezTo>
                  <a:cubicBezTo>
                    <a:pt x="2763" y="3572"/>
                    <a:pt x="3573" y="2787"/>
                    <a:pt x="3573" y="1786"/>
                  </a:cubicBezTo>
                  <a:cubicBezTo>
                    <a:pt x="3573" y="810"/>
                    <a:pt x="2763" y="0"/>
                    <a:pt x="17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89"/>
            <p:cNvSpPr/>
            <p:nvPr/>
          </p:nvSpPr>
          <p:spPr>
            <a:xfrm>
              <a:off x="4192763" y="3062960"/>
              <a:ext cx="57818" cy="114860"/>
            </a:xfrm>
            <a:custGeom>
              <a:rect b="b" l="l" r="r" t="t"/>
              <a:pathLst>
                <a:path extrusionOk="0" h="3550" w="1787">
                  <a:moveTo>
                    <a:pt x="0" y="0"/>
                  </a:moveTo>
                  <a:lnTo>
                    <a:pt x="0" y="3549"/>
                  </a:lnTo>
                  <a:cubicBezTo>
                    <a:pt x="15" y="3549"/>
                    <a:pt x="30" y="3549"/>
                    <a:pt x="46" y="3549"/>
                  </a:cubicBezTo>
                  <a:cubicBezTo>
                    <a:pt x="1047" y="3549"/>
                    <a:pt x="1786" y="2772"/>
                    <a:pt x="1786" y="1786"/>
                  </a:cubicBezTo>
                  <a:cubicBezTo>
                    <a:pt x="1786" y="810"/>
                    <a:pt x="1000"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89"/>
            <p:cNvSpPr/>
            <p:nvPr/>
          </p:nvSpPr>
          <p:spPr>
            <a:xfrm>
              <a:off x="4168648" y="3075287"/>
              <a:ext cx="47821" cy="88620"/>
            </a:xfrm>
            <a:custGeom>
              <a:rect b="b" l="l" r="r" t="t"/>
              <a:pathLst>
                <a:path extrusionOk="0" h="2739" w="1478">
                  <a:moveTo>
                    <a:pt x="572" y="620"/>
                  </a:moveTo>
                  <a:lnTo>
                    <a:pt x="572" y="1048"/>
                  </a:lnTo>
                  <a:cubicBezTo>
                    <a:pt x="549" y="1048"/>
                    <a:pt x="525" y="1024"/>
                    <a:pt x="477" y="1024"/>
                  </a:cubicBezTo>
                  <a:cubicBezTo>
                    <a:pt x="429" y="1001"/>
                    <a:pt x="429" y="905"/>
                    <a:pt x="429" y="810"/>
                  </a:cubicBezTo>
                  <a:cubicBezTo>
                    <a:pt x="429" y="762"/>
                    <a:pt x="477" y="667"/>
                    <a:pt x="572" y="620"/>
                  </a:cubicBezTo>
                  <a:close/>
                  <a:moveTo>
                    <a:pt x="906" y="1572"/>
                  </a:moveTo>
                  <a:cubicBezTo>
                    <a:pt x="1144" y="1644"/>
                    <a:pt x="1120" y="1858"/>
                    <a:pt x="1120" y="1929"/>
                  </a:cubicBezTo>
                  <a:cubicBezTo>
                    <a:pt x="1072" y="2048"/>
                    <a:pt x="1025" y="2167"/>
                    <a:pt x="906" y="2215"/>
                  </a:cubicBezTo>
                  <a:lnTo>
                    <a:pt x="906" y="1572"/>
                  </a:lnTo>
                  <a:close/>
                  <a:moveTo>
                    <a:pt x="715" y="0"/>
                  </a:moveTo>
                  <a:cubicBezTo>
                    <a:pt x="644" y="0"/>
                    <a:pt x="549" y="72"/>
                    <a:pt x="549" y="167"/>
                  </a:cubicBezTo>
                  <a:lnTo>
                    <a:pt x="549" y="286"/>
                  </a:lnTo>
                  <a:lnTo>
                    <a:pt x="477" y="286"/>
                  </a:lnTo>
                  <a:cubicBezTo>
                    <a:pt x="287" y="334"/>
                    <a:pt x="120" y="524"/>
                    <a:pt x="96" y="715"/>
                  </a:cubicBezTo>
                  <a:cubicBezTo>
                    <a:pt x="72" y="929"/>
                    <a:pt x="120" y="1120"/>
                    <a:pt x="287" y="1239"/>
                  </a:cubicBezTo>
                  <a:cubicBezTo>
                    <a:pt x="334" y="1286"/>
                    <a:pt x="429" y="1358"/>
                    <a:pt x="549" y="1382"/>
                  </a:cubicBezTo>
                  <a:lnTo>
                    <a:pt x="549" y="2191"/>
                  </a:lnTo>
                  <a:cubicBezTo>
                    <a:pt x="453" y="2191"/>
                    <a:pt x="406" y="2144"/>
                    <a:pt x="287" y="2072"/>
                  </a:cubicBezTo>
                  <a:cubicBezTo>
                    <a:pt x="254" y="2051"/>
                    <a:pt x="218" y="2039"/>
                    <a:pt x="182" y="2039"/>
                  </a:cubicBezTo>
                  <a:cubicBezTo>
                    <a:pt x="139" y="2039"/>
                    <a:pt x="98" y="2057"/>
                    <a:pt x="72" y="2096"/>
                  </a:cubicBezTo>
                  <a:cubicBezTo>
                    <a:pt x="1" y="2144"/>
                    <a:pt x="1" y="2287"/>
                    <a:pt x="96" y="2334"/>
                  </a:cubicBezTo>
                  <a:cubicBezTo>
                    <a:pt x="287" y="2453"/>
                    <a:pt x="406" y="2477"/>
                    <a:pt x="549" y="2477"/>
                  </a:cubicBezTo>
                  <a:lnTo>
                    <a:pt x="549" y="2596"/>
                  </a:lnTo>
                  <a:cubicBezTo>
                    <a:pt x="549" y="2691"/>
                    <a:pt x="596" y="2739"/>
                    <a:pt x="691" y="2739"/>
                  </a:cubicBezTo>
                  <a:cubicBezTo>
                    <a:pt x="787" y="2739"/>
                    <a:pt x="882" y="2691"/>
                    <a:pt x="882" y="2596"/>
                  </a:cubicBezTo>
                  <a:lnTo>
                    <a:pt x="882" y="2453"/>
                  </a:lnTo>
                  <a:cubicBezTo>
                    <a:pt x="1168" y="2382"/>
                    <a:pt x="1358" y="2120"/>
                    <a:pt x="1406" y="1882"/>
                  </a:cubicBezTo>
                  <a:cubicBezTo>
                    <a:pt x="1477" y="1644"/>
                    <a:pt x="1311" y="1358"/>
                    <a:pt x="1001" y="1263"/>
                  </a:cubicBezTo>
                  <a:cubicBezTo>
                    <a:pt x="953" y="1263"/>
                    <a:pt x="930" y="1239"/>
                    <a:pt x="882" y="1239"/>
                  </a:cubicBezTo>
                  <a:lnTo>
                    <a:pt x="882" y="596"/>
                  </a:lnTo>
                  <a:cubicBezTo>
                    <a:pt x="953" y="643"/>
                    <a:pt x="1001" y="667"/>
                    <a:pt x="1001" y="667"/>
                  </a:cubicBezTo>
                  <a:cubicBezTo>
                    <a:pt x="1025" y="691"/>
                    <a:pt x="1061" y="703"/>
                    <a:pt x="1096" y="703"/>
                  </a:cubicBezTo>
                  <a:cubicBezTo>
                    <a:pt x="1132" y="703"/>
                    <a:pt x="1168" y="691"/>
                    <a:pt x="1192" y="667"/>
                  </a:cubicBezTo>
                  <a:cubicBezTo>
                    <a:pt x="1263" y="596"/>
                    <a:pt x="1263" y="524"/>
                    <a:pt x="1239" y="453"/>
                  </a:cubicBezTo>
                  <a:cubicBezTo>
                    <a:pt x="1168" y="405"/>
                    <a:pt x="1049" y="310"/>
                    <a:pt x="882" y="286"/>
                  </a:cubicBezTo>
                  <a:lnTo>
                    <a:pt x="882" y="167"/>
                  </a:lnTo>
                  <a:cubicBezTo>
                    <a:pt x="882"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89"/>
            <p:cNvSpPr/>
            <p:nvPr/>
          </p:nvSpPr>
          <p:spPr>
            <a:xfrm>
              <a:off x="4193302" y="3074510"/>
              <a:ext cx="23166" cy="92503"/>
            </a:xfrm>
            <a:custGeom>
              <a:rect b="b" l="l" r="r" t="t"/>
              <a:pathLst>
                <a:path extrusionOk="0" h="2859" w="716">
                  <a:moveTo>
                    <a:pt x="144" y="1596"/>
                  </a:moveTo>
                  <a:cubicBezTo>
                    <a:pt x="382" y="1668"/>
                    <a:pt x="358" y="1882"/>
                    <a:pt x="358" y="1953"/>
                  </a:cubicBezTo>
                  <a:cubicBezTo>
                    <a:pt x="310" y="2072"/>
                    <a:pt x="263" y="2191"/>
                    <a:pt x="144" y="2239"/>
                  </a:cubicBezTo>
                  <a:lnTo>
                    <a:pt x="144" y="1596"/>
                  </a:lnTo>
                  <a:close/>
                  <a:moveTo>
                    <a:pt x="1" y="1"/>
                  </a:moveTo>
                  <a:lnTo>
                    <a:pt x="1" y="2858"/>
                  </a:lnTo>
                  <a:cubicBezTo>
                    <a:pt x="72" y="2858"/>
                    <a:pt x="144" y="2763"/>
                    <a:pt x="144" y="2715"/>
                  </a:cubicBezTo>
                  <a:lnTo>
                    <a:pt x="144" y="2572"/>
                  </a:lnTo>
                  <a:cubicBezTo>
                    <a:pt x="430" y="2501"/>
                    <a:pt x="644" y="2239"/>
                    <a:pt x="668" y="2001"/>
                  </a:cubicBezTo>
                  <a:cubicBezTo>
                    <a:pt x="715" y="1668"/>
                    <a:pt x="549" y="1382"/>
                    <a:pt x="239" y="1287"/>
                  </a:cubicBezTo>
                  <a:cubicBezTo>
                    <a:pt x="191" y="1287"/>
                    <a:pt x="168" y="1263"/>
                    <a:pt x="120" y="1263"/>
                  </a:cubicBezTo>
                  <a:lnTo>
                    <a:pt x="120" y="620"/>
                  </a:lnTo>
                  <a:cubicBezTo>
                    <a:pt x="191" y="667"/>
                    <a:pt x="239" y="691"/>
                    <a:pt x="239" y="691"/>
                  </a:cubicBezTo>
                  <a:cubicBezTo>
                    <a:pt x="263" y="715"/>
                    <a:pt x="299" y="727"/>
                    <a:pt x="340" y="727"/>
                  </a:cubicBezTo>
                  <a:cubicBezTo>
                    <a:pt x="382" y="727"/>
                    <a:pt x="430" y="715"/>
                    <a:pt x="477" y="691"/>
                  </a:cubicBezTo>
                  <a:cubicBezTo>
                    <a:pt x="525" y="620"/>
                    <a:pt x="525" y="548"/>
                    <a:pt x="501" y="453"/>
                  </a:cubicBezTo>
                  <a:cubicBezTo>
                    <a:pt x="430" y="382"/>
                    <a:pt x="310" y="310"/>
                    <a:pt x="144" y="263"/>
                  </a:cubicBezTo>
                  <a:lnTo>
                    <a:pt x="144" y="143"/>
                  </a:lnTo>
                  <a:cubicBezTo>
                    <a:pt x="144" y="72"/>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89"/>
            <p:cNvSpPr/>
            <p:nvPr/>
          </p:nvSpPr>
          <p:spPr>
            <a:xfrm>
              <a:off x="4274221" y="3311830"/>
              <a:ext cx="90950" cy="77846"/>
            </a:xfrm>
            <a:custGeom>
              <a:rect b="b" l="l" r="r" t="t"/>
              <a:pathLst>
                <a:path extrusionOk="0" h="2406" w="2811">
                  <a:moveTo>
                    <a:pt x="0" y="0"/>
                  </a:moveTo>
                  <a:lnTo>
                    <a:pt x="0" y="2072"/>
                  </a:lnTo>
                  <a:cubicBezTo>
                    <a:pt x="0" y="2263"/>
                    <a:pt x="143" y="2406"/>
                    <a:pt x="310" y="2406"/>
                  </a:cubicBezTo>
                  <a:lnTo>
                    <a:pt x="2525" y="2406"/>
                  </a:lnTo>
                  <a:cubicBezTo>
                    <a:pt x="2691" y="2406"/>
                    <a:pt x="2811" y="2263"/>
                    <a:pt x="2811" y="2120"/>
                  </a:cubicBezTo>
                  <a:lnTo>
                    <a:pt x="2811" y="334"/>
                  </a:lnTo>
                  <a:cubicBezTo>
                    <a:pt x="2811" y="143"/>
                    <a:pt x="2668" y="0"/>
                    <a:pt x="24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89"/>
            <p:cNvSpPr/>
            <p:nvPr/>
          </p:nvSpPr>
          <p:spPr>
            <a:xfrm>
              <a:off x="4234166" y="3166202"/>
              <a:ext cx="131782" cy="223476"/>
            </a:xfrm>
            <a:custGeom>
              <a:rect b="b" l="l" r="r" t="t"/>
              <a:pathLst>
                <a:path extrusionOk="0" h="6907" w="4073">
                  <a:moveTo>
                    <a:pt x="2929" y="0"/>
                  </a:moveTo>
                  <a:cubicBezTo>
                    <a:pt x="2286" y="0"/>
                    <a:pt x="1786" y="524"/>
                    <a:pt x="1786" y="1167"/>
                  </a:cubicBezTo>
                  <a:lnTo>
                    <a:pt x="1786" y="3239"/>
                  </a:lnTo>
                  <a:lnTo>
                    <a:pt x="834" y="3239"/>
                  </a:lnTo>
                  <a:cubicBezTo>
                    <a:pt x="405" y="3239"/>
                    <a:pt x="0" y="3596"/>
                    <a:pt x="0" y="4073"/>
                  </a:cubicBezTo>
                  <a:lnTo>
                    <a:pt x="0" y="6287"/>
                  </a:lnTo>
                  <a:cubicBezTo>
                    <a:pt x="0" y="6645"/>
                    <a:pt x="286" y="6907"/>
                    <a:pt x="643" y="6907"/>
                  </a:cubicBezTo>
                  <a:cubicBezTo>
                    <a:pt x="953" y="6907"/>
                    <a:pt x="1262" y="6621"/>
                    <a:pt x="1262" y="6311"/>
                  </a:cubicBezTo>
                  <a:lnTo>
                    <a:pt x="1262" y="4525"/>
                  </a:lnTo>
                  <a:lnTo>
                    <a:pt x="2929" y="4525"/>
                  </a:lnTo>
                  <a:cubicBezTo>
                    <a:pt x="3572" y="4525"/>
                    <a:pt x="4072" y="4001"/>
                    <a:pt x="4072" y="3358"/>
                  </a:cubicBezTo>
                  <a:lnTo>
                    <a:pt x="4072" y="1167"/>
                  </a:lnTo>
                  <a:cubicBezTo>
                    <a:pt x="4072" y="501"/>
                    <a:pt x="3572" y="0"/>
                    <a:pt x="2929"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89"/>
            <p:cNvSpPr/>
            <p:nvPr/>
          </p:nvSpPr>
          <p:spPr>
            <a:xfrm>
              <a:off x="4295025" y="3112268"/>
              <a:ext cx="67848" cy="67848"/>
            </a:xfrm>
            <a:custGeom>
              <a:rect b="b" l="l" r="r" t="t"/>
              <a:pathLst>
                <a:path extrusionOk="0" h="2097" w="2097">
                  <a:moveTo>
                    <a:pt x="1048" y="0"/>
                  </a:moveTo>
                  <a:cubicBezTo>
                    <a:pt x="477" y="0"/>
                    <a:pt x="0" y="477"/>
                    <a:pt x="0" y="1048"/>
                  </a:cubicBezTo>
                  <a:cubicBezTo>
                    <a:pt x="0" y="1620"/>
                    <a:pt x="477" y="2096"/>
                    <a:pt x="1048" y="2096"/>
                  </a:cubicBezTo>
                  <a:cubicBezTo>
                    <a:pt x="1620" y="2096"/>
                    <a:pt x="2096" y="1620"/>
                    <a:pt x="2096" y="1048"/>
                  </a:cubicBezTo>
                  <a:cubicBezTo>
                    <a:pt x="2096" y="477"/>
                    <a:pt x="1620" y="0"/>
                    <a:pt x="1048"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89"/>
            <p:cNvSpPr/>
            <p:nvPr/>
          </p:nvSpPr>
          <p:spPr>
            <a:xfrm>
              <a:off x="4019946" y="3311053"/>
              <a:ext cx="90950" cy="77943"/>
            </a:xfrm>
            <a:custGeom>
              <a:rect b="b" l="l" r="r" t="t"/>
              <a:pathLst>
                <a:path extrusionOk="0" h="2409" w="2811">
                  <a:moveTo>
                    <a:pt x="310" y="1"/>
                  </a:moveTo>
                  <a:cubicBezTo>
                    <a:pt x="144" y="1"/>
                    <a:pt x="1" y="143"/>
                    <a:pt x="1" y="310"/>
                  </a:cubicBezTo>
                  <a:lnTo>
                    <a:pt x="1" y="2096"/>
                  </a:lnTo>
                  <a:cubicBezTo>
                    <a:pt x="1" y="2273"/>
                    <a:pt x="123" y="2408"/>
                    <a:pt x="255" y="2408"/>
                  </a:cubicBezTo>
                  <a:cubicBezTo>
                    <a:pt x="265" y="2408"/>
                    <a:pt x="276" y="2408"/>
                    <a:pt x="286" y="2406"/>
                  </a:cubicBezTo>
                  <a:lnTo>
                    <a:pt x="2501" y="2406"/>
                  </a:lnTo>
                  <a:cubicBezTo>
                    <a:pt x="2668" y="2406"/>
                    <a:pt x="2811" y="2263"/>
                    <a:pt x="2811" y="2072"/>
                  </a:cubicBezTo>
                  <a:lnTo>
                    <a:pt x="2811"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89"/>
            <p:cNvSpPr/>
            <p:nvPr/>
          </p:nvSpPr>
          <p:spPr>
            <a:xfrm>
              <a:off x="4019946" y="3165426"/>
              <a:ext cx="131782" cy="223476"/>
            </a:xfrm>
            <a:custGeom>
              <a:rect b="b" l="l" r="r" t="t"/>
              <a:pathLst>
                <a:path extrusionOk="0" h="6907" w="4073">
                  <a:moveTo>
                    <a:pt x="1144" y="1"/>
                  </a:moveTo>
                  <a:cubicBezTo>
                    <a:pt x="525" y="1"/>
                    <a:pt x="1" y="525"/>
                    <a:pt x="1" y="1168"/>
                  </a:cubicBezTo>
                  <a:lnTo>
                    <a:pt x="1" y="3358"/>
                  </a:lnTo>
                  <a:cubicBezTo>
                    <a:pt x="1" y="4025"/>
                    <a:pt x="525" y="4525"/>
                    <a:pt x="1144" y="4525"/>
                  </a:cubicBezTo>
                  <a:lnTo>
                    <a:pt x="2811" y="4525"/>
                  </a:lnTo>
                  <a:lnTo>
                    <a:pt x="2811" y="6311"/>
                  </a:lnTo>
                  <a:cubicBezTo>
                    <a:pt x="2811" y="6645"/>
                    <a:pt x="3073" y="6907"/>
                    <a:pt x="3454" y="6907"/>
                  </a:cubicBezTo>
                  <a:cubicBezTo>
                    <a:pt x="3811" y="6907"/>
                    <a:pt x="4073" y="6645"/>
                    <a:pt x="4073" y="6288"/>
                  </a:cubicBezTo>
                  <a:lnTo>
                    <a:pt x="4073" y="4073"/>
                  </a:lnTo>
                  <a:cubicBezTo>
                    <a:pt x="4073" y="3620"/>
                    <a:pt x="3716" y="3239"/>
                    <a:pt x="3239" y="3239"/>
                  </a:cubicBezTo>
                  <a:lnTo>
                    <a:pt x="2287" y="3239"/>
                  </a:lnTo>
                  <a:lnTo>
                    <a:pt x="2287" y="1168"/>
                  </a:lnTo>
                  <a:cubicBezTo>
                    <a:pt x="2287" y="525"/>
                    <a:pt x="1787" y="1"/>
                    <a:pt x="114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89"/>
            <p:cNvSpPr/>
            <p:nvPr/>
          </p:nvSpPr>
          <p:spPr>
            <a:xfrm>
              <a:off x="4022275" y="3112268"/>
              <a:ext cx="67816" cy="67848"/>
            </a:xfrm>
            <a:custGeom>
              <a:rect b="b" l="l" r="r" t="t"/>
              <a:pathLst>
                <a:path extrusionOk="0" h="2097" w="2096">
                  <a:moveTo>
                    <a:pt x="1048" y="0"/>
                  </a:moveTo>
                  <a:cubicBezTo>
                    <a:pt x="476" y="0"/>
                    <a:pt x="0" y="477"/>
                    <a:pt x="0" y="1048"/>
                  </a:cubicBezTo>
                  <a:cubicBezTo>
                    <a:pt x="0" y="1620"/>
                    <a:pt x="476" y="2096"/>
                    <a:pt x="1048" y="2096"/>
                  </a:cubicBezTo>
                  <a:cubicBezTo>
                    <a:pt x="1619" y="2096"/>
                    <a:pt x="2096" y="1620"/>
                    <a:pt x="2096" y="1048"/>
                  </a:cubicBezTo>
                  <a:cubicBezTo>
                    <a:pt x="2096" y="477"/>
                    <a:pt x="1619" y="0"/>
                    <a:pt x="10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89"/>
            <p:cNvSpPr/>
            <p:nvPr/>
          </p:nvSpPr>
          <p:spPr>
            <a:xfrm>
              <a:off x="4182528" y="3230911"/>
              <a:ext cx="20060" cy="147992"/>
            </a:xfrm>
            <a:custGeom>
              <a:rect b="b" l="l" r="r" t="t"/>
              <a:pathLst>
                <a:path extrusionOk="0" h="4574" w="620">
                  <a:moveTo>
                    <a:pt x="0" y="1"/>
                  </a:moveTo>
                  <a:lnTo>
                    <a:pt x="0" y="4573"/>
                  </a:lnTo>
                  <a:lnTo>
                    <a:pt x="620" y="4573"/>
                  </a:lnTo>
                  <a:lnTo>
                    <a:pt x="62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89"/>
            <p:cNvSpPr/>
            <p:nvPr/>
          </p:nvSpPr>
          <p:spPr>
            <a:xfrm>
              <a:off x="4193302" y="3230911"/>
              <a:ext cx="10062" cy="147992"/>
            </a:xfrm>
            <a:custGeom>
              <a:rect b="b" l="l" r="r" t="t"/>
              <a:pathLst>
                <a:path extrusionOk="0" h="4574" w="311">
                  <a:moveTo>
                    <a:pt x="1" y="1"/>
                  </a:moveTo>
                  <a:lnTo>
                    <a:pt x="1" y="4573"/>
                  </a:lnTo>
                  <a:lnTo>
                    <a:pt x="310" y="4573"/>
                  </a:lnTo>
                  <a:lnTo>
                    <a:pt x="310"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89"/>
            <p:cNvSpPr/>
            <p:nvPr/>
          </p:nvSpPr>
          <p:spPr>
            <a:xfrm>
              <a:off x="4114712" y="3219361"/>
              <a:ext cx="156469" cy="20837"/>
            </a:xfrm>
            <a:custGeom>
              <a:rect b="b" l="l" r="r" t="t"/>
              <a:pathLst>
                <a:path extrusionOk="0" h="644" w="4836">
                  <a:moveTo>
                    <a:pt x="334" y="1"/>
                  </a:moveTo>
                  <a:cubicBezTo>
                    <a:pt x="168" y="1"/>
                    <a:pt x="1" y="144"/>
                    <a:pt x="1" y="310"/>
                  </a:cubicBezTo>
                  <a:cubicBezTo>
                    <a:pt x="1" y="501"/>
                    <a:pt x="168" y="644"/>
                    <a:pt x="334" y="644"/>
                  </a:cubicBezTo>
                  <a:lnTo>
                    <a:pt x="4502" y="644"/>
                  </a:lnTo>
                  <a:cubicBezTo>
                    <a:pt x="4692" y="644"/>
                    <a:pt x="4811" y="525"/>
                    <a:pt x="4835" y="310"/>
                  </a:cubicBezTo>
                  <a:cubicBezTo>
                    <a:pt x="4835" y="144"/>
                    <a:pt x="4692" y="1"/>
                    <a:pt x="450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89"/>
            <p:cNvSpPr/>
            <p:nvPr/>
          </p:nvSpPr>
          <p:spPr>
            <a:xfrm>
              <a:off x="4193302" y="3220137"/>
              <a:ext cx="77878" cy="20060"/>
            </a:xfrm>
            <a:custGeom>
              <a:rect b="b" l="l" r="r" t="t"/>
              <a:pathLst>
                <a:path extrusionOk="0" h="620" w="2407">
                  <a:moveTo>
                    <a:pt x="1" y="0"/>
                  </a:moveTo>
                  <a:lnTo>
                    <a:pt x="1" y="620"/>
                  </a:lnTo>
                  <a:lnTo>
                    <a:pt x="2073" y="620"/>
                  </a:lnTo>
                  <a:cubicBezTo>
                    <a:pt x="2263" y="620"/>
                    <a:pt x="2406" y="477"/>
                    <a:pt x="2406" y="310"/>
                  </a:cubicBezTo>
                  <a:cubicBezTo>
                    <a:pt x="2382" y="143"/>
                    <a:pt x="2216" y="0"/>
                    <a:pt x="207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89"/>
            <p:cNvSpPr/>
            <p:nvPr/>
          </p:nvSpPr>
          <p:spPr>
            <a:xfrm>
              <a:off x="4168648" y="3368062"/>
              <a:ext cx="48597" cy="21613"/>
            </a:xfrm>
            <a:custGeom>
              <a:rect b="b" l="l" r="r" t="t"/>
              <a:pathLst>
                <a:path extrusionOk="0" h="668" w="1502">
                  <a:moveTo>
                    <a:pt x="334" y="1"/>
                  </a:moveTo>
                  <a:cubicBezTo>
                    <a:pt x="144" y="1"/>
                    <a:pt x="1" y="168"/>
                    <a:pt x="1" y="334"/>
                  </a:cubicBezTo>
                  <a:cubicBezTo>
                    <a:pt x="1" y="525"/>
                    <a:pt x="144" y="668"/>
                    <a:pt x="334" y="668"/>
                  </a:cubicBezTo>
                  <a:lnTo>
                    <a:pt x="1168" y="668"/>
                  </a:lnTo>
                  <a:cubicBezTo>
                    <a:pt x="1358" y="668"/>
                    <a:pt x="1501" y="525"/>
                    <a:pt x="1501" y="334"/>
                  </a:cubicBezTo>
                  <a:cubicBezTo>
                    <a:pt x="1501" y="168"/>
                    <a:pt x="1358" y="1"/>
                    <a:pt x="1168"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89"/>
            <p:cNvSpPr/>
            <p:nvPr/>
          </p:nvSpPr>
          <p:spPr>
            <a:xfrm>
              <a:off x="4193302" y="3369615"/>
              <a:ext cx="23943" cy="20060"/>
            </a:xfrm>
            <a:custGeom>
              <a:rect b="b" l="l" r="r" t="t"/>
              <a:pathLst>
                <a:path extrusionOk="0" h="620" w="740">
                  <a:moveTo>
                    <a:pt x="1" y="0"/>
                  </a:moveTo>
                  <a:lnTo>
                    <a:pt x="1" y="620"/>
                  </a:lnTo>
                  <a:lnTo>
                    <a:pt x="406" y="620"/>
                  </a:lnTo>
                  <a:cubicBezTo>
                    <a:pt x="596" y="620"/>
                    <a:pt x="739" y="477"/>
                    <a:pt x="739" y="286"/>
                  </a:cubicBezTo>
                  <a:cubicBezTo>
                    <a:pt x="739" y="120"/>
                    <a:pt x="596" y="0"/>
                    <a:pt x="40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4" name="Google Shape;20724;p89"/>
          <p:cNvGrpSpPr/>
          <p:nvPr/>
        </p:nvGrpSpPr>
        <p:grpSpPr>
          <a:xfrm>
            <a:off x="4768114" y="3042932"/>
            <a:ext cx="346002" cy="347520"/>
            <a:chOff x="4768114" y="3042932"/>
            <a:chExt cx="346002" cy="347520"/>
          </a:xfrm>
        </p:grpSpPr>
        <p:sp>
          <p:nvSpPr>
            <p:cNvPr id="20725" name="Google Shape;20725;p89"/>
            <p:cNvSpPr/>
            <p:nvPr/>
          </p:nvSpPr>
          <p:spPr>
            <a:xfrm>
              <a:off x="4937619" y="3301800"/>
              <a:ext cx="176497" cy="88653"/>
            </a:xfrm>
            <a:custGeom>
              <a:rect b="b" l="l" r="r" t="t"/>
              <a:pathLst>
                <a:path extrusionOk="0" h="2740" w="5455">
                  <a:moveTo>
                    <a:pt x="1" y="1"/>
                  </a:moveTo>
                  <a:lnTo>
                    <a:pt x="1" y="1263"/>
                  </a:lnTo>
                  <a:lnTo>
                    <a:pt x="1239" y="1263"/>
                  </a:lnTo>
                  <a:cubicBezTo>
                    <a:pt x="1096" y="1549"/>
                    <a:pt x="1025" y="1858"/>
                    <a:pt x="1025" y="2216"/>
                  </a:cubicBezTo>
                  <a:lnTo>
                    <a:pt x="1025" y="2430"/>
                  </a:lnTo>
                  <a:cubicBezTo>
                    <a:pt x="1025" y="2597"/>
                    <a:pt x="1191" y="2739"/>
                    <a:pt x="1358" y="2739"/>
                  </a:cubicBezTo>
                  <a:lnTo>
                    <a:pt x="5121" y="2739"/>
                  </a:lnTo>
                  <a:cubicBezTo>
                    <a:pt x="5288" y="2739"/>
                    <a:pt x="5454" y="2597"/>
                    <a:pt x="5454" y="2430"/>
                  </a:cubicBezTo>
                  <a:lnTo>
                    <a:pt x="5454" y="2216"/>
                  </a:lnTo>
                  <a:cubicBezTo>
                    <a:pt x="5454" y="1001"/>
                    <a:pt x="4454" y="1"/>
                    <a:pt x="3239"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89"/>
            <p:cNvSpPr/>
            <p:nvPr/>
          </p:nvSpPr>
          <p:spPr>
            <a:xfrm>
              <a:off x="5042416" y="3301023"/>
              <a:ext cx="71699" cy="88653"/>
            </a:xfrm>
            <a:custGeom>
              <a:rect b="b" l="l" r="r" t="t"/>
              <a:pathLst>
                <a:path extrusionOk="0" h="2740" w="2216">
                  <a:moveTo>
                    <a:pt x="0" y="1"/>
                  </a:moveTo>
                  <a:lnTo>
                    <a:pt x="0" y="2716"/>
                  </a:lnTo>
                  <a:lnTo>
                    <a:pt x="1882" y="2716"/>
                  </a:lnTo>
                  <a:lnTo>
                    <a:pt x="1882" y="2740"/>
                  </a:lnTo>
                  <a:cubicBezTo>
                    <a:pt x="2049" y="2740"/>
                    <a:pt x="2215" y="2597"/>
                    <a:pt x="2215" y="2406"/>
                  </a:cubicBezTo>
                  <a:lnTo>
                    <a:pt x="2215" y="2216"/>
                  </a:lnTo>
                  <a:cubicBezTo>
                    <a:pt x="2215" y="977"/>
                    <a:pt x="1215"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89"/>
            <p:cNvSpPr/>
            <p:nvPr/>
          </p:nvSpPr>
          <p:spPr>
            <a:xfrm>
              <a:off x="4994628" y="3227061"/>
              <a:ext cx="94056" cy="94056"/>
            </a:xfrm>
            <a:custGeom>
              <a:rect b="b" l="l" r="r" t="t"/>
              <a:pathLst>
                <a:path extrusionOk="0" h="2907" w="2907">
                  <a:moveTo>
                    <a:pt x="1454" y="1"/>
                  </a:moveTo>
                  <a:cubicBezTo>
                    <a:pt x="644" y="1"/>
                    <a:pt x="1" y="644"/>
                    <a:pt x="1" y="1453"/>
                  </a:cubicBezTo>
                  <a:cubicBezTo>
                    <a:pt x="1" y="2287"/>
                    <a:pt x="644" y="2906"/>
                    <a:pt x="1454" y="2906"/>
                  </a:cubicBezTo>
                  <a:cubicBezTo>
                    <a:pt x="2240" y="2906"/>
                    <a:pt x="2906" y="2263"/>
                    <a:pt x="2906" y="1453"/>
                  </a:cubicBezTo>
                  <a:cubicBezTo>
                    <a:pt x="2906" y="644"/>
                    <a:pt x="2240" y="1"/>
                    <a:pt x="145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89"/>
            <p:cNvSpPr/>
            <p:nvPr/>
          </p:nvSpPr>
          <p:spPr>
            <a:xfrm>
              <a:off x="5042416" y="3227061"/>
              <a:ext cx="47044" cy="94121"/>
            </a:xfrm>
            <a:custGeom>
              <a:rect b="b" l="l" r="r" t="t"/>
              <a:pathLst>
                <a:path extrusionOk="0" h="2909" w="1454">
                  <a:moveTo>
                    <a:pt x="0" y="1"/>
                  </a:moveTo>
                  <a:lnTo>
                    <a:pt x="0" y="2906"/>
                  </a:lnTo>
                  <a:cubicBezTo>
                    <a:pt x="28" y="2908"/>
                    <a:pt x="55" y="2909"/>
                    <a:pt x="82" y="2909"/>
                  </a:cubicBezTo>
                  <a:cubicBezTo>
                    <a:pt x="853" y="2909"/>
                    <a:pt x="1453" y="2259"/>
                    <a:pt x="1453" y="1453"/>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89"/>
            <p:cNvSpPr/>
            <p:nvPr/>
          </p:nvSpPr>
          <p:spPr>
            <a:xfrm>
              <a:off x="4768114" y="3301800"/>
              <a:ext cx="177241" cy="88653"/>
            </a:xfrm>
            <a:custGeom>
              <a:rect b="b" l="l" r="r" t="t"/>
              <a:pathLst>
                <a:path extrusionOk="0" h="2740" w="5478">
                  <a:moveTo>
                    <a:pt x="2191" y="1"/>
                  </a:moveTo>
                  <a:cubicBezTo>
                    <a:pt x="977" y="1"/>
                    <a:pt x="1" y="1001"/>
                    <a:pt x="1" y="2216"/>
                  </a:cubicBezTo>
                  <a:lnTo>
                    <a:pt x="1" y="2430"/>
                  </a:lnTo>
                  <a:cubicBezTo>
                    <a:pt x="1" y="2597"/>
                    <a:pt x="143" y="2739"/>
                    <a:pt x="334" y="2739"/>
                  </a:cubicBezTo>
                  <a:lnTo>
                    <a:pt x="4073" y="2739"/>
                  </a:lnTo>
                  <a:cubicBezTo>
                    <a:pt x="4263" y="2739"/>
                    <a:pt x="4406" y="2597"/>
                    <a:pt x="4406" y="2430"/>
                  </a:cubicBezTo>
                  <a:lnTo>
                    <a:pt x="4406" y="2216"/>
                  </a:lnTo>
                  <a:cubicBezTo>
                    <a:pt x="4406" y="1882"/>
                    <a:pt x="4311" y="1549"/>
                    <a:pt x="4192" y="1263"/>
                  </a:cubicBezTo>
                  <a:lnTo>
                    <a:pt x="5144" y="1263"/>
                  </a:lnTo>
                  <a:cubicBezTo>
                    <a:pt x="5335" y="1263"/>
                    <a:pt x="5478" y="1120"/>
                    <a:pt x="5478" y="930"/>
                  </a:cubicBezTo>
                  <a:lnTo>
                    <a:pt x="5478" y="310"/>
                  </a:lnTo>
                  <a:cubicBezTo>
                    <a:pt x="5454" y="120"/>
                    <a:pt x="5287" y="1"/>
                    <a:pt x="51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89"/>
            <p:cNvSpPr/>
            <p:nvPr/>
          </p:nvSpPr>
          <p:spPr>
            <a:xfrm>
              <a:off x="4840556" y="3300279"/>
              <a:ext cx="104798" cy="89397"/>
            </a:xfrm>
            <a:custGeom>
              <a:rect b="b" l="l" r="r" t="t"/>
              <a:pathLst>
                <a:path extrusionOk="0" h="2763" w="3239">
                  <a:moveTo>
                    <a:pt x="0" y="0"/>
                  </a:moveTo>
                  <a:lnTo>
                    <a:pt x="0" y="2691"/>
                  </a:lnTo>
                  <a:lnTo>
                    <a:pt x="1834" y="2691"/>
                  </a:lnTo>
                  <a:lnTo>
                    <a:pt x="1834" y="2763"/>
                  </a:lnTo>
                  <a:cubicBezTo>
                    <a:pt x="2024" y="2763"/>
                    <a:pt x="2167" y="2620"/>
                    <a:pt x="2167" y="2429"/>
                  </a:cubicBezTo>
                  <a:lnTo>
                    <a:pt x="2167" y="2239"/>
                  </a:lnTo>
                  <a:cubicBezTo>
                    <a:pt x="2167" y="1905"/>
                    <a:pt x="2072" y="1572"/>
                    <a:pt x="1953" y="1286"/>
                  </a:cubicBezTo>
                  <a:lnTo>
                    <a:pt x="2905" y="1286"/>
                  </a:lnTo>
                  <a:cubicBezTo>
                    <a:pt x="3096" y="1286"/>
                    <a:pt x="3239" y="1119"/>
                    <a:pt x="3239" y="953"/>
                  </a:cubicBezTo>
                  <a:lnTo>
                    <a:pt x="3239" y="310"/>
                  </a:lnTo>
                  <a:cubicBezTo>
                    <a:pt x="3239" y="143"/>
                    <a:pt x="3096" y="0"/>
                    <a:pt x="290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89"/>
            <p:cNvSpPr/>
            <p:nvPr/>
          </p:nvSpPr>
          <p:spPr>
            <a:xfrm>
              <a:off x="4791991" y="3227838"/>
              <a:ext cx="94800" cy="94800"/>
            </a:xfrm>
            <a:custGeom>
              <a:rect b="b" l="l" r="r" t="t"/>
              <a:pathLst>
                <a:path extrusionOk="0" h="2930" w="2930">
                  <a:moveTo>
                    <a:pt x="1453" y="1"/>
                  </a:moveTo>
                  <a:cubicBezTo>
                    <a:pt x="668" y="1"/>
                    <a:pt x="1" y="667"/>
                    <a:pt x="1" y="1453"/>
                  </a:cubicBezTo>
                  <a:cubicBezTo>
                    <a:pt x="1" y="2263"/>
                    <a:pt x="668" y="2930"/>
                    <a:pt x="1453" y="2930"/>
                  </a:cubicBezTo>
                  <a:cubicBezTo>
                    <a:pt x="2263" y="2930"/>
                    <a:pt x="2930" y="2263"/>
                    <a:pt x="2930" y="1453"/>
                  </a:cubicBezTo>
                  <a:cubicBezTo>
                    <a:pt x="2930"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89"/>
            <p:cNvSpPr/>
            <p:nvPr/>
          </p:nvSpPr>
          <p:spPr>
            <a:xfrm>
              <a:off x="4839003" y="3227061"/>
              <a:ext cx="47788" cy="94121"/>
            </a:xfrm>
            <a:custGeom>
              <a:rect b="b" l="l" r="r" t="t"/>
              <a:pathLst>
                <a:path extrusionOk="0" h="2909" w="1477">
                  <a:moveTo>
                    <a:pt x="0" y="1"/>
                  </a:moveTo>
                  <a:lnTo>
                    <a:pt x="0" y="2906"/>
                  </a:lnTo>
                  <a:cubicBezTo>
                    <a:pt x="28" y="2908"/>
                    <a:pt x="55" y="2909"/>
                    <a:pt x="82" y="2909"/>
                  </a:cubicBezTo>
                  <a:cubicBezTo>
                    <a:pt x="854" y="2909"/>
                    <a:pt x="1477" y="2259"/>
                    <a:pt x="1477" y="1453"/>
                  </a:cubicBezTo>
                  <a:cubicBezTo>
                    <a:pt x="1477"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89"/>
            <p:cNvSpPr/>
            <p:nvPr/>
          </p:nvSpPr>
          <p:spPr>
            <a:xfrm>
              <a:off x="4795097" y="3042932"/>
              <a:ext cx="292036" cy="169831"/>
            </a:xfrm>
            <a:custGeom>
              <a:rect b="b" l="l" r="r" t="t"/>
              <a:pathLst>
                <a:path extrusionOk="0" h="5249" w="9026">
                  <a:moveTo>
                    <a:pt x="953" y="0"/>
                  </a:moveTo>
                  <a:cubicBezTo>
                    <a:pt x="405" y="0"/>
                    <a:pt x="0" y="453"/>
                    <a:pt x="0" y="953"/>
                  </a:cubicBezTo>
                  <a:lnTo>
                    <a:pt x="0" y="3453"/>
                  </a:lnTo>
                  <a:cubicBezTo>
                    <a:pt x="0" y="4001"/>
                    <a:pt x="452" y="4406"/>
                    <a:pt x="953" y="4406"/>
                  </a:cubicBezTo>
                  <a:lnTo>
                    <a:pt x="1072" y="4406"/>
                  </a:lnTo>
                  <a:lnTo>
                    <a:pt x="1072" y="4954"/>
                  </a:lnTo>
                  <a:cubicBezTo>
                    <a:pt x="1072" y="5073"/>
                    <a:pt x="1119" y="5144"/>
                    <a:pt x="1238" y="5216"/>
                  </a:cubicBezTo>
                  <a:cubicBezTo>
                    <a:pt x="1292" y="5237"/>
                    <a:pt x="1345" y="5249"/>
                    <a:pt x="1397" y="5249"/>
                  </a:cubicBezTo>
                  <a:cubicBezTo>
                    <a:pt x="1460" y="5249"/>
                    <a:pt x="1519" y="5231"/>
                    <a:pt x="1572" y="5192"/>
                  </a:cubicBezTo>
                  <a:lnTo>
                    <a:pt x="2524" y="4406"/>
                  </a:lnTo>
                  <a:lnTo>
                    <a:pt x="6454" y="4406"/>
                  </a:lnTo>
                  <a:lnTo>
                    <a:pt x="7406" y="5192"/>
                  </a:lnTo>
                  <a:cubicBezTo>
                    <a:pt x="7478" y="5216"/>
                    <a:pt x="7549" y="5239"/>
                    <a:pt x="7621" y="5239"/>
                  </a:cubicBezTo>
                  <a:cubicBezTo>
                    <a:pt x="7668" y="5239"/>
                    <a:pt x="7740" y="5239"/>
                    <a:pt x="7764" y="5216"/>
                  </a:cubicBezTo>
                  <a:cubicBezTo>
                    <a:pt x="7883" y="5192"/>
                    <a:pt x="7954" y="5073"/>
                    <a:pt x="7954" y="4954"/>
                  </a:cubicBezTo>
                  <a:lnTo>
                    <a:pt x="7954" y="4406"/>
                  </a:lnTo>
                  <a:lnTo>
                    <a:pt x="8073" y="4406"/>
                  </a:lnTo>
                  <a:cubicBezTo>
                    <a:pt x="8597" y="4406"/>
                    <a:pt x="9026" y="3953"/>
                    <a:pt x="9026" y="3453"/>
                  </a:cubicBezTo>
                  <a:lnTo>
                    <a:pt x="9026" y="953"/>
                  </a:lnTo>
                  <a:cubicBezTo>
                    <a:pt x="9026" y="429"/>
                    <a:pt x="8573" y="0"/>
                    <a:pt x="80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89"/>
            <p:cNvSpPr/>
            <p:nvPr/>
          </p:nvSpPr>
          <p:spPr>
            <a:xfrm>
              <a:off x="4940693" y="3042932"/>
              <a:ext cx="147215" cy="168764"/>
            </a:xfrm>
            <a:custGeom>
              <a:rect b="b" l="l" r="r" t="t"/>
              <a:pathLst>
                <a:path extrusionOk="0" h="5216" w="4550">
                  <a:moveTo>
                    <a:pt x="1" y="0"/>
                  </a:moveTo>
                  <a:lnTo>
                    <a:pt x="1" y="4382"/>
                  </a:lnTo>
                  <a:lnTo>
                    <a:pt x="1978" y="4382"/>
                  </a:lnTo>
                  <a:lnTo>
                    <a:pt x="2930" y="5144"/>
                  </a:lnTo>
                  <a:cubicBezTo>
                    <a:pt x="3002" y="5216"/>
                    <a:pt x="3049" y="5216"/>
                    <a:pt x="3144" y="5216"/>
                  </a:cubicBezTo>
                  <a:cubicBezTo>
                    <a:pt x="3216" y="5216"/>
                    <a:pt x="3240" y="5216"/>
                    <a:pt x="3287" y="5168"/>
                  </a:cubicBezTo>
                  <a:cubicBezTo>
                    <a:pt x="3406" y="5120"/>
                    <a:pt x="3478" y="5025"/>
                    <a:pt x="3478" y="4906"/>
                  </a:cubicBezTo>
                  <a:lnTo>
                    <a:pt x="3478" y="4382"/>
                  </a:lnTo>
                  <a:lnTo>
                    <a:pt x="3597" y="4382"/>
                  </a:lnTo>
                  <a:cubicBezTo>
                    <a:pt x="4097" y="4382"/>
                    <a:pt x="4550" y="3953"/>
                    <a:pt x="4550" y="3429"/>
                  </a:cubicBezTo>
                  <a:lnTo>
                    <a:pt x="4550" y="929"/>
                  </a:lnTo>
                  <a:cubicBezTo>
                    <a:pt x="4478" y="453"/>
                    <a:pt x="4073" y="0"/>
                    <a:pt x="35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89"/>
            <p:cNvSpPr/>
            <p:nvPr/>
          </p:nvSpPr>
          <p:spPr>
            <a:xfrm>
              <a:off x="4902191" y="3117088"/>
              <a:ext cx="77070" cy="32193"/>
            </a:xfrm>
            <a:custGeom>
              <a:rect b="b" l="l" r="r" t="t"/>
              <a:pathLst>
                <a:path extrusionOk="0" h="995" w="2382">
                  <a:moveTo>
                    <a:pt x="334" y="0"/>
                  </a:moveTo>
                  <a:cubicBezTo>
                    <a:pt x="256" y="0"/>
                    <a:pt x="179" y="30"/>
                    <a:pt x="119" y="90"/>
                  </a:cubicBezTo>
                  <a:cubicBezTo>
                    <a:pt x="0" y="209"/>
                    <a:pt x="0" y="423"/>
                    <a:pt x="119" y="542"/>
                  </a:cubicBezTo>
                  <a:cubicBezTo>
                    <a:pt x="405" y="828"/>
                    <a:pt x="786" y="995"/>
                    <a:pt x="1191" y="995"/>
                  </a:cubicBezTo>
                  <a:cubicBezTo>
                    <a:pt x="1596" y="995"/>
                    <a:pt x="1953" y="828"/>
                    <a:pt x="2263" y="542"/>
                  </a:cubicBezTo>
                  <a:cubicBezTo>
                    <a:pt x="2382" y="423"/>
                    <a:pt x="2382" y="209"/>
                    <a:pt x="2263" y="90"/>
                  </a:cubicBezTo>
                  <a:cubicBezTo>
                    <a:pt x="2203" y="30"/>
                    <a:pt x="2120" y="0"/>
                    <a:pt x="2036" y="0"/>
                  </a:cubicBezTo>
                  <a:cubicBezTo>
                    <a:pt x="1953" y="0"/>
                    <a:pt x="1870" y="30"/>
                    <a:pt x="1810" y="90"/>
                  </a:cubicBezTo>
                  <a:cubicBezTo>
                    <a:pt x="1620" y="256"/>
                    <a:pt x="1429" y="352"/>
                    <a:pt x="1191" y="352"/>
                  </a:cubicBezTo>
                  <a:cubicBezTo>
                    <a:pt x="929" y="352"/>
                    <a:pt x="738" y="280"/>
                    <a:pt x="548" y="90"/>
                  </a:cubicBezTo>
                  <a:cubicBezTo>
                    <a:pt x="488" y="30"/>
                    <a:pt x="41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89"/>
            <p:cNvSpPr/>
            <p:nvPr/>
          </p:nvSpPr>
          <p:spPr>
            <a:xfrm>
              <a:off x="4940693" y="3117865"/>
              <a:ext cx="38567" cy="32193"/>
            </a:xfrm>
            <a:custGeom>
              <a:rect b="b" l="l" r="r" t="t"/>
              <a:pathLst>
                <a:path extrusionOk="0" h="995" w="1192">
                  <a:moveTo>
                    <a:pt x="846" y="0"/>
                  </a:moveTo>
                  <a:cubicBezTo>
                    <a:pt x="763" y="0"/>
                    <a:pt x="680" y="30"/>
                    <a:pt x="620" y="89"/>
                  </a:cubicBezTo>
                  <a:cubicBezTo>
                    <a:pt x="430" y="280"/>
                    <a:pt x="239" y="351"/>
                    <a:pt x="1" y="351"/>
                  </a:cubicBezTo>
                  <a:lnTo>
                    <a:pt x="1" y="994"/>
                  </a:lnTo>
                  <a:cubicBezTo>
                    <a:pt x="406" y="971"/>
                    <a:pt x="763" y="804"/>
                    <a:pt x="1073" y="542"/>
                  </a:cubicBezTo>
                  <a:cubicBezTo>
                    <a:pt x="1192" y="423"/>
                    <a:pt x="1192" y="208"/>
                    <a:pt x="1073" y="89"/>
                  </a:cubicBezTo>
                  <a:cubicBezTo>
                    <a:pt x="1013" y="30"/>
                    <a:pt x="930" y="0"/>
                    <a:pt x="84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89"/>
            <p:cNvSpPr/>
            <p:nvPr/>
          </p:nvSpPr>
          <p:spPr>
            <a:xfrm>
              <a:off x="4956903" y="3083763"/>
              <a:ext cx="20837" cy="20837"/>
            </a:xfrm>
            <a:custGeom>
              <a:rect b="b" l="l" r="r" t="t"/>
              <a:pathLst>
                <a:path extrusionOk="0" h="644" w="644">
                  <a:moveTo>
                    <a:pt x="333" y="0"/>
                  </a:moveTo>
                  <a:cubicBezTo>
                    <a:pt x="143" y="0"/>
                    <a:pt x="0" y="143"/>
                    <a:pt x="0" y="310"/>
                  </a:cubicBezTo>
                  <a:cubicBezTo>
                    <a:pt x="0" y="500"/>
                    <a:pt x="143" y="643"/>
                    <a:pt x="333" y="643"/>
                  </a:cubicBezTo>
                  <a:cubicBezTo>
                    <a:pt x="500" y="643"/>
                    <a:pt x="643" y="500"/>
                    <a:pt x="643" y="310"/>
                  </a:cubicBezTo>
                  <a:cubicBezTo>
                    <a:pt x="643" y="143"/>
                    <a:pt x="500" y="0"/>
                    <a:pt x="33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89"/>
            <p:cNvSpPr/>
            <p:nvPr/>
          </p:nvSpPr>
          <p:spPr>
            <a:xfrm>
              <a:off x="4902968" y="3083763"/>
              <a:ext cx="20837" cy="20837"/>
            </a:xfrm>
            <a:custGeom>
              <a:rect b="b" l="l" r="r" t="t"/>
              <a:pathLst>
                <a:path extrusionOk="0" h="644" w="644">
                  <a:moveTo>
                    <a:pt x="310" y="0"/>
                  </a:moveTo>
                  <a:cubicBezTo>
                    <a:pt x="143" y="0"/>
                    <a:pt x="0" y="143"/>
                    <a:pt x="0" y="310"/>
                  </a:cubicBezTo>
                  <a:cubicBezTo>
                    <a:pt x="0" y="500"/>
                    <a:pt x="143" y="643"/>
                    <a:pt x="310" y="643"/>
                  </a:cubicBezTo>
                  <a:cubicBezTo>
                    <a:pt x="500" y="643"/>
                    <a:pt x="643" y="500"/>
                    <a:pt x="643" y="310"/>
                  </a:cubicBezTo>
                  <a:cubicBezTo>
                    <a:pt x="643" y="143"/>
                    <a:pt x="500" y="0"/>
                    <a:pt x="31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89"/>
            <p:cNvSpPr/>
            <p:nvPr/>
          </p:nvSpPr>
          <p:spPr>
            <a:xfrm>
              <a:off x="4933769" y="3301800"/>
              <a:ext cx="30867" cy="40864"/>
            </a:xfrm>
            <a:custGeom>
              <a:rect b="b" l="l" r="r" t="t"/>
              <a:pathLst>
                <a:path extrusionOk="0" h="1263" w="954">
                  <a:moveTo>
                    <a:pt x="1" y="1"/>
                  </a:moveTo>
                  <a:lnTo>
                    <a:pt x="1" y="1263"/>
                  </a:lnTo>
                  <a:lnTo>
                    <a:pt x="334" y="1263"/>
                  </a:lnTo>
                  <a:cubicBezTo>
                    <a:pt x="691" y="1263"/>
                    <a:pt x="953" y="1001"/>
                    <a:pt x="953" y="644"/>
                  </a:cubicBezTo>
                  <a:cubicBezTo>
                    <a:pt x="953" y="263"/>
                    <a:pt x="691" y="1"/>
                    <a:pt x="334"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0" name="Google Shape;20740;p89"/>
          <p:cNvGrpSpPr/>
          <p:nvPr/>
        </p:nvGrpSpPr>
        <p:grpSpPr>
          <a:xfrm>
            <a:off x="5520908" y="3042706"/>
            <a:ext cx="345969" cy="346972"/>
            <a:chOff x="5520908" y="3042706"/>
            <a:chExt cx="345969" cy="346972"/>
          </a:xfrm>
        </p:grpSpPr>
        <p:grpSp>
          <p:nvGrpSpPr>
            <p:cNvPr id="20741" name="Google Shape;20741;p89"/>
            <p:cNvGrpSpPr/>
            <p:nvPr/>
          </p:nvGrpSpPr>
          <p:grpSpPr>
            <a:xfrm>
              <a:off x="5805985" y="3079913"/>
              <a:ext cx="60892" cy="82472"/>
              <a:chOff x="5805985" y="3079913"/>
              <a:chExt cx="60892" cy="82472"/>
            </a:xfrm>
          </p:grpSpPr>
          <p:sp>
            <p:nvSpPr>
              <p:cNvPr id="20742" name="Google Shape;20742;p89"/>
              <p:cNvSpPr/>
              <p:nvPr/>
            </p:nvSpPr>
            <p:spPr>
              <a:xfrm>
                <a:off x="5805985" y="3079913"/>
                <a:ext cx="60892" cy="81696"/>
              </a:xfrm>
              <a:custGeom>
                <a:rect b="b" l="l" r="r" t="t"/>
                <a:pathLst>
                  <a:path extrusionOk="0" h="2525" w="1882">
                    <a:moveTo>
                      <a:pt x="644" y="0"/>
                    </a:moveTo>
                    <a:cubicBezTo>
                      <a:pt x="477" y="0"/>
                      <a:pt x="358" y="24"/>
                      <a:pt x="215" y="72"/>
                    </a:cubicBezTo>
                    <a:cubicBezTo>
                      <a:pt x="96" y="143"/>
                      <a:pt x="1" y="262"/>
                      <a:pt x="1" y="381"/>
                    </a:cubicBezTo>
                    <a:lnTo>
                      <a:pt x="1" y="2144"/>
                    </a:lnTo>
                    <a:cubicBezTo>
                      <a:pt x="1" y="2286"/>
                      <a:pt x="96" y="2405"/>
                      <a:pt x="215" y="2429"/>
                    </a:cubicBezTo>
                    <a:cubicBezTo>
                      <a:pt x="358" y="2501"/>
                      <a:pt x="477" y="2525"/>
                      <a:pt x="644" y="2525"/>
                    </a:cubicBezTo>
                    <a:cubicBezTo>
                      <a:pt x="1310" y="2525"/>
                      <a:pt x="1882" y="1953"/>
                      <a:pt x="1882" y="1239"/>
                    </a:cubicBezTo>
                    <a:cubicBezTo>
                      <a:pt x="1882" y="548"/>
                      <a:pt x="1310" y="0"/>
                      <a:pt x="64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89"/>
              <p:cNvSpPr/>
              <p:nvPr/>
            </p:nvSpPr>
            <p:spPr>
              <a:xfrm>
                <a:off x="5805985" y="3122298"/>
                <a:ext cx="60892" cy="40088"/>
              </a:xfrm>
              <a:custGeom>
                <a:rect b="b" l="l" r="r" t="t"/>
                <a:pathLst>
                  <a:path extrusionOk="0" h="1239" w="1882">
                    <a:moveTo>
                      <a:pt x="1" y="0"/>
                    </a:moveTo>
                    <a:lnTo>
                      <a:pt x="1" y="857"/>
                    </a:lnTo>
                    <a:cubicBezTo>
                      <a:pt x="1" y="976"/>
                      <a:pt x="96" y="1095"/>
                      <a:pt x="215" y="1143"/>
                    </a:cubicBezTo>
                    <a:cubicBezTo>
                      <a:pt x="358" y="1215"/>
                      <a:pt x="477" y="1238"/>
                      <a:pt x="644" y="1238"/>
                    </a:cubicBezTo>
                    <a:cubicBezTo>
                      <a:pt x="1310" y="1238"/>
                      <a:pt x="1882" y="667"/>
                      <a:pt x="18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4" name="Google Shape;20744;p89"/>
            <p:cNvGrpSpPr/>
            <p:nvPr/>
          </p:nvGrpSpPr>
          <p:grpSpPr>
            <a:xfrm>
              <a:off x="5520908" y="3042706"/>
              <a:ext cx="306691" cy="346972"/>
              <a:chOff x="5520908" y="3042706"/>
              <a:chExt cx="306691" cy="346972"/>
            </a:xfrm>
          </p:grpSpPr>
          <p:sp>
            <p:nvSpPr>
              <p:cNvPr id="20745" name="Google Shape;20745;p89"/>
              <p:cNvSpPr/>
              <p:nvPr/>
            </p:nvSpPr>
            <p:spPr>
              <a:xfrm>
                <a:off x="5712771" y="3042706"/>
                <a:ext cx="114828" cy="156663"/>
              </a:xfrm>
              <a:custGeom>
                <a:rect b="b" l="l" r="r" t="t"/>
                <a:pathLst>
                  <a:path extrusionOk="0" h="4842" w="3549">
                    <a:moveTo>
                      <a:pt x="3234" y="1"/>
                    </a:moveTo>
                    <a:cubicBezTo>
                      <a:pt x="3151" y="1"/>
                      <a:pt x="3059" y="44"/>
                      <a:pt x="3001" y="102"/>
                    </a:cubicBezTo>
                    <a:lnTo>
                      <a:pt x="2953" y="150"/>
                    </a:lnTo>
                    <a:cubicBezTo>
                      <a:pt x="2262" y="864"/>
                      <a:pt x="1310" y="1246"/>
                      <a:pt x="333" y="1246"/>
                    </a:cubicBezTo>
                    <a:cubicBezTo>
                      <a:pt x="143" y="1246"/>
                      <a:pt x="0" y="1412"/>
                      <a:pt x="0" y="1579"/>
                    </a:cubicBezTo>
                    <a:lnTo>
                      <a:pt x="0" y="3246"/>
                    </a:lnTo>
                    <a:cubicBezTo>
                      <a:pt x="0" y="3436"/>
                      <a:pt x="119" y="3579"/>
                      <a:pt x="310" y="3579"/>
                    </a:cubicBezTo>
                    <a:cubicBezTo>
                      <a:pt x="1286" y="3603"/>
                      <a:pt x="2239" y="3960"/>
                      <a:pt x="2929" y="4651"/>
                    </a:cubicBezTo>
                    <a:lnTo>
                      <a:pt x="3001" y="4746"/>
                    </a:lnTo>
                    <a:cubicBezTo>
                      <a:pt x="3072" y="4794"/>
                      <a:pt x="3120" y="4841"/>
                      <a:pt x="3215" y="4841"/>
                    </a:cubicBezTo>
                    <a:cubicBezTo>
                      <a:pt x="3239" y="4841"/>
                      <a:pt x="3263" y="4794"/>
                      <a:pt x="3334" y="4770"/>
                    </a:cubicBezTo>
                    <a:cubicBezTo>
                      <a:pt x="3453" y="4699"/>
                      <a:pt x="3548" y="4580"/>
                      <a:pt x="3548" y="4460"/>
                    </a:cubicBezTo>
                    <a:lnTo>
                      <a:pt x="3548" y="293"/>
                    </a:lnTo>
                    <a:cubicBezTo>
                      <a:pt x="3548" y="150"/>
                      <a:pt x="3429" y="31"/>
                      <a:pt x="3286" y="7"/>
                    </a:cubicBezTo>
                    <a:cubicBezTo>
                      <a:pt x="3270" y="3"/>
                      <a:pt x="3252" y="1"/>
                      <a:pt x="32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46" name="Google Shape;20746;p89"/>
              <p:cNvGrpSpPr/>
              <p:nvPr/>
            </p:nvGrpSpPr>
            <p:grpSpPr>
              <a:xfrm>
                <a:off x="5520908" y="3084540"/>
                <a:ext cx="305914" cy="305138"/>
                <a:chOff x="5520908" y="3084540"/>
                <a:chExt cx="305914" cy="305138"/>
              </a:xfrm>
            </p:grpSpPr>
            <p:sp>
              <p:nvSpPr>
                <p:cNvPr id="20747" name="Google Shape;20747;p89"/>
                <p:cNvSpPr/>
                <p:nvPr/>
              </p:nvSpPr>
              <p:spPr>
                <a:xfrm>
                  <a:off x="5520908" y="3199333"/>
                  <a:ext cx="207298" cy="190344"/>
                </a:xfrm>
                <a:custGeom>
                  <a:rect b="b" l="l" r="r" t="t"/>
                  <a:pathLst>
                    <a:path extrusionOk="0" h="5883" w="6407">
                      <a:moveTo>
                        <a:pt x="5120" y="0"/>
                      </a:moveTo>
                      <a:lnTo>
                        <a:pt x="5120" y="24"/>
                      </a:lnTo>
                      <a:lnTo>
                        <a:pt x="5120" y="1906"/>
                      </a:lnTo>
                      <a:lnTo>
                        <a:pt x="2429" y="1906"/>
                      </a:lnTo>
                      <a:cubicBezTo>
                        <a:pt x="1072" y="1906"/>
                        <a:pt x="0" y="2977"/>
                        <a:pt x="0" y="4311"/>
                      </a:cubicBezTo>
                      <a:lnTo>
                        <a:pt x="0" y="5549"/>
                      </a:lnTo>
                      <a:cubicBezTo>
                        <a:pt x="0" y="5740"/>
                        <a:pt x="167" y="5883"/>
                        <a:pt x="334" y="5883"/>
                      </a:cubicBezTo>
                      <a:lnTo>
                        <a:pt x="4501" y="5883"/>
                      </a:lnTo>
                      <a:cubicBezTo>
                        <a:pt x="4692" y="5883"/>
                        <a:pt x="4835" y="5740"/>
                        <a:pt x="4835" y="5549"/>
                      </a:cubicBezTo>
                      <a:lnTo>
                        <a:pt x="4835" y="4311"/>
                      </a:lnTo>
                      <a:cubicBezTo>
                        <a:pt x="4835" y="3882"/>
                        <a:pt x="4716" y="3501"/>
                        <a:pt x="4525" y="3144"/>
                      </a:cubicBezTo>
                      <a:lnTo>
                        <a:pt x="5454" y="3144"/>
                      </a:lnTo>
                      <a:cubicBezTo>
                        <a:pt x="5954" y="3144"/>
                        <a:pt x="6406" y="2739"/>
                        <a:pt x="6406" y="2191"/>
                      </a:cubicBezTo>
                      <a:lnTo>
                        <a:pt x="6406"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89"/>
                <p:cNvSpPr/>
                <p:nvPr/>
              </p:nvSpPr>
              <p:spPr>
                <a:xfrm>
                  <a:off x="5599498" y="3199333"/>
                  <a:ext cx="128708" cy="190344"/>
                </a:xfrm>
                <a:custGeom>
                  <a:rect b="b" l="l" r="r" t="t"/>
                  <a:pathLst>
                    <a:path extrusionOk="0" h="5883" w="3978">
                      <a:moveTo>
                        <a:pt x="2739" y="0"/>
                      </a:moveTo>
                      <a:lnTo>
                        <a:pt x="2739" y="1858"/>
                      </a:lnTo>
                      <a:lnTo>
                        <a:pt x="0" y="1858"/>
                      </a:lnTo>
                      <a:lnTo>
                        <a:pt x="0" y="5835"/>
                      </a:lnTo>
                      <a:lnTo>
                        <a:pt x="2072" y="5835"/>
                      </a:lnTo>
                      <a:lnTo>
                        <a:pt x="2072" y="5883"/>
                      </a:lnTo>
                      <a:cubicBezTo>
                        <a:pt x="2263" y="5883"/>
                        <a:pt x="2406" y="5740"/>
                        <a:pt x="2406" y="5549"/>
                      </a:cubicBezTo>
                      <a:lnTo>
                        <a:pt x="2406" y="4311"/>
                      </a:lnTo>
                      <a:cubicBezTo>
                        <a:pt x="2406" y="3882"/>
                        <a:pt x="2287" y="3501"/>
                        <a:pt x="2096" y="3144"/>
                      </a:cubicBezTo>
                      <a:lnTo>
                        <a:pt x="3025" y="3144"/>
                      </a:lnTo>
                      <a:cubicBezTo>
                        <a:pt x="3525" y="3144"/>
                        <a:pt x="3977" y="2739"/>
                        <a:pt x="3977" y="2191"/>
                      </a:cubicBezTo>
                      <a:lnTo>
                        <a:pt x="3977"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89"/>
                <p:cNvSpPr/>
                <p:nvPr/>
              </p:nvSpPr>
              <p:spPr>
                <a:xfrm>
                  <a:off x="5696561" y="3136145"/>
                  <a:ext cx="20837" cy="63998"/>
                </a:xfrm>
                <a:custGeom>
                  <a:rect b="b" l="l" r="r" t="t"/>
                  <a:pathLst>
                    <a:path extrusionOk="0" h="1978" w="644">
                      <a:moveTo>
                        <a:pt x="334" y="1"/>
                      </a:moveTo>
                      <a:cubicBezTo>
                        <a:pt x="144" y="1"/>
                        <a:pt x="1" y="167"/>
                        <a:pt x="1" y="334"/>
                      </a:cubicBezTo>
                      <a:lnTo>
                        <a:pt x="1" y="1644"/>
                      </a:lnTo>
                      <a:cubicBezTo>
                        <a:pt x="1" y="1834"/>
                        <a:pt x="144" y="1977"/>
                        <a:pt x="334" y="1977"/>
                      </a:cubicBezTo>
                      <a:cubicBezTo>
                        <a:pt x="501" y="1977"/>
                        <a:pt x="620" y="1834"/>
                        <a:pt x="644" y="1644"/>
                      </a:cubicBezTo>
                      <a:lnTo>
                        <a:pt x="644" y="334"/>
                      </a:lnTo>
                      <a:cubicBezTo>
                        <a:pt x="644" y="167"/>
                        <a:pt x="50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89"/>
                <p:cNvSpPr/>
                <p:nvPr/>
              </p:nvSpPr>
              <p:spPr>
                <a:xfrm>
                  <a:off x="5711995" y="3120745"/>
                  <a:ext cx="114828" cy="78623"/>
                </a:xfrm>
                <a:custGeom>
                  <a:rect b="b" l="l" r="r" t="t"/>
                  <a:pathLst>
                    <a:path extrusionOk="0" h="2430" w="3549">
                      <a:moveTo>
                        <a:pt x="0" y="0"/>
                      </a:moveTo>
                      <a:lnTo>
                        <a:pt x="0" y="834"/>
                      </a:lnTo>
                      <a:cubicBezTo>
                        <a:pt x="0" y="1024"/>
                        <a:pt x="143" y="1167"/>
                        <a:pt x="334" y="1167"/>
                      </a:cubicBezTo>
                      <a:cubicBezTo>
                        <a:pt x="1310" y="1167"/>
                        <a:pt x="2263" y="1548"/>
                        <a:pt x="2953" y="2263"/>
                      </a:cubicBezTo>
                      <a:lnTo>
                        <a:pt x="3001" y="2334"/>
                      </a:lnTo>
                      <a:cubicBezTo>
                        <a:pt x="3072" y="2382"/>
                        <a:pt x="3144" y="2429"/>
                        <a:pt x="3215" y="2429"/>
                      </a:cubicBezTo>
                      <a:cubicBezTo>
                        <a:pt x="3263" y="2429"/>
                        <a:pt x="3358" y="2382"/>
                        <a:pt x="3430" y="2358"/>
                      </a:cubicBezTo>
                      <a:cubicBezTo>
                        <a:pt x="3501" y="2310"/>
                        <a:pt x="3549" y="2215"/>
                        <a:pt x="3549" y="2120"/>
                      </a:cubicBezTo>
                      <a:lnTo>
                        <a:pt x="3549" y="48"/>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89"/>
                <p:cNvSpPr/>
                <p:nvPr/>
              </p:nvSpPr>
              <p:spPr>
                <a:xfrm>
                  <a:off x="5654953" y="3084540"/>
                  <a:ext cx="66328" cy="73996"/>
                </a:xfrm>
                <a:custGeom>
                  <a:rect b="b" l="l" r="r" t="t"/>
                  <a:pathLst>
                    <a:path extrusionOk="0" h="2287" w="2050">
                      <a:moveTo>
                        <a:pt x="1192" y="0"/>
                      </a:moveTo>
                      <a:cubicBezTo>
                        <a:pt x="549" y="0"/>
                        <a:pt x="1" y="524"/>
                        <a:pt x="25" y="1191"/>
                      </a:cubicBezTo>
                      <a:cubicBezTo>
                        <a:pt x="72" y="1810"/>
                        <a:pt x="573" y="2286"/>
                        <a:pt x="1192" y="2286"/>
                      </a:cubicBezTo>
                      <a:lnTo>
                        <a:pt x="2049" y="2286"/>
                      </a:lnTo>
                      <a:lnTo>
                        <a:pt x="2049"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89"/>
                <p:cNvSpPr/>
                <p:nvPr/>
              </p:nvSpPr>
              <p:spPr>
                <a:xfrm>
                  <a:off x="5655730" y="3120745"/>
                  <a:ext cx="65551" cy="37791"/>
                </a:xfrm>
                <a:custGeom>
                  <a:rect b="b" l="l" r="r" t="t"/>
                  <a:pathLst>
                    <a:path extrusionOk="0" h="1168" w="2026">
                      <a:moveTo>
                        <a:pt x="1" y="0"/>
                      </a:moveTo>
                      <a:cubicBezTo>
                        <a:pt x="1" y="667"/>
                        <a:pt x="549" y="1167"/>
                        <a:pt x="1168" y="1167"/>
                      </a:cubicBezTo>
                      <a:lnTo>
                        <a:pt x="2025" y="1167"/>
                      </a:lnTo>
                      <a:lnTo>
                        <a:pt x="20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89"/>
                <p:cNvSpPr/>
                <p:nvPr/>
              </p:nvSpPr>
              <p:spPr>
                <a:xfrm>
                  <a:off x="5547860" y="3178529"/>
                  <a:ext cx="102533" cy="102501"/>
                </a:xfrm>
                <a:custGeom>
                  <a:rect b="b" l="l" r="r" t="t"/>
                  <a:pathLst>
                    <a:path extrusionOk="0" h="3168" w="3169">
                      <a:moveTo>
                        <a:pt x="1596" y="0"/>
                      </a:moveTo>
                      <a:cubicBezTo>
                        <a:pt x="715" y="0"/>
                        <a:pt x="1" y="715"/>
                        <a:pt x="1" y="1596"/>
                      </a:cubicBezTo>
                      <a:cubicBezTo>
                        <a:pt x="1" y="2453"/>
                        <a:pt x="715" y="3168"/>
                        <a:pt x="1596" y="3168"/>
                      </a:cubicBezTo>
                      <a:cubicBezTo>
                        <a:pt x="2454" y="3168"/>
                        <a:pt x="3144" y="2477"/>
                        <a:pt x="3168" y="1596"/>
                      </a:cubicBezTo>
                      <a:cubicBezTo>
                        <a:pt x="3168" y="715"/>
                        <a:pt x="2454" y="0"/>
                        <a:pt x="1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89"/>
                <p:cNvSpPr/>
                <p:nvPr/>
              </p:nvSpPr>
              <p:spPr>
                <a:xfrm>
                  <a:off x="5597945" y="3180082"/>
                  <a:ext cx="51671" cy="100948"/>
                </a:xfrm>
                <a:custGeom>
                  <a:rect b="b" l="l" r="r" t="t"/>
                  <a:pathLst>
                    <a:path extrusionOk="0" h="3120" w="1597">
                      <a:moveTo>
                        <a:pt x="1" y="0"/>
                      </a:moveTo>
                      <a:lnTo>
                        <a:pt x="1" y="3120"/>
                      </a:lnTo>
                      <a:cubicBezTo>
                        <a:pt x="906" y="3120"/>
                        <a:pt x="1596" y="2429"/>
                        <a:pt x="1596" y="1572"/>
                      </a:cubicBezTo>
                      <a:cubicBezTo>
                        <a:pt x="1596" y="715"/>
                        <a:pt x="882"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89"/>
                <p:cNvSpPr/>
                <p:nvPr/>
              </p:nvSpPr>
              <p:spPr>
                <a:xfrm>
                  <a:off x="5686564" y="3179921"/>
                  <a:ext cx="40864" cy="29475"/>
                </a:xfrm>
                <a:custGeom>
                  <a:rect b="b" l="l" r="r" t="t"/>
                  <a:pathLst>
                    <a:path extrusionOk="0" h="911" w="1263">
                      <a:moveTo>
                        <a:pt x="649" y="0"/>
                      </a:moveTo>
                      <a:cubicBezTo>
                        <a:pt x="624" y="0"/>
                        <a:pt x="598" y="2"/>
                        <a:pt x="572" y="5"/>
                      </a:cubicBezTo>
                      <a:cubicBezTo>
                        <a:pt x="239" y="29"/>
                        <a:pt x="0" y="291"/>
                        <a:pt x="0" y="624"/>
                      </a:cubicBezTo>
                      <a:lnTo>
                        <a:pt x="0" y="910"/>
                      </a:lnTo>
                      <a:lnTo>
                        <a:pt x="1263" y="910"/>
                      </a:lnTo>
                      <a:lnTo>
                        <a:pt x="1263" y="624"/>
                      </a:lnTo>
                      <a:cubicBezTo>
                        <a:pt x="1263" y="292"/>
                        <a:pt x="994" y="0"/>
                        <a:pt x="64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0756" name="Google Shape;20756;p89"/>
          <p:cNvGrpSpPr/>
          <p:nvPr/>
        </p:nvGrpSpPr>
        <p:grpSpPr>
          <a:xfrm>
            <a:off x="6269820" y="3042932"/>
            <a:ext cx="344449" cy="346744"/>
            <a:chOff x="6269820" y="3042932"/>
            <a:chExt cx="344449" cy="346744"/>
          </a:xfrm>
        </p:grpSpPr>
        <p:sp>
          <p:nvSpPr>
            <p:cNvPr id="20757" name="Google Shape;20757;p89"/>
            <p:cNvSpPr/>
            <p:nvPr/>
          </p:nvSpPr>
          <p:spPr>
            <a:xfrm>
              <a:off x="6498665" y="3104567"/>
              <a:ext cx="115604" cy="81696"/>
            </a:xfrm>
            <a:custGeom>
              <a:rect b="b" l="l" r="r" t="t"/>
              <a:pathLst>
                <a:path extrusionOk="0" h="2525" w="3573">
                  <a:moveTo>
                    <a:pt x="1787" y="0"/>
                  </a:moveTo>
                  <a:cubicBezTo>
                    <a:pt x="811" y="0"/>
                    <a:pt x="1" y="810"/>
                    <a:pt x="1" y="1786"/>
                  </a:cubicBezTo>
                  <a:lnTo>
                    <a:pt x="1" y="2525"/>
                  </a:lnTo>
                  <a:lnTo>
                    <a:pt x="3240" y="2525"/>
                  </a:lnTo>
                  <a:cubicBezTo>
                    <a:pt x="3430" y="2525"/>
                    <a:pt x="3573" y="2382"/>
                    <a:pt x="3573" y="2215"/>
                  </a:cubicBezTo>
                  <a:lnTo>
                    <a:pt x="3573" y="1786"/>
                  </a:lnTo>
                  <a:cubicBezTo>
                    <a:pt x="3573" y="762"/>
                    <a:pt x="2763" y="0"/>
                    <a:pt x="1787"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89"/>
            <p:cNvSpPr/>
            <p:nvPr/>
          </p:nvSpPr>
          <p:spPr>
            <a:xfrm>
              <a:off x="6556450" y="3104567"/>
              <a:ext cx="57818" cy="80920"/>
            </a:xfrm>
            <a:custGeom>
              <a:rect b="b" l="l" r="r" t="t"/>
              <a:pathLst>
                <a:path extrusionOk="0" h="2501" w="1787">
                  <a:moveTo>
                    <a:pt x="1" y="0"/>
                  </a:moveTo>
                  <a:lnTo>
                    <a:pt x="1" y="2501"/>
                  </a:lnTo>
                  <a:lnTo>
                    <a:pt x="1454" y="2501"/>
                  </a:lnTo>
                  <a:cubicBezTo>
                    <a:pt x="1644" y="2501"/>
                    <a:pt x="1787" y="2358"/>
                    <a:pt x="1787" y="2167"/>
                  </a:cubicBezTo>
                  <a:lnTo>
                    <a:pt x="1787" y="1763"/>
                  </a:lnTo>
                  <a:cubicBezTo>
                    <a:pt x="1787" y="762"/>
                    <a:pt x="977" y="0"/>
                    <a:pt x="1"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89"/>
            <p:cNvSpPr/>
            <p:nvPr/>
          </p:nvSpPr>
          <p:spPr>
            <a:xfrm>
              <a:off x="6269820" y="3103791"/>
              <a:ext cx="115637" cy="81696"/>
            </a:xfrm>
            <a:custGeom>
              <a:rect b="b" l="l" r="r" t="t"/>
              <a:pathLst>
                <a:path extrusionOk="0" h="2525" w="3574">
                  <a:moveTo>
                    <a:pt x="1787" y="0"/>
                  </a:moveTo>
                  <a:cubicBezTo>
                    <a:pt x="787" y="24"/>
                    <a:pt x="1" y="786"/>
                    <a:pt x="1" y="1787"/>
                  </a:cubicBezTo>
                  <a:lnTo>
                    <a:pt x="1" y="2191"/>
                  </a:lnTo>
                  <a:cubicBezTo>
                    <a:pt x="1" y="2382"/>
                    <a:pt x="144" y="2525"/>
                    <a:pt x="311" y="2525"/>
                  </a:cubicBezTo>
                  <a:lnTo>
                    <a:pt x="3573" y="2525"/>
                  </a:lnTo>
                  <a:lnTo>
                    <a:pt x="3573" y="1787"/>
                  </a:lnTo>
                  <a:cubicBezTo>
                    <a:pt x="3573" y="786"/>
                    <a:pt x="2763" y="0"/>
                    <a:pt x="1787"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89"/>
            <p:cNvSpPr/>
            <p:nvPr/>
          </p:nvSpPr>
          <p:spPr>
            <a:xfrm>
              <a:off x="6383870" y="3103791"/>
              <a:ext cx="114828" cy="81696"/>
            </a:xfrm>
            <a:custGeom>
              <a:rect b="b" l="l" r="r" t="t"/>
              <a:pathLst>
                <a:path extrusionOk="0" h="2525" w="3549">
                  <a:moveTo>
                    <a:pt x="1763" y="0"/>
                  </a:moveTo>
                  <a:cubicBezTo>
                    <a:pt x="786" y="0"/>
                    <a:pt x="0" y="786"/>
                    <a:pt x="0" y="1787"/>
                  </a:cubicBezTo>
                  <a:lnTo>
                    <a:pt x="0" y="2525"/>
                  </a:lnTo>
                  <a:lnTo>
                    <a:pt x="3549" y="2525"/>
                  </a:lnTo>
                  <a:lnTo>
                    <a:pt x="3549" y="1787"/>
                  </a:lnTo>
                  <a:cubicBezTo>
                    <a:pt x="3549" y="786"/>
                    <a:pt x="2739" y="0"/>
                    <a:pt x="176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89"/>
            <p:cNvSpPr/>
            <p:nvPr/>
          </p:nvSpPr>
          <p:spPr>
            <a:xfrm>
              <a:off x="6327638" y="3104567"/>
              <a:ext cx="57818" cy="80920"/>
            </a:xfrm>
            <a:custGeom>
              <a:rect b="b" l="l" r="r" t="t"/>
              <a:pathLst>
                <a:path extrusionOk="0" h="2501" w="1787">
                  <a:moveTo>
                    <a:pt x="0" y="0"/>
                  </a:moveTo>
                  <a:lnTo>
                    <a:pt x="0" y="2501"/>
                  </a:lnTo>
                  <a:lnTo>
                    <a:pt x="1786" y="2501"/>
                  </a:lnTo>
                  <a:lnTo>
                    <a:pt x="1786" y="1763"/>
                  </a:lnTo>
                  <a:cubicBezTo>
                    <a:pt x="1738" y="762"/>
                    <a:pt x="976" y="0"/>
                    <a:pt x="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89"/>
            <p:cNvSpPr/>
            <p:nvPr/>
          </p:nvSpPr>
          <p:spPr>
            <a:xfrm>
              <a:off x="6441656" y="3104567"/>
              <a:ext cx="57818" cy="80920"/>
            </a:xfrm>
            <a:custGeom>
              <a:rect b="b" l="l" r="r" t="t"/>
              <a:pathLst>
                <a:path extrusionOk="0" h="2501" w="1787">
                  <a:moveTo>
                    <a:pt x="1" y="0"/>
                  </a:moveTo>
                  <a:lnTo>
                    <a:pt x="1" y="2501"/>
                  </a:lnTo>
                  <a:lnTo>
                    <a:pt x="1787" y="2501"/>
                  </a:lnTo>
                  <a:lnTo>
                    <a:pt x="1787" y="1763"/>
                  </a:lnTo>
                  <a:cubicBezTo>
                    <a:pt x="1787" y="762"/>
                    <a:pt x="1001"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89"/>
            <p:cNvSpPr/>
            <p:nvPr/>
          </p:nvSpPr>
          <p:spPr>
            <a:xfrm>
              <a:off x="6518724" y="3042932"/>
              <a:ext cx="75517" cy="75517"/>
            </a:xfrm>
            <a:custGeom>
              <a:rect b="b" l="l" r="r" t="t"/>
              <a:pathLst>
                <a:path extrusionOk="0" h="2334" w="2334">
                  <a:moveTo>
                    <a:pt x="1167" y="0"/>
                  </a:moveTo>
                  <a:cubicBezTo>
                    <a:pt x="524" y="0"/>
                    <a:pt x="0" y="548"/>
                    <a:pt x="0" y="1167"/>
                  </a:cubicBezTo>
                  <a:cubicBezTo>
                    <a:pt x="0" y="1810"/>
                    <a:pt x="548" y="2334"/>
                    <a:pt x="1167" y="2334"/>
                  </a:cubicBezTo>
                  <a:cubicBezTo>
                    <a:pt x="1834" y="2334"/>
                    <a:pt x="2334" y="1786"/>
                    <a:pt x="2334" y="1167"/>
                  </a:cubicBezTo>
                  <a:cubicBezTo>
                    <a:pt x="2334"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89"/>
            <p:cNvSpPr/>
            <p:nvPr/>
          </p:nvSpPr>
          <p:spPr>
            <a:xfrm>
              <a:off x="6556450" y="3042932"/>
              <a:ext cx="37791" cy="74093"/>
            </a:xfrm>
            <a:custGeom>
              <a:rect b="b" l="l" r="r" t="t"/>
              <a:pathLst>
                <a:path extrusionOk="0" h="2290" w="1168">
                  <a:moveTo>
                    <a:pt x="1" y="0"/>
                  </a:moveTo>
                  <a:lnTo>
                    <a:pt x="1" y="2286"/>
                  </a:lnTo>
                  <a:cubicBezTo>
                    <a:pt x="28" y="2288"/>
                    <a:pt x="55" y="2289"/>
                    <a:pt x="82" y="2289"/>
                  </a:cubicBezTo>
                  <a:cubicBezTo>
                    <a:pt x="708" y="2289"/>
                    <a:pt x="1168" y="1761"/>
                    <a:pt x="1168" y="1167"/>
                  </a:cubicBezTo>
                  <a:cubicBezTo>
                    <a:pt x="1168"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89"/>
            <p:cNvSpPr/>
            <p:nvPr/>
          </p:nvSpPr>
          <p:spPr>
            <a:xfrm>
              <a:off x="6404674" y="3042932"/>
              <a:ext cx="74772" cy="75517"/>
            </a:xfrm>
            <a:custGeom>
              <a:rect b="b" l="l" r="r" t="t"/>
              <a:pathLst>
                <a:path extrusionOk="0" h="2334" w="2311">
                  <a:moveTo>
                    <a:pt x="1144" y="0"/>
                  </a:moveTo>
                  <a:cubicBezTo>
                    <a:pt x="501" y="0"/>
                    <a:pt x="0" y="548"/>
                    <a:pt x="0" y="1167"/>
                  </a:cubicBezTo>
                  <a:cubicBezTo>
                    <a:pt x="0" y="1810"/>
                    <a:pt x="524" y="2334"/>
                    <a:pt x="1144" y="2334"/>
                  </a:cubicBezTo>
                  <a:cubicBezTo>
                    <a:pt x="1787" y="2334"/>
                    <a:pt x="2310" y="1786"/>
                    <a:pt x="2310" y="1167"/>
                  </a:cubicBezTo>
                  <a:cubicBezTo>
                    <a:pt x="2310" y="500"/>
                    <a:pt x="1810" y="0"/>
                    <a:pt x="1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89"/>
            <p:cNvSpPr/>
            <p:nvPr/>
          </p:nvSpPr>
          <p:spPr>
            <a:xfrm>
              <a:off x="6441656" y="3042932"/>
              <a:ext cx="37791" cy="74093"/>
            </a:xfrm>
            <a:custGeom>
              <a:rect b="b" l="l" r="r" t="t"/>
              <a:pathLst>
                <a:path extrusionOk="0" h="2290" w="1168">
                  <a:moveTo>
                    <a:pt x="1" y="0"/>
                  </a:moveTo>
                  <a:lnTo>
                    <a:pt x="1" y="2286"/>
                  </a:lnTo>
                  <a:cubicBezTo>
                    <a:pt x="27" y="2288"/>
                    <a:pt x="53" y="2289"/>
                    <a:pt x="79" y="2289"/>
                  </a:cubicBezTo>
                  <a:cubicBezTo>
                    <a:pt x="685" y="2289"/>
                    <a:pt x="1167" y="1761"/>
                    <a:pt x="1167" y="1167"/>
                  </a:cubicBezTo>
                  <a:cubicBezTo>
                    <a:pt x="1167" y="548"/>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89"/>
            <p:cNvSpPr/>
            <p:nvPr/>
          </p:nvSpPr>
          <p:spPr>
            <a:xfrm>
              <a:off x="6289880"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89"/>
            <p:cNvSpPr/>
            <p:nvPr/>
          </p:nvSpPr>
          <p:spPr>
            <a:xfrm>
              <a:off x="6326085" y="3042932"/>
              <a:ext cx="37791" cy="74093"/>
            </a:xfrm>
            <a:custGeom>
              <a:rect b="b" l="l" r="r" t="t"/>
              <a:pathLst>
                <a:path extrusionOk="0" h="2290" w="1168">
                  <a:moveTo>
                    <a:pt x="0" y="0"/>
                  </a:moveTo>
                  <a:lnTo>
                    <a:pt x="0" y="2286"/>
                  </a:lnTo>
                  <a:cubicBezTo>
                    <a:pt x="28" y="2288"/>
                    <a:pt x="54" y="2289"/>
                    <a:pt x="81" y="2289"/>
                  </a:cubicBezTo>
                  <a:cubicBezTo>
                    <a:pt x="707" y="2289"/>
                    <a:pt x="1167" y="1761"/>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89"/>
            <p:cNvSpPr/>
            <p:nvPr/>
          </p:nvSpPr>
          <p:spPr>
            <a:xfrm>
              <a:off x="6363843" y="3287176"/>
              <a:ext cx="156436" cy="102501"/>
            </a:xfrm>
            <a:custGeom>
              <a:rect b="b" l="l" r="r" t="t"/>
              <a:pathLst>
                <a:path extrusionOk="0" h="3168" w="4835">
                  <a:moveTo>
                    <a:pt x="2406" y="0"/>
                  </a:moveTo>
                  <a:cubicBezTo>
                    <a:pt x="1072" y="0"/>
                    <a:pt x="0" y="1096"/>
                    <a:pt x="0" y="2429"/>
                  </a:cubicBezTo>
                  <a:lnTo>
                    <a:pt x="0" y="2834"/>
                  </a:lnTo>
                  <a:cubicBezTo>
                    <a:pt x="0" y="3025"/>
                    <a:pt x="143" y="3168"/>
                    <a:pt x="334" y="3168"/>
                  </a:cubicBezTo>
                  <a:lnTo>
                    <a:pt x="4501" y="3168"/>
                  </a:lnTo>
                  <a:cubicBezTo>
                    <a:pt x="4668" y="3168"/>
                    <a:pt x="4835" y="3025"/>
                    <a:pt x="4835" y="2834"/>
                  </a:cubicBezTo>
                  <a:lnTo>
                    <a:pt x="4835" y="2429"/>
                  </a:lnTo>
                  <a:cubicBezTo>
                    <a:pt x="4835" y="1096"/>
                    <a:pt x="3763" y="0"/>
                    <a:pt x="240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89"/>
            <p:cNvSpPr/>
            <p:nvPr/>
          </p:nvSpPr>
          <p:spPr>
            <a:xfrm>
              <a:off x="6441656" y="3287176"/>
              <a:ext cx="78623" cy="102501"/>
            </a:xfrm>
            <a:custGeom>
              <a:rect b="b" l="l" r="r" t="t"/>
              <a:pathLst>
                <a:path extrusionOk="0" h="3168" w="2430">
                  <a:moveTo>
                    <a:pt x="1" y="0"/>
                  </a:moveTo>
                  <a:lnTo>
                    <a:pt x="1" y="3144"/>
                  </a:lnTo>
                  <a:lnTo>
                    <a:pt x="2096" y="3144"/>
                  </a:lnTo>
                  <a:lnTo>
                    <a:pt x="2096" y="3168"/>
                  </a:lnTo>
                  <a:cubicBezTo>
                    <a:pt x="2263" y="3168"/>
                    <a:pt x="2430" y="3025"/>
                    <a:pt x="2430" y="2834"/>
                  </a:cubicBezTo>
                  <a:lnTo>
                    <a:pt x="2430" y="2429"/>
                  </a:lnTo>
                  <a:cubicBezTo>
                    <a:pt x="2430" y="1096"/>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89"/>
            <p:cNvSpPr/>
            <p:nvPr/>
          </p:nvSpPr>
          <p:spPr>
            <a:xfrm>
              <a:off x="6390794" y="3207034"/>
              <a:ext cx="102533" cy="101756"/>
            </a:xfrm>
            <a:custGeom>
              <a:rect b="b" l="l" r="r" t="t"/>
              <a:pathLst>
                <a:path extrusionOk="0" h="3145" w="3169">
                  <a:moveTo>
                    <a:pt x="1573" y="1"/>
                  </a:moveTo>
                  <a:cubicBezTo>
                    <a:pt x="715" y="1"/>
                    <a:pt x="1" y="691"/>
                    <a:pt x="1" y="1572"/>
                  </a:cubicBezTo>
                  <a:cubicBezTo>
                    <a:pt x="1" y="2430"/>
                    <a:pt x="715" y="3144"/>
                    <a:pt x="1573" y="3144"/>
                  </a:cubicBezTo>
                  <a:cubicBezTo>
                    <a:pt x="2454" y="3144"/>
                    <a:pt x="3168" y="2430"/>
                    <a:pt x="3168" y="1572"/>
                  </a:cubicBezTo>
                  <a:cubicBezTo>
                    <a:pt x="3168" y="691"/>
                    <a:pt x="2454" y="1"/>
                    <a:pt x="1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89"/>
            <p:cNvSpPr/>
            <p:nvPr/>
          </p:nvSpPr>
          <p:spPr>
            <a:xfrm>
              <a:off x="6441656" y="3207034"/>
              <a:ext cx="51671" cy="101756"/>
            </a:xfrm>
            <a:custGeom>
              <a:rect b="b" l="l" r="r" t="t"/>
              <a:pathLst>
                <a:path extrusionOk="0" h="3145" w="1597">
                  <a:moveTo>
                    <a:pt x="1" y="1"/>
                  </a:moveTo>
                  <a:lnTo>
                    <a:pt x="1" y="3144"/>
                  </a:lnTo>
                  <a:cubicBezTo>
                    <a:pt x="882" y="3144"/>
                    <a:pt x="1596" y="2430"/>
                    <a:pt x="1596" y="1572"/>
                  </a:cubicBezTo>
                  <a:cubicBezTo>
                    <a:pt x="1596"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3" name="Google Shape;20773;p89"/>
          <p:cNvGrpSpPr/>
          <p:nvPr/>
        </p:nvGrpSpPr>
        <p:grpSpPr>
          <a:xfrm>
            <a:off x="7019541" y="3042932"/>
            <a:ext cx="346004" cy="346746"/>
            <a:chOff x="7019541" y="3042932"/>
            <a:chExt cx="346004" cy="346746"/>
          </a:xfrm>
        </p:grpSpPr>
        <p:sp>
          <p:nvSpPr>
            <p:cNvPr id="20774" name="Google Shape;20774;p89"/>
            <p:cNvSpPr/>
            <p:nvPr/>
          </p:nvSpPr>
          <p:spPr>
            <a:xfrm>
              <a:off x="7235282" y="3103791"/>
              <a:ext cx="109457" cy="81696"/>
            </a:xfrm>
            <a:custGeom>
              <a:rect b="b" l="l" r="r" t="t"/>
              <a:pathLst>
                <a:path extrusionOk="0" h="2525" w="3383">
                  <a:moveTo>
                    <a:pt x="1667" y="0"/>
                  </a:moveTo>
                  <a:cubicBezTo>
                    <a:pt x="763" y="0"/>
                    <a:pt x="0" y="739"/>
                    <a:pt x="0" y="1667"/>
                  </a:cubicBezTo>
                  <a:lnTo>
                    <a:pt x="0" y="2191"/>
                  </a:lnTo>
                  <a:cubicBezTo>
                    <a:pt x="0" y="2382"/>
                    <a:pt x="167" y="2525"/>
                    <a:pt x="334" y="2525"/>
                  </a:cubicBezTo>
                  <a:lnTo>
                    <a:pt x="3073" y="2525"/>
                  </a:lnTo>
                  <a:cubicBezTo>
                    <a:pt x="3215" y="2525"/>
                    <a:pt x="3382" y="2382"/>
                    <a:pt x="3335" y="2191"/>
                  </a:cubicBezTo>
                  <a:lnTo>
                    <a:pt x="3335" y="1667"/>
                  </a:lnTo>
                  <a:cubicBezTo>
                    <a:pt x="3335" y="739"/>
                    <a:pt x="2596" y="0"/>
                    <a:pt x="166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89"/>
            <p:cNvSpPr/>
            <p:nvPr/>
          </p:nvSpPr>
          <p:spPr>
            <a:xfrm>
              <a:off x="7291514" y="3103791"/>
              <a:ext cx="53968" cy="81696"/>
            </a:xfrm>
            <a:custGeom>
              <a:rect b="b" l="l" r="r" t="t"/>
              <a:pathLst>
                <a:path extrusionOk="0" h="2525" w="1668">
                  <a:moveTo>
                    <a:pt x="1" y="0"/>
                  </a:moveTo>
                  <a:lnTo>
                    <a:pt x="1" y="2501"/>
                  </a:lnTo>
                  <a:lnTo>
                    <a:pt x="1335" y="2501"/>
                  </a:lnTo>
                  <a:lnTo>
                    <a:pt x="1335" y="2525"/>
                  </a:lnTo>
                  <a:cubicBezTo>
                    <a:pt x="1525" y="2525"/>
                    <a:pt x="1668" y="2382"/>
                    <a:pt x="1668" y="2191"/>
                  </a:cubicBezTo>
                  <a:lnTo>
                    <a:pt x="1668" y="1667"/>
                  </a:lnTo>
                  <a:cubicBezTo>
                    <a:pt x="1668" y="739"/>
                    <a:pt x="930"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89"/>
            <p:cNvSpPr/>
            <p:nvPr/>
          </p:nvSpPr>
          <p:spPr>
            <a:xfrm>
              <a:off x="7253012"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310"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89"/>
            <p:cNvSpPr/>
            <p:nvPr/>
          </p:nvSpPr>
          <p:spPr>
            <a:xfrm>
              <a:off x="7290770" y="3042932"/>
              <a:ext cx="37014" cy="74093"/>
            </a:xfrm>
            <a:custGeom>
              <a:rect b="b" l="l" r="r" t="t"/>
              <a:pathLst>
                <a:path extrusionOk="0" h="2290" w="1144">
                  <a:moveTo>
                    <a:pt x="0" y="0"/>
                  </a:moveTo>
                  <a:lnTo>
                    <a:pt x="0" y="2286"/>
                  </a:lnTo>
                  <a:cubicBezTo>
                    <a:pt x="25" y="2288"/>
                    <a:pt x="50" y="2289"/>
                    <a:pt x="75" y="2289"/>
                  </a:cubicBezTo>
                  <a:cubicBezTo>
                    <a:pt x="661" y="2289"/>
                    <a:pt x="1143" y="1761"/>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89"/>
            <p:cNvSpPr/>
            <p:nvPr/>
          </p:nvSpPr>
          <p:spPr>
            <a:xfrm>
              <a:off x="7019541" y="3211660"/>
              <a:ext cx="107904" cy="81696"/>
            </a:xfrm>
            <a:custGeom>
              <a:rect b="b" l="l" r="r" t="t"/>
              <a:pathLst>
                <a:path extrusionOk="0" h="2525" w="3335">
                  <a:moveTo>
                    <a:pt x="1667" y="1"/>
                  </a:moveTo>
                  <a:cubicBezTo>
                    <a:pt x="762" y="1"/>
                    <a:pt x="0" y="739"/>
                    <a:pt x="0" y="1668"/>
                  </a:cubicBezTo>
                  <a:lnTo>
                    <a:pt x="0" y="2191"/>
                  </a:lnTo>
                  <a:cubicBezTo>
                    <a:pt x="0" y="2382"/>
                    <a:pt x="167" y="2525"/>
                    <a:pt x="334" y="2525"/>
                  </a:cubicBezTo>
                  <a:lnTo>
                    <a:pt x="3049" y="2525"/>
                  </a:lnTo>
                  <a:cubicBezTo>
                    <a:pt x="3215" y="2525"/>
                    <a:pt x="3334" y="2382"/>
                    <a:pt x="3334" y="2191"/>
                  </a:cubicBezTo>
                  <a:lnTo>
                    <a:pt x="3334" y="1668"/>
                  </a:lnTo>
                  <a:cubicBezTo>
                    <a:pt x="3334" y="739"/>
                    <a:pt x="2596" y="1"/>
                    <a:pt x="166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89"/>
            <p:cNvSpPr/>
            <p:nvPr/>
          </p:nvSpPr>
          <p:spPr>
            <a:xfrm>
              <a:off x="7075029" y="3211660"/>
              <a:ext cx="53968" cy="81696"/>
            </a:xfrm>
            <a:custGeom>
              <a:rect b="b" l="l" r="r" t="t"/>
              <a:pathLst>
                <a:path extrusionOk="0" h="2525" w="1668">
                  <a:moveTo>
                    <a:pt x="0" y="1"/>
                  </a:moveTo>
                  <a:lnTo>
                    <a:pt x="0" y="2501"/>
                  </a:lnTo>
                  <a:lnTo>
                    <a:pt x="1334" y="2501"/>
                  </a:lnTo>
                  <a:lnTo>
                    <a:pt x="1334" y="2525"/>
                  </a:lnTo>
                  <a:cubicBezTo>
                    <a:pt x="1500" y="2525"/>
                    <a:pt x="1667" y="2382"/>
                    <a:pt x="1667" y="2191"/>
                  </a:cubicBezTo>
                  <a:lnTo>
                    <a:pt x="1667" y="1668"/>
                  </a:lnTo>
                  <a:cubicBezTo>
                    <a:pt x="1667" y="739"/>
                    <a:pt x="905" y="1"/>
                    <a:pt x="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89"/>
            <p:cNvSpPr/>
            <p:nvPr/>
          </p:nvSpPr>
          <p:spPr>
            <a:xfrm>
              <a:off x="7036495" y="3150802"/>
              <a:ext cx="74772" cy="75517"/>
            </a:xfrm>
            <a:custGeom>
              <a:rect b="b" l="l" r="r" t="t"/>
              <a:pathLst>
                <a:path extrusionOk="0" h="2334" w="2311">
                  <a:moveTo>
                    <a:pt x="1143" y="0"/>
                  </a:moveTo>
                  <a:cubicBezTo>
                    <a:pt x="500" y="0"/>
                    <a:pt x="0" y="500"/>
                    <a:pt x="0" y="1167"/>
                  </a:cubicBezTo>
                  <a:cubicBezTo>
                    <a:pt x="0" y="1810"/>
                    <a:pt x="524" y="2334"/>
                    <a:pt x="1143" y="2334"/>
                  </a:cubicBezTo>
                  <a:cubicBezTo>
                    <a:pt x="1810" y="2334"/>
                    <a:pt x="2310" y="1810"/>
                    <a:pt x="2310" y="1167"/>
                  </a:cubicBezTo>
                  <a:cubicBezTo>
                    <a:pt x="2310" y="500"/>
                    <a:pt x="1810"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89"/>
            <p:cNvSpPr/>
            <p:nvPr/>
          </p:nvSpPr>
          <p:spPr>
            <a:xfrm>
              <a:off x="7073476" y="3150802"/>
              <a:ext cx="37791" cy="74093"/>
            </a:xfrm>
            <a:custGeom>
              <a:rect b="b" l="l" r="r" t="t"/>
              <a:pathLst>
                <a:path extrusionOk="0" h="2290" w="1168">
                  <a:moveTo>
                    <a:pt x="0" y="0"/>
                  </a:moveTo>
                  <a:lnTo>
                    <a:pt x="0" y="2286"/>
                  </a:lnTo>
                  <a:cubicBezTo>
                    <a:pt x="29" y="2288"/>
                    <a:pt x="57" y="2289"/>
                    <a:pt x="84" y="2289"/>
                  </a:cubicBezTo>
                  <a:cubicBezTo>
                    <a:pt x="709" y="2289"/>
                    <a:pt x="1167" y="178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89"/>
            <p:cNvSpPr/>
            <p:nvPr/>
          </p:nvSpPr>
          <p:spPr>
            <a:xfrm>
              <a:off x="7127412" y="3158502"/>
              <a:ext cx="109457" cy="80920"/>
            </a:xfrm>
            <a:custGeom>
              <a:rect b="b" l="l" r="r" t="t"/>
              <a:pathLst>
                <a:path extrusionOk="0" h="2501" w="3383">
                  <a:moveTo>
                    <a:pt x="1667" y="0"/>
                  </a:moveTo>
                  <a:cubicBezTo>
                    <a:pt x="763" y="0"/>
                    <a:pt x="0" y="739"/>
                    <a:pt x="0" y="1667"/>
                  </a:cubicBezTo>
                  <a:lnTo>
                    <a:pt x="0" y="2167"/>
                  </a:lnTo>
                  <a:cubicBezTo>
                    <a:pt x="0" y="2358"/>
                    <a:pt x="167" y="2501"/>
                    <a:pt x="334" y="2501"/>
                  </a:cubicBezTo>
                  <a:lnTo>
                    <a:pt x="3049" y="2501"/>
                  </a:lnTo>
                  <a:cubicBezTo>
                    <a:pt x="3215" y="2501"/>
                    <a:pt x="3382" y="2358"/>
                    <a:pt x="3334" y="2215"/>
                  </a:cubicBezTo>
                  <a:lnTo>
                    <a:pt x="3334" y="1667"/>
                  </a:lnTo>
                  <a:cubicBezTo>
                    <a:pt x="3334" y="739"/>
                    <a:pt x="2596" y="0"/>
                    <a:pt x="166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89"/>
            <p:cNvSpPr/>
            <p:nvPr/>
          </p:nvSpPr>
          <p:spPr>
            <a:xfrm>
              <a:off x="7182900" y="3158502"/>
              <a:ext cx="53968" cy="80920"/>
            </a:xfrm>
            <a:custGeom>
              <a:rect b="b" l="l" r="r" t="t"/>
              <a:pathLst>
                <a:path extrusionOk="0" h="2501" w="1668">
                  <a:moveTo>
                    <a:pt x="0" y="0"/>
                  </a:moveTo>
                  <a:lnTo>
                    <a:pt x="0" y="2501"/>
                  </a:lnTo>
                  <a:lnTo>
                    <a:pt x="1334" y="2501"/>
                  </a:lnTo>
                  <a:cubicBezTo>
                    <a:pt x="1500" y="2501"/>
                    <a:pt x="1667" y="2358"/>
                    <a:pt x="1667" y="2167"/>
                  </a:cubicBezTo>
                  <a:lnTo>
                    <a:pt x="1667" y="1667"/>
                  </a:lnTo>
                  <a:cubicBezTo>
                    <a:pt x="1667" y="739"/>
                    <a:pt x="905"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89"/>
            <p:cNvSpPr/>
            <p:nvPr/>
          </p:nvSpPr>
          <p:spPr>
            <a:xfrm>
              <a:off x="7145142" y="3096867"/>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89"/>
            <p:cNvSpPr/>
            <p:nvPr/>
          </p:nvSpPr>
          <p:spPr>
            <a:xfrm>
              <a:off x="7181347" y="3096867"/>
              <a:ext cx="37791" cy="74093"/>
            </a:xfrm>
            <a:custGeom>
              <a:rect b="b" l="l" r="r" t="t"/>
              <a:pathLst>
                <a:path extrusionOk="0" h="2290" w="1168">
                  <a:moveTo>
                    <a:pt x="0" y="0"/>
                  </a:moveTo>
                  <a:lnTo>
                    <a:pt x="0" y="2286"/>
                  </a:lnTo>
                  <a:cubicBezTo>
                    <a:pt x="28" y="2288"/>
                    <a:pt x="55" y="2289"/>
                    <a:pt x="81" y="2289"/>
                  </a:cubicBezTo>
                  <a:cubicBezTo>
                    <a:pt x="707" y="2289"/>
                    <a:pt x="1167" y="1761"/>
                    <a:pt x="1167" y="1167"/>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89"/>
            <p:cNvSpPr/>
            <p:nvPr/>
          </p:nvSpPr>
          <p:spPr>
            <a:xfrm>
              <a:off x="7019541" y="3165426"/>
              <a:ext cx="346004" cy="224253"/>
            </a:xfrm>
            <a:custGeom>
              <a:rect b="b" l="l" r="r" t="t"/>
              <a:pathLst>
                <a:path extrusionOk="0" h="6931" w="10694">
                  <a:moveTo>
                    <a:pt x="6716" y="1"/>
                  </a:moveTo>
                  <a:lnTo>
                    <a:pt x="6716" y="1668"/>
                  </a:lnTo>
                  <a:lnTo>
                    <a:pt x="3334" y="1668"/>
                  </a:lnTo>
                  <a:lnTo>
                    <a:pt x="3334" y="3335"/>
                  </a:lnTo>
                  <a:lnTo>
                    <a:pt x="0" y="3335"/>
                  </a:lnTo>
                  <a:lnTo>
                    <a:pt x="0" y="6597"/>
                  </a:lnTo>
                  <a:cubicBezTo>
                    <a:pt x="0" y="6788"/>
                    <a:pt x="143" y="6931"/>
                    <a:pt x="334" y="6931"/>
                  </a:cubicBezTo>
                  <a:lnTo>
                    <a:pt x="10360" y="6931"/>
                  </a:lnTo>
                  <a:cubicBezTo>
                    <a:pt x="10550" y="6931"/>
                    <a:pt x="10669" y="6788"/>
                    <a:pt x="10693" y="6621"/>
                  </a:cubicBezTo>
                  <a:lnTo>
                    <a:pt x="10693" y="310"/>
                  </a:lnTo>
                  <a:cubicBezTo>
                    <a:pt x="10693" y="144"/>
                    <a:pt x="10550" y="1"/>
                    <a:pt x="10360"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89"/>
            <p:cNvSpPr/>
            <p:nvPr/>
          </p:nvSpPr>
          <p:spPr>
            <a:xfrm>
              <a:off x="7192121" y="3165426"/>
              <a:ext cx="173423" cy="224253"/>
            </a:xfrm>
            <a:custGeom>
              <a:rect b="b" l="l" r="r" t="t"/>
              <a:pathLst>
                <a:path extrusionOk="0" h="6931" w="5360">
                  <a:moveTo>
                    <a:pt x="1382" y="1"/>
                  </a:moveTo>
                  <a:lnTo>
                    <a:pt x="1382" y="1668"/>
                  </a:lnTo>
                  <a:lnTo>
                    <a:pt x="1" y="1668"/>
                  </a:lnTo>
                  <a:lnTo>
                    <a:pt x="1" y="6931"/>
                  </a:lnTo>
                  <a:lnTo>
                    <a:pt x="5026" y="6931"/>
                  </a:lnTo>
                  <a:cubicBezTo>
                    <a:pt x="5216" y="6931"/>
                    <a:pt x="5359" y="6788"/>
                    <a:pt x="5359" y="6597"/>
                  </a:cubicBezTo>
                  <a:lnTo>
                    <a:pt x="5359" y="286"/>
                  </a:lnTo>
                  <a:cubicBezTo>
                    <a:pt x="5335" y="120"/>
                    <a:pt x="5216" y="1"/>
                    <a:pt x="5026"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8" name="Google Shape;20788;p89"/>
          <p:cNvGrpSpPr/>
          <p:nvPr/>
        </p:nvGrpSpPr>
        <p:grpSpPr>
          <a:xfrm>
            <a:off x="7769230" y="3042932"/>
            <a:ext cx="346004" cy="346745"/>
            <a:chOff x="7769230" y="3042932"/>
            <a:chExt cx="346004" cy="346745"/>
          </a:xfrm>
        </p:grpSpPr>
        <p:sp>
          <p:nvSpPr>
            <p:cNvPr id="20789" name="Google Shape;20789;p89"/>
            <p:cNvSpPr/>
            <p:nvPr/>
          </p:nvSpPr>
          <p:spPr>
            <a:xfrm>
              <a:off x="7769230" y="3042932"/>
              <a:ext cx="155692" cy="156436"/>
            </a:xfrm>
            <a:custGeom>
              <a:rect b="b" l="l" r="r" t="t"/>
              <a:pathLst>
                <a:path extrusionOk="0" h="4835" w="4812">
                  <a:moveTo>
                    <a:pt x="2406" y="0"/>
                  </a:moveTo>
                  <a:cubicBezTo>
                    <a:pt x="1073" y="0"/>
                    <a:pt x="1" y="1072"/>
                    <a:pt x="1" y="2405"/>
                  </a:cubicBezTo>
                  <a:cubicBezTo>
                    <a:pt x="1" y="3739"/>
                    <a:pt x="1073" y="4834"/>
                    <a:pt x="2406" y="4834"/>
                  </a:cubicBezTo>
                  <a:cubicBezTo>
                    <a:pt x="3740" y="4834"/>
                    <a:pt x="4811" y="3739"/>
                    <a:pt x="4811" y="2405"/>
                  </a:cubicBezTo>
                  <a:cubicBezTo>
                    <a:pt x="4811" y="1072"/>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89"/>
            <p:cNvSpPr/>
            <p:nvPr/>
          </p:nvSpPr>
          <p:spPr>
            <a:xfrm>
              <a:off x="7846299" y="3042932"/>
              <a:ext cx="77846" cy="154948"/>
            </a:xfrm>
            <a:custGeom>
              <a:rect b="b" l="l" r="r" t="t"/>
              <a:pathLst>
                <a:path extrusionOk="0" h="4789" w="2406">
                  <a:moveTo>
                    <a:pt x="0" y="0"/>
                  </a:moveTo>
                  <a:lnTo>
                    <a:pt x="0" y="4787"/>
                  </a:lnTo>
                  <a:cubicBezTo>
                    <a:pt x="29" y="4788"/>
                    <a:pt x="57" y="4788"/>
                    <a:pt x="86" y="4788"/>
                  </a:cubicBezTo>
                  <a:cubicBezTo>
                    <a:pt x="1379" y="4788"/>
                    <a:pt x="2406" y="3734"/>
                    <a:pt x="2406" y="2405"/>
                  </a:cubicBezTo>
                  <a:cubicBezTo>
                    <a:pt x="2406"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89"/>
            <p:cNvSpPr/>
            <p:nvPr/>
          </p:nvSpPr>
          <p:spPr>
            <a:xfrm>
              <a:off x="7789290" y="3062960"/>
              <a:ext cx="115604" cy="115604"/>
            </a:xfrm>
            <a:custGeom>
              <a:rect b="b" l="l" r="r" t="t"/>
              <a:pathLst>
                <a:path extrusionOk="0" h="3573" w="3573">
                  <a:moveTo>
                    <a:pt x="1786" y="0"/>
                  </a:moveTo>
                  <a:cubicBezTo>
                    <a:pt x="810" y="0"/>
                    <a:pt x="0" y="810"/>
                    <a:pt x="0" y="1786"/>
                  </a:cubicBezTo>
                  <a:cubicBezTo>
                    <a:pt x="0" y="2787"/>
                    <a:pt x="810" y="3572"/>
                    <a:pt x="1786" y="3572"/>
                  </a:cubicBezTo>
                  <a:cubicBezTo>
                    <a:pt x="2763" y="3572"/>
                    <a:pt x="3572" y="2787"/>
                    <a:pt x="3572" y="1786"/>
                  </a:cubicBezTo>
                  <a:cubicBezTo>
                    <a:pt x="3572" y="810"/>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89"/>
            <p:cNvSpPr/>
            <p:nvPr/>
          </p:nvSpPr>
          <p:spPr>
            <a:xfrm>
              <a:off x="7846299" y="3062960"/>
              <a:ext cx="57818" cy="114860"/>
            </a:xfrm>
            <a:custGeom>
              <a:rect b="b" l="l" r="r" t="t"/>
              <a:pathLst>
                <a:path extrusionOk="0" h="3550" w="1787">
                  <a:moveTo>
                    <a:pt x="0" y="0"/>
                  </a:moveTo>
                  <a:lnTo>
                    <a:pt x="0" y="3549"/>
                  </a:lnTo>
                  <a:cubicBezTo>
                    <a:pt x="15" y="3549"/>
                    <a:pt x="30" y="3549"/>
                    <a:pt x="45" y="3549"/>
                  </a:cubicBezTo>
                  <a:cubicBezTo>
                    <a:pt x="1024" y="3549"/>
                    <a:pt x="1786" y="2772"/>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89"/>
            <p:cNvSpPr/>
            <p:nvPr/>
          </p:nvSpPr>
          <p:spPr>
            <a:xfrm>
              <a:off x="7823165" y="3075287"/>
              <a:ext cx="47044" cy="88620"/>
            </a:xfrm>
            <a:custGeom>
              <a:rect b="b" l="l" r="r" t="t"/>
              <a:pathLst>
                <a:path extrusionOk="0" h="2739" w="1454">
                  <a:moveTo>
                    <a:pt x="572" y="620"/>
                  </a:moveTo>
                  <a:lnTo>
                    <a:pt x="572" y="1048"/>
                  </a:lnTo>
                  <a:cubicBezTo>
                    <a:pt x="525" y="1048"/>
                    <a:pt x="501" y="1024"/>
                    <a:pt x="477" y="1024"/>
                  </a:cubicBezTo>
                  <a:cubicBezTo>
                    <a:pt x="406" y="1001"/>
                    <a:pt x="406" y="905"/>
                    <a:pt x="406" y="810"/>
                  </a:cubicBezTo>
                  <a:cubicBezTo>
                    <a:pt x="406" y="762"/>
                    <a:pt x="477" y="667"/>
                    <a:pt x="572" y="620"/>
                  </a:cubicBezTo>
                  <a:close/>
                  <a:moveTo>
                    <a:pt x="882" y="1572"/>
                  </a:moveTo>
                  <a:cubicBezTo>
                    <a:pt x="1120" y="1644"/>
                    <a:pt x="1096" y="1858"/>
                    <a:pt x="1096" y="1929"/>
                  </a:cubicBezTo>
                  <a:cubicBezTo>
                    <a:pt x="1073" y="2048"/>
                    <a:pt x="1001" y="2167"/>
                    <a:pt x="882" y="2215"/>
                  </a:cubicBezTo>
                  <a:lnTo>
                    <a:pt x="882" y="1572"/>
                  </a:lnTo>
                  <a:close/>
                  <a:moveTo>
                    <a:pt x="715" y="0"/>
                  </a:moveTo>
                  <a:cubicBezTo>
                    <a:pt x="620" y="0"/>
                    <a:pt x="525" y="72"/>
                    <a:pt x="525" y="167"/>
                  </a:cubicBezTo>
                  <a:lnTo>
                    <a:pt x="525" y="286"/>
                  </a:lnTo>
                  <a:lnTo>
                    <a:pt x="477" y="286"/>
                  </a:lnTo>
                  <a:cubicBezTo>
                    <a:pt x="263" y="334"/>
                    <a:pt x="120" y="524"/>
                    <a:pt x="96" y="715"/>
                  </a:cubicBezTo>
                  <a:cubicBezTo>
                    <a:pt x="49" y="929"/>
                    <a:pt x="120" y="1120"/>
                    <a:pt x="263" y="1239"/>
                  </a:cubicBezTo>
                  <a:cubicBezTo>
                    <a:pt x="334" y="1286"/>
                    <a:pt x="406" y="1358"/>
                    <a:pt x="525" y="1382"/>
                  </a:cubicBezTo>
                  <a:lnTo>
                    <a:pt x="525" y="2191"/>
                  </a:lnTo>
                  <a:cubicBezTo>
                    <a:pt x="453" y="2191"/>
                    <a:pt x="382" y="2144"/>
                    <a:pt x="263" y="2072"/>
                  </a:cubicBezTo>
                  <a:cubicBezTo>
                    <a:pt x="241" y="2051"/>
                    <a:pt x="210" y="2039"/>
                    <a:pt x="176" y="2039"/>
                  </a:cubicBezTo>
                  <a:cubicBezTo>
                    <a:pt x="134" y="2039"/>
                    <a:pt x="88" y="2057"/>
                    <a:pt x="49" y="2096"/>
                  </a:cubicBezTo>
                  <a:cubicBezTo>
                    <a:pt x="1" y="2144"/>
                    <a:pt x="1" y="2287"/>
                    <a:pt x="96" y="2334"/>
                  </a:cubicBezTo>
                  <a:cubicBezTo>
                    <a:pt x="263" y="2453"/>
                    <a:pt x="382" y="2477"/>
                    <a:pt x="525" y="2477"/>
                  </a:cubicBezTo>
                  <a:lnTo>
                    <a:pt x="525" y="2596"/>
                  </a:lnTo>
                  <a:cubicBezTo>
                    <a:pt x="525" y="2691"/>
                    <a:pt x="596" y="2739"/>
                    <a:pt x="692" y="2739"/>
                  </a:cubicBezTo>
                  <a:cubicBezTo>
                    <a:pt x="763" y="2739"/>
                    <a:pt x="858" y="2691"/>
                    <a:pt x="858" y="2596"/>
                  </a:cubicBezTo>
                  <a:lnTo>
                    <a:pt x="858" y="2453"/>
                  </a:lnTo>
                  <a:cubicBezTo>
                    <a:pt x="1168" y="2382"/>
                    <a:pt x="1335" y="2120"/>
                    <a:pt x="1406" y="1882"/>
                  </a:cubicBezTo>
                  <a:cubicBezTo>
                    <a:pt x="1454" y="1644"/>
                    <a:pt x="1311" y="1358"/>
                    <a:pt x="977" y="1263"/>
                  </a:cubicBezTo>
                  <a:cubicBezTo>
                    <a:pt x="954" y="1263"/>
                    <a:pt x="930" y="1239"/>
                    <a:pt x="858" y="1239"/>
                  </a:cubicBezTo>
                  <a:lnTo>
                    <a:pt x="858" y="596"/>
                  </a:lnTo>
                  <a:cubicBezTo>
                    <a:pt x="954" y="643"/>
                    <a:pt x="977" y="667"/>
                    <a:pt x="977" y="667"/>
                  </a:cubicBezTo>
                  <a:cubicBezTo>
                    <a:pt x="1013" y="691"/>
                    <a:pt x="1049" y="703"/>
                    <a:pt x="1084" y="703"/>
                  </a:cubicBezTo>
                  <a:cubicBezTo>
                    <a:pt x="1120" y="703"/>
                    <a:pt x="1156" y="691"/>
                    <a:pt x="1192" y="667"/>
                  </a:cubicBezTo>
                  <a:cubicBezTo>
                    <a:pt x="1239" y="596"/>
                    <a:pt x="1239" y="524"/>
                    <a:pt x="1215" y="453"/>
                  </a:cubicBezTo>
                  <a:cubicBezTo>
                    <a:pt x="1168" y="405"/>
                    <a:pt x="1049" y="310"/>
                    <a:pt x="858" y="286"/>
                  </a:cubicBezTo>
                  <a:lnTo>
                    <a:pt x="858" y="167"/>
                  </a:lnTo>
                  <a:cubicBezTo>
                    <a:pt x="858"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89"/>
            <p:cNvSpPr/>
            <p:nvPr/>
          </p:nvSpPr>
          <p:spPr>
            <a:xfrm>
              <a:off x="7847075" y="3074510"/>
              <a:ext cx="23910" cy="92503"/>
            </a:xfrm>
            <a:custGeom>
              <a:rect b="b" l="l" r="r" t="t"/>
              <a:pathLst>
                <a:path extrusionOk="0" h="2859" w="739">
                  <a:moveTo>
                    <a:pt x="143" y="1596"/>
                  </a:moveTo>
                  <a:cubicBezTo>
                    <a:pt x="381" y="1668"/>
                    <a:pt x="357" y="1882"/>
                    <a:pt x="357" y="1953"/>
                  </a:cubicBezTo>
                  <a:cubicBezTo>
                    <a:pt x="334" y="2072"/>
                    <a:pt x="262" y="2191"/>
                    <a:pt x="143" y="2239"/>
                  </a:cubicBezTo>
                  <a:lnTo>
                    <a:pt x="143" y="1596"/>
                  </a:lnTo>
                  <a:close/>
                  <a:moveTo>
                    <a:pt x="0" y="1"/>
                  </a:moveTo>
                  <a:lnTo>
                    <a:pt x="0" y="2858"/>
                  </a:lnTo>
                  <a:cubicBezTo>
                    <a:pt x="95" y="2858"/>
                    <a:pt x="143" y="2763"/>
                    <a:pt x="143" y="2715"/>
                  </a:cubicBezTo>
                  <a:lnTo>
                    <a:pt x="143" y="2572"/>
                  </a:lnTo>
                  <a:cubicBezTo>
                    <a:pt x="453" y="2501"/>
                    <a:pt x="667" y="2239"/>
                    <a:pt x="691" y="2001"/>
                  </a:cubicBezTo>
                  <a:cubicBezTo>
                    <a:pt x="738" y="1668"/>
                    <a:pt x="572" y="1382"/>
                    <a:pt x="238" y="1287"/>
                  </a:cubicBezTo>
                  <a:cubicBezTo>
                    <a:pt x="215" y="1287"/>
                    <a:pt x="191" y="1263"/>
                    <a:pt x="119" y="1263"/>
                  </a:cubicBezTo>
                  <a:lnTo>
                    <a:pt x="119" y="620"/>
                  </a:lnTo>
                  <a:cubicBezTo>
                    <a:pt x="215" y="667"/>
                    <a:pt x="238" y="691"/>
                    <a:pt x="238" y="691"/>
                  </a:cubicBezTo>
                  <a:cubicBezTo>
                    <a:pt x="274" y="715"/>
                    <a:pt x="310" y="727"/>
                    <a:pt x="348" y="727"/>
                  </a:cubicBezTo>
                  <a:cubicBezTo>
                    <a:pt x="387" y="727"/>
                    <a:pt x="429" y="715"/>
                    <a:pt x="476" y="691"/>
                  </a:cubicBezTo>
                  <a:cubicBezTo>
                    <a:pt x="548" y="620"/>
                    <a:pt x="548" y="548"/>
                    <a:pt x="500" y="453"/>
                  </a:cubicBezTo>
                  <a:cubicBezTo>
                    <a:pt x="453" y="382"/>
                    <a:pt x="334" y="310"/>
                    <a:pt x="143" y="263"/>
                  </a:cubicBezTo>
                  <a:lnTo>
                    <a:pt x="143" y="143"/>
                  </a:lnTo>
                  <a:cubicBezTo>
                    <a:pt x="143" y="72"/>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89"/>
            <p:cNvSpPr/>
            <p:nvPr/>
          </p:nvSpPr>
          <p:spPr>
            <a:xfrm>
              <a:off x="7897160" y="3247088"/>
              <a:ext cx="88620" cy="142588"/>
            </a:xfrm>
            <a:custGeom>
              <a:rect b="b" l="l" r="r" t="t"/>
              <a:pathLst>
                <a:path extrusionOk="0" h="4407" w="2739">
                  <a:moveTo>
                    <a:pt x="334" y="1"/>
                  </a:moveTo>
                  <a:cubicBezTo>
                    <a:pt x="143" y="1"/>
                    <a:pt x="0" y="144"/>
                    <a:pt x="0" y="334"/>
                  </a:cubicBezTo>
                  <a:lnTo>
                    <a:pt x="0" y="4073"/>
                  </a:lnTo>
                  <a:cubicBezTo>
                    <a:pt x="0" y="4264"/>
                    <a:pt x="143" y="4407"/>
                    <a:pt x="334" y="4407"/>
                  </a:cubicBezTo>
                  <a:lnTo>
                    <a:pt x="2405" y="4407"/>
                  </a:lnTo>
                  <a:cubicBezTo>
                    <a:pt x="2596" y="4407"/>
                    <a:pt x="2739" y="4264"/>
                    <a:pt x="2739" y="4073"/>
                  </a:cubicBezTo>
                  <a:lnTo>
                    <a:pt x="2739" y="334"/>
                  </a:lnTo>
                  <a:cubicBezTo>
                    <a:pt x="2739" y="144"/>
                    <a:pt x="2596" y="1"/>
                    <a:pt x="240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89"/>
            <p:cNvSpPr/>
            <p:nvPr/>
          </p:nvSpPr>
          <p:spPr>
            <a:xfrm>
              <a:off x="8026578" y="3205481"/>
              <a:ext cx="88653" cy="184197"/>
            </a:xfrm>
            <a:custGeom>
              <a:rect b="b" l="l" r="r" t="t"/>
              <a:pathLst>
                <a:path extrusionOk="0" h="5693" w="2740">
                  <a:moveTo>
                    <a:pt x="311" y="1"/>
                  </a:moveTo>
                  <a:cubicBezTo>
                    <a:pt x="144" y="1"/>
                    <a:pt x="1" y="144"/>
                    <a:pt x="1" y="334"/>
                  </a:cubicBezTo>
                  <a:lnTo>
                    <a:pt x="1" y="5359"/>
                  </a:lnTo>
                  <a:cubicBezTo>
                    <a:pt x="1" y="5550"/>
                    <a:pt x="144" y="5693"/>
                    <a:pt x="311" y="5693"/>
                  </a:cubicBezTo>
                  <a:lnTo>
                    <a:pt x="2406" y="5693"/>
                  </a:lnTo>
                  <a:cubicBezTo>
                    <a:pt x="2549" y="5693"/>
                    <a:pt x="2692" y="5550"/>
                    <a:pt x="2740" y="5359"/>
                  </a:cubicBezTo>
                  <a:lnTo>
                    <a:pt x="2740" y="334"/>
                  </a:lnTo>
                  <a:cubicBezTo>
                    <a:pt x="2740" y="144"/>
                    <a:pt x="2573" y="1"/>
                    <a:pt x="2406"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89"/>
            <p:cNvSpPr/>
            <p:nvPr/>
          </p:nvSpPr>
          <p:spPr>
            <a:xfrm>
              <a:off x="7769230" y="3287176"/>
              <a:ext cx="88653" cy="102501"/>
            </a:xfrm>
            <a:custGeom>
              <a:rect b="b" l="l" r="r" t="t"/>
              <a:pathLst>
                <a:path extrusionOk="0" h="3168" w="2740">
                  <a:moveTo>
                    <a:pt x="334" y="0"/>
                  </a:moveTo>
                  <a:cubicBezTo>
                    <a:pt x="144" y="0"/>
                    <a:pt x="1" y="167"/>
                    <a:pt x="1" y="334"/>
                  </a:cubicBezTo>
                  <a:lnTo>
                    <a:pt x="1" y="2834"/>
                  </a:lnTo>
                  <a:cubicBezTo>
                    <a:pt x="1" y="3025"/>
                    <a:pt x="144" y="3168"/>
                    <a:pt x="334" y="3168"/>
                  </a:cubicBezTo>
                  <a:lnTo>
                    <a:pt x="2406" y="3168"/>
                  </a:lnTo>
                  <a:cubicBezTo>
                    <a:pt x="2597" y="3168"/>
                    <a:pt x="2716" y="3025"/>
                    <a:pt x="2740" y="2834"/>
                  </a:cubicBezTo>
                  <a:lnTo>
                    <a:pt x="2740" y="334"/>
                  </a:lnTo>
                  <a:cubicBezTo>
                    <a:pt x="2740" y="167"/>
                    <a:pt x="2597" y="0"/>
                    <a:pt x="240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89"/>
            <p:cNvSpPr/>
            <p:nvPr/>
          </p:nvSpPr>
          <p:spPr>
            <a:xfrm>
              <a:off x="7770006" y="3042932"/>
              <a:ext cx="345228" cy="208819"/>
            </a:xfrm>
            <a:custGeom>
              <a:rect b="b" l="l" r="r" t="t"/>
              <a:pathLst>
                <a:path extrusionOk="0" h="6454" w="10670">
                  <a:moveTo>
                    <a:pt x="8645" y="0"/>
                  </a:moveTo>
                  <a:cubicBezTo>
                    <a:pt x="8550" y="0"/>
                    <a:pt x="8455" y="48"/>
                    <a:pt x="8407" y="143"/>
                  </a:cubicBezTo>
                  <a:cubicBezTo>
                    <a:pt x="8241" y="381"/>
                    <a:pt x="8431" y="619"/>
                    <a:pt x="8669" y="619"/>
                  </a:cubicBezTo>
                  <a:lnTo>
                    <a:pt x="9527" y="619"/>
                  </a:lnTo>
                  <a:lnTo>
                    <a:pt x="9122" y="1048"/>
                  </a:lnTo>
                  <a:cubicBezTo>
                    <a:pt x="7240" y="2882"/>
                    <a:pt x="4383" y="5692"/>
                    <a:pt x="310" y="5835"/>
                  </a:cubicBezTo>
                  <a:cubicBezTo>
                    <a:pt x="120" y="5835"/>
                    <a:pt x="1" y="5978"/>
                    <a:pt x="1" y="6168"/>
                  </a:cubicBezTo>
                  <a:cubicBezTo>
                    <a:pt x="1" y="6335"/>
                    <a:pt x="144" y="6454"/>
                    <a:pt x="334" y="6454"/>
                  </a:cubicBezTo>
                  <a:cubicBezTo>
                    <a:pt x="4668" y="6287"/>
                    <a:pt x="7621" y="3406"/>
                    <a:pt x="9550" y="1500"/>
                  </a:cubicBezTo>
                  <a:cubicBezTo>
                    <a:pt x="9717" y="1334"/>
                    <a:pt x="9884" y="1167"/>
                    <a:pt x="10027" y="1048"/>
                  </a:cubicBezTo>
                  <a:lnTo>
                    <a:pt x="10027" y="2024"/>
                  </a:lnTo>
                  <a:cubicBezTo>
                    <a:pt x="10027" y="2120"/>
                    <a:pt x="10098" y="2215"/>
                    <a:pt x="10193" y="2263"/>
                  </a:cubicBezTo>
                  <a:cubicBezTo>
                    <a:pt x="10254" y="2299"/>
                    <a:pt x="10315" y="2315"/>
                    <a:pt x="10372" y="2315"/>
                  </a:cubicBezTo>
                  <a:cubicBezTo>
                    <a:pt x="10538" y="2315"/>
                    <a:pt x="10670" y="2178"/>
                    <a:pt x="10670" y="2001"/>
                  </a:cubicBezTo>
                  <a:lnTo>
                    <a:pt x="10670" y="334"/>
                  </a:lnTo>
                  <a:cubicBezTo>
                    <a:pt x="10622" y="143"/>
                    <a:pt x="10479" y="0"/>
                    <a:pt x="1033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89"/>
            <p:cNvSpPr/>
            <p:nvPr/>
          </p:nvSpPr>
          <p:spPr>
            <a:xfrm>
              <a:off x="7941842" y="3042932"/>
              <a:ext cx="171837" cy="159510"/>
            </a:xfrm>
            <a:custGeom>
              <a:rect b="b" l="l" r="r" t="t"/>
              <a:pathLst>
                <a:path extrusionOk="0" h="4930" w="5311">
                  <a:moveTo>
                    <a:pt x="3358" y="0"/>
                  </a:moveTo>
                  <a:cubicBezTo>
                    <a:pt x="3215" y="0"/>
                    <a:pt x="3049" y="119"/>
                    <a:pt x="3025" y="262"/>
                  </a:cubicBezTo>
                  <a:cubicBezTo>
                    <a:pt x="3001" y="453"/>
                    <a:pt x="3144" y="619"/>
                    <a:pt x="3334" y="619"/>
                  </a:cubicBezTo>
                  <a:lnTo>
                    <a:pt x="4192" y="619"/>
                  </a:lnTo>
                  <a:lnTo>
                    <a:pt x="3763" y="1048"/>
                  </a:lnTo>
                  <a:cubicBezTo>
                    <a:pt x="2787" y="2001"/>
                    <a:pt x="1548" y="3239"/>
                    <a:pt x="0" y="4191"/>
                  </a:cubicBezTo>
                  <a:lnTo>
                    <a:pt x="0" y="4930"/>
                  </a:lnTo>
                  <a:cubicBezTo>
                    <a:pt x="1739" y="3906"/>
                    <a:pt x="3144" y="2548"/>
                    <a:pt x="4216" y="1477"/>
                  </a:cubicBezTo>
                  <a:cubicBezTo>
                    <a:pt x="4358" y="1334"/>
                    <a:pt x="4549" y="1167"/>
                    <a:pt x="4692" y="1048"/>
                  </a:cubicBezTo>
                  <a:lnTo>
                    <a:pt x="4692" y="2001"/>
                  </a:lnTo>
                  <a:cubicBezTo>
                    <a:pt x="4692" y="2143"/>
                    <a:pt x="4811" y="2286"/>
                    <a:pt x="4954" y="2310"/>
                  </a:cubicBezTo>
                  <a:cubicBezTo>
                    <a:pt x="4976" y="2316"/>
                    <a:pt x="4998" y="2318"/>
                    <a:pt x="5020" y="2318"/>
                  </a:cubicBezTo>
                  <a:cubicBezTo>
                    <a:pt x="5181" y="2318"/>
                    <a:pt x="5311" y="2171"/>
                    <a:pt x="5311" y="2024"/>
                  </a:cubicBezTo>
                  <a:lnTo>
                    <a:pt x="5311" y="357"/>
                  </a:lnTo>
                  <a:cubicBezTo>
                    <a:pt x="5311" y="143"/>
                    <a:pt x="5168"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89"/>
            <p:cNvSpPr/>
            <p:nvPr/>
          </p:nvSpPr>
          <p:spPr>
            <a:xfrm>
              <a:off x="7941842" y="3247088"/>
              <a:ext cx="43938" cy="141812"/>
            </a:xfrm>
            <a:custGeom>
              <a:rect b="b" l="l" r="r" t="t"/>
              <a:pathLst>
                <a:path extrusionOk="0" h="4383" w="1358">
                  <a:moveTo>
                    <a:pt x="0" y="1"/>
                  </a:moveTo>
                  <a:lnTo>
                    <a:pt x="0" y="4383"/>
                  </a:lnTo>
                  <a:lnTo>
                    <a:pt x="1024" y="4383"/>
                  </a:lnTo>
                  <a:cubicBezTo>
                    <a:pt x="1215" y="4383"/>
                    <a:pt x="1358" y="4240"/>
                    <a:pt x="1358" y="4049"/>
                  </a:cubicBezTo>
                  <a:lnTo>
                    <a:pt x="1358" y="311"/>
                  </a:lnTo>
                  <a:cubicBezTo>
                    <a:pt x="1358" y="144"/>
                    <a:pt x="1215" y="1"/>
                    <a:pt x="102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1" name="Google Shape;20801;p89"/>
          <p:cNvGrpSpPr/>
          <p:nvPr/>
        </p:nvGrpSpPr>
        <p:grpSpPr>
          <a:xfrm>
            <a:off x="7768486" y="3596128"/>
            <a:ext cx="346747" cy="347553"/>
            <a:chOff x="7768486" y="3596128"/>
            <a:chExt cx="346747" cy="347553"/>
          </a:xfrm>
        </p:grpSpPr>
        <p:sp>
          <p:nvSpPr>
            <p:cNvPr id="20802" name="Google Shape;20802;p89"/>
            <p:cNvSpPr/>
            <p:nvPr/>
          </p:nvSpPr>
          <p:spPr>
            <a:xfrm>
              <a:off x="7890204" y="3596128"/>
              <a:ext cx="225029" cy="196524"/>
            </a:xfrm>
            <a:custGeom>
              <a:rect b="b" l="l" r="r" t="t"/>
              <a:pathLst>
                <a:path extrusionOk="0" h="6074" w="6955">
                  <a:moveTo>
                    <a:pt x="953" y="1"/>
                  </a:moveTo>
                  <a:cubicBezTo>
                    <a:pt x="429" y="1"/>
                    <a:pt x="1" y="430"/>
                    <a:pt x="1" y="953"/>
                  </a:cubicBezTo>
                  <a:lnTo>
                    <a:pt x="1" y="5121"/>
                  </a:lnTo>
                  <a:cubicBezTo>
                    <a:pt x="1" y="5645"/>
                    <a:pt x="453" y="6074"/>
                    <a:pt x="953" y="6074"/>
                  </a:cubicBezTo>
                  <a:lnTo>
                    <a:pt x="6002" y="6074"/>
                  </a:lnTo>
                  <a:cubicBezTo>
                    <a:pt x="6526" y="6074"/>
                    <a:pt x="6955" y="5645"/>
                    <a:pt x="6955" y="5121"/>
                  </a:cubicBezTo>
                  <a:lnTo>
                    <a:pt x="6955" y="953"/>
                  </a:lnTo>
                  <a:cubicBezTo>
                    <a:pt x="6955" y="406"/>
                    <a:pt x="6502" y="1"/>
                    <a:pt x="600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89"/>
            <p:cNvSpPr/>
            <p:nvPr/>
          </p:nvSpPr>
          <p:spPr>
            <a:xfrm>
              <a:off x="8003477" y="3596904"/>
              <a:ext cx="111754" cy="196524"/>
            </a:xfrm>
            <a:custGeom>
              <a:rect b="b" l="l" r="r" t="t"/>
              <a:pathLst>
                <a:path extrusionOk="0" h="6074" w="3454">
                  <a:moveTo>
                    <a:pt x="1" y="1"/>
                  </a:moveTo>
                  <a:lnTo>
                    <a:pt x="1" y="6073"/>
                  </a:lnTo>
                  <a:lnTo>
                    <a:pt x="2501" y="6073"/>
                  </a:lnTo>
                  <a:cubicBezTo>
                    <a:pt x="3001" y="6073"/>
                    <a:pt x="3454" y="5645"/>
                    <a:pt x="3454" y="5121"/>
                  </a:cubicBezTo>
                  <a:lnTo>
                    <a:pt x="3454" y="953"/>
                  </a:lnTo>
                  <a:cubicBezTo>
                    <a:pt x="3454" y="406"/>
                    <a:pt x="3025" y="1"/>
                    <a:pt x="25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89"/>
            <p:cNvSpPr/>
            <p:nvPr/>
          </p:nvSpPr>
          <p:spPr>
            <a:xfrm>
              <a:off x="8053562" y="3636215"/>
              <a:ext cx="20837" cy="115604"/>
            </a:xfrm>
            <a:custGeom>
              <a:rect b="b" l="l" r="r" t="t"/>
              <a:pathLst>
                <a:path extrusionOk="0" h="3573" w="644">
                  <a:moveTo>
                    <a:pt x="310" y="0"/>
                  </a:moveTo>
                  <a:cubicBezTo>
                    <a:pt x="143" y="0"/>
                    <a:pt x="0" y="143"/>
                    <a:pt x="0" y="334"/>
                  </a:cubicBezTo>
                  <a:lnTo>
                    <a:pt x="0" y="3239"/>
                  </a:lnTo>
                  <a:cubicBezTo>
                    <a:pt x="0" y="3429"/>
                    <a:pt x="143" y="3572"/>
                    <a:pt x="310" y="3572"/>
                  </a:cubicBezTo>
                  <a:cubicBezTo>
                    <a:pt x="501" y="3572"/>
                    <a:pt x="643" y="3429"/>
                    <a:pt x="643" y="3239"/>
                  </a:cubicBezTo>
                  <a:lnTo>
                    <a:pt x="643" y="334"/>
                  </a:lnTo>
                  <a:cubicBezTo>
                    <a:pt x="643" y="143"/>
                    <a:pt x="501" y="0"/>
                    <a:pt x="31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89"/>
            <p:cNvSpPr/>
            <p:nvPr/>
          </p:nvSpPr>
          <p:spPr>
            <a:xfrm>
              <a:off x="8012731" y="3656242"/>
              <a:ext cx="21613" cy="95577"/>
            </a:xfrm>
            <a:custGeom>
              <a:rect b="b" l="l" r="r" t="t"/>
              <a:pathLst>
                <a:path extrusionOk="0" h="2954" w="668">
                  <a:moveTo>
                    <a:pt x="334" y="0"/>
                  </a:moveTo>
                  <a:cubicBezTo>
                    <a:pt x="143" y="0"/>
                    <a:pt x="0" y="167"/>
                    <a:pt x="0" y="334"/>
                  </a:cubicBezTo>
                  <a:lnTo>
                    <a:pt x="0" y="2620"/>
                  </a:lnTo>
                  <a:cubicBezTo>
                    <a:pt x="0" y="2810"/>
                    <a:pt x="143" y="2953"/>
                    <a:pt x="334" y="2953"/>
                  </a:cubicBezTo>
                  <a:cubicBezTo>
                    <a:pt x="500" y="2953"/>
                    <a:pt x="667" y="2810"/>
                    <a:pt x="667" y="2620"/>
                  </a:cubicBezTo>
                  <a:lnTo>
                    <a:pt x="667" y="334"/>
                  </a:lnTo>
                  <a:cubicBezTo>
                    <a:pt x="667" y="167"/>
                    <a:pt x="500" y="0"/>
                    <a:pt x="334"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89"/>
            <p:cNvSpPr/>
            <p:nvPr/>
          </p:nvSpPr>
          <p:spPr>
            <a:xfrm>
              <a:off x="7972643" y="3676269"/>
              <a:ext cx="20837" cy="75549"/>
            </a:xfrm>
            <a:custGeom>
              <a:rect b="b" l="l" r="r" t="t"/>
              <a:pathLst>
                <a:path extrusionOk="0" h="2335" w="644">
                  <a:moveTo>
                    <a:pt x="311" y="1"/>
                  </a:moveTo>
                  <a:cubicBezTo>
                    <a:pt x="144" y="1"/>
                    <a:pt x="1" y="167"/>
                    <a:pt x="1" y="334"/>
                  </a:cubicBezTo>
                  <a:lnTo>
                    <a:pt x="1" y="2001"/>
                  </a:lnTo>
                  <a:cubicBezTo>
                    <a:pt x="1" y="2191"/>
                    <a:pt x="144" y="2334"/>
                    <a:pt x="311" y="2334"/>
                  </a:cubicBezTo>
                  <a:cubicBezTo>
                    <a:pt x="501" y="2334"/>
                    <a:pt x="620" y="2191"/>
                    <a:pt x="644" y="2001"/>
                  </a:cubicBezTo>
                  <a:lnTo>
                    <a:pt x="644" y="334"/>
                  </a:lnTo>
                  <a:cubicBezTo>
                    <a:pt x="644" y="167"/>
                    <a:pt x="501" y="1"/>
                    <a:pt x="311"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89"/>
            <p:cNvSpPr/>
            <p:nvPr/>
          </p:nvSpPr>
          <p:spPr>
            <a:xfrm>
              <a:off x="7931812" y="3697073"/>
              <a:ext cx="21613" cy="54745"/>
            </a:xfrm>
            <a:custGeom>
              <a:rect b="b" l="l" r="r" t="t"/>
              <a:pathLst>
                <a:path extrusionOk="0" h="1692" w="668">
                  <a:moveTo>
                    <a:pt x="334" y="1"/>
                  </a:moveTo>
                  <a:cubicBezTo>
                    <a:pt x="144" y="1"/>
                    <a:pt x="1" y="143"/>
                    <a:pt x="1" y="334"/>
                  </a:cubicBezTo>
                  <a:lnTo>
                    <a:pt x="1" y="1358"/>
                  </a:lnTo>
                  <a:cubicBezTo>
                    <a:pt x="1" y="1548"/>
                    <a:pt x="144" y="1691"/>
                    <a:pt x="334" y="1691"/>
                  </a:cubicBezTo>
                  <a:cubicBezTo>
                    <a:pt x="501" y="1691"/>
                    <a:pt x="620" y="1548"/>
                    <a:pt x="668" y="1358"/>
                  </a:cubicBezTo>
                  <a:lnTo>
                    <a:pt x="668" y="334"/>
                  </a:lnTo>
                  <a:cubicBezTo>
                    <a:pt x="668" y="143"/>
                    <a:pt x="50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89"/>
            <p:cNvSpPr/>
            <p:nvPr/>
          </p:nvSpPr>
          <p:spPr>
            <a:xfrm>
              <a:off x="7931035" y="3636991"/>
              <a:ext cx="62445" cy="20837"/>
            </a:xfrm>
            <a:custGeom>
              <a:rect b="b" l="l" r="r" t="t"/>
              <a:pathLst>
                <a:path extrusionOk="0" h="644" w="1930">
                  <a:moveTo>
                    <a:pt x="334" y="0"/>
                  </a:moveTo>
                  <a:cubicBezTo>
                    <a:pt x="144" y="0"/>
                    <a:pt x="1" y="191"/>
                    <a:pt x="25" y="357"/>
                  </a:cubicBezTo>
                  <a:cubicBezTo>
                    <a:pt x="49" y="524"/>
                    <a:pt x="215" y="643"/>
                    <a:pt x="358" y="643"/>
                  </a:cubicBezTo>
                  <a:lnTo>
                    <a:pt x="1597" y="643"/>
                  </a:lnTo>
                  <a:cubicBezTo>
                    <a:pt x="1787" y="643"/>
                    <a:pt x="1930" y="453"/>
                    <a:pt x="1906" y="286"/>
                  </a:cubicBezTo>
                  <a:cubicBezTo>
                    <a:pt x="1882" y="119"/>
                    <a:pt x="1716" y="0"/>
                    <a:pt x="157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89"/>
            <p:cNvSpPr/>
            <p:nvPr/>
          </p:nvSpPr>
          <p:spPr>
            <a:xfrm>
              <a:off x="7937992" y="3759194"/>
              <a:ext cx="75549" cy="108195"/>
            </a:xfrm>
            <a:custGeom>
              <a:rect b="b" l="l" r="r" t="t"/>
              <a:pathLst>
                <a:path extrusionOk="0" h="3344" w="2335">
                  <a:moveTo>
                    <a:pt x="1991" y="1"/>
                  </a:moveTo>
                  <a:cubicBezTo>
                    <a:pt x="1881" y="1"/>
                    <a:pt x="1781" y="54"/>
                    <a:pt x="1715" y="152"/>
                  </a:cubicBezTo>
                  <a:lnTo>
                    <a:pt x="72" y="2867"/>
                  </a:lnTo>
                  <a:cubicBezTo>
                    <a:pt x="0" y="3010"/>
                    <a:pt x="48" y="3201"/>
                    <a:pt x="191" y="3296"/>
                  </a:cubicBezTo>
                  <a:cubicBezTo>
                    <a:pt x="238" y="3344"/>
                    <a:pt x="286" y="3344"/>
                    <a:pt x="358" y="3344"/>
                  </a:cubicBezTo>
                  <a:cubicBezTo>
                    <a:pt x="429" y="3344"/>
                    <a:pt x="548" y="3320"/>
                    <a:pt x="619" y="3177"/>
                  </a:cubicBezTo>
                  <a:lnTo>
                    <a:pt x="2263" y="462"/>
                  </a:lnTo>
                  <a:cubicBezTo>
                    <a:pt x="2334" y="319"/>
                    <a:pt x="2286" y="129"/>
                    <a:pt x="2144" y="33"/>
                  </a:cubicBezTo>
                  <a:cubicBezTo>
                    <a:pt x="2092" y="11"/>
                    <a:pt x="2040" y="1"/>
                    <a:pt x="1991"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89"/>
            <p:cNvSpPr/>
            <p:nvPr/>
          </p:nvSpPr>
          <p:spPr>
            <a:xfrm>
              <a:off x="8003477" y="3760261"/>
              <a:ext cx="10062" cy="27761"/>
            </a:xfrm>
            <a:custGeom>
              <a:rect b="b" l="l" r="r" t="t"/>
              <a:pathLst>
                <a:path extrusionOk="0" h="858" w="311">
                  <a:moveTo>
                    <a:pt x="1" y="0"/>
                  </a:moveTo>
                  <a:lnTo>
                    <a:pt x="1" y="858"/>
                  </a:lnTo>
                  <a:lnTo>
                    <a:pt x="239" y="477"/>
                  </a:lnTo>
                  <a:cubicBezTo>
                    <a:pt x="310" y="310"/>
                    <a:pt x="262" y="119"/>
                    <a:pt x="120" y="48"/>
                  </a:cubicBezTo>
                  <a:cubicBezTo>
                    <a:pt x="72" y="0"/>
                    <a:pt x="24" y="0"/>
                    <a:pt x="1"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89"/>
            <p:cNvSpPr/>
            <p:nvPr/>
          </p:nvSpPr>
          <p:spPr>
            <a:xfrm>
              <a:off x="7768486" y="3841147"/>
              <a:ext cx="177241" cy="102533"/>
            </a:xfrm>
            <a:custGeom>
              <a:rect b="b" l="l" r="r" t="t"/>
              <a:pathLst>
                <a:path extrusionOk="0" h="3169" w="5478">
                  <a:moveTo>
                    <a:pt x="2191" y="1"/>
                  </a:moveTo>
                  <a:cubicBezTo>
                    <a:pt x="977" y="1"/>
                    <a:pt x="0" y="1001"/>
                    <a:pt x="0" y="2216"/>
                  </a:cubicBezTo>
                  <a:lnTo>
                    <a:pt x="0" y="2835"/>
                  </a:lnTo>
                  <a:cubicBezTo>
                    <a:pt x="0" y="3025"/>
                    <a:pt x="143" y="3168"/>
                    <a:pt x="310" y="3168"/>
                  </a:cubicBezTo>
                  <a:lnTo>
                    <a:pt x="4072" y="3168"/>
                  </a:lnTo>
                  <a:cubicBezTo>
                    <a:pt x="4239" y="3168"/>
                    <a:pt x="4406" y="3025"/>
                    <a:pt x="4406" y="2835"/>
                  </a:cubicBezTo>
                  <a:lnTo>
                    <a:pt x="4406" y="2216"/>
                  </a:lnTo>
                  <a:cubicBezTo>
                    <a:pt x="4406" y="1882"/>
                    <a:pt x="4311" y="1549"/>
                    <a:pt x="4191" y="1263"/>
                  </a:cubicBezTo>
                  <a:lnTo>
                    <a:pt x="5144" y="1263"/>
                  </a:lnTo>
                  <a:cubicBezTo>
                    <a:pt x="5311" y="1263"/>
                    <a:pt x="5477" y="1120"/>
                    <a:pt x="5477" y="930"/>
                  </a:cubicBezTo>
                  <a:lnTo>
                    <a:pt x="5477" y="310"/>
                  </a:lnTo>
                  <a:cubicBezTo>
                    <a:pt x="5430" y="120"/>
                    <a:pt x="5287" y="1"/>
                    <a:pt x="5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89"/>
            <p:cNvSpPr/>
            <p:nvPr/>
          </p:nvSpPr>
          <p:spPr>
            <a:xfrm>
              <a:off x="7839375" y="3841147"/>
              <a:ext cx="106351" cy="101756"/>
            </a:xfrm>
            <a:custGeom>
              <a:rect b="b" l="l" r="r" t="t"/>
              <a:pathLst>
                <a:path extrusionOk="0" h="3145" w="3287">
                  <a:moveTo>
                    <a:pt x="0" y="1"/>
                  </a:moveTo>
                  <a:lnTo>
                    <a:pt x="0" y="3144"/>
                  </a:lnTo>
                  <a:lnTo>
                    <a:pt x="1881" y="3144"/>
                  </a:lnTo>
                  <a:cubicBezTo>
                    <a:pt x="2048" y="3144"/>
                    <a:pt x="2215" y="2978"/>
                    <a:pt x="2215" y="2811"/>
                  </a:cubicBezTo>
                  <a:lnTo>
                    <a:pt x="2215" y="2192"/>
                  </a:lnTo>
                  <a:cubicBezTo>
                    <a:pt x="2215" y="1858"/>
                    <a:pt x="2120" y="1525"/>
                    <a:pt x="2000" y="1239"/>
                  </a:cubicBezTo>
                  <a:lnTo>
                    <a:pt x="2953" y="1239"/>
                  </a:lnTo>
                  <a:cubicBezTo>
                    <a:pt x="3120" y="1239"/>
                    <a:pt x="3286" y="1072"/>
                    <a:pt x="3286" y="906"/>
                  </a:cubicBezTo>
                  <a:lnTo>
                    <a:pt x="3286" y="263"/>
                  </a:lnTo>
                  <a:cubicBezTo>
                    <a:pt x="3239" y="120"/>
                    <a:pt x="3096" y="1"/>
                    <a:pt x="2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89"/>
            <p:cNvSpPr/>
            <p:nvPr/>
          </p:nvSpPr>
          <p:spPr>
            <a:xfrm>
              <a:off x="7934141" y="3841147"/>
              <a:ext cx="31611" cy="40864"/>
            </a:xfrm>
            <a:custGeom>
              <a:rect b="b" l="l" r="r" t="t"/>
              <a:pathLst>
                <a:path extrusionOk="0" h="1263" w="977">
                  <a:moveTo>
                    <a:pt x="0" y="1"/>
                  </a:moveTo>
                  <a:lnTo>
                    <a:pt x="0" y="1263"/>
                  </a:lnTo>
                  <a:lnTo>
                    <a:pt x="310" y="1263"/>
                  </a:lnTo>
                  <a:cubicBezTo>
                    <a:pt x="667" y="1263"/>
                    <a:pt x="977" y="953"/>
                    <a:pt x="953" y="572"/>
                  </a:cubicBezTo>
                  <a:cubicBezTo>
                    <a:pt x="905" y="239"/>
                    <a:pt x="643"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89"/>
            <p:cNvSpPr/>
            <p:nvPr/>
          </p:nvSpPr>
          <p:spPr>
            <a:xfrm>
              <a:off x="7792363" y="3767185"/>
              <a:ext cx="94024" cy="94800"/>
            </a:xfrm>
            <a:custGeom>
              <a:rect b="b" l="l" r="r" t="t"/>
              <a:pathLst>
                <a:path extrusionOk="0" h="2930" w="2906">
                  <a:moveTo>
                    <a:pt x="1453" y="1"/>
                  </a:moveTo>
                  <a:cubicBezTo>
                    <a:pt x="643" y="1"/>
                    <a:pt x="0" y="667"/>
                    <a:pt x="0" y="1453"/>
                  </a:cubicBezTo>
                  <a:cubicBezTo>
                    <a:pt x="0" y="2263"/>
                    <a:pt x="643" y="2930"/>
                    <a:pt x="1453" y="2930"/>
                  </a:cubicBezTo>
                  <a:cubicBezTo>
                    <a:pt x="2263" y="2930"/>
                    <a:pt x="2906" y="2263"/>
                    <a:pt x="2906" y="1453"/>
                  </a:cubicBezTo>
                  <a:cubicBezTo>
                    <a:pt x="2906"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89"/>
            <p:cNvSpPr/>
            <p:nvPr/>
          </p:nvSpPr>
          <p:spPr>
            <a:xfrm>
              <a:off x="7839375" y="3766409"/>
              <a:ext cx="47012" cy="94121"/>
            </a:xfrm>
            <a:custGeom>
              <a:rect b="b" l="l" r="r" t="t"/>
              <a:pathLst>
                <a:path extrusionOk="0" h="2909" w="1453">
                  <a:moveTo>
                    <a:pt x="0" y="1"/>
                  </a:moveTo>
                  <a:lnTo>
                    <a:pt x="0" y="2906"/>
                  </a:lnTo>
                  <a:cubicBezTo>
                    <a:pt x="27" y="2908"/>
                    <a:pt x="55" y="2909"/>
                    <a:pt x="81" y="2909"/>
                  </a:cubicBezTo>
                  <a:cubicBezTo>
                    <a:pt x="852" y="2909"/>
                    <a:pt x="1453" y="2259"/>
                    <a:pt x="1453" y="1454"/>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6" name="Google Shape;20816;p89"/>
          <p:cNvGrpSpPr/>
          <p:nvPr/>
        </p:nvGrpSpPr>
        <p:grpSpPr>
          <a:xfrm>
            <a:off x="7030315" y="3596128"/>
            <a:ext cx="324422" cy="347554"/>
            <a:chOff x="7030315" y="3596128"/>
            <a:chExt cx="324422" cy="347554"/>
          </a:xfrm>
        </p:grpSpPr>
        <p:sp>
          <p:nvSpPr>
            <p:cNvPr id="20817" name="Google Shape;20817;p89"/>
            <p:cNvSpPr/>
            <p:nvPr/>
          </p:nvSpPr>
          <p:spPr>
            <a:xfrm>
              <a:off x="7030315" y="3752561"/>
              <a:ext cx="214255" cy="191121"/>
            </a:xfrm>
            <a:custGeom>
              <a:rect b="b" l="l" r="r" t="t"/>
              <a:pathLst>
                <a:path extrusionOk="0" h="5907" w="6622">
                  <a:moveTo>
                    <a:pt x="5978" y="0"/>
                  </a:moveTo>
                  <a:lnTo>
                    <a:pt x="5335" y="334"/>
                  </a:lnTo>
                  <a:lnTo>
                    <a:pt x="5335" y="1905"/>
                  </a:lnTo>
                  <a:lnTo>
                    <a:pt x="2406" y="1905"/>
                  </a:lnTo>
                  <a:cubicBezTo>
                    <a:pt x="1072" y="1905"/>
                    <a:pt x="1" y="2977"/>
                    <a:pt x="1" y="4334"/>
                  </a:cubicBezTo>
                  <a:lnTo>
                    <a:pt x="1" y="5573"/>
                  </a:lnTo>
                  <a:cubicBezTo>
                    <a:pt x="1" y="5763"/>
                    <a:pt x="144" y="5906"/>
                    <a:pt x="334" y="5906"/>
                  </a:cubicBezTo>
                  <a:lnTo>
                    <a:pt x="4502" y="5906"/>
                  </a:lnTo>
                  <a:cubicBezTo>
                    <a:pt x="4668" y="5906"/>
                    <a:pt x="4835" y="5763"/>
                    <a:pt x="4835" y="5573"/>
                  </a:cubicBezTo>
                  <a:lnTo>
                    <a:pt x="4835" y="4334"/>
                  </a:lnTo>
                  <a:cubicBezTo>
                    <a:pt x="4835" y="3906"/>
                    <a:pt x="4716" y="3525"/>
                    <a:pt x="4526" y="3167"/>
                  </a:cubicBezTo>
                  <a:lnTo>
                    <a:pt x="5669" y="3167"/>
                  </a:lnTo>
                  <a:cubicBezTo>
                    <a:pt x="6169" y="3167"/>
                    <a:pt x="6621" y="2739"/>
                    <a:pt x="6621" y="2215"/>
                  </a:cubicBezTo>
                  <a:lnTo>
                    <a:pt x="6621" y="334"/>
                  </a:lnTo>
                  <a:lnTo>
                    <a:pt x="59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89"/>
            <p:cNvSpPr/>
            <p:nvPr/>
          </p:nvSpPr>
          <p:spPr>
            <a:xfrm>
              <a:off x="7109681" y="3751785"/>
              <a:ext cx="134888" cy="191121"/>
            </a:xfrm>
            <a:custGeom>
              <a:rect b="b" l="l" r="r" t="t"/>
              <a:pathLst>
                <a:path extrusionOk="0" h="5907" w="4169">
                  <a:moveTo>
                    <a:pt x="3525" y="0"/>
                  </a:moveTo>
                  <a:lnTo>
                    <a:pt x="2906" y="334"/>
                  </a:lnTo>
                  <a:lnTo>
                    <a:pt x="2906" y="1906"/>
                  </a:lnTo>
                  <a:lnTo>
                    <a:pt x="1" y="1906"/>
                  </a:lnTo>
                  <a:lnTo>
                    <a:pt x="1" y="5859"/>
                  </a:lnTo>
                  <a:lnTo>
                    <a:pt x="2049" y="5859"/>
                  </a:lnTo>
                  <a:lnTo>
                    <a:pt x="2049" y="5906"/>
                  </a:lnTo>
                  <a:cubicBezTo>
                    <a:pt x="2215" y="5906"/>
                    <a:pt x="2382" y="5740"/>
                    <a:pt x="2382" y="5573"/>
                  </a:cubicBezTo>
                  <a:lnTo>
                    <a:pt x="2382" y="4311"/>
                  </a:lnTo>
                  <a:cubicBezTo>
                    <a:pt x="2382" y="3906"/>
                    <a:pt x="2263" y="3525"/>
                    <a:pt x="2073" y="3168"/>
                  </a:cubicBezTo>
                  <a:lnTo>
                    <a:pt x="3216" y="3168"/>
                  </a:lnTo>
                  <a:cubicBezTo>
                    <a:pt x="3716" y="3168"/>
                    <a:pt x="4168" y="2739"/>
                    <a:pt x="4168" y="2215"/>
                  </a:cubicBezTo>
                  <a:lnTo>
                    <a:pt x="4168" y="334"/>
                  </a:lnTo>
                  <a:lnTo>
                    <a:pt x="35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89"/>
            <p:cNvSpPr/>
            <p:nvPr/>
          </p:nvSpPr>
          <p:spPr>
            <a:xfrm>
              <a:off x="7056523" y="3732534"/>
              <a:ext cx="101756" cy="102501"/>
            </a:xfrm>
            <a:custGeom>
              <a:rect b="b" l="l" r="r" t="t"/>
              <a:pathLst>
                <a:path extrusionOk="0" h="3168" w="3145">
                  <a:moveTo>
                    <a:pt x="1572" y="0"/>
                  </a:moveTo>
                  <a:cubicBezTo>
                    <a:pt x="715" y="0"/>
                    <a:pt x="1" y="714"/>
                    <a:pt x="1" y="1572"/>
                  </a:cubicBezTo>
                  <a:cubicBezTo>
                    <a:pt x="1" y="2453"/>
                    <a:pt x="715" y="3167"/>
                    <a:pt x="1572" y="3167"/>
                  </a:cubicBezTo>
                  <a:cubicBezTo>
                    <a:pt x="2430" y="3167"/>
                    <a:pt x="3144" y="2453"/>
                    <a:pt x="3144" y="1572"/>
                  </a:cubicBezTo>
                  <a:cubicBezTo>
                    <a:pt x="3144" y="714"/>
                    <a:pt x="2430"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89"/>
            <p:cNvSpPr/>
            <p:nvPr/>
          </p:nvSpPr>
          <p:spPr>
            <a:xfrm>
              <a:off x="7107384" y="3732534"/>
              <a:ext cx="50894" cy="101012"/>
            </a:xfrm>
            <a:custGeom>
              <a:rect b="b" l="l" r="r" t="t"/>
              <a:pathLst>
                <a:path extrusionOk="0" h="3122" w="1573">
                  <a:moveTo>
                    <a:pt x="0" y="0"/>
                  </a:moveTo>
                  <a:lnTo>
                    <a:pt x="0" y="3120"/>
                  </a:lnTo>
                  <a:cubicBezTo>
                    <a:pt x="27" y="3121"/>
                    <a:pt x="54" y="3122"/>
                    <a:pt x="81" y="3122"/>
                  </a:cubicBezTo>
                  <a:cubicBezTo>
                    <a:pt x="902" y="3122"/>
                    <a:pt x="1572" y="2425"/>
                    <a:pt x="1572" y="1572"/>
                  </a:cubicBezTo>
                  <a:cubicBezTo>
                    <a:pt x="1572" y="714"/>
                    <a:pt x="858"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89"/>
            <p:cNvSpPr/>
            <p:nvPr/>
          </p:nvSpPr>
          <p:spPr>
            <a:xfrm>
              <a:off x="7202927" y="3732534"/>
              <a:ext cx="40088" cy="30834"/>
            </a:xfrm>
            <a:custGeom>
              <a:rect b="b" l="l" r="r" t="t"/>
              <a:pathLst>
                <a:path extrusionOk="0" h="953" w="1239">
                  <a:moveTo>
                    <a:pt x="619" y="0"/>
                  </a:moveTo>
                  <a:cubicBezTo>
                    <a:pt x="262" y="0"/>
                    <a:pt x="0" y="262"/>
                    <a:pt x="0" y="619"/>
                  </a:cubicBezTo>
                  <a:lnTo>
                    <a:pt x="0" y="953"/>
                  </a:lnTo>
                  <a:lnTo>
                    <a:pt x="1239" y="953"/>
                  </a:lnTo>
                  <a:lnTo>
                    <a:pt x="1239" y="619"/>
                  </a:lnTo>
                  <a:cubicBezTo>
                    <a:pt x="1239" y="262"/>
                    <a:pt x="977" y="0"/>
                    <a:pt x="61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89"/>
            <p:cNvSpPr/>
            <p:nvPr/>
          </p:nvSpPr>
          <p:spPr>
            <a:xfrm>
              <a:off x="7185197" y="3596128"/>
              <a:ext cx="169540" cy="169573"/>
            </a:xfrm>
            <a:custGeom>
              <a:rect b="b" l="l" r="r" t="t"/>
              <a:pathLst>
                <a:path extrusionOk="0" h="5241" w="5240">
                  <a:moveTo>
                    <a:pt x="2620" y="1"/>
                  </a:moveTo>
                  <a:cubicBezTo>
                    <a:pt x="1167" y="1"/>
                    <a:pt x="1" y="1168"/>
                    <a:pt x="1" y="2620"/>
                  </a:cubicBezTo>
                  <a:cubicBezTo>
                    <a:pt x="1" y="4049"/>
                    <a:pt x="1167" y="5240"/>
                    <a:pt x="2620" y="5240"/>
                  </a:cubicBezTo>
                  <a:cubicBezTo>
                    <a:pt x="4073" y="5240"/>
                    <a:pt x="5240" y="4049"/>
                    <a:pt x="5240" y="2620"/>
                  </a:cubicBezTo>
                  <a:cubicBezTo>
                    <a:pt x="5240" y="1168"/>
                    <a:pt x="4073" y="1"/>
                    <a:pt x="2620"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89"/>
            <p:cNvSpPr/>
            <p:nvPr/>
          </p:nvSpPr>
          <p:spPr>
            <a:xfrm>
              <a:off x="7269966" y="3596128"/>
              <a:ext cx="84770" cy="169573"/>
            </a:xfrm>
            <a:custGeom>
              <a:rect b="b" l="l" r="r" t="t"/>
              <a:pathLst>
                <a:path extrusionOk="0" h="5241" w="2620">
                  <a:moveTo>
                    <a:pt x="0" y="1"/>
                  </a:moveTo>
                  <a:lnTo>
                    <a:pt x="0" y="5240"/>
                  </a:lnTo>
                  <a:cubicBezTo>
                    <a:pt x="1429" y="5240"/>
                    <a:pt x="2620" y="4073"/>
                    <a:pt x="2620" y="2620"/>
                  </a:cubicBezTo>
                  <a:cubicBezTo>
                    <a:pt x="2620" y="1192"/>
                    <a:pt x="147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89"/>
            <p:cNvSpPr/>
            <p:nvPr/>
          </p:nvSpPr>
          <p:spPr>
            <a:xfrm>
              <a:off x="7206001" y="3616187"/>
              <a:ext cx="128708" cy="128708"/>
            </a:xfrm>
            <a:custGeom>
              <a:rect b="b" l="l" r="r" t="t"/>
              <a:pathLst>
                <a:path extrusionOk="0" h="3978" w="3978">
                  <a:moveTo>
                    <a:pt x="1977" y="0"/>
                  </a:moveTo>
                  <a:cubicBezTo>
                    <a:pt x="882" y="0"/>
                    <a:pt x="1" y="881"/>
                    <a:pt x="1" y="2000"/>
                  </a:cubicBezTo>
                  <a:cubicBezTo>
                    <a:pt x="1" y="3096"/>
                    <a:pt x="882" y="3977"/>
                    <a:pt x="1977" y="3977"/>
                  </a:cubicBezTo>
                  <a:cubicBezTo>
                    <a:pt x="3096" y="3977"/>
                    <a:pt x="3978" y="3096"/>
                    <a:pt x="3978" y="2000"/>
                  </a:cubicBezTo>
                  <a:cubicBezTo>
                    <a:pt x="3978" y="881"/>
                    <a:pt x="3096" y="0"/>
                    <a:pt x="197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89"/>
            <p:cNvSpPr/>
            <p:nvPr/>
          </p:nvSpPr>
          <p:spPr>
            <a:xfrm>
              <a:off x="7269966" y="3616187"/>
              <a:ext cx="64742" cy="127932"/>
            </a:xfrm>
            <a:custGeom>
              <a:rect b="b" l="l" r="r" t="t"/>
              <a:pathLst>
                <a:path extrusionOk="0" h="3954" w="2001">
                  <a:moveTo>
                    <a:pt x="0" y="0"/>
                  </a:moveTo>
                  <a:lnTo>
                    <a:pt x="0" y="3953"/>
                  </a:lnTo>
                  <a:cubicBezTo>
                    <a:pt x="15" y="3954"/>
                    <a:pt x="30" y="3954"/>
                    <a:pt x="44" y="3954"/>
                  </a:cubicBezTo>
                  <a:cubicBezTo>
                    <a:pt x="1143" y="3954"/>
                    <a:pt x="2001" y="3081"/>
                    <a:pt x="2001" y="2000"/>
                  </a:cubicBezTo>
                  <a:cubicBezTo>
                    <a:pt x="2001" y="881"/>
                    <a:pt x="1119"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89"/>
            <p:cNvSpPr/>
            <p:nvPr/>
          </p:nvSpPr>
          <p:spPr>
            <a:xfrm>
              <a:off x="7246832" y="3635438"/>
              <a:ext cx="46268" cy="88653"/>
            </a:xfrm>
            <a:custGeom>
              <a:rect b="b" l="l" r="r" t="t"/>
              <a:pathLst>
                <a:path extrusionOk="0" h="2740" w="1430">
                  <a:moveTo>
                    <a:pt x="548" y="596"/>
                  </a:moveTo>
                  <a:lnTo>
                    <a:pt x="548" y="1048"/>
                  </a:lnTo>
                  <a:cubicBezTo>
                    <a:pt x="525" y="1048"/>
                    <a:pt x="477" y="1048"/>
                    <a:pt x="453" y="1001"/>
                  </a:cubicBezTo>
                  <a:cubicBezTo>
                    <a:pt x="406" y="977"/>
                    <a:pt x="406" y="882"/>
                    <a:pt x="406" y="810"/>
                  </a:cubicBezTo>
                  <a:cubicBezTo>
                    <a:pt x="406" y="739"/>
                    <a:pt x="453" y="643"/>
                    <a:pt x="548" y="596"/>
                  </a:cubicBezTo>
                  <a:close/>
                  <a:moveTo>
                    <a:pt x="882" y="1548"/>
                  </a:moveTo>
                  <a:cubicBezTo>
                    <a:pt x="1120" y="1644"/>
                    <a:pt x="1120" y="1834"/>
                    <a:pt x="1072" y="1906"/>
                  </a:cubicBezTo>
                  <a:cubicBezTo>
                    <a:pt x="1049" y="2025"/>
                    <a:pt x="1001" y="2144"/>
                    <a:pt x="882" y="2191"/>
                  </a:cubicBezTo>
                  <a:lnTo>
                    <a:pt x="882" y="1548"/>
                  </a:lnTo>
                  <a:close/>
                  <a:moveTo>
                    <a:pt x="715" y="0"/>
                  </a:moveTo>
                  <a:cubicBezTo>
                    <a:pt x="644" y="0"/>
                    <a:pt x="548" y="48"/>
                    <a:pt x="548" y="143"/>
                  </a:cubicBezTo>
                  <a:lnTo>
                    <a:pt x="548" y="262"/>
                  </a:lnTo>
                  <a:lnTo>
                    <a:pt x="477" y="262"/>
                  </a:lnTo>
                  <a:cubicBezTo>
                    <a:pt x="263" y="310"/>
                    <a:pt x="120" y="501"/>
                    <a:pt x="96" y="715"/>
                  </a:cubicBezTo>
                  <a:cubicBezTo>
                    <a:pt x="72" y="905"/>
                    <a:pt x="120" y="1096"/>
                    <a:pt x="286" y="1215"/>
                  </a:cubicBezTo>
                  <a:cubicBezTo>
                    <a:pt x="334" y="1263"/>
                    <a:pt x="429" y="1334"/>
                    <a:pt x="548" y="1358"/>
                  </a:cubicBezTo>
                  <a:lnTo>
                    <a:pt x="548" y="2168"/>
                  </a:lnTo>
                  <a:cubicBezTo>
                    <a:pt x="453" y="2168"/>
                    <a:pt x="406" y="2144"/>
                    <a:pt x="286" y="2048"/>
                  </a:cubicBezTo>
                  <a:cubicBezTo>
                    <a:pt x="256" y="2033"/>
                    <a:pt x="224" y="2025"/>
                    <a:pt x="193" y="2025"/>
                  </a:cubicBezTo>
                  <a:cubicBezTo>
                    <a:pt x="125" y="2025"/>
                    <a:pt x="65" y="2062"/>
                    <a:pt x="48" y="2144"/>
                  </a:cubicBezTo>
                  <a:cubicBezTo>
                    <a:pt x="1" y="2191"/>
                    <a:pt x="48" y="2287"/>
                    <a:pt x="96" y="2310"/>
                  </a:cubicBezTo>
                  <a:cubicBezTo>
                    <a:pt x="286" y="2429"/>
                    <a:pt x="406" y="2477"/>
                    <a:pt x="548" y="2477"/>
                  </a:cubicBezTo>
                  <a:lnTo>
                    <a:pt x="548" y="2596"/>
                  </a:lnTo>
                  <a:cubicBezTo>
                    <a:pt x="548" y="2668"/>
                    <a:pt x="596" y="2739"/>
                    <a:pt x="691" y="2739"/>
                  </a:cubicBezTo>
                  <a:cubicBezTo>
                    <a:pt x="787" y="2739"/>
                    <a:pt x="882" y="2668"/>
                    <a:pt x="882" y="2596"/>
                  </a:cubicBezTo>
                  <a:lnTo>
                    <a:pt x="882" y="2429"/>
                  </a:lnTo>
                  <a:cubicBezTo>
                    <a:pt x="1168" y="2382"/>
                    <a:pt x="1358" y="2096"/>
                    <a:pt x="1406" y="1882"/>
                  </a:cubicBezTo>
                  <a:cubicBezTo>
                    <a:pt x="1430" y="1644"/>
                    <a:pt x="1287" y="1358"/>
                    <a:pt x="1001" y="1239"/>
                  </a:cubicBezTo>
                  <a:cubicBezTo>
                    <a:pt x="953" y="1239"/>
                    <a:pt x="929" y="1215"/>
                    <a:pt x="882" y="1215"/>
                  </a:cubicBezTo>
                  <a:lnTo>
                    <a:pt x="882" y="596"/>
                  </a:lnTo>
                  <a:cubicBezTo>
                    <a:pt x="953" y="620"/>
                    <a:pt x="1001" y="643"/>
                    <a:pt x="1001" y="643"/>
                  </a:cubicBezTo>
                  <a:cubicBezTo>
                    <a:pt x="1025" y="679"/>
                    <a:pt x="1060" y="697"/>
                    <a:pt x="1096" y="697"/>
                  </a:cubicBezTo>
                  <a:cubicBezTo>
                    <a:pt x="1132" y="697"/>
                    <a:pt x="1168" y="679"/>
                    <a:pt x="1191" y="643"/>
                  </a:cubicBezTo>
                  <a:cubicBezTo>
                    <a:pt x="1263" y="596"/>
                    <a:pt x="1263" y="501"/>
                    <a:pt x="1239" y="453"/>
                  </a:cubicBezTo>
                  <a:cubicBezTo>
                    <a:pt x="1168" y="381"/>
                    <a:pt x="1049" y="286"/>
                    <a:pt x="882" y="262"/>
                  </a:cubicBezTo>
                  <a:lnTo>
                    <a:pt x="882" y="143"/>
                  </a:lnTo>
                  <a:cubicBezTo>
                    <a:pt x="882"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89"/>
            <p:cNvSpPr/>
            <p:nvPr/>
          </p:nvSpPr>
          <p:spPr>
            <a:xfrm>
              <a:off x="7270710" y="3633885"/>
              <a:ext cx="23943" cy="93279"/>
            </a:xfrm>
            <a:custGeom>
              <a:rect b="b" l="l" r="r" t="t"/>
              <a:pathLst>
                <a:path extrusionOk="0" h="2883" w="740">
                  <a:moveTo>
                    <a:pt x="144" y="1596"/>
                  </a:moveTo>
                  <a:cubicBezTo>
                    <a:pt x="382" y="1692"/>
                    <a:pt x="382" y="1882"/>
                    <a:pt x="334" y="1954"/>
                  </a:cubicBezTo>
                  <a:cubicBezTo>
                    <a:pt x="311" y="2073"/>
                    <a:pt x="263" y="2192"/>
                    <a:pt x="144" y="2239"/>
                  </a:cubicBezTo>
                  <a:lnTo>
                    <a:pt x="144" y="1596"/>
                  </a:lnTo>
                  <a:close/>
                  <a:moveTo>
                    <a:pt x="1" y="1"/>
                  </a:moveTo>
                  <a:lnTo>
                    <a:pt x="1" y="2882"/>
                  </a:lnTo>
                  <a:cubicBezTo>
                    <a:pt x="96" y="2882"/>
                    <a:pt x="168" y="2787"/>
                    <a:pt x="168" y="2716"/>
                  </a:cubicBezTo>
                  <a:lnTo>
                    <a:pt x="168" y="2573"/>
                  </a:lnTo>
                  <a:cubicBezTo>
                    <a:pt x="453" y="2525"/>
                    <a:pt x="668" y="2239"/>
                    <a:pt x="692" y="2001"/>
                  </a:cubicBezTo>
                  <a:cubicBezTo>
                    <a:pt x="739" y="1692"/>
                    <a:pt x="549" y="1406"/>
                    <a:pt x="263" y="1287"/>
                  </a:cubicBezTo>
                  <a:cubicBezTo>
                    <a:pt x="215" y="1287"/>
                    <a:pt x="191" y="1263"/>
                    <a:pt x="144" y="1263"/>
                  </a:cubicBezTo>
                  <a:lnTo>
                    <a:pt x="144" y="644"/>
                  </a:lnTo>
                  <a:cubicBezTo>
                    <a:pt x="215" y="668"/>
                    <a:pt x="263" y="691"/>
                    <a:pt x="263" y="691"/>
                  </a:cubicBezTo>
                  <a:cubicBezTo>
                    <a:pt x="287" y="727"/>
                    <a:pt x="322" y="745"/>
                    <a:pt x="364" y="745"/>
                  </a:cubicBezTo>
                  <a:cubicBezTo>
                    <a:pt x="406" y="745"/>
                    <a:pt x="453" y="727"/>
                    <a:pt x="501" y="691"/>
                  </a:cubicBezTo>
                  <a:cubicBezTo>
                    <a:pt x="549" y="644"/>
                    <a:pt x="549" y="549"/>
                    <a:pt x="525" y="453"/>
                  </a:cubicBezTo>
                  <a:cubicBezTo>
                    <a:pt x="453" y="406"/>
                    <a:pt x="334" y="310"/>
                    <a:pt x="168" y="287"/>
                  </a:cubicBezTo>
                  <a:lnTo>
                    <a:pt x="168" y="167"/>
                  </a:lnTo>
                  <a:cubicBezTo>
                    <a:pt x="168" y="72"/>
                    <a:pt x="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8" name="Google Shape;20828;p89"/>
          <p:cNvGrpSpPr/>
          <p:nvPr/>
        </p:nvGrpSpPr>
        <p:grpSpPr>
          <a:xfrm>
            <a:off x="6290624" y="3596904"/>
            <a:ext cx="304394" cy="346777"/>
            <a:chOff x="6290624" y="3596904"/>
            <a:chExt cx="304394" cy="346777"/>
          </a:xfrm>
        </p:grpSpPr>
        <p:sp>
          <p:nvSpPr>
            <p:cNvPr id="20829" name="Google Shape;20829;p89"/>
            <p:cNvSpPr/>
            <p:nvPr/>
          </p:nvSpPr>
          <p:spPr>
            <a:xfrm>
              <a:off x="6455536" y="3607711"/>
              <a:ext cx="20060" cy="220467"/>
            </a:xfrm>
            <a:custGeom>
              <a:rect b="b" l="l" r="r" t="t"/>
              <a:pathLst>
                <a:path extrusionOk="0" h="6814" w="620">
                  <a:moveTo>
                    <a:pt x="0" y="0"/>
                  </a:moveTo>
                  <a:lnTo>
                    <a:pt x="0" y="6501"/>
                  </a:lnTo>
                  <a:cubicBezTo>
                    <a:pt x="0" y="6678"/>
                    <a:pt x="143" y="6814"/>
                    <a:pt x="316" y="6814"/>
                  </a:cubicBezTo>
                  <a:cubicBezTo>
                    <a:pt x="330" y="6814"/>
                    <a:pt x="343" y="6813"/>
                    <a:pt x="357" y="6811"/>
                  </a:cubicBezTo>
                  <a:cubicBezTo>
                    <a:pt x="500" y="6763"/>
                    <a:pt x="619" y="6620"/>
                    <a:pt x="619" y="6478"/>
                  </a:cubicBezTo>
                  <a:lnTo>
                    <a:pt x="619" y="0"/>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89"/>
            <p:cNvSpPr/>
            <p:nvPr/>
          </p:nvSpPr>
          <p:spPr>
            <a:xfrm>
              <a:off x="6455536" y="3596904"/>
              <a:ext cx="139482" cy="100203"/>
            </a:xfrm>
            <a:custGeom>
              <a:rect b="b" l="l" r="r" t="t"/>
              <a:pathLst>
                <a:path extrusionOk="0" h="3097" w="4311">
                  <a:moveTo>
                    <a:pt x="286" y="1"/>
                  </a:moveTo>
                  <a:cubicBezTo>
                    <a:pt x="143" y="1"/>
                    <a:pt x="0" y="120"/>
                    <a:pt x="0" y="263"/>
                  </a:cubicBezTo>
                  <a:lnTo>
                    <a:pt x="0" y="3097"/>
                  </a:lnTo>
                  <a:lnTo>
                    <a:pt x="3953" y="3097"/>
                  </a:lnTo>
                  <a:cubicBezTo>
                    <a:pt x="4073" y="3097"/>
                    <a:pt x="4215" y="3025"/>
                    <a:pt x="4263" y="2882"/>
                  </a:cubicBezTo>
                  <a:cubicBezTo>
                    <a:pt x="4287" y="2787"/>
                    <a:pt x="4287" y="2716"/>
                    <a:pt x="4215" y="2620"/>
                  </a:cubicBezTo>
                  <a:lnTo>
                    <a:pt x="3501" y="1549"/>
                  </a:lnTo>
                  <a:lnTo>
                    <a:pt x="4215" y="477"/>
                  </a:lnTo>
                  <a:cubicBezTo>
                    <a:pt x="4311" y="358"/>
                    <a:pt x="4287" y="215"/>
                    <a:pt x="4192" y="96"/>
                  </a:cubicBezTo>
                  <a:cubicBezTo>
                    <a:pt x="4144" y="24"/>
                    <a:pt x="4049" y="1"/>
                    <a:pt x="3953"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89"/>
            <p:cNvSpPr/>
            <p:nvPr/>
          </p:nvSpPr>
          <p:spPr>
            <a:xfrm>
              <a:off x="6455536" y="3646989"/>
              <a:ext cx="138706" cy="50894"/>
            </a:xfrm>
            <a:custGeom>
              <a:rect b="b" l="l" r="r" t="t"/>
              <a:pathLst>
                <a:path extrusionOk="0" h="1573" w="4287">
                  <a:moveTo>
                    <a:pt x="0" y="1"/>
                  </a:moveTo>
                  <a:lnTo>
                    <a:pt x="0" y="1572"/>
                  </a:lnTo>
                  <a:lnTo>
                    <a:pt x="3953" y="1572"/>
                  </a:lnTo>
                  <a:cubicBezTo>
                    <a:pt x="4096" y="1572"/>
                    <a:pt x="4215" y="1477"/>
                    <a:pt x="4263" y="1358"/>
                  </a:cubicBezTo>
                  <a:cubicBezTo>
                    <a:pt x="4287" y="1239"/>
                    <a:pt x="4287" y="1168"/>
                    <a:pt x="4215" y="1072"/>
                  </a:cubicBezTo>
                  <a:lnTo>
                    <a:pt x="3501"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89"/>
            <p:cNvSpPr/>
            <p:nvPr/>
          </p:nvSpPr>
          <p:spPr>
            <a:xfrm>
              <a:off x="6290624" y="3808017"/>
              <a:ext cx="177273" cy="135665"/>
            </a:xfrm>
            <a:custGeom>
              <a:rect b="b" l="l" r="r" t="t"/>
              <a:pathLst>
                <a:path extrusionOk="0" h="4193" w="5479">
                  <a:moveTo>
                    <a:pt x="2216" y="1"/>
                  </a:moveTo>
                  <a:cubicBezTo>
                    <a:pt x="977" y="1"/>
                    <a:pt x="1" y="977"/>
                    <a:pt x="1" y="2192"/>
                  </a:cubicBezTo>
                  <a:lnTo>
                    <a:pt x="1" y="3859"/>
                  </a:lnTo>
                  <a:cubicBezTo>
                    <a:pt x="1" y="4049"/>
                    <a:pt x="144" y="4192"/>
                    <a:pt x="334" y="4192"/>
                  </a:cubicBezTo>
                  <a:lnTo>
                    <a:pt x="4073" y="4192"/>
                  </a:lnTo>
                  <a:cubicBezTo>
                    <a:pt x="4264" y="4192"/>
                    <a:pt x="4407" y="4049"/>
                    <a:pt x="4407" y="3859"/>
                  </a:cubicBezTo>
                  <a:lnTo>
                    <a:pt x="4407" y="2192"/>
                  </a:lnTo>
                  <a:cubicBezTo>
                    <a:pt x="4407" y="1858"/>
                    <a:pt x="4311" y="1549"/>
                    <a:pt x="4192" y="1239"/>
                  </a:cubicBezTo>
                  <a:lnTo>
                    <a:pt x="5145" y="1239"/>
                  </a:lnTo>
                  <a:lnTo>
                    <a:pt x="5478" y="906"/>
                  </a:lnTo>
                  <a:lnTo>
                    <a:pt x="512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89"/>
            <p:cNvSpPr/>
            <p:nvPr/>
          </p:nvSpPr>
          <p:spPr>
            <a:xfrm>
              <a:off x="6362290" y="3805719"/>
              <a:ext cx="104830" cy="137185"/>
            </a:xfrm>
            <a:custGeom>
              <a:rect b="b" l="l" r="r" t="t"/>
              <a:pathLst>
                <a:path extrusionOk="0" h="4240" w="3240">
                  <a:moveTo>
                    <a:pt x="1" y="0"/>
                  </a:moveTo>
                  <a:lnTo>
                    <a:pt x="1" y="4168"/>
                  </a:lnTo>
                  <a:lnTo>
                    <a:pt x="1834" y="4168"/>
                  </a:lnTo>
                  <a:lnTo>
                    <a:pt x="1834" y="4239"/>
                  </a:lnTo>
                  <a:cubicBezTo>
                    <a:pt x="2025" y="4239"/>
                    <a:pt x="2168" y="4073"/>
                    <a:pt x="2168" y="3906"/>
                  </a:cubicBezTo>
                  <a:lnTo>
                    <a:pt x="2168" y="2239"/>
                  </a:lnTo>
                  <a:cubicBezTo>
                    <a:pt x="2168" y="1906"/>
                    <a:pt x="2073" y="1572"/>
                    <a:pt x="1953" y="1286"/>
                  </a:cubicBezTo>
                  <a:lnTo>
                    <a:pt x="2906" y="1286"/>
                  </a:lnTo>
                  <a:lnTo>
                    <a:pt x="3239" y="953"/>
                  </a:lnTo>
                  <a:lnTo>
                    <a:pt x="2906"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89"/>
            <p:cNvSpPr/>
            <p:nvPr/>
          </p:nvSpPr>
          <p:spPr>
            <a:xfrm>
              <a:off x="6455536" y="3808017"/>
              <a:ext cx="30834" cy="40120"/>
            </a:xfrm>
            <a:custGeom>
              <a:rect b="b" l="l" r="r" t="t"/>
              <a:pathLst>
                <a:path extrusionOk="0" h="1240" w="953">
                  <a:moveTo>
                    <a:pt x="0" y="1"/>
                  </a:moveTo>
                  <a:lnTo>
                    <a:pt x="0" y="1239"/>
                  </a:lnTo>
                  <a:lnTo>
                    <a:pt x="286" y="1239"/>
                  </a:lnTo>
                  <a:cubicBezTo>
                    <a:pt x="643" y="1239"/>
                    <a:pt x="953" y="953"/>
                    <a:pt x="929" y="549"/>
                  </a:cubicBezTo>
                  <a:cubicBezTo>
                    <a:pt x="881" y="239"/>
                    <a:pt x="619"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89"/>
            <p:cNvSpPr/>
            <p:nvPr/>
          </p:nvSpPr>
          <p:spPr>
            <a:xfrm>
              <a:off x="6313758" y="3733278"/>
              <a:ext cx="94800" cy="94800"/>
            </a:xfrm>
            <a:custGeom>
              <a:rect b="b" l="l" r="r" t="t"/>
              <a:pathLst>
                <a:path extrusionOk="0" h="2930" w="2930">
                  <a:moveTo>
                    <a:pt x="1453" y="1"/>
                  </a:moveTo>
                  <a:cubicBezTo>
                    <a:pt x="667" y="1"/>
                    <a:pt x="0" y="668"/>
                    <a:pt x="0" y="1477"/>
                  </a:cubicBezTo>
                  <a:cubicBezTo>
                    <a:pt x="0" y="2263"/>
                    <a:pt x="667" y="2930"/>
                    <a:pt x="1453" y="2930"/>
                  </a:cubicBezTo>
                  <a:cubicBezTo>
                    <a:pt x="2263" y="2930"/>
                    <a:pt x="2930" y="2263"/>
                    <a:pt x="2930" y="1477"/>
                  </a:cubicBezTo>
                  <a:cubicBezTo>
                    <a:pt x="2930" y="668"/>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89"/>
            <p:cNvSpPr/>
            <p:nvPr/>
          </p:nvSpPr>
          <p:spPr>
            <a:xfrm>
              <a:off x="6360769" y="3733278"/>
              <a:ext cx="47788" cy="94800"/>
            </a:xfrm>
            <a:custGeom>
              <a:rect b="b" l="l" r="r" t="t"/>
              <a:pathLst>
                <a:path extrusionOk="0" h="2930" w="1477">
                  <a:moveTo>
                    <a:pt x="0" y="1"/>
                  </a:moveTo>
                  <a:lnTo>
                    <a:pt x="0" y="2930"/>
                  </a:lnTo>
                  <a:cubicBezTo>
                    <a:pt x="810" y="2930"/>
                    <a:pt x="1477" y="2263"/>
                    <a:pt x="1477" y="1477"/>
                  </a:cubicBezTo>
                  <a:cubicBezTo>
                    <a:pt x="1477" y="668"/>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7" name="Google Shape;20837;p89"/>
          <p:cNvGrpSpPr/>
          <p:nvPr/>
        </p:nvGrpSpPr>
        <p:grpSpPr>
          <a:xfrm>
            <a:off x="5520908" y="3596128"/>
            <a:ext cx="346749" cy="346781"/>
            <a:chOff x="5520908" y="3596128"/>
            <a:chExt cx="346749" cy="346781"/>
          </a:xfrm>
        </p:grpSpPr>
        <p:sp>
          <p:nvSpPr>
            <p:cNvPr id="20838" name="Google Shape;20838;p89"/>
            <p:cNvSpPr/>
            <p:nvPr/>
          </p:nvSpPr>
          <p:spPr>
            <a:xfrm>
              <a:off x="5622599" y="3774012"/>
              <a:ext cx="142588" cy="87973"/>
            </a:xfrm>
            <a:custGeom>
              <a:rect b="b" l="l" r="r" t="t"/>
              <a:pathLst>
                <a:path extrusionOk="0" h="2719" w="4407">
                  <a:moveTo>
                    <a:pt x="2269" y="0"/>
                  </a:moveTo>
                  <a:cubicBezTo>
                    <a:pt x="2227" y="0"/>
                    <a:pt x="2186" y="2"/>
                    <a:pt x="2144" y="4"/>
                  </a:cubicBezTo>
                  <a:cubicBezTo>
                    <a:pt x="953" y="28"/>
                    <a:pt x="1" y="1004"/>
                    <a:pt x="1" y="2195"/>
                  </a:cubicBezTo>
                  <a:lnTo>
                    <a:pt x="1" y="2385"/>
                  </a:lnTo>
                  <a:cubicBezTo>
                    <a:pt x="1" y="2552"/>
                    <a:pt x="144" y="2719"/>
                    <a:pt x="310" y="2719"/>
                  </a:cubicBezTo>
                  <a:lnTo>
                    <a:pt x="4073" y="2719"/>
                  </a:lnTo>
                  <a:cubicBezTo>
                    <a:pt x="4240" y="2719"/>
                    <a:pt x="4406" y="2552"/>
                    <a:pt x="4406" y="2385"/>
                  </a:cubicBezTo>
                  <a:lnTo>
                    <a:pt x="4406" y="2171"/>
                  </a:lnTo>
                  <a:cubicBezTo>
                    <a:pt x="4406" y="975"/>
                    <a:pt x="3450" y="0"/>
                    <a:pt x="226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89"/>
            <p:cNvSpPr/>
            <p:nvPr/>
          </p:nvSpPr>
          <p:spPr>
            <a:xfrm>
              <a:off x="5694264" y="3773365"/>
              <a:ext cx="71699" cy="87100"/>
            </a:xfrm>
            <a:custGeom>
              <a:rect b="b" l="l" r="r" t="t"/>
              <a:pathLst>
                <a:path extrusionOk="0" h="2692" w="2216">
                  <a:moveTo>
                    <a:pt x="1" y="0"/>
                  </a:moveTo>
                  <a:lnTo>
                    <a:pt x="1" y="2691"/>
                  </a:lnTo>
                  <a:lnTo>
                    <a:pt x="1882" y="2691"/>
                  </a:lnTo>
                  <a:cubicBezTo>
                    <a:pt x="2049" y="2691"/>
                    <a:pt x="2215" y="2548"/>
                    <a:pt x="2215" y="2382"/>
                  </a:cubicBezTo>
                  <a:lnTo>
                    <a:pt x="2215" y="2167"/>
                  </a:lnTo>
                  <a:cubicBezTo>
                    <a:pt x="2191" y="977"/>
                    <a:pt x="119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89"/>
            <p:cNvSpPr/>
            <p:nvPr/>
          </p:nvSpPr>
          <p:spPr>
            <a:xfrm>
              <a:off x="5650359" y="3704774"/>
              <a:ext cx="88620" cy="88653"/>
            </a:xfrm>
            <a:custGeom>
              <a:rect b="b" l="l" r="r" t="t"/>
              <a:pathLst>
                <a:path extrusionOk="0" h="2740" w="2739">
                  <a:moveTo>
                    <a:pt x="1358" y="1"/>
                  </a:moveTo>
                  <a:cubicBezTo>
                    <a:pt x="595" y="1"/>
                    <a:pt x="0" y="596"/>
                    <a:pt x="0" y="1358"/>
                  </a:cubicBezTo>
                  <a:cubicBezTo>
                    <a:pt x="0" y="2144"/>
                    <a:pt x="619" y="2739"/>
                    <a:pt x="1358" y="2739"/>
                  </a:cubicBezTo>
                  <a:cubicBezTo>
                    <a:pt x="2120" y="2739"/>
                    <a:pt x="2739" y="2144"/>
                    <a:pt x="2739" y="1358"/>
                  </a:cubicBezTo>
                  <a:cubicBezTo>
                    <a:pt x="2739" y="596"/>
                    <a:pt x="2143" y="1"/>
                    <a:pt x="13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89"/>
            <p:cNvSpPr/>
            <p:nvPr/>
          </p:nvSpPr>
          <p:spPr>
            <a:xfrm>
              <a:off x="5693488" y="3704774"/>
              <a:ext cx="44715" cy="87909"/>
            </a:xfrm>
            <a:custGeom>
              <a:rect b="b" l="l" r="r" t="t"/>
              <a:pathLst>
                <a:path extrusionOk="0" h="2717" w="1382">
                  <a:moveTo>
                    <a:pt x="1" y="1"/>
                  </a:moveTo>
                  <a:lnTo>
                    <a:pt x="1" y="2716"/>
                  </a:lnTo>
                  <a:cubicBezTo>
                    <a:pt x="15" y="2716"/>
                    <a:pt x="30" y="2716"/>
                    <a:pt x="44" y="2716"/>
                  </a:cubicBezTo>
                  <a:cubicBezTo>
                    <a:pt x="809" y="2716"/>
                    <a:pt x="1382" y="2106"/>
                    <a:pt x="1382" y="1358"/>
                  </a:cubicBezTo>
                  <a:cubicBezTo>
                    <a:pt x="1382" y="620"/>
                    <a:pt x="787"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89"/>
            <p:cNvSpPr/>
            <p:nvPr/>
          </p:nvSpPr>
          <p:spPr>
            <a:xfrm>
              <a:off x="5520908" y="3596128"/>
              <a:ext cx="346749" cy="346781"/>
            </a:xfrm>
            <a:custGeom>
              <a:rect b="b" l="l" r="r" t="t"/>
              <a:pathLst>
                <a:path extrusionOk="0" h="10718" w="10717">
                  <a:moveTo>
                    <a:pt x="5359" y="2763"/>
                  </a:moveTo>
                  <a:cubicBezTo>
                    <a:pt x="6787" y="2763"/>
                    <a:pt x="7978" y="3930"/>
                    <a:pt x="7978" y="5383"/>
                  </a:cubicBezTo>
                  <a:cubicBezTo>
                    <a:pt x="7978" y="6836"/>
                    <a:pt x="6811" y="8002"/>
                    <a:pt x="5359" y="8002"/>
                  </a:cubicBezTo>
                  <a:cubicBezTo>
                    <a:pt x="3906" y="8002"/>
                    <a:pt x="2739" y="6836"/>
                    <a:pt x="2739" y="5383"/>
                  </a:cubicBezTo>
                  <a:cubicBezTo>
                    <a:pt x="2739" y="3930"/>
                    <a:pt x="3930" y="2763"/>
                    <a:pt x="5359" y="2763"/>
                  </a:cubicBezTo>
                  <a:close/>
                  <a:moveTo>
                    <a:pt x="5359" y="1"/>
                  </a:moveTo>
                  <a:cubicBezTo>
                    <a:pt x="3930" y="1"/>
                    <a:pt x="2596" y="549"/>
                    <a:pt x="1572" y="1573"/>
                  </a:cubicBezTo>
                  <a:cubicBezTo>
                    <a:pt x="572" y="2573"/>
                    <a:pt x="0" y="3930"/>
                    <a:pt x="0" y="5359"/>
                  </a:cubicBezTo>
                  <a:cubicBezTo>
                    <a:pt x="0" y="6788"/>
                    <a:pt x="572" y="8122"/>
                    <a:pt x="1572" y="9122"/>
                  </a:cubicBezTo>
                  <a:cubicBezTo>
                    <a:pt x="2596" y="10146"/>
                    <a:pt x="3930" y="10717"/>
                    <a:pt x="5359" y="10717"/>
                  </a:cubicBezTo>
                  <a:cubicBezTo>
                    <a:pt x="6787" y="10717"/>
                    <a:pt x="8145" y="10146"/>
                    <a:pt x="9145" y="9122"/>
                  </a:cubicBezTo>
                  <a:cubicBezTo>
                    <a:pt x="10169" y="8122"/>
                    <a:pt x="10717" y="6788"/>
                    <a:pt x="10717" y="5359"/>
                  </a:cubicBezTo>
                  <a:cubicBezTo>
                    <a:pt x="10717" y="3930"/>
                    <a:pt x="10169" y="2573"/>
                    <a:pt x="9145" y="1573"/>
                  </a:cubicBezTo>
                  <a:cubicBezTo>
                    <a:pt x="8121" y="549"/>
                    <a:pt x="6787" y="1"/>
                    <a:pt x="5359"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89"/>
            <p:cNvSpPr/>
            <p:nvPr/>
          </p:nvSpPr>
          <p:spPr>
            <a:xfrm>
              <a:off x="5694264" y="3596128"/>
              <a:ext cx="87100" cy="100203"/>
            </a:xfrm>
            <a:custGeom>
              <a:rect b="b" l="l" r="r" t="t"/>
              <a:pathLst>
                <a:path extrusionOk="0" h="3097" w="2692">
                  <a:moveTo>
                    <a:pt x="1" y="1"/>
                  </a:moveTo>
                  <a:lnTo>
                    <a:pt x="1" y="2740"/>
                  </a:lnTo>
                  <a:cubicBezTo>
                    <a:pt x="477" y="2763"/>
                    <a:pt x="929" y="2882"/>
                    <a:pt x="1310" y="3097"/>
                  </a:cubicBezTo>
                  <a:lnTo>
                    <a:pt x="2692" y="715"/>
                  </a:lnTo>
                  <a:cubicBezTo>
                    <a:pt x="1882" y="239"/>
                    <a:pt x="953" y="1"/>
                    <a:pt x="1"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89"/>
            <p:cNvSpPr/>
            <p:nvPr/>
          </p:nvSpPr>
          <p:spPr>
            <a:xfrm>
              <a:off x="5607975" y="3596904"/>
              <a:ext cx="86323" cy="100203"/>
            </a:xfrm>
            <a:custGeom>
              <a:rect b="b" l="l" r="r" t="t"/>
              <a:pathLst>
                <a:path extrusionOk="0" h="3097" w="2668">
                  <a:moveTo>
                    <a:pt x="2668" y="1"/>
                  </a:moveTo>
                  <a:cubicBezTo>
                    <a:pt x="1715" y="1"/>
                    <a:pt x="810" y="239"/>
                    <a:pt x="0" y="715"/>
                  </a:cubicBezTo>
                  <a:lnTo>
                    <a:pt x="1358" y="3097"/>
                  </a:lnTo>
                  <a:cubicBezTo>
                    <a:pt x="1739" y="2858"/>
                    <a:pt x="2191" y="2739"/>
                    <a:pt x="2668" y="2739"/>
                  </a:cubicBezTo>
                  <a:lnTo>
                    <a:pt x="266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89"/>
            <p:cNvSpPr/>
            <p:nvPr/>
          </p:nvSpPr>
          <p:spPr>
            <a:xfrm>
              <a:off x="5766706" y="3683193"/>
              <a:ext cx="100171" cy="87100"/>
            </a:xfrm>
            <a:custGeom>
              <a:rect b="b" l="l" r="r" t="t"/>
              <a:pathLst>
                <a:path extrusionOk="0" h="2692" w="3096">
                  <a:moveTo>
                    <a:pt x="2382" y="1"/>
                  </a:moveTo>
                  <a:lnTo>
                    <a:pt x="0" y="1382"/>
                  </a:lnTo>
                  <a:cubicBezTo>
                    <a:pt x="238" y="1763"/>
                    <a:pt x="357" y="2216"/>
                    <a:pt x="357" y="2692"/>
                  </a:cubicBezTo>
                  <a:lnTo>
                    <a:pt x="3096" y="2692"/>
                  </a:lnTo>
                  <a:cubicBezTo>
                    <a:pt x="3096" y="1739"/>
                    <a:pt x="2858" y="811"/>
                    <a:pt x="238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89"/>
            <p:cNvSpPr/>
            <p:nvPr/>
          </p:nvSpPr>
          <p:spPr>
            <a:xfrm>
              <a:off x="5736649" y="3619261"/>
              <a:ext cx="107904" cy="107904"/>
            </a:xfrm>
            <a:custGeom>
              <a:rect b="b" l="l" r="r" t="t"/>
              <a:pathLst>
                <a:path extrusionOk="0" h="3335" w="3335">
                  <a:moveTo>
                    <a:pt x="1382" y="0"/>
                  </a:moveTo>
                  <a:lnTo>
                    <a:pt x="0" y="2382"/>
                  </a:lnTo>
                  <a:cubicBezTo>
                    <a:pt x="405" y="2620"/>
                    <a:pt x="715" y="2929"/>
                    <a:pt x="953" y="3334"/>
                  </a:cubicBezTo>
                  <a:lnTo>
                    <a:pt x="3334" y="1953"/>
                  </a:lnTo>
                  <a:cubicBezTo>
                    <a:pt x="3096" y="1572"/>
                    <a:pt x="2834" y="1167"/>
                    <a:pt x="2477" y="858"/>
                  </a:cubicBezTo>
                  <a:cubicBezTo>
                    <a:pt x="2144" y="524"/>
                    <a:pt x="1763" y="215"/>
                    <a:pt x="13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89"/>
            <p:cNvSpPr/>
            <p:nvPr/>
          </p:nvSpPr>
          <p:spPr>
            <a:xfrm>
              <a:off x="5544010" y="3619261"/>
              <a:ext cx="107904" cy="107904"/>
            </a:xfrm>
            <a:custGeom>
              <a:rect b="b" l="l" r="r" t="t"/>
              <a:pathLst>
                <a:path extrusionOk="0" h="3335" w="3335">
                  <a:moveTo>
                    <a:pt x="1977" y="0"/>
                  </a:moveTo>
                  <a:cubicBezTo>
                    <a:pt x="1596" y="238"/>
                    <a:pt x="1191" y="500"/>
                    <a:pt x="858" y="858"/>
                  </a:cubicBezTo>
                  <a:cubicBezTo>
                    <a:pt x="548" y="1191"/>
                    <a:pt x="239" y="1572"/>
                    <a:pt x="1" y="1953"/>
                  </a:cubicBezTo>
                  <a:lnTo>
                    <a:pt x="2382" y="3334"/>
                  </a:lnTo>
                  <a:cubicBezTo>
                    <a:pt x="2596" y="2929"/>
                    <a:pt x="2930" y="2620"/>
                    <a:pt x="3335" y="2382"/>
                  </a:cubicBezTo>
                  <a:lnTo>
                    <a:pt x="1977"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89"/>
            <p:cNvSpPr/>
            <p:nvPr/>
          </p:nvSpPr>
          <p:spPr>
            <a:xfrm>
              <a:off x="5607975" y="3842700"/>
              <a:ext cx="86323" cy="99427"/>
            </a:xfrm>
            <a:custGeom>
              <a:rect b="b" l="l" r="r" t="t"/>
              <a:pathLst>
                <a:path extrusionOk="0" h="3073" w="2668">
                  <a:moveTo>
                    <a:pt x="1358" y="0"/>
                  </a:moveTo>
                  <a:lnTo>
                    <a:pt x="0" y="2382"/>
                  </a:lnTo>
                  <a:cubicBezTo>
                    <a:pt x="810" y="2858"/>
                    <a:pt x="1715" y="3073"/>
                    <a:pt x="2668" y="3073"/>
                  </a:cubicBezTo>
                  <a:lnTo>
                    <a:pt x="2668" y="358"/>
                  </a:lnTo>
                  <a:cubicBezTo>
                    <a:pt x="2191" y="358"/>
                    <a:pt x="1739" y="239"/>
                    <a:pt x="1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89"/>
            <p:cNvSpPr/>
            <p:nvPr/>
          </p:nvSpPr>
          <p:spPr>
            <a:xfrm>
              <a:off x="5735872" y="3811867"/>
              <a:ext cx="107904" cy="107904"/>
            </a:xfrm>
            <a:custGeom>
              <a:rect b="b" l="l" r="r" t="t"/>
              <a:pathLst>
                <a:path extrusionOk="0" h="3335" w="3335">
                  <a:moveTo>
                    <a:pt x="953" y="1"/>
                  </a:moveTo>
                  <a:cubicBezTo>
                    <a:pt x="739" y="382"/>
                    <a:pt x="429" y="739"/>
                    <a:pt x="0" y="953"/>
                  </a:cubicBezTo>
                  <a:lnTo>
                    <a:pt x="1382" y="3335"/>
                  </a:lnTo>
                  <a:cubicBezTo>
                    <a:pt x="1763" y="3097"/>
                    <a:pt x="2144" y="2811"/>
                    <a:pt x="2477" y="2454"/>
                  </a:cubicBezTo>
                  <a:cubicBezTo>
                    <a:pt x="2811" y="2144"/>
                    <a:pt x="3096" y="1739"/>
                    <a:pt x="3335" y="1358"/>
                  </a:cubicBezTo>
                  <a:lnTo>
                    <a:pt x="953"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89"/>
            <p:cNvSpPr/>
            <p:nvPr/>
          </p:nvSpPr>
          <p:spPr>
            <a:xfrm>
              <a:off x="5694264" y="3842701"/>
              <a:ext cx="87100" cy="100203"/>
            </a:xfrm>
            <a:custGeom>
              <a:rect b="b" l="l" r="r" t="t"/>
              <a:pathLst>
                <a:path extrusionOk="0" h="3097" w="2692">
                  <a:moveTo>
                    <a:pt x="1310" y="0"/>
                  </a:moveTo>
                  <a:cubicBezTo>
                    <a:pt x="929" y="239"/>
                    <a:pt x="477" y="358"/>
                    <a:pt x="1" y="358"/>
                  </a:cubicBezTo>
                  <a:lnTo>
                    <a:pt x="1" y="3096"/>
                  </a:lnTo>
                  <a:cubicBezTo>
                    <a:pt x="953" y="3096"/>
                    <a:pt x="1882" y="2858"/>
                    <a:pt x="2692" y="2382"/>
                  </a:cubicBezTo>
                  <a:lnTo>
                    <a:pt x="131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89"/>
            <p:cNvSpPr/>
            <p:nvPr/>
          </p:nvSpPr>
          <p:spPr>
            <a:xfrm>
              <a:off x="5766706" y="3770259"/>
              <a:ext cx="100171" cy="86355"/>
            </a:xfrm>
            <a:custGeom>
              <a:rect b="b" l="l" r="r" t="t"/>
              <a:pathLst>
                <a:path extrusionOk="0" h="2669" w="3096">
                  <a:moveTo>
                    <a:pt x="357" y="1"/>
                  </a:moveTo>
                  <a:cubicBezTo>
                    <a:pt x="357" y="477"/>
                    <a:pt x="238" y="930"/>
                    <a:pt x="0" y="1311"/>
                  </a:cubicBezTo>
                  <a:lnTo>
                    <a:pt x="2382" y="2668"/>
                  </a:lnTo>
                  <a:cubicBezTo>
                    <a:pt x="2858" y="1882"/>
                    <a:pt x="3096" y="953"/>
                    <a:pt x="3096"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89"/>
            <p:cNvSpPr/>
            <p:nvPr/>
          </p:nvSpPr>
          <p:spPr>
            <a:xfrm>
              <a:off x="5544010" y="3811867"/>
              <a:ext cx="107904" cy="107904"/>
            </a:xfrm>
            <a:custGeom>
              <a:rect b="b" l="l" r="r" t="t"/>
              <a:pathLst>
                <a:path extrusionOk="0" h="3335" w="3335">
                  <a:moveTo>
                    <a:pt x="2382" y="1"/>
                  </a:moveTo>
                  <a:lnTo>
                    <a:pt x="1" y="1358"/>
                  </a:lnTo>
                  <a:cubicBezTo>
                    <a:pt x="239" y="1739"/>
                    <a:pt x="525" y="2144"/>
                    <a:pt x="858" y="2454"/>
                  </a:cubicBezTo>
                  <a:cubicBezTo>
                    <a:pt x="1191" y="2787"/>
                    <a:pt x="1572" y="3097"/>
                    <a:pt x="1977" y="3335"/>
                  </a:cubicBezTo>
                  <a:lnTo>
                    <a:pt x="3335" y="953"/>
                  </a:lnTo>
                  <a:cubicBezTo>
                    <a:pt x="2930" y="739"/>
                    <a:pt x="2596" y="382"/>
                    <a:pt x="238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89"/>
            <p:cNvSpPr/>
            <p:nvPr/>
          </p:nvSpPr>
          <p:spPr>
            <a:xfrm>
              <a:off x="5520908" y="3683193"/>
              <a:ext cx="100203" cy="87100"/>
            </a:xfrm>
            <a:custGeom>
              <a:rect b="b" l="l" r="r" t="t"/>
              <a:pathLst>
                <a:path extrusionOk="0" h="2692" w="3097">
                  <a:moveTo>
                    <a:pt x="715" y="1"/>
                  </a:moveTo>
                  <a:cubicBezTo>
                    <a:pt x="238" y="811"/>
                    <a:pt x="0" y="1739"/>
                    <a:pt x="0" y="2692"/>
                  </a:cubicBezTo>
                  <a:lnTo>
                    <a:pt x="2739" y="2692"/>
                  </a:lnTo>
                  <a:cubicBezTo>
                    <a:pt x="2739" y="2216"/>
                    <a:pt x="2858" y="1763"/>
                    <a:pt x="3096" y="1382"/>
                  </a:cubicBezTo>
                  <a:lnTo>
                    <a:pt x="715"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89"/>
            <p:cNvSpPr/>
            <p:nvPr/>
          </p:nvSpPr>
          <p:spPr>
            <a:xfrm>
              <a:off x="5520908" y="3770259"/>
              <a:ext cx="100203" cy="86355"/>
            </a:xfrm>
            <a:custGeom>
              <a:rect b="b" l="l" r="r" t="t"/>
              <a:pathLst>
                <a:path extrusionOk="0" h="2669" w="3097">
                  <a:moveTo>
                    <a:pt x="0" y="1"/>
                  </a:moveTo>
                  <a:cubicBezTo>
                    <a:pt x="0" y="953"/>
                    <a:pt x="238" y="1882"/>
                    <a:pt x="715" y="2668"/>
                  </a:cubicBezTo>
                  <a:lnTo>
                    <a:pt x="3096" y="1311"/>
                  </a:lnTo>
                  <a:cubicBezTo>
                    <a:pt x="2858" y="930"/>
                    <a:pt x="2739" y="477"/>
                    <a:pt x="273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55" name="Google Shape;20855;p89"/>
          <p:cNvGrpSpPr/>
          <p:nvPr/>
        </p:nvGrpSpPr>
        <p:grpSpPr>
          <a:xfrm>
            <a:off x="4814348" y="3595383"/>
            <a:ext cx="251981" cy="347519"/>
            <a:chOff x="4814348" y="3595383"/>
            <a:chExt cx="251981" cy="347519"/>
          </a:xfrm>
        </p:grpSpPr>
        <p:sp>
          <p:nvSpPr>
            <p:cNvPr id="20856" name="Google Shape;20856;p89"/>
            <p:cNvSpPr/>
            <p:nvPr/>
          </p:nvSpPr>
          <p:spPr>
            <a:xfrm>
              <a:off x="5003882" y="3656857"/>
              <a:ext cx="48597" cy="94962"/>
            </a:xfrm>
            <a:custGeom>
              <a:rect b="b" l="l" r="r" t="t"/>
              <a:pathLst>
                <a:path extrusionOk="0" h="2935" w="1502">
                  <a:moveTo>
                    <a:pt x="355" y="1"/>
                  </a:moveTo>
                  <a:cubicBezTo>
                    <a:pt x="241" y="1"/>
                    <a:pt x="124" y="67"/>
                    <a:pt x="72" y="172"/>
                  </a:cubicBezTo>
                  <a:cubicBezTo>
                    <a:pt x="1" y="315"/>
                    <a:pt x="72" y="481"/>
                    <a:pt x="215" y="577"/>
                  </a:cubicBezTo>
                  <a:lnTo>
                    <a:pt x="858" y="910"/>
                  </a:lnTo>
                  <a:lnTo>
                    <a:pt x="858" y="2601"/>
                  </a:lnTo>
                  <a:cubicBezTo>
                    <a:pt x="858" y="2791"/>
                    <a:pt x="1025" y="2934"/>
                    <a:pt x="1191" y="2934"/>
                  </a:cubicBezTo>
                  <a:cubicBezTo>
                    <a:pt x="1334" y="2934"/>
                    <a:pt x="1501" y="2791"/>
                    <a:pt x="1477" y="2577"/>
                  </a:cubicBezTo>
                  <a:lnTo>
                    <a:pt x="1477" y="696"/>
                  </a:lnTo>
                  <a:cubicBezTo>
                    <a:pt x="1477" y="577"/>
                    <a:pt x="1430" y="481"/>
                    <a:pt x="1311" y="434"/>
                  </a:cubicBezTo>
                  <a:lnTo>
                    <a:pt x="477" y="29"/>
                  </a:lnTo>
                  <a:cubicBezTo>
                    <a:pt x="439" y="10"/>
                    <a:pt x="397" y="1"/>
                    <a:pt x="355"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89"/>
            <p:cNvSpPr/>
            <p:nvPr/>
          </p:nvSpPr>
          <p:spPr>
            <a:xfrm>
              <a:off x="4828973" y="3657310"/>
              <a:ext cx="48597" cy="94509"/>
            </a:xfrm>
            <a:custGeom>
              <a:rect b="b" l="l" r="r" t="t"/>
              <a:pathLst>
                <a:path extrusionOk="0" h="2921" w="1502">
                  <a:moveTo>
                    <a:pt x="1133" y="0"/>
                  </a:moveTo>
                  <a:cubicBezTo>
                    <a:pt x="1086" y="0"/>
                    <a:pt x="1041" y="12"/>
                    <a:pt x="1001" y="39"/>
                  </a:cubicBezTo>
                  <a:lnTo>
                    <a:pt x="168" y="444"/>
                  </a:lnTo>
                  <a:cubicBezTo>
                    <a:pt x="48" y="467"/>
                    <a:pt x="1" y="610"/>
                    <a:pt x="1" y="729"/>
                  </a:cubicBezTo>
                  <a:lnTo>
                    <a:pt x="1" y="2587"/>
                  </a:lnTo>
                  <a:cubicBezTo>
                    <a:pt x="1" y="2777"/>
                    <a:pt x="144" y="2920"/>
                    <a:pt x="310" y="2920"/>
                  </a:cubicBezTo>
                  <a:cubicBezTo>
                    <a:pt x="501" y="2920"/>
                    <a:pt x="620" y="2777"/>
                    <a:pt x="620" y="2635"/>
                  </a:cubicBezTo>
                  <a:lnTo>
                    <a:pt x="620" y="920"/>
                  </a:lnTo>
                  <a:lnTo>
                    <a:pt x="1263" y="610"/>
                  </a:lnTo>
                  <a:cubicBezTo>
                    <a:pt x="1430" y="539"/>
                    <a:pt x="1501" y="325"/>
                    <a:pt x="1430" y="182"/>
                  </a:cubicBezTo>
                  <a:cubicBezTo>
                    <a:pt x="1378" y="79"/>
                    <a:pt x="1253" y="0"/>
                    <a:pt x="113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89"/>
            <p:cNvSpPr/>
            <p:nvPr/>
          </p:nvSpPr>
          <p:spPr>
            <a:xfrm>
              <a:off x="4869060" y="3663942"/>
              <a:ext cx="142556" cy="87876"/>
            </a:xfrm>
            <a:custGeom>
              <a:rect b="b" l="l" r="r" t="t"/>
              <a:pathLst>
                <a:path extrusionOk="0" h="2716" w="4406">
                  <a:moveTo>
                    <a:pt x="2189" y="0"/>
                  </a:moveTo>
                  <a:cubicBezTo>
                    <a:pt x="2174" y="0"/>
                    <a:pt x="2159" y="0"/>
                    <a:pt x="2144" y="1"/>
                  </a:cubicBezTo>
                  <a:cubicBezTo>
                    <a:pt x="953" y="24"/>
                    <a:pt x="0" y="1025"/>
                    <a:pt x="0" y="2215"/>
                  </a:cubicBezTo>
                  <a:lnTo>
                    <a:pt x="0" y="2382"/>
                  </a:lnTo>
                  <a:cubicBezTo>
                    <a:pt x="0" y="2572"/>
                    <a:pt x="143" y="2715"/>
                    <a:pt x="334" y="2715"/>
                  </a:cubicBezTo>
                  <a:lnTo>
                    <a:pt x="4072" y="2715"/>
                  </a:lnTo>
                  <a:cubicBezTo>
                    <a:pt x="4263" y="2715"/>
                    <a:pt x="4406" y="2572"/>
                    <a:pt x="4406" y="2406"/>
                  </a:cubicBezTo>
                  <a:lnTo>
                    <a:pt x="4406" y="2215"/>
                  </a:lnTo>
                  <a:cubicBezTo>
                    <a:pt x="4406" y="968"/>
                    <a:pt x="3429" y="0"/>
                    <a:pt x="218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89"/>
            <p:cNvSpPr/>
            <p:nvPr/>
          </p:nvSpPr>
          <p:spPr>
            <a:xfrm>
              <a:off x="4940693" y="3663166"/>
              <a:ext cx="70922" cy="88653"/>
            </a:xfrm>
            <a:custGeom>
              <a:rect b="b" l="l" r="r" t="t"/>
              <a:pathLst>
                <a:path extrusionOk="0" h="2740" w="2192">
                  <a:moveTo>
                    <a:pt x="1" y="1"/>
                  </a:moveTo>
                  <a:lnTo>
                    <a:pt x="1" y="2716"/>
                  </a:lnTo>
                  <a:lnTo>
                    <a:pt x="1858" y="2716"/>
                  </a:lnTo>
                  <a:lnTo>
                    <a:pt x="1858" y="2739"/>
                  </a:lnTo>
                  <a:cubicBezTo>
                    <a:pt x="2049" y="2739"/>
                    <a:pt x="2192" y="2596"/>
                    <a:pt x="2192" y="2406"/>
                  </a:cubicBezTo>
                  <a:lnTo>
                    <a:pt x="2192" y="2215"/>
                  </a:lnTo>
                  <a:cubicBezTo>
                    <a:pt x="2192" y="977"/>
                    <a:pt x="1215"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89"/>
            <p:cNvSpPr/>
            <p:nvPr/>
          </p:nvSpPr>
          <p:spPr>
            <a:xfrm>
              <a:off x="4847480" y="3771812"/>
              <a:ext cx="184197" cy="161840"/>
            </a:xfrm>
            <a:custGeom>
              <a:rect b="b" l="l" r="r" t="t"/>
              <a:pathLst>
                <a:path extrusionOk="0" h="5002" w="5693">
                  <a:moveTo>
                    <a:pt x="334" y="1"/>
                  </a:moveTo>
                  <a:cubicBezTo>
                    <a:pt x="310" y="1"/>
                    <a:pt x="262" y="1"/>
                    <a:pt x="215" y="24"/>
                  </a:cubicBezTo>
                  <a:cubicBezTo>
                    <a:pt x="96" y="96"/>
                    <a:pt x="0" y="239"/>
                    <a:pt x="48" y="358"/>
                  </a:cubicBezTo>
                  <a:lnTo>
                    <a:pt x="667" y="5002"/>
                  </a:lnTo>
                  <a:lnTo>
                    <a:pt x="5049" y="5002"/>
                  </a:lnTo>
                  <a:lnTo>
                    <a:pt x="5668" y="358"/>
                  </a:lnTo>
                  <a:cubicBezTo>
                    <a:pt x="5692" y="239"/>
                    <a:pt x="5597" y="96"/>
                    <a:pt x="5502" y="24"/>
                  </a:cubicBezTo>
                  <a:cubicBezTo>
                    <a:pt x="5454" y="1"/>
                    <a:pt x="5430" y="1"/>
                    <a:pt x="538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89"/>
            <p:cNvSpPr/>
            <p:nvPr/>
          </p:nvSpPr>
          <p:spPr>
            <a:xfrm>
              <a:off x="4941470" y="3771812"/>
              <a:ext cx="91726" cy="161840"/>
            </a:xfrm>
            <a:custGeom>
              <a:rect b="b" l="l" r="r" t="t"/>
              <a:pathLst>
                <a:path extrusionOk="0" h="5002" w="2835">
                  <a:moveTo>
                    <a:pt x="1" y="1"/>
                  </a:moveTo>
                  <a:lnTo>
                    <a:pt x="1" y="5002"/>
                  </a:lnTo>
                  <a:lnTo>
                    <a:pt x="2192" y="5002"/>
                  </a:lnTo>
                  <a:lnTo>
                    <a:pt x="2835" y="358"/>
                  </a:lnTo>
                  <a:cubicBezTo>
                    <a:pt x="2835" y="286"/>
                    <a:pt x="2787" y="191"/>
                    <a:pt x="2739" y="120"/>
                  </a:cubicBezTo>
                  <a:cubicBezTo>
                    <a:pt x="2644" y="48"/>
                    <a:pt x="2597"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89"/>
            <p:cNvSpPr/>
            <p:nvPr/>
          </p:nvSpPr>
          <p:spPr>
            <a:xfrm>
              <a:off x="4895235" y="3812643"/>
              <a:ext cx="90206" cy="89429"/>
            </a:xfrm>
            <a:custGeom>
              <a:rect b="b" l="l" r="r" t="t"/>
              <a:pathLst>
                <a:path extrusionOk="0" h="2764" w="2788">
                  <a:moveTo>
                    <a:pt x="334" y="1"/>
                  </a:moveTo>
                  <a:cubicBezTo>
                    <a:pt x="287" y="1"/>
                    <a:pt x="239" y="1"/>
                    <a:pt x="215" y="25"/>
                  </a:cubicBezTo>
                  <a:cubicBezTo>
                    <a:pt x="96" y="96"/>
                    <a:pt x="1" y="239"/>
                    <a:pt x="25" y="358"/>
                  </a:cubicBezTo>
                  <a:lnTo>
                    <a:pt x="334" y="2501"/>
                  </a:lnTo>
                  <a:cubicBezTo>
                    <a:pt x="334" y="2644"/>
                    <a:pt x="477" y="2763"/>
                    <a:pt x="620" y="2763"/>
                  </a:cubicBezTo>
                  <a:lnTo>
                    <a:pt x="2168" y="2763"/>
                  </a:lnTo>
                  <a:cubicBezTo>
                    <a:pt x="2335" y="2763"/>
                    <a:pt x="2478" y="2644"/>
                    <a:pt x="2478" y="2501"/>
                  </a:cubicBezTo>
                  <a:lnTo>
                    <a:pt x="2763" y="358"/>
                  </a:lnTo>
                  <a:cubicBezTo>
                    <a:pt x="2787" y="239"/>
                    <a:pt x="2716" y="96"/>
                    <a:pt x="2597" y="25"/>
                  </a:cubicBezTo>
                  <a:cubicBezTo>
                    <a:pt x="2549" y="1"/>
                    <a:pt x="2525" y="1"/>
                    <a:pt x="247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89"/>
            <p:cNvSpPr/>
            <p:nvPr/>
          </p:nvSpPr>
          <p:spPr>
            <a:xfrm>
              <a:off x="4940693" y="3812643"/>
              <a:ext cx="43970" cy="89429"/>
            </a:xfrm>
            <a:custGeom>
              <a:rect b="b" l="l" r="r" t="t"/>
              <a:pathLst>
                <a:path extrusionOk="0" h="2764" w="1359">
                  <a:moveTo>
                    <a:pt x="1" y="1"/>
                  </a:moveTo>
                  <a:lnTo>
                    <a:pt x="1" y="2763"/>
                  </a:lnTo>
                  <a:lnTo>
                    <a:pt x="763" y="2763"/>
                  </a:lnTo>
                  <a:cubicBezTo>
                    <a:pt x="906" y="2763"/>
                    <a:pt x="1073" y="2644"/>
                    <a:pt x="1073" y="2501"/>
                  </a:cubicBezTo>
                  <a:lnTo>
                    <a:pt x="1358" y="358"/>
                  </a:lnTo>
                  <a:cubicBezTo>
                    <a:pt x="1358" y="263"/>
                    <a:pt x="1335" y="167"/>
                    <a:pt x="1263" y="120"/>
                  </a:cubicBezTo>
                  <a:cubicBezTo>
                    <a:pt x="1239" y="48"/>
                    <a:pt x="1144" y="1"/>
                    <a:pt x="1073"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89"/>
            <p:cNvSpPr/>
            <p:nvPr/>
          </p:nvSpPr>
          <p:spPr>
            <a:xfrm>
              <a:off x="4820496" y="3922066"/>
              <a:ext cx="238133" cy="20837"/>
            </a:xfrm>
            <a:custGeom>
              <a:rect b="b" l="l" r="r" t="t"/>
              <a:pathLst>
                <a:path extrusionOk="0" h="644" w="7360">
                  <a:moveTo>
                    <a:pt x="334" y="0"/>
                  </a:moveTo>
                  <a:cubicBezTo>
                    <a:pt x="168" y="0"/>
                    <a:pt x="1" y="191"/>
                    <a:pt x="49" y="358"/>
                  </a:cubicBezTo>
                  <a:cubicBezTo>
                    <a:pt x="72" y="524"/>
                    <a:pt x="215" y="643"/>
                    <a:pt x="382" y="643"/>
                  </a:cubicBezTo>
                  <a:lnTo>
                    <a:pt x="7026" y="643"/>
                  </a:lnTo>
                  <a:cubicBezTo>
                    <a:pt x="7217" y="643"/>
                    <a:pt x="7360" y="477"/>
                    <a:pt x="7336" y="286"/>
                  </a:cubicBezTo>
                  <a:cubicBezTo>
                    <a:pt x="7312" y="119"/>
                    <a:pt x="7145" y="0"/>
                    <a:pt x="700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89"/>
            <p:cNvSpPr/>
            <p:nvPr/>
          </p:nvSpPr>
          <p:spPr>
            <a:xfrm>
              <a:off x="4939949" y="3922066"/>
              <a:ext cx="118678" cy="20837"/>
            </a:xfrm>
            <a:custGeom>
              <a:rect b="b" l="l" r="r" t="t"/>
              <a:pathLst>
                <a:path extrusionOk="0" h="644" w="3668">
                  <a:moveTo>
                    <a:pt x="0" y="0"/>
                  </a:moveTo>
                  <a:lnTo>
                    <a:pt x="0" y="643"/>
                  </a:lnTo>
                  <a:lnTo>
                    <a:pt x="3334" y="643"/>
                  </a:lnTo>
                  <a:cubicBezTo>
                    <a:pt x="3525" y="643"/>
                    <a:pt x="3668" y="477"/>
                    <a:pt x="3644" y="286"/>
                  </a:cubicBezTo>
                  <a:cubicBezTo>
                    <a:pt x="3644" y="119"/>
                    <a:pt x="3525" y="0"/>
                    <a:pt x="3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89"/>
            <p:cNvSpPr/>
            <p:nvPr/>
          </p:nvSpPr>
          <p:spPr>
            <a:xfrm>
              <a:off x="4814348" y="3732534"/>
              <a:ext cx="251981" cy="60116"/>
            </a:xfrm>
            <a:custGeom>
              <a:rect b="b" l="l" r="r" t="t"/>
              <a:pathLst>
                <a:path extrusionOk="0" h="1858" w="7788">
                  <a:moveTo>
                    <a:pt x="334" y="0"/>
                  </a:moveTo>
                  <a:cubicBezTo>
                    <a:pt x="215" y="0"/>
                    <a:pt x="119" y="24"/>
                    <a:pt x="48" y="119"/>
                  </a:cubicBezTo>
                  <a:cubicBezTo>
                    <a:pt x="0" y="191"/>
                    <a:pt x="0" y="310"/>
                    <a:pt x="24" y="381"/>
                  </a:cubicBezTo>
                  <a:lnTo>
                    <a:pt x="453" y="1643"/>
                  </a:lnTo>
                  <a:cubicBezTo>
                    <a:pt x="477" y="1762"/>
                    <a:pt x="596" y="1858"/>
                    <a:pt x="739" y="1858"/>
                  </a:cubicBezTo>
                  <a:lnTo>
                    <a:pt x="7026" y="1858"/>
                  </a:lnTo>
                  <a:cubicBezTo>
                    <a:pt x="7169" y="1858"/>
                    <a:pt x="7288" y="1762"/>
                    <a:pt x="7311" y="1667"/>
                  </a:cubicBezTo>
                  <a:lnTo>
                    <a:pt x="7740" y="429"/>
                  </a:lnTo>
                  <a:cubicBezTo>
                    <a:pt x="7788" y="310"/>
                    <a:pt x="7740" y="143"/>
                    <a:pt x="7621" y="71"/>
                  </a:cubicBezTo>
                  <a:cubicBezTo>
                    <a:pt x="7550" y="24"/>
                    <a:pt x="7502" y="0"/>
                    <a:pt x="7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89"/>
            <p:cNvSpPr/>
            <p:nvPr/>
          </p:nvSpPr>
          <p:spPr>
            <a:xfrm>
              <a:off x="4941470" y="3731757"/>
              <a:ext cx="124858" cy="60892"/>
            </a:xfrm>
            <a:custGeom>
              <a:rect b="b" l="l" r="r" t="t"/>
              <a:pathLst>
                <a:path extrusionOk="0" h="1882" w="3859">
                  <a:moveTo>
                    <a:pt x="1" y="0"/>
                  </a:moveTo>
                  <a:lnTo>
                    <a:pt x="1" y="1882"/>
                  </a:lnTo>
                  <a:lnTo>
                    <a:pt x="3120" y="1882"/>
                  </a:lnTo>
                  <a:cubicBezTo>
                    <a:pt x="3263" y="1882"/>
                    <a:pt x="3382" y="1786"/>
                    <a:pt x="3430" y="1667"/>
                  </a:cubicBezTo>
                  <a:lnTo>
                    <a:pt x="3835" y="405"/>
                  </a:lnTo>
                  <a:cubicBezTo>
                    <a:pt x="3859" y="334"/>
                    <a:pt x="3859" y="215"/>
                    <a:pt x="3811" y="143"/>
                  </a:cubicBezTo>
                  <a:cubicBezTo>
                    <a:pt x="3716" y="48"/>
                    <a:pt x="3621" y="0"/>
                    <a:pt x="354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89"/>
            <p:cNvSpPr/>
            <p:nvPr/>
          </p:nvSpPr>
          <p:spPr>
            <a:xfrm>
              <a:off x="4896011" y="3595383"/>
              <a:ext cx="88653" cy="89397"/>
            </a:xfrm>
            <a:custGeom>
              <a:rect b="b" l="l" r="r" t="t"/>
              <a:pathLst>
                <a:path extrusionOk="0" h="2763" w="2740">
                  <a:moveTo>
                    <a:pt x="1382" y="0"/>
                  </a:moveTo>
                  <a:cubicBezTo>
                    <a:pt x="596" y="0"/>
                    <a:pt x="1" y="595"/>
                    <a:pt x="1" y="1381"/>
                  </a:cubicBezTo>
                  <a:cubicBezTo>
                    <a:pt x="1" y="2167"/>
                    <a:pt x="620" y="2763"/>
                    <a:pt x="1382" y="2763"/>
                  </a:cubicBezTo>
                  <a:cubicBezTo>
                    <a:pt x="2120" y="2763"/>
                    <a:pt x="2739" y="2167"/>
                    <a:pt x="2739" y="1381"/>
                  </a:cubicBezTo>
                  <a:cubicBezTo>
                    <a:pt x="2739" y="595"/>
                    <a:pt x="2144" y="0"/>
                    <a:pt x="138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89"/>
            <p:cNvSpPr/>
            <p:nvPr/>
          </p:nvSpPr>
          <p:spPr>
            <a:xfrm>
              <a:off x="4940693" y="3595383"/>
              <a:ext cx="43970" cy="87941"/>
            </a:xfrm>
            <a:custGeom>
              <a:rect b="b" l="l" r="r" t="t"/>
              <a:pathLst>
                <a:path extrusionOk="0" h="2718" w="1359">
                  <a:moveTo>
                    <a:pt x="1" y="0"/>
                  </a:moveTo>
                  <a:lnTo>
                    <a:pt x="1" y="2715"/>
                  </a:lnTo>
                  <a:cubicBezTo>
                    <a:pt x="27" y="2717"/>
                    <a:pt x="52" y="2717"/>
                    <a:pt x="78" y="2717"/>
                  </a:cubicBezTo>
                  <a:cubicBezTo>
                    <a:pt x="782" y="2717"/>
                    <a:pt x="1358" y="2094"/>
                    <a:pt x="1358" y="1381"/>
                  </a:cubicBezTo>
                  <a:cubicBezTo>
                    <a:pt x="1358" y="643"/>
                    <a:pt x="763"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0" name="Google Shape;20870;p89"/>
          <p:cNvGrpSpPr/>
          <p:nvPr/>
        </p:nvGrpSpPr>
        <p:grpSpPr>
          <a:xfrm>
            <a:off x="4020722" y="3596904"/>
            <a:ext cx="344449" cy="346776"/>
            <a:chOff x="4020722" y="3596904"/>
            <a:chExt cx="344449" cy="346776"/>
          </a:xfrm>
        </p:grpSpPr>
        <p:sp>
          <p:nvSpPr>
            <p:cNvPr id="20871" name="Google Shape;20871;p89"/>
            <p:cNvSpPr/>
            <p:nvPr/>
          </p:nvSpPr>
          <p:spPr>
            <a:xfrm>
              <a:off x="4249566" y="3867355"/>
              <a:ext cx="115604" cy="75549"/>
            </a:xfrm>
            <a:custGeom>
              <a:rect b="b" l="l" r="r" t="t"/>
              <a:pathLst>
                <a:path extrusionOk="0" h="2335" w="3573">
                  <a:moveTo>
                    <a:pt x="1782" y="0"/>
                  </a:moveTo>
                  <a:cubicBezTo>
                    <a:pt x="1768" y="0"/>
                    <a:pt x="1753" y="0"/>
                    <a:pt x="1739" y="1"/>
                  </a:cubicBezTo>
                  <a:cubicBezTo>
                    <a:pt x="786" y="72"/>
                    <a:pt x="0" y="858"/>
                    <a:pt x="0" y="1810"/>
                  </a:cubicBezTo>
                  <a:lnTo>
                    <a:pt x="0" y="2334"/>
                  </a:lnTo>
                  <a:lnTo>
                    <a:pt x="3239" y="2334"/>
                  </a:lnTo>
                  <a:cubicBezTo>
                    <a:pt x="3430" y="2334"/>
                    <a:pt x="3573" y="2168"/>
                    <a:pt x="3573" y="2001"/>
                  </a:cubicBezTo>
                  <a:lnTo>
                    <a:pt x="3573" y="1787"/>
                  </a:lnTo>
                  <a:cubicBezTo>
                    <a:pt x="3573" y="801"/>
                    <a:pt x="2763" y="0"/>
                    <a:pt x="1782"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89"/>
            <p:cNvSpPr/>
            <p:nvPr/>
          </p:nvSpPr>
          <p:spPr>
            <a:xfrm>
              <a:off x="4307352" y="3868131"/>
              <a:ext cx="57818" cy="74772"/>
            </a:xfrm>
            <a:custGeom>
              <a:rect b="b" l="l" r="r" t="t"/>
              <a:pathLst>
                <a:path extrusionOk="0" h="2311" w="1787">
                  <a:moveTo>
                    <a:pt x="0" y="0"/>
                  </a:moveTo>
                  <a:lnTo>
                    <a:pt x="0" y="2310"/>
                  </a:lnTo>
                  <a:lnTo>
                    <a:pt x="1453" y="2310"/>
                  </a:lnTo>
                  <a:cubicBezTo>
                    <a:pt x="1644" y="2310"/>
                    <a:pt x="1787" y="2144"/>
                    <a:pt x="1787" y="1977"/>
                  </a:cubicBezTo>
                  <a:lnTo>
                    <a:pt x="1787" y="1763"/>
                  </a:lnTo>
                  <a:cubicBezTo>
                    <a:pt x="1787" y="810"/>
                    <a:pt x="1001" y="0"/>
                    <a:pt x="0"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89"/>
            <p:cNvSpPr/>
            <p:nvPr/>
          </p:nvSpPr>
          <p:spPr>
            <a:xfrm>
              <a:off x="4020722" y="3868066"/>
              <a:ext cx="114828" cy="75614"/>
            </a:xfrm>
            <a:custGeom>
              <a:rect b="b" l="l" r="r" t="t"/>
              <a:pathLst>
                <a:path extrusionOk="0" h="2337" w="3549">
                  <a:moveTo>
                    <a:pt x="1761" y="1"/>
                  </a:moveTo>
                  <a:cubicBezTo>
                    <a:pt x="782" y="1"/>
                    <a:pt x="0" y="801"/>
                    <a:pt x="0" y="1788"/>
                  </a:cubicBezTo>
                  <a:lnTo>
                    <a:pt x="0" y="2146"/>
                  </a:lnTo>
                  <a:cubicBezTo>
                    <a:pt x="0" y="2241"/>
                    <a:pt x="96" y="2336"/>
                    <a:pt x="167" y="2336"/>
                  </a:cubicBezTo>
                  <a:lnTo>
                    <a:pt x="3549" y="2336"/>
                  </a:lnTo>
                  <a:lnTo>
                    <a:pt x="3549" y="1360"/>
                  </a:lnTo>
                  <a:cubicBezTo>
                    <a:pt x="3549" y="1074"/>
                    <a:pt x="3430" y="812"/>
                    <a:pt x="3215" y="598"/>
                  </a:cubicBezTo>
                  <a:cubicBezTo>
                    <a:pt x="2727" y="178"/>
                    <a:pt x="2222" y="1"/>
                    <a:pt x="176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89"/>
            <p:cNvSpPr/>
            <p:nvPr/>
          </p:nvSpPr>
          <p:spPr>
            <a:xfrm>
              <a:off x="4135516" y="3867355"/>
              <a:ext cx="114084" cy="75549"/>
            </a:xfrm>
            <a:custGeom>
              <a:rect b="b" l="l" r="r" t="t"/>
              <a:pathLst>
                <a:path extrusionOk="0" h="2335" w="3526">
                  <a:moveTo>
                    <a:pt x="1735" y="0"/>
                  </a:moveTo>
                  <a:cubicBezTo>
                    <a:pt x="1720" y="0"/>
                    <a:pt x="1706" y="0"/>
                    <a:pt x="1692" y="1"/>
                  </a:cubicBezTo>
                  <a:cubicBezTo>
                    <a:pt x="739" y="72"/>
                    <a:pt x="1" y="858"/>
                    <a:pt x="1" y="1810"/>
                  </a:cubicBezTo>
                  <a:lnTo>
                    <a:pt x="1" y="2334"/>
                  </a:lnTo>
                  <a:lnTo>
                    <a:pt x="3525" y="2334"/>
                  </a:lnTo>
                  <a:lnTo>
                    <a:pt x="3525" y="1787"/>
                  </a:lnTo>
                  <a:cubicBezTo>
                    <a:pt x="3525" y="801"/>
                    <a:pt x="2716"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89"/>
            <p:cNvSpPr/>
            <p:nvPr/>
          </p:nvSpPr>
          <p:spPr>
            <a:xfrm>
              <a:off x="4077731" y="3868131"/>
              <a:ext cx="57818" cy="74772"/>
            </a:xfrm>
            <a:custGeom>
              <a:rect b="b" l="l" r="r" t="t"/>
              <a:pathLst>
                <a:path extrusionOk="0" h="2311" w="1787">
                  <a:moveTo>
                    <a:pt x="1" y="0"/>
                  </a:moveTo>
                  <a:lnTo>
                    <a:pt x="1" y="2310"/>
                  </a:lnTo>
                  <a:lnTo>
                    <a:pt x="1787" y="2310"/>
                  </a:lnTo>
                  <a:lnTo>
                    <a:pt x="1787" y="1763"/>
                  </a:lnTo>
                  <a:cubicBezTo>
                    <a:pt x="1787" y="810"/>
                    <a:pt x="977"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89"/>
            <p:cNvSpPr/>
            <p:nvPr/>
          </p:nvSpPr>
          <p:spPr>
            <a:xfrm>
              <a:off x="4193302" y="3868131"/>
              <a:ext cx="57818" cy="74772"/>
            </a:xfrm>
            <a:custGeom>
              <a:rect b="b" l="l" r="r" t="t"/>
              <a:pathLst>
                <a:path extrusionOk="0" h="2311" w="1787">
                  <a:moveTo>
                    <a:pt x="1" y="0"/>
                  </a:moveTo>
                  <a:lnTo>
                    <a:pt x="1" y="2310"/>
                  </a:lnTo>
                  <a:lnTo>
                    <a:pt x="1787" y="2310"/>
                  </a:lnTo>
                  <a:lnTo>
                    <a:pt x="1787" y="1763"/>
                  </a:lnTo>
                  <a:cubicBezTo>
                    <a:pt x="1739" y="810"/>
                    <a:pt x="977"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89"/>
            <p:cNvSpPr/>
            <p:nvPr/>
          </p:nvSpPr>
          <p:spPr>
            <a:xfrm>
              <a:off x="4113968" y="3721727"/>
              <a:ext cx="156436" cy="64775"/>
            </a:xfrm>
            <a:custGeom>
              <a:rect b="b" l="l" r="r" t="t"/>
              <a:pathLst>
                <a:path extrusionOk="0" h="2002" w="4835">
                  <a:moveTo>
                    <a:pt x="0" y="1"/>
                  </a:moveTo>
                  <a:lnTo>
                    <a:pt x="0" y="1668"/>
                  </a:lnTo>
                  <a:cubicBezTo>
                    <a:pt x="0" y="1858"/>
                    <a:pt x="143" y="2001"/>
                    <a:pt x="333" y="2001"/>
                  </a:cubicBezTo>
                  <a:lnTo>
                    <a:pt x="4501" y="2001"/>
                  </a:lnTo>
                  <a:cubicBezTo>
                    <a:pt x="4668" y="2001"/>
                    <a:pt x="4834" y="1858"/>
                    <a:pt x="4834" y="1668"/>
                  </a:cubicBezTo>
                  <a:lnTo>
                    <a:pt x="4834"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89"/>
            <p:cNvSpPr/>
            <p:nvPr/>
          </p:nvSpPr>
          <p:spPr>
            <a:xfrm>
              <a:off x="4193302" y="3720951"/>
              <a:ext cx="77878" cy="64775"/>
            </a:xfrm>
            <a:custGeom>
              <a:rect b="b" l="l" r="r" t="t"/>
              <a:pathLst>
                <a:path extrusionOk="0" h="2002" w="2407">
                  <a:moveTo>
                    <a:pt x="1" y="1"/>
                  </a:moveTo>
                  <a:lnTo>
                    <a:pt x="1" y="2001"/>
                  </a:lnTo>
                  <a:lnTo>
                    <a:pt x="2073" y="2001"/>
                  </a:lnTo>
                  <a:cubicBezTo>
                    <a:pt x="2263" y="2001"/>
                    <a:pt x="2406" y="1858"/>
                    <a:pt x="2406" y="1668"/>
                  </a:cubicBezTo>
                  <a:lnTo>
                    <a:pt x="240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89"/>
            <p:cNvSpPr/>
            <p:nvPr/>
          </p:nvSpPr>
          <p:spPr>
            <a:xfrm>
              <a:off x="4128593" y="3657795"/>
              <a:ext cx="128708" cy="63966"/>
            </a:xfrm>
            <a:custGeom>
              <a:rect b="b" l="l" r="r" t="t"/>
              <a:pathLst>
                <a:path extrusionOk="0" h="1977" w="3978">
                  <a:moveTo>
                    <a:pt x="2001" y="0"/>
                  </a:moveTo>
                  <a:cubicBezTo>
                    <a:pt x="882" y="0"/>
                    <a:pt x="0" y="881"/>
                    <a:pt x="0" y="1977"/>
                  </a:cubicBezTo>
                  <a:lnTo>
                    <a:pt x="3978" y="1977"/>
                  </a:lnTo>
                  <a:cubicBezTo>
                    <a:pt x="3978" y="881"/>
                    <a:pt x="3096" y="0"/>
                    <a:pt x="200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89"/>
            <p:cNvSpPr/>
            <p:nvPr/>
          </p:nvSpPr>
          <p:spPr>
            <a:xfrm>
              <a:off x="4191781" y="3657795"/>
              <a:ext cx="64742" cy="63966"/>
            </a:xfrm>
            <a:custGeom>
              <a:rect b="b" l="l" r="r" t="t"/>
              <a:pathLst>
                <a:path extrusionOk="0" h="1977" w="2001">
                  <a:moveTo>
                    <a:pt x="0" y="0"/>
                  </a:moveTo>
                  <a:lnTo>
                    <a:pt x="0" y="1977"/>
                  </a:lnTo>
                  <a:lnTo>
                    <a:pt x="2001" y="1977"/>
                  </a:lnTo>
                  <a:cubicBezTo>
                    <a:pt x="2001" y="881"/>
                    <a:pt x="1120"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89"/>
            <p:cNvSpPr/>
            <p:nvPr/>
          </p:nvSpPr>
          <p:spPr>
            <a:xfrm>
              <a:off x="4152470" y="3596904"/>
              <a:ext cx="80952" cy="80952"/>
            </a:xfrm>
            <a:custGeom>
              <a:rect b="b" l="l" r="r" t="t"/>
              <a:pathLst>
                <a:path extrusionOk="0" h="2502" w="2502">
                  <a:moveTo>
                    <a:pt x="1263" y="1"/>
                  </a:moveTo>
                  <a:cubicBezTo>
                    <a:pt x="572" y="1"/>
                    <a:pt x="1" y="572"/>
                    <a:pt x="1" y="1239"/>
                  </a:cubicBezTo>
                  <a:cubicBezTo>
                    <a:pt x="1" y="1930"/>
                    <a:pt x="572" y="2501"/>
                    <a:pt x="1263" y="2501"/>
                  </a:cubicBezTo>
                  <a:cubicBezTo>
                    <a:pt x="1930" y="2501"/>
                    <a:pt x="2501" y="1930"/>
                    <a:pt x="2501" y="1239"/>
                  </a:cubicBezTo>
                  <a:cubicBezTo>
                    <a:pt x="2501" y="572"/>
                    <a:pt x="1930"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89"/>
            <p:cNvSpPr/>
            <p:nvPr/>
          </p:nvSpPr>
          <p:spPr>
            <a:xfrm>
              <a:off x="4193302" y="3596904"/>
              <a:ext cx="40120" cy="80952"/>
            </a:xfrm>
            <a:custGeom>
              <a:rect b="b" l="l" r="r" t="t"/>
              <a:pathLst>
                <a:path extrusionOk="0" h="2502" w="1240">
                  <a:moveTo>
                    <a:pt x="1" y="1"/>
                  </a:moveTo>
                  <a:lnTo>
                    <a:pt x="1" y="2501"/>
                  </a:lnTo>
                  <a:cubicBezTo>
                    <a:pt x="668" y="2501"/>
                    <a:pt x="1239" y="1930"/>
                    <a:pt x="1239" y="1239"/>
                  </a:cubicBezTo>
                  <a:cubicBezTo>
                    <a:pt x="1239" y="572"/>
                    <a:pt x="668"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89"/>
            <p:cNvSpPr/>
            <p:nvPr/>
          </p:nvSpPr>
          <p:spPr>
            <a:xfrm>
              <a:off x="4093908" y="3711730"/>
              <a:ext cx="197301" cy="20060"/>
            </a:xfrm>
            <a:custGeom>
              <a:rect b="b" l="l" r="r" t="t"/>
              <a:pathLst>
                <a:path extrusionOk="0" h="620" w="6098">
                  <a:moveTo>
                    <a:pt x="334" y="0"/>
                  </a:moveTo>
                  <a:cubicBezTo>
                    <a:pt x="144" y="0"/>
                    <a:pt x="1" y="167"/>
                    <a:pt x="25" y="357"/>
                  </a:cubicBezTo>
                  <a:cubicBezTo>
                    <a:pt x="48" y="500"/>
                    <a:pt x="215" y="619"/>
                    <a:pt x="358" y="619"/>
                  </a:cubicBezTo>
                  <a:lnTo>
                    <a:pt x="5764" y="619"/>
                  </a:lnTo>
                  <a:cubicBezTo>
                    <a:pt x="5954" y="619"/>
                    <a:pt x="6097" y="476"/>
                    <a:pt x="6074" y="262"/>
                  </a:cubicBezTo>
                  <a:cubicBezTo>
                    <a:pt x="6050" y="119"/>
                    <a:pt x="5883" y="0"/>
                    <a:pt x="5740"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89"/>
            <p:cNvSpPr/>
            <p:nvPr/>
          </p:nvSpPr>
          <p:spPr>
            <a:xfrm>
              <a:off x="4193302" y="3711730"/>
              <a:ext cx="97906" cy="20060"/>
            </a:xfrm>
            <a:custGeom>
              <a:rect b="b" l="l" r="r" t="t"/>
              <a:pathLst>
                <a:path extrusionOk="0" h="620" w="3026">
                  <a:moveTo>
                    <a:pt x="1" y="0"/>
                  </a:moveTo>
                  <a:lnTo>
                    <a:pt x="1" y="619"/>
                  </a:lnTo>
                  <a:lnTo>
                    <a:pt x="2692" y="619"/>
                  </a:lnTo>
                  <a:cubicBezTo>
                    <a:pt x="2882" y="619"/>
                    <a:pt x="3025" y="476"/>
                    <a:pt x="3002" y="262"/>
                  </a:cubicBezTo>
                  <a:cubicBezTo>
                    <a:pt x="3002" y="119"/>
                    <a:pt x="2859" y="0"/>
                    <a:pt x="2692"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89"/>
            <p:cNvSpPr/>
            <p:nvPr/>
          </p:nvSpPr>
          <p:spPr>
            <a:xfrm>
              <a:off x="4270370" y="3806496"/>
              <a:ext cx="74772" cy="75517"/>
            </a:xfrm>
            <a:custGeom>
              <a:rect b="b" l="l" r="r" t="t"/>
              <a:pathLst>
                <a:path extrusionOk="0" h="2334" w="2311">
                  <a:moveTo>
                    <a:pt x="1143" y="0"/>
                  </a:moveTo>
                  <a:cubicBezTo>
                    <a:pt x="500" y="0"/>
                    <a:pt x="0" y="548"/>
                    <a:pt x="0" y="1167"/>
                  </a:cubicBezTo>
                  <a:cubicBezTo>
                    <a:pt x="0" y="1834"/>
                    <a:pt x="524" y="2334"/>
                    <a:pt x="1143" y="2334"/>
                  </a:cubicBezTo>
                  <a:cubicBezTo>
                    <a:pt x="1786" y="2334"/>
                    <a:pt x="2310" y="1786"/>
                    <a:pt x="2310" y="1167"/>
                  </a:cubicBezTo>
                  <a:cubicBezTo>
                    <a:pt x="2310" y="524"/>
                    <a:pt x="1786"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89"/>
            <p:cNvSpPr/>
            <p:nvPr/>
          </p:nvSpPr>
          <p:spPr>
            <a:xfrm>
              <a:off x="4307352" y="3806496"/>
              <a:ext cx="37791" cy="74772"/>
            </a:xfrm>
            <a:custGeom>
              <a:rect b="b" l="l" r="r" t="t"/>
              <a:pathLst>
                <a:path extrusionOk="0" h="2311" w="1168">
                  <a:moveTo>
                    <a:pt x="0" y="0"/>
                  </a:moveTo>
                  <a:lnTo>
                    <a:pt x="0" y="2310"/>
                  </a:lnTo>
                  <a:cubicBezTo>
                    <a:pt x="14" y="2311"/>
                    <a:pt x="27" y="2311"/>
                    <a:pt x="41" y="2311"/>
                  </a:cubicBezTo>
                  <a:cubicBezTo>
                    <a:pt x="665"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89"/>
            <p:cNvSpPr/>
            <p:nvPr/>
          </p:nvSpPr>
          <p:spPr>
            <a:xfrm>
              <a:off x="4155544"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787" y="2334"/>
                    <a:pt x="2287"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89"/>
            <p:cNvSpPr/>
            <p:nvPr/>
          </p:nvSpPr>
          <p:spPr>
            <a:xfrm>
              <a:off x="4191781" y="3806496"/>
              <a:ext cx="37791" cy="74772"/>
            </a:xfrm>
            <a:custGeom>
              <a:rect b="b" l="l" r="r" t="t"/>
              <a:pathLst>
                <a:path extrusionOk="0" h="2311" w="1168">
                  <a:moveTo>
                    <a:pt x="0" y="0"/>
                  </a:moveTo>
                  <a:lnTo>
                    <a:pt x="0" y="2310"/>
                  </a:lnTo>
                  <a:cubicBezTo>
                    <a:pt x="14" y="2311"/>
                    <a:pt x="28" y="2311"/>
                    <a:pt x="42" y="2311"/>
                  </a:cubicBezTo>
                  <a:cubicBezTo>
                    <a:pt x="688"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89"/>
            <p:cNvSpPr/>
            <p:nvPr/>
          </p:nvSpPr>
          <p:spPr>
            <a:xfrm>
              <a:off x="4039973"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811" y="2334"/>
                    <a:pt x="2311"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89"/>
            <p:cNvSpPr/>
            <p:nvPr/>
          </p:nvSpPr>
          <p:spPr>
            <a:xfrm>
              <a:off x="4077731" y="3806496"/>
              <a:ext cx="37014" cy="74772"/>
            </a:xfrm>
            <a:custGeom>
              <a:rect b="b" l="l" r="r" t="t"/>
              <a:pathLst>
                <a:path extrusionOk="0" h="2311" w="1144">
                  <a:moveTo>
                    <a:pt x="1" y="0"/>
                  </a:moveTo>
                  <a:lnTo>
                    <a:pt x="1" y="2310"/>
                  </a:lnTo>
                  <a:cubicBezTo>
                    <a:pt x="14" y="2311"/>
                    <a:pt x="28" y="2311"/>
                    <a:pt x="41" y="2311"/>
                  </a:cubicBezTo>
                  <a:cubicBezTo>
                    <a:pt x="665" y="2311"/>
                    <a:pt x="1144" y="1773"/>
                    <a:pt x="1144" y="1167"/>
                  </a:cubicBezTo>
                  <a:cubicBezTo>
                    <a:pt x="1144"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1" name="Google Shape;20891;p89"/>
          <p:cNvGrpSpPr/>
          <p:nvPr/>
        </p:nvGrpSpPr>
        <p:grpSpPr>
          <a:xfrm>
            <a:off x="3266407" y="3595383"/>
            <a:ext cx="349076" cy="347327"/>
            <a:chOff x="3266407" y="3595383"/>
            <a:chExt cx="349076" cy="347327"/>
          </a:xfrm>
        </p:grpSpPr>
        <p:sp>
          <p:nvSpPr>
            <p:cNvPr id="20892" name="Google Shape;20892;p89"/>
            <p:cNvSpPr/>
            <p:nvPr/>
          </p:nvSpPr>
          <p:spPr>
            <a:xfrm>
              <a:off x="3459014" y="3676981"/>
              <a:ext cx="156469" cy="101789"/>
            </a:xfrm>
            <a:custGeom>
              <a:rect b="b" l="l" r="r" t="t"/>
              <a:pathLst>
                <a:path extrusionOk="0" h="3146" w="4836">
                  <a:moveTo>
                    <a:pt x="2421" y="1"/>
                  </a:moveTo>
                  <a:cubicBezTo>
                    <a:pt x="2393" y="1"/>
                    <a:pt x="2364" y="1"/>
                    <a:pt x="2335" y="2"/>
                  </a:cubicBezTo>
                  <a:cubicBezTo>
                    <a:pt x="1049" y="50"/>
                    <a:pt x="1" y="1122"/>
                    <a:pt x="1" y="2431"/>
                  </a:cubicBezTo>
                  <a:lnTo>
                    <a:pt x="1" y="2812"/>
                  </a:lnTo>
                  <a:cubicBezTo>
                    <a:pt x="1" y="3003"/>
                    <a:pt x="144" y="3146"/>
                    <a:pt x="334" y="3146"/>
                  </a:cubicBezTo>
                  <a:lnTo>
                    <a:pt x="4502" y="3146"/>
                  </a:lnTo>
                  <a:cubicBezTo>
                    <a:pt x="4668" y="3146"/>
                    <a:pt x="4835" y="3027"/>
                    <a:pt x="4787" y="2812"/>
                  </a:cubicBezTo>
                  <a:lnTo>
                    <a:pt x="4787" y="2408"/>
                  </a:lnTo>
                  <a:cubicBezTo>
                    <a:pt x="4787" y="1056"/>
                    <a:pt x="3738" y="1"/>
                    <a:pt x="24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89"/>
            <p:cNvSpPr/>
            <p:nvPr/>
          </p:nvSpPr>
          <p:spPr>
            <a:xfrm>
              <a:off x="3536827" y="3677046"/>
              <a:ext cx="78655" cy="101724"/>
            </a:xfrm>
            <a:custGeom>
              <a:rect b="b" l="l" r="r" t="t"/>
              <a:pathLst>
                <a:path extrusionOk="0" h="3144" w="2431">
                  <a:moveTo>
                    <a:pt x="1" y="0"/>
                  </a:moveTo>
                  <a:lnTo>
                    <a:pt x="1" y="3120"/>
                  </a:lnTo>
                  <a:lnTo>
                    <a:pt x="2097" y="3120"/>
                  </a:lnTo>
                  <a:lnTo>
                    <a:pt x="2097" y="3144"/>
                  </a:lnTo>
                  <a:cubicBezTo>
                    <a:pt x="2263" y="3144"/>
                    <a:pt x="2430" y="3001"/>
                    <a:pt x="2430" y="2810"/>
                  </a:cubicBezTo>
                  <a:lnTo>
                    <a:pt x="2430" y="2406"/>
                  </a:lnTo>
                  <a:cubicBezTo>
                    <a:pt x="2430" y="1072"/>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89"/>
            <p:cNvSpPr/>
            <p:nvPr/>
          </p:nvSpPr>
          <p:spPr>
            <a:xfrm>
              <a:off x="3485998" y="3595383"/>
              <a:ext cx="102501" cy="102501"/>
            </a:xfrm>
            <a:custGeom>
              <a:rect b="b" l="l" r="r" t="t"/>
              <a:pathLst>
                <a:path extrusionOk="0" h="3168" w="3168">
                  <a:moveTo>
                    <a:pt x="1572" y="0"/>
                  </a:moveTo>
                  <a:cubicBezTo>
                    <a:pt x="715" y="0"/>
                    <a:pt x="0" y="714"/>
                    <a:pt x="0" y="1596"/>
                  </a:cubicBezTo>
                  <a:cubicBezTo>
                    <a:pt x="0" y="2453"/>
                    <a:pt x="715" y="3167"/>
                    <a:pt x="1572" y="3167"/>
                  </a:cubicBezTo>
                  <a:cubicBezTo>
                    <a:pt x="2453" y="3167"/>
                    <a:pt x="3168" y="2453"/>
                    <a:pt x="3168" y="1596"/>
                  </a:cubicBezTo>
                  <a:cubicBezTo>
                    <a:pt x="3168" y="714"/>
                    <a:pt x="2453"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89"/>
            <p:cNvSpPr/>
            <p:nvPr/>
          </p:nvSpPr>
          <p:spPr>
            <a:xfrm>
              <a:off x="3536827" y="3596128"/>
              <a:ext cx="51671" cy="101012"/>
            </a:xfrm>
            <a:custGeom>
              <a:rect b="b" l="l" r="r" t="t"/>
              <a:pathLst>
                <a:path extrusionOk="0" h="3122" w="1597">
                  <a:moveTo>
                    <a:pt x="1" y="1"/>
                  </a:moveTo>
                  <a:lnTo>
                    <a:pt x="1" y="3121"/>
                  </a:lnTo>
                  <a:cubicBezTo>
                    <a:pt x="15" y="3121"/>
                    <a:pt x="30" y="3121"/>
                    <a:pt x="44" y="3121"/>
                  </a:cubicBezTo>
                  <a:cubicBezTo>
                    <a:pt x="905" y="3121"/>
                    <a:pt x="1597" y="2416"/>
                    <a:pt x="1597" y="1573"/>
                  </a:cubicBezTo>
                  <a:cubicBezTo>
                    <a:pt x="1597"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89"/>
            <p:cNvSpPr/>
            <p:nvPr/>
          </p:nvSpPr>
          <p:spPr>
            <a:xfrm>
              <a:off x="3266407" y="3801869"/>
              <a:ext cx="142556" cy="140841"/>
            </a:xfrm>
            <a:custGeom>
              <a:rect b="b" l="l" r="r" t="t"/>
              <a:pathLst>
                <a:path extrusionOk="0" h="4353" w="4406">
                  <a:moveTo>
                    <a:pt x="3310" y="0"/>
                  </a:moveTo>
                  <a:lnTo>
                    <a:pt x="310" y="3001"/>
                  </a:lnTo>
                  <a:cubicBezTo>
                    <a:pt x="0" y="3310"/>
                    <a:pt x="0" y="3811"/>
                    <a:pt x="310" y="4120"/>
                  </a:cubicBezTo>
                  <a:cubicBezTo>
                    <a:pt x="453" y="4275"/>
                    <a:pt x="649" y="4352"/>
                    <a:pt x="848" y="4352"/>
                  </a:cubicBezTo>
                  <a:cubicBezTo>
                    <a:pt x="1048" y="4352"/>
                    <a:pt x="1250" y="4275"/>
                    <a:pt x="1405" y="4120"/>
                  </a:cubicBezTo>
                  <a:lnTo>
                    <a:pt x="4406" y="1096"/>
                  </a:lnTo>
                  <a:lnTo>
                    <a:pt x="3310"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89"/>
            <p:cNvSpPr/>
            <p:nvPr/>
          </p:nvSpPr>
          <p:spPr>
            <a:xfrm>
              <a:off x="3276405" y="3819599"/>
              <a:ext cx="132558" cy="123111"/>
            </a:xfrm>
            <a:custGeom>
              <a:rect b="b" l="l" r="r" t="t"/>
              <a:pathLst>
                <a:path extrusionOk="0" h="3805" w="4097">
                  <a:moveTo>
                    <a:pt x="3525" y="0"/>
                  </a:moveTo>
                  <a:lnTo>
                    <a:pt x="1" y="3572"/>
                  </a:lnTo>
                  <a:cubicBezTo>
                    <a:pt x="144" y="3727"/>
                    <a:pt x="340" y="3804"/>
                    <a:pt x="539" y="3804"/>
                  </a:cubicBezTo>
                  <a:cubicBezTo>
                    <a:pt x="739" y="3804"/>
                    <a:pt x="941" y="3727"/>
                    <a:pt x="1096" y="3572"/>
                  </a:cubicBezTo>
                  <a:lnTo>
                    <a:pt x="4097" y="548"/>
                  </a:lnTo>
                  <a:lnTo>
                    <a:pt x="35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89"/>
            <p:cNvSpPr/>
            <p:nvPr/>
          </p:nvSpPr>
          <p:spPr>
            <a:xfrm>
              <a:off x="3351144" y="3690732"/>
              <a:ext cx="169540" cy="168958"/>
            </a:xfrm>
            <a:custGeom>
              <a:rect b="b" l="l" r="r" t="t"/>
              <a:pathLst>
                <a:path extrusionOk="0" h="5222" w="5240">
                  <a:moveTo>
                    <a:pt x="2623" y="0"/>
                  </a:moveTo>
                  <a:cubicBezTo>
                    <a:pt x="1953" y="0"/>
                    <a:pt x="1287" y="256"/>
                    <a:pt x="787" y="768"/>
                  </a:cubicBezTo>
                  <a:cubicBezTo>
                    <a:pt x="263" y="1268"/>
                    <a:pt x="1" y="1911"/>
                    <a:pt x="1" y="2602"/>
                  </a:cubicBezTo>
                  <a:cubicBezTo>
                    <a:pt x="1" y="3292"/>
                    <a:pt x="263" y="3935"/>
                    <a:pt x="787" y="4459"/>
                  </a:cubicBezTo>
                  <a:cubicBezTo>
                    <a:pt x="1287" y="4959"/>
                    <a:pt x="1930" y="5221"/>
                    <a:pt x="2620" y="5221"/>
                  </a:cubicBezTo>
                  <a:cubicBezTo>
                    <a:pt x="3311" y="5221"/>
                    <a:pt x="3954" y="4959"/>
                    <a:pt x="4478" y="4459"/>
                  </a:cubicBezTo>
                  <a:cubicBezTo>
                    <a:pt x="4978" y="3935"/>
                    <a:pt x="5240" y="3292"/>
                    <a:pt x="5240" y="2602"/>
                  </a:cubicBezTo>
                  <a:cubicBezTo>
                    <a:pt x="5240" y="1911"/>
                    <a:pt x="4978" y="1268"/>
                    <a:pt x="4478" y="768"/>
                  </a:cubicBezTo>
                  <a:cubicBezTo>
                    <a:pt x="3966" y="256"/>
                    <a:pt x="3293" y="0"/>
                    <a:pt x="262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89"/>
            <p:cNvSpPr/>
            <p:nvPr/>
          </p:nvSpPr>
          <p:spPr>
            <a:xfrm>
              <a:off x="3376574" y="3715580"/>
              <a:ext cx="144109" cy="144109"/>
            </a:xfrm>
            <a:custGeom>
              <a:rect b="b" l="l" r="r" t="t"/>
              <a:pathLst>
                <a:path extrusionOk="0" h="4454" w="4454">
                  <a:moveTo>
                    <a:pt x="3692" y="0"/>
                  </a:moveTo>
                  <a:lnTo>
                    <a:pt x="1" y="3691"/>
                  </a:lnTo>
                  <a:cubicBezTo>
                    <a:pt x="477" y="4191"/>
                    <a:pt x="1120" y="4453"/>
                    <a:pt x="1834" y="4453"/>
                  </a:cubicBezTo>
                  <a:cubicBezTo>
                    <a:pt x="2525" y="4453"/>
                    <a:pt x="3168" y="4191"/>
                    <a:pt x="3692" y="3691"/>
                  </a:cubicBezTo>
                  <a:cubicBezTo>
                    <a:pt x="4192" y="3167"/>
                    <a:pt x="4454" y="2524"/>
                    <a:pt x="4454" y="1834"/>
                  </a:cubicBezTo>
                  <a:cubicBezTo>
                    <a:pt x="4454" y="1143"/>
                    <a:pt x="4192" y="500"/>
                    <a:pt x="369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89"/>
            <p:cNvSpPr/>
            <p:nvPr/>
          </p:nvSpPr>
          <p:spPr>
            <a:xfrm>
              <a:off x="3371171" y="3710953"/>
              <a:ext cx="129485" cy="128708"/>
            </a:xfrm>
            <a:custGeom>
              <a:rect b="b" l="l" r="r" t="t"/>
              <a:pathLst>
                <a:path extrusionOk="0" h="3978" w="4002">
                  <a:moveTo>
                    <a:pt x="2001" y="0"/>
                  </a:moveTo>
                  <a:cubicBezTo>
                    <a:pt x="1495" y="0"/>
                    <a:pt x="989" y="191"/>
                    <a:pt x="596" y="572"/>
                  </a:cubicBezTo>
                  <a:cubicBezTo>
                    <a:pt x="215" y="977"/>
                    <a:pt x="1" y="1453"/>
                    <a:pt x="1" y="1977"/>
                  </a:cubicBezTo>
                  <a:cubicBezTo>
                    <a:pt x="1" y="2525"/>
                    <a:pt x="215" y="3025"/>
                    <a:pt x="596" y="3382"/>
                  </a:cubicBezTo>
                  <a:cubicBezTo>
                    <a:pt x="1001" y="3763"/>
                    <a:pt x="1477" y="3977"/>
                    <a:pt x="2001" y="3977"/>
                  </a:cubicBezTo>
                  <a:cubicBezTo>
                    <a:pt x="2549" y="3977"/>
                    <a:pt x="3049" y="3763"/>
                    <a:pt x="3406" y="3382"/>
                  </a:cubicBezTo>
                  <a:cubicBezTo>
                    <a:pt x="3787" y="2977"/>
                    <a:pt x="4002" y="2525"/>
                    <a:pt x="4002" y="1977"/>
                  </a:cubicBezTo>
                  <a:cubicBezTo>
                    <a:pt x="4002" y="1453"/>
                    <a:pt x="3787" y="929"/>
                    <a:pt x="3406" y="572"/>
                  </a:cubicBezTo>
                  <a:cubicBezTo>
                    <a:pt x="3013" y="191"/>
                    <a:pt x="2507" y="0"/>
                    <a:pt x="20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89"/>
            <p:cNvSpPr/>
            <p:nvPr/>
          </p:nvSpPr>
          <p:spPr>
            <a:xfrm>
              <a:off x="3390455" y="3729428"/>
              <a:ext cx="110201" cy="110233"/>
            </a:xfrm>
            <a:custGeom>
              <a:rect b="b" l="l" r="r" t="t"/>
              <a:pathLst>
                <a:path extrusionOk="0" h="3407" w="3406">
                  <a:moveTo>
                    <a:pt x="2810" y="1"/>
                  </a:moveTo>
                  <a:lnTo>
                    <a:pt x="0" y="2811"/>
                  </a:lnTo>
                  <a:cubicBezTo>
                    <a:pt x="357" y="3192"/>
                    <a:pt x="881" y="3406"/>
                    <a:pt x="1405" y="3406"/>
                  </a:cubicBezTo>
                  <a:cubicBezTo>
                    <a:pt x="1953" y="3406"/>
                    <a:pt x="2453" y="3192"/>
                    <a:pt x="2810" y="2811"/>
                  </a:cubicBezTo>
                  <a:cubicBezTo>
                    <a:pt x="3191" y="2430"/>
                    <a:pt x="3406" y="1954"/>
                    <a:pt x="3406" y="1406"/>
                  </a:cubicBezTo>
                  <a:cubicBezTo>
                    <a:pt x="3406" y="882"/>
                    <a:pt x="3191" y="358"/>
                    <a:pt x="28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2" name="Google Shape;20902;p89"/>
          <p:cNvGrpSpPr/>
          <p:nvPr/>
        </p:nvGrpSpPr>
        <p:grpSpPr>
          <a:xfrm>
            <a:off x="2529790" y="3597098"/>
            <a:ext cx="349852" cy="345806"/>
            <a:chOff x="2529790" y="3597098"/>
            <a:chExt cx="349852" cy="345806"/>
          </a:xfrm>
        </p:grpSpPr>
        <p:sp>
          <p:nvSpPr>
            <p:cNvPr id="20903" name="Google Shape;20903;p89"/>
            <p:cNvSpPr/>
            <p:nvPr/>
          </p:nvSpPr>
          <p:spPr>
            <a:xfrm>
              <a:off x="2529790" y="3798375"/>
              <a:ext cx="144109" cy="144530"/>
            </a:xfrm>
            <a:custGeom>
              <a:rect b="b" l="l" r="r" t="t"/>
              <a:pathLst>
                <a:path extrusionOk="0" h="4467" w="4454">
                  <a:moveTo>
                    <a:pt x="2256" y="0"/>
                  </a:moveTo>
                  <a:cubicBezTo>
                    <a:pt x="2190" y="0"/>
                    <a:pt x="2124" y="19"/>
                    <a:pt x="2072" y="61"/>
                  </a:cubicBezTo>
                  <a:cubicBezTo>
                    <a:pt x="1453" y="466"/>
                    <a:pt x="905" y="1037"/>
                    <a:pt x="572" y="1680"/>
                  </a:cubicBezTo>
                  <a:cubicBezTo>
                    <a:pt x="167" y="2347"/>
                    <a:pt x="0" y="3109"/>
                    <a:pt x="0" y="3871"/>
                  </a:cubicBezTo>
                  <a:lnTo>
                    <a:pt x="0" y="4133"/>
                  </a:lnTo>
                  <a:cubicBezTo>
                    <a:pt x="0" y="4300"/>
                    <a:pt x="143" y="4466"/>
                    <a:pt x="334" y="4466"/>
                  </a:cubicBezTo>
                  <a:lnTo>
                    <a:pt x="596" y="4466"/>
                  </a:lnTo>
                  <a:cubicBezTo>
                    <a:pt x="1358" y="4466"/>
                    <a:pt x="2096" y="4276"/>
                    <a:pt x="2739" y="3871"/>
                  </a:cubicBezTo>
                  <a:cubicBezTo>
                    <a:pt x="3430" y="3514"/>
                    <a:pt x="3954" y="2966"/>
                    <a:pt x="4382" y="2347"/>
                  </a:cubicBezTo>
                  <a:cubicBezTo>
                    <a:pt x="4454" y="2228"/>
                    <a:pt x="4454" y="2085"/>
                    <a:pt x="4335" y="1966"/>
                  </a:cubicBezTo>
                  <a:lnTo>
                    <a:pt x="2477" y="84"/>
                  </a:lnTo>
                  <a:cubicBezTo>
                    <a:pt x="2424" y="31"/>
                    <a:pt x="2340" y="0"/>
                    <a:pt x="225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89"/>
            <p:cNvSpPr/>
            <p:nvPr/>
          </p:nvSpPr>
          <p:spPr>
            <a:xfrm>
              <a:off x="2532087" y="3832671"/>
              <a:ext cx="141812" cy="110233"/>
            </a:xfrm>
            <a:custGeom>
              <a:rect b="b" l="l" r="r" t="t"/>
              <a:pathLst>
                <a:path extrusionOk="0" h="3407" w="4383">
                  <a:moveTo>
                    <a:pt x="3335" y="1"/>
                  </a:moveTo>
                  <a:lnTo>
                    <a:pt x="1" y="3335"/>
                  </a:lnTo>
                  <a:cubicBezTo>
                    <a:pt x="72" y="3359"/>
                    <a:pt x="144" y="3406"/>
                    <a:pt x="215" y="3406"/>
                  </a:cubicBezTo>
                  <a:lnTo>
                    <a:pt x="501" y="3406"/>
                  </a:lnTo>
                  <a:cubicBezTo>
                    <a:pt x="1239" y="3406"/>
                    <a:pt x="2001" y="3216"/>
                    <a:pt x="2668" y="2835"/>
                  </a:cubicBezTo>
                  <a:cubicBezTo>
                    <a:pt x="3311" y="2478"/>
                    <a:pt x="3883" y="1930"/>
                    <a:pt x="4311" y="1311"/>
                  </a:cubicBezTo>
                  <a:cubicBezTo>
                    <a:pt x="4383" y="1192"/>
                    <a:pt x="4359" y="1025"/>
                    <a:pt x="4264" y="930"/>
                  </a:cubicBezTo>
                  <a:lnTo>
                    <a:pt x="3335"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89"/>
            <p:cNvSpPr/>
            <p:nvPr/>
          </p:nvSpPr>
          <p:spPr>
            <a:xfrm>
              <a:off x="2705475" y="3780645"/>
              <a:ext cx="113275" cy="145306"/>
            </a:xfrm>
            <a:custGeom>
              <a:rect b="b" l="l" r="r" t="t"/>
              <a:pathLst>
                <a:path extrusionOk="0" h="4491" w="3501">
                  <a:moveTo>
                    <a:pt x="3086" y="1"/>
                  </a:moveTo>
                  <a:cubicBezTo>
                    <a:pt x="3015" y="1"/>
                    <a:pt x="2951" y="31"/>
                    <a:pt x="2905" y="61"/>
                  </a:cubicBezTo>
                  <a:lnTo>
                    <a:pt x="167" y="2085"/>
                  </a:lnTo>
                  <a:cubicBezTo>
                    <a:pt x="48" y="2180"/>
                    <a:pt x="0" y="2323"/>
                    <a:pt x="72" y="2466"/>
                  </a:cubicBezTo>
                  <a:lnTo>
                    <a:pt x="1000" y="4324"/>
                  </a:lnTo>
                  <a:cubicBezTo>
                    <a:pt x="1048" y="4419"/>
                    <a:pt x="1143" y="4467"/>
                    <a:pt x="1238" y="4490"/>
                  </a:cubicBezTo>
                  <a:lnTo>
                    <a:pt x="1286" y="4490"/>
                  </a:lnTo>
                  <a:cubicBezTo>
                    <a:pt x="1381" y="4490"/>
                    <a:pt x="1477" y="4467"/>
                    <a:pt x="1500" y="4395"/>
                  </a:cubicBezTo>
                  <a:lnTo>
                    <a:pt x="2096" y="3800"/>
                  </a:lnTo>
                  <a:cubicBezTo>
                    <a:pt x="3025" y="2895"/>
                    <a:pt x="3501" y="1609"/>
                    <a:pt x="3406" y="299"/>
                  </a:cubicBezTo>
                  <a:cubicBezTo>
                    <a:pt x="3406" y="180"/>
                    <a:pt x="3310" y="85"/>
                    <a:pt x="3215" y="37"/>
                  </a:cubicBezTo>
                  <a:cubicBezTo>
                    <a:pt x="3171" y="11"/>
                    <a:pt x="3128" y="1"/>
                    <a:pt x="308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89"/>
            <p:cNvSpPr/>
            <p:nvPr/>
          </p:nvSpPr>
          <p:spPr>
            <a:xfrm>
              <a:off x="2545190" y="3655077"/>
              <a:ext cx="147215" cy="109069"/>
            </a:xfrm>
            <a:custGeom>
              <a:rect b="b" l="l" r="r" t="t"/>
              <a:pathLst>
                <a:path extrusionOk="0" h="3371" w="4550">
                  <a:moveTo>
                    <a:pt x="3887" y="1"/>
                  </a:moveTo>
                  <a:cubicBezTo>
                    <a:pt x="2696" y="1"/>
                    <a:pt x="1566" y="472"/>
                    <a:pt x="715" y="1322"/>
                  </a:cubicBezTo>
                  <a:lnTo>
                    <a:pt x="120" y="1918"/>
                  </a:lnTo>
                  <a:cubicBezTo>
                    <a:pt x="48" y="1989"/>
                    <a:pt x="1" y="2084"/>
                    <a:pt x="25" y="2180"/>
                  </a:cubicBezTo>
                  <a:cubicBezTo>
                    <a:pt x="48" y="2299"/>
                    <a:pt x="120" y="2370"/>
                    <a:pt x="215" y="2418"/>
                  </a:cubicBezTo>
                  <a:lnTo>
                    <a:pt x="2049" y="3347"/>
                  </a:lnTo>
                  <a:cubicBezTo>
                    <a:pt x="2120" y="3370"/>
                    <a:pt x="2144" y="3370"/>
                    <a:pt x="2192" y="3370"/>
                  </a:cubicBezTo>
                  <a:cubicBezTo>
                    <a:pt x="2287" y="3370"/>
                    <a:pt x="2382" y="3347"/>
                    <a:pt x="2430" y="3251"/>
                  </a:cubicBezTo>
                  <a:lnTo>
                    <a:pt x="4454" y="513"/>
                  </a:lnTo>
                  <a:cubicBezTo>
                    <a:pt x="4525" y="441"/>
                    <a:pt x="4549" y="275"/>
                    <a:pt x="4502" y="203"/>
                  </a:cubicBezTo>
                  <a:cubicBezTo>
                    <a:pt x="4430" y="108"/>
                    <a:pt x="4335" y="13"/>
                    <a:pt x="4216" y="13"/>
                  </a:cubicBezTo>
                  <a:cubicBezTo>
                    <a:pt x="4106" y="5"/>
                    <a:pt x="3996" y="1"/>
                    <a:pt x="388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89"/>
            <p:cNvSpPr/>
            <p:nvPr/>
          </p:nvSpPr>
          <p:spPr>
            <a:xfrm>
              <a:off x="2583725" y="3604605"/>
              <a:ext cx="282039" cy="282039"/>
            </a:xfrm>
            <a:custGeom>
              <a:rect b="b" l="l" r="r" t="t"/>
              <a:pathLst>
                <a:path extrusionOk="0" h="8717" w="8717">
                  <a:moveTo>
                    <a:pt x="5549" y="1"/>
                  </a:moveTo>
                  <a:cubicBezTo>
                    <a:pt x="4525" y="287"/>
                    <a:pt x="3573" y="858"/>
                    <a:pt x="2787" y="1668"/>
                  </a:cubicBezTo>
                  <a:lnTo>
                    <a:pt x="2763" y="1692"/>
                  </a:lnTo>
                  <a:cubicBezTo>
                    <a:pt x="1548" y="2906"/>
                    <a:pt x="620" y="4335"/>
                    <a:pt x="24" y="5954"/>
                  </a:cubicBezTo>
                  <a:cubicBezTo>
                    <a:pt x="0" y="6073"/>
                    <a:pt x="0" y="6193"/>
                    <a:pt x="72" y="6288"/>
                  </a:cubicBezTo>
                  <a:lnTo>
                    <a:pt x="2430" y="8622"/>
                  </a:lnTo>
                  <a:cubicBezTo>
                    <a:pt x="2501" y="8693"/>
                    <a:pt x="2572" y="8717"/>
                    <a:pt x="2644" y="8717"/>
                  </a:cubicBezTo>
                  <a:cubicBezTo>
                    <a:pt x="2668" y="8717"/>
                    <a:pt x="2691" y="8717"/>
                    <a:pt x="2763" y="8693"/>
                  </a:cubicBezTo>
                  <a:cubicBezTo>
                    <a:pt x="4358" y="8098"/>
                    <a:pt x="5787" y="7169"/>
                    <a:pt x="7026" y="5954"/>
                  </a:cubicBezTo>
                  <a:lnTo>
                    <a:pt x="7050" y="5931"/>
                  </a:lnTo>
                  <a:cubicBezTo>
                    <a:pt x="7812" y="5145"/>
                    <a:pt x="8383" y="4168"/>
                    <a:pt x="8717" y="3144"/>
                  </a:cubicBezTo>
                  <a:lnTo>
                    <a:pt x="8717" y="3144"/>
                  </a:lnTo>
                  <a:lnTo>
                    <a:pt x="8621" y="3192"/>
                  </a:lnTo>
                  <a:cubicBezTo>
                    <a:pt x="7835" y="3144"/>
                    <a:pt x="7073" y="2787"/>
                    <a:pt x="6502" y="2239"/>
                  </a:cubicBezTo>
                  <a:cubicBezTo>
                    <a:pt x="5954" y="1668"/>
                    <a:pt x="5621" y="930"/>
                    <a:pt x="5549" y="120"/>
                  </a:cubicBezTo>
                  <a:lnTo>
                    <a:pt x="554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89"/>
            <p:cNvSpPr/>
            <p:nvPr/>
          </p:nvSpPr>
          <p:spPr>
            <a:xfrm>
              <a:off x="2625333" y="3677046"/>
              <a:ext cx="241207" cy="210372"/>
            </a:xfrm>
            <a:custGeom>
              <a:rect b="b" l="l" r="r" t="t"/>
              <a:pathLst>
                <a:path extrusionOk="0" h="6502" w="7455">
                  <a:moveTo>
                    <a:pt x="5240" y="0"/>
                  </a:moveTo>
                  <a:lnTo>
                    <a:pt x="0" y="5240"/>
                  </a:lnTo>
                  <a:lnTo>
                    <a:pt x="1191" y="6430"/>
                  </a:lnTo>
                  <a:cubicBezTo>
                    <a:pt x="1239" y="6478"/>
                    <a:pt x="1334" y="6502"/>
                    <a:pt x="1382" y="6502"/>
                  </a:cubicBezTo>
                  <a:cubicBezTo>
                    <a:pt x="1429" y="6502"/>
                    <a:pt x="1453" y="6502"/>
                    <a:pt x="1501" y="6478"/>
                  </a:cubicBezTo>
                  <a:cubicBezTo>
                    <a:pt x="3120" y="5883"/>
                    <a:pt x="4549" y="4954"/>
                    <a:pt x="5764" y="3739"/>
                  </a:cubicBezTo>
                  <a:lnTo>
                    <a:pt x="5787" y="3715"/>
                  </a:lnTo>
                  <a:cubicBezTo>
                    <a:pt x="6573" y="2930"/>
                    <a:pt x="7145" y="1953"/>
                    <a:pt x="7454" y="953"/>
                  </a:cubicBezTo>
                  <a:lnTo>
                    <a:pt x="7335" y="953"/>
                  </a:lnTo>
                  <a:cubicBezTo>
                    <a:pt x="6549" y="905"/>
                    <a:pt x="5787" y="548"/>
                    <a:pt x="524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89"/>
            <p:cNvSpPr/>
            <p:nvPr/>
          </p:nvSpPr>
          <p:spPr>
            <a:xfrm>
              <a:off x="2757857" y="3597098"/>
              <a:ext cx="121784" cy="118516"/>
            </a:xfrm>
            <a:custGeom>
              <a:rect b="b" l="l" r="r" t="t"/>
              <a:pathLst>
                <a:path extrusionOk="0" h="3663" w="3764">
                  <a:moveTo>
                    <a:pt x="2101" y="0"/>
                  </a:moveTo>
                  <a:cubicBezTo>
                    <a:pt x="1380" y="0"/>
                    <a:pt x="675" y="122"/>
                    <a:pt x="1" y="352"/>
                  </a:cubicBezTo>
                  <a:lnTo>
                    <a:pt x="1" y="590"/>
                  </a:lnTo>
                  <a:cubicBezTo>
                    <a:pt x="24" y="1400"/>
                    <a:pt x="382" y="2138"/>
                    <a:pt x="953" y="2710"/>
                  </a:cubicBezTo>
                  <a:cubicBezTo>
                    <a:pt x="1525" y="3257"/>
                    <a:pt x="2263" y="3591"/>
                    <a:pt x="3073" y="3662"/>
                  </a:cubicBezTo>
                  <a:lnTo>
                    <a:pt x="3311" y="3662"/>
                  </a:lnTo>
                  <a:cubicBezTo>
                    <a:pt x="3668" y="2590"/>
                    <a:pt x="3763" y="1447"/>
                    <a:pt x="3549" y="352"/>
                  </a:cubicBezTo>
                  <a:cubicBezTo>
                    <a:pt x="3501" y="233"/>
                    <a:pt x="3430" y="114"/>
                    <a:pt x="3311" y="114"/>
                  </a:cubicBezTo>
                  <a:cubicBezTo>
                    <a:pt x="2904" y="37"/>
                    <a:pt x="2500" y="0"/>
                    <a:pt x="2101"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89"/>
            <p:cNvSpPr/>
            <p:nvPr/>
          </p:nvSpPr>
          <p:spPr>
            <a:xfrm>
              <a:off x="2787915" y="3601531"/>
              <a:ext cx="90173" cy="112531"/>
            </a:xfrm>
            <a:custGeom>
              <a:rect b="b" l="l" r="r" t="t"/>
              <a:pathLst>
                <a:path extrusionOk="0" h="3478" w="2787">
                  <a:moveTo>
                    <a:pt x="2501" y="1"/>
                  </a:moveTo>
                  <a:lnTo>
                    <a:pt x="0" y="2525"/>
                  </a:lnTo>
                  <a:cubicBezTo>
                    <a:pt x="572" y="3096"/>
                    <a:pt x="1310" y="3430"/>
                    <a:pt x="2120" y="3477"/>
                  </a:cubicBezTo>
                  <a:lnTo>
                    <a:pt x="2358" y="3477"/>
                  </a:lnTo>
                  <a:cubicBezTo>
                    <a:pt x="2715" y="2453"/>
                    <a:pt x="2787" y="1310"/>
                    <a:pt x="2596" y="167"/>
                  </a:cubicBezTo>
                  <a:cubicBezTo>
                    <a:pt x="2596" y="120"/>
                    <a:pt x="2548" y="72"/>
                    <a:pt x="250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89"/>
            <p:cNvSpPr/>
            <p:nvPr/>
          </p:nvSpPr>
          <p:spPr>
            <a:xfrm>
              <a:off x="2699295" y="3686299"/>
              <a:ext cx="86323" cy="87100"/>
            </a:xfrm>
            <a:custGeom>
              <a:rect b="b" l="l" r="r" t="t"/>
              <a:pathLst>
                <a:path extrusionOk="0" h="2692" w="2668">
                  <a:moveTo>
                    <a:pt x="1334" y="0"/>
                  </a:moveTo>
                  <a:cubicBezTo>
                    <a:pt x="977" y="0"/>
                    <a:pt x="644" y="119"/>
                    <a:pt x="382" y="381"/>
                  </a:cubicBezTo>
                  <a:cubicBezTo>
                    <a:pt x="143" y="619"/>
                    <a:pt x="1" y="977"/>
                    <a:pt x="1" y="1334"/>
                  </a:cubicBezTo>
                  <a:cubicBezTo>
                    <a:pt x="1" y="1691"/>
                    <a:pt x="120" y="2024"/>
                    <a:pt x="382" y="2286"/>
                  </a:cubicBezTo>
                  <a:cubicBezTo>
                    <a:pt x="620" y="2524"/>
                    <a:pt x="977" y="2691"/>
                    <a:pt x="1334" y="2691"/>
                  </a:cubicBezTo>
                  <a:cubicBezTo>
                    <a:pt x="1691" y="2691"/>
                    <a:pt x="2049" y="2572"/>
                    <a:pt x="2287" y="2286"/>
                  </a:cubicBezTo>
                  <a:cubicBezTo>
                    <a:pt x="2525" y="2048"/>
                    <a:pt x="2668" y="1691"/>
                    <a:pt x="2668" y="1334"/>
                  </a:cubicBezTo>
                  <a:cubicBezTo>
                    <a:pt x="2668" y="977"/>
                    <a:pt x="2549" y="667"/>
                    <a:pt x="2287" y="381"/>
                  </a:cubicBezTo>
                  <a:cubicBezTo>
                    <a:pt x="2049" y="143"/>
                    <a:pt x="1691" y="0"/>
                    <a:pt x="1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89"/>
            <p:cNvSpPr/>
            <p:nvPr/>
          </p:nvSpPr>
          <p:spPr>
            <a:xfrm>
              <a:off x="2592978" y="3772006"/>
              <a:ext cx="107904" cy="106157"/>
            </a:xfrm>
            <a:custGeom>
              <a:rect b="b" l="l" r="r" t="t"/>
              <a:pathLst>
                <a:path extrusionOk="0" h="3281" w="3335">
                  <a:moveTo>
                    <a:pt x="2992" y="0"/>
                  </a:moveTo>
                  <a:cubicBezTo>
                    <a:pt x="2912" y="0"/>
                    <a:pt x="2834" y="30"/>
                    <a:pt x="2787" y="90"/>
                  </a:cubicBezTo>
                  <a:lnTo>
                    <a:pt x="119" y="2733"/>
                  </a:lnTo>
                  <a:cubicBezTo>
                    <a:pt x="0" y="2852"/>
                    <a:pt x="0" y="3067"/>
                    <a:pt x="119" y="3186"/>
                  </a:cubicBezTo>
                  <a:cubicBezTo>
                    <a:pt x="191" y="3257"/>
                    <a:pt x="238" y="3281"/>
                    <a:pt x="334" y="3281"/>
                  </a:cubicBezTo>
                  <a:cubicBezTo>
                    <a:pt x="429" y="3281"/>
                    <a:pt x="524" y="3257"/>
                    <a:pt x="572" y="3186"/>
                  </a:cubicBezTo>
                  <a:lnTo>
                    <a:pt x="3215" y="542"/>
                  </a:lnTo>
                  <a:cubicBezTo>
                    <a:pt x="3334" y="423"/>
                    <a:pt x="3334" y="209"/>
                    <a:pt x="3215" y="90"/>
                  </a:cubicBezTo>
                  <a:cubicBezTo>
                    <a:pt x="3156" y="30"/>
                    <a:pt x="3072" y="0"/>
                    <a:pt x="29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89"/>
            <p:cNvSpPr/>
            <p:nvPr/>
          </p:nvSpPr>
          <p:spPr>
            <a:xfrm>
              <a:off x="2711623" y="3698626"/>
              <a:ext cx="73996" cy="74772"/>
            </a:xfrm>
            <a:custGeom>
              <a:rect b="b" l="l" r="r" t="t"/>
              <a:pathLst>
                <a:path extrusionOk="0" h="2311" w="2287">
                  <a:moveTo>
                    <a:pt x="1906" y="0"/>
                  </a:moveTo>
                  <a:lnTo>
                    <a:pt x="1" y="1905"/>
                  </a:lnTo>
                  <a:cubicBezTo>
                    <a:pt x="263" y="2167"/>
                    <a:pt x="596" y="2310"/>
                    <a:pt x="953" y="2310"/>
                  </a:cubicBezTo>
                  <a:cubicBezTo>
                    <a:pt x="1310" y="2310"/>
                    <a:pt x="1668" y="2143"/>
                    <a:pt x="1906" y="1905"/>
                  </a:cubicBezTo>
                  <a:cubicBezTo>
                    <a:pt x="2168" y="1643"/>
                    <a:pt x="2287" y="1310"/>
                    <a:pt x="2287" y="953"/>
                  </a:cubicBezTo>
                  <a:cubicBezTo>
                    <a:pt x="2287" y="596"/>
                    <a:pt x="2144" y="238"/>
                    <a:pt x="19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89"/>
            <p:cNvSpPr/>
            <p:nvPr/>
          </p:nvSpPr>
          <p:spPr>
            <a:xfrm>
              <a:off x="2596828" y="3774886"/>
              <a:ext cx="103277" cy="103277"/>
            </a:xfrm>
            <a:custGeom>
              <a:rect b="b" l="l" r="r" t="t"/>
              <a:pathLst>
                <a:path extrusionOk="0" h="3192" w="3192">
                  <a:moveTo>
                    <a:pt x="3072" y="1"/>
                  </a:moveTo>
                  <a:lnTo>
                    <a:pt x="0" y="3097"/>
                  </a:lnTo>
                  <a:cubicBezTo>
                    <a:pt x="72" y="3168"/>
                    <a:pt x="167" y="3192"/>
                    <a:pt x="215" y="3192"/>
                  </a:cubicBezTo>
                  <a:cubicBezTo>
                    <a:pt x="286" y="3192"/>
                    <a:pt x="358" y="3168"/>
                    <a:pt x="429" y="3097"/>
                  </a:cubicBezTo>
                  <a:lnTo>
                    <a:pt x="3072" y="453"/>
                  </a:lnTo>
                  <a:cubicBezTo>
                    <a:pt x="3191" y="334"/>
                    <a:pt x="3191" y="120"/>
                    <a:pt x="3072"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89"/>
            <p:cNvSpPr/>
            <p:nvPr/>
          </p:nvSpPr>
          <p:spPr>
            <a:xfrm>
              <a:off x="2719323" y="3706327"/>
              <a:ext cx="46268" cy="46268"/>
            </a:xfrm>
            <a:custGeom>
              <a:rect b="b" l="l" r="r" t="t"/>
              <a:pathLst>
                <a:path extrusionOk="0" h="1430" w="1430">
                  <a:moveTo>
                    <a:pt x="715" y="0"/>
                  </a:moveTo>
                  <a:cubicBezTo>
                    <a:pt x="549" y="0"/>
                    <a:pt x="358" y="72"/>
                    <a:pt x="215" y="215"/>
                  </a:cubicBezTo>
                  <a:cubicBezTo>
                    <a:pt x="96" y="334"/>
                    <a:pt x="1" y="524"/>
                    <a:pt x="1" y="715"/>
                  </a:cubicBezTo>
                  <a:cubicBezTo>
                    <a:pt x="1" y="905"/>
                    <a:pt x="72" y="1072"/>
                    <a:pt x="215" y="1239"/>
                  </a:cubicBezTo>
                  <a:cubicBezTo>
                    <a:pt x="334" y="1358"/>
                    <a:pt x="501" y="1429"/>
                    <a:pt x="715" y="1429"/>
                  </a:cubicBezTo>
                  <a:cubicBezTo>
                    <a:pt x="930" y="1429"/>
                    <a:pt x="1096" y="1358"/>
                    <a:pt x="1215" y="1239"/>
                  </a:cubicBezTo>
                  <a:cubicBezTo>
                    <a:pt x="1334" y="1120"/>
                    <a:pt x="1430" y="929"/>
                    <a:pt x="1430" y="715"/>
                  </a:cubicBezTo>
                  <a:cubicBezTo>
                    <a:pt x="1430" y="548"/>
                    <a:pt x="1358" y="358"/>
                    <a:pt x="1215" y="215"/>
                  </a:cubicBezTo>
                  <a:cubicBezTo>
                    <a:pt x="1096" y="96"/>
                    <a:pt x="930" y="0"/>
                    <a:pt x="71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89"/>
            <p:cNvSpPr/>
            <p:nvPr/>
          </p:nvSpPr>
          <p:spPr>
            <a:xfrm>
              <a:off x="2726279" y="3713251"/>
              <a:ext cx="39311" cy="39344"/>
            </a:xfrm>
            <a:custGeom>
              <a:rect b="b" l="l" r="r" t="t"/>
              <a:pathLst>
                <a:path extrusionOk="0" h="1216" w="1215">
                  <a:moveTo>
                    <a:pt x="1000" y="1"/>
                  </a:moveTo>
                  <a:lnTo>
                    <a:pt x="0" y="1025"/>
                  </a:lnTo>
                  <a:cubicBezTo>
                    <a:pt x="143" y="1168"/>
                    <a:pt x="334" y="1215"/>
                    <a:pt x="500" y="1215"/>
                  </a:cubicBezTo>
                  <a:cubicBezTo>
                    <a:pt x="715" y="1215"/>
                    <a:pt x="881" y="1120"/>
                    <a:pt x="1000" y="1025"/>
                  </a:cubicBezTo>
                  <a:cubicBezTo>
                    <a:pt x="1143" y="858"/>
                    <a:pt x="1215" y="691"/>
                    <a:pt x="1215" y="501"/>
                  </a:cubicBezTo>
                  <a:cubicBezTo>
                    <a:pt x="1215" y="310"/>
                    <a:pt x="1119" y="120"/>
                    <a:pt x="1000"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7" name="Google Shape;20917;p89"/>
          <p:cNvGrpSpPr/>
          <p:nvPr/>
        </p:nvGrpSpPr>
        <p:grpSpPr>
          <a:xfrm>
            <a:off x="1774698" y="3596904"/>
            <a:ext cx="346746" cy="346781"/>
            <a:chOff x="1774698" y="3596904"/>
            <a:chExt cx="346746" cy="346781"/>
          </a:xfrm>
        </p:grpSpPr>
        <p:sp>
          <p:nvSpPr>
            <p:cNvPr id="20918" name="Google Shape;20918;p89"/>
            <p:cNvSpPr/>
            <p:nvPr/>
          </p:nvSpPr>
          <p:spPr>
            <a:xfrm>
              <a:off x="1837110" y="3596904"/>
              <a:ext cx="223476" cy="346781"/>
            </a:xfrm>
            <a:custGeom>
              <a:rect b="b" l="l" r="r" t="t"/>
              <a:pathLst>
                <a:path extrusionOk="0" h="10718" w="6907">
                  <a:moveTo>
                    <a:pt x="1167" y="1"/>
                  </a:moveTo>
                  <a:cubicBezTo>
                    <a:pt x="548" y="1"/>
                    <a:pt x="0" y="501"/>
                    <a:pt x="0" y="1144"/>
                  </a:cubicBezTo>
                  <a:lnTo>
                    <a:pt x="0" y="9550"/>
                  </a:lnTo>
                  <a:cubicBezTo>
                    <a:pt x="0" y="10169"/>
                    <a:pt x="500" y="10717"/>
                    <a:pt x="1167" y="10717"/>
                  </a:cubicBezTo>
                  <a:lnTo>
                    <a:pt x="5739" y="10717"/>
                  </a:lnTo>
                  <a:cubicBezTo>
                    <a:pt x="6382" y="10717"/>
                    <a:pt x="6906" y="10193"/>
                    <a:pt x="6906" y="9550"/>
                  </a:cubicBezTo>
                  <a:lnTo>
                    <a:pt x="6906" y="1144"/>
                  </a:lnTo>
                  <a:cubicBezTo>
                    <a:pt x="6883" y="501"/>
                    <a:pt x="6382" y="1"/>
                    <a:pt x="573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89"/>
            <p:cNvSpPr/>
            <p:nvPr/>
          </p:nvSpPr>
          <p:spPr>
            <a:xfrm>
              <a:off x="1948830" y="3596904"/>
              <a:ext cx="111754" cy="345228"/>
            </a:xfrm>
            <a:custGeom>
              <a:rect b="b" l="l" r="r" t="t"/>
              <a:pathLst>
                <a:path extrusionOk="0" h="10670" w="3454">
                  <a:moveTo>
                    <a:pt x="0" y="1"/>
                  </a:moveTo>
                  <a:lnTo>
                    <a:pt x="0" y="10670"/>
                  </a:lnTo>
                  <a:lnTo>
                    <a:pt x="2286" y="10670"/>
                  </a:lnTo>
                  <a:cubicBezTo>
                    <a:pt x="2929" y="10670"/>
                    <a:pt x="3453" y="10169"/>
                    <a:pt x="3453" y="9526"/>
                  </a:cubicBezTo>
                  <a:lnTo>
                    <a:pt x="3453" y="1120"/>
                  </a:lnTo>
                  <a:cubicBezTo>
                    <a:pt x="3430" y="501"/>
                    <a:pt x="2929" y="1"/>
                    <a:pt x="228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89"/>
            <p:cNvSpPr/>
            <p:nvPr/>
          </p:nvSpPr>
          <p:spPr>
            <a:xfrm>
              <a:off x="1857137" y="3616187"/>
              <a:ext cx="183420" cy="238877"/>
            </a:xfrm>
            <a:custGeom>
              <a:rect b="b" l="l" r="r" t="t"/>
              <a:pathLst>
                <a:path extrusionOk="0" h="7383" w="5669">
                  <a:moveTo>
                    <a:pt x="548" y="0"/>
                  </a:moveTo>
                  <a:cubicBezTo>
                    <a:pt x="239" y="0"/>
                    <a:pt x="0" y="238"/>
                    <a:pt x="0" y="524"/>
                  </a:cubicBezTo>
                  <a:lnTo>
                    <a:pt x="0" y="7382"/>
                  </a:lnTo>
                  <a:lnTo>
                    <a:pt x="5668" y="7382"/>
                  </a:lnTo>
                  <a:lnTo>
                    <a:pt x="5668" y="524"/>
                  </a:lnTo>
                  <a:cubicBezTo>
                    <a:pt x="5668" y="238"/>
                    <a:pt x="5430" y="0"/>
                    <a:pt x="5120"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89"/>
            <p:cNvSpPr/>
            <p:nvPr/>
          </p:nvSpPr>
          <p:spPr>
            <a:xfrm>
              <a:off x="1948830" y="3616932"/>
              <a:ext cx="91726" cy="238133"/>
            </a:xfrm>
            <a:custGeom>
              <a:rect b="b" l="l" r="r" t="t"/>
              <a:pathLst>
                <a:path extrusionOk="0" h="7360" w="2835">
                  <a:moveTo>
                    <a:pt x="0" y="1"/>
                  </a:moveTo>
                  <a:lnTo>
                    <a:pt x="0" y="7359"/>
                  </a:lnTo>
                  <a:lnTo>
                    <a:pt x="2834" y="7359"/>
                  </a:lnTo>
                  <a:lnTo>
                    <a:pt x="2834" y="501"/>
                  </a:lnTo>
                  <a:cubicBezTo>
                    <a:pt x="2810" y="215"/>
                    <a:pt x="2572" y="1"/>
                    <a:pt x="2286"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89"/>
            <p:cNvSpPr/>
            <p:nvPr/>
          </p:nvSpPr>
          <p:spPr>
            <a:xfrm>
              <a:off x="1774698" y="3722504"/>
              <a:ext cx="155660" cy="110201"/>
            </a:xfrm>
            <a:custGeom>
              <a:rect b="b" l="l" r="r" t="t"/>
              <a:pathLst>
                <a:path extrusionOk="0" h="3406" w="4811">
                  <a:moveTo>
                    <a:pt x="334" y="0"/>
                  </a:moveTo>
                  <a:cubicBezTo>
                    <a:pt x="143" y="0"/>
                    <a:pt x="0" y="167"/>
                    <a:pt x="0" y="334"/>
                  </a:cubicBezTo>
                  <a:lnTo>
                    <a:pt x="0" y="2429"/>
                  </a:lnTo>
                  <a:cubicBezTo>
                    <a:pt x="0" y="2596"/>
                    <a:pt x="143" y="2763"/>
                    <a:pt x="334" y="2763"/>
                  </a:cubicBezTo>
                  <a:lnTo>
                    <a:pt x="3382" y="2763"/>
                  </a:lnTo>
                  <a:lnTo>
                    <a:pt x="4382" y="3358"/>
                  </a:lnTo>
                  <a:cubicBezTo>
                    <a:pt x="4406" y="3382"/>
                    <a:pt x="4454" y="3406"/>
                    <a:pt x="4525" y="3406"/>
                  </a:cubicBezTo>
                  <a:cubicBezTo>
                    <a:pt x="4620" y="3406"/>
                    <a:pt x="4668" y="3382"/>
                    <a:pt x="4739" y="3263"/>
                  </a:cubicBezTo>
                  <a:cubicBezTo>
                    <a:pt x="4787" y="3192"/>
                    <a:pt x="4811" y="3144"/>
                    <a:pt x="4811" y="3049"/>
                  </a:cubicBezTo>
                  <a:lnTo>
                    <a:pt x="4811" y="334"/>
                  </a:lnTo>
                  <a:cubicBezTo>
                    <a:pt x="4811" y="167"/>
                    <a:pt x="4668" y="0"/>
                    <a:pt x="45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89"/>
            <p:cNvSpPr/>
            <p:nvPr/>
          </p:nvSpPr>
          <p:spPr>
            <a:xfrm>
              <a:off x="1922623" y="3888935"/>
              <a:ext cx="49341" cy="20060"/>
            </a:xfrm>
            <a:custGeom>
              <a:rect b="b" l="l" r="r" t="t"/>
              <a:pathLst>
                <a:path extrusionOk="0" h="620" w="1525">
                  <a:moveTo>
                    <a:pt x="334" y="0"/>
                  </a:moveTo>
                  <a:cubicBezTo>
                    <a:pt x="167" y="0"/>
                    <a:pt x="1" y="167"/>
                    <a:pt x="48" y="358"/>
                  </a:cubicBezTo>
                  <a:cubicBezTo>
                    <a:pt x="72" y="500"/>
                    <a:pt x="215" y="619"/>
                    <a:pt x="358" y="619"/>
                  </a:cubicBezTo>
                  <a:lnTo>
                    <a:pt x="1191" y="619"/>
                  </a:lnTo>
                  <a:cubicBezTo>
                    <a:pt x="1382" y="619"/>
                    <a:pt x="1525" y="477"/>
                    <a:pt x="1501" y="262"/>
                  </a:cubicBezTo>
                  <a:cubicBezTo>
                    <a:pt x="1477" y="119"/>
                    <a:pt x="1310" y="0"/>
                    <a:pt x="11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89"/>
            <p:cNvSpPr/>
            <p:nvPr/>
          </p:nvSpPr>
          <p:spPr>
            <a:xfrm>
              <a:off x="1948054" y="3888935"/>
              <a:ext cx="23910" cy="20060"/>
            </a:xfrm>
            <a:custGeom>
              <a:rect b="b" l="l" r="r" t="t"/>
              <a:pathLst>
                <a:path extrusionOk="0" h="620" w="739">
                  <a:moveTo>
                    <a:pt x="0" y="0"/>
                  </a:moveTo>
                  <a:lnTo>
                    <a:pt x="0" y="619"/>
                  </a:lnTo>
                  <a:lnTo>
                    <a:pt x="405" y="619"/>
                  </a:lnTo>
                  <a:cubicBezTo>
                    <a:pt x="596" y="619"/>
                    <a:pt x="739" y="477"/>
                    <a:pt x="715" y="262"/>
                  </a:cubicBezTo>
                  <a:cubicBezTo>
                    <a:pt x="715" y="119"/>
                    <a:pt x="596" y="0"/>
                    <a:pt x="405"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89"/>
            <p:cNvSpPr/>
            <p:nvPr/>
          </p:nvSpPr>
          <p:spPr>
            <a:xfrm>
              <a:off x="1990438" y="3888935"/>
              <a:ext cx="35461" cy="20060"/>
            </a:xfrm>
            <a:custGeom>
              <a:rect b="b" l="l" r="r" t="t"/>
              <a:pathLst>
                <a:path extrusionOk="0" h="620" w="1096">
                  <a:moveTo>
                    <a:pt x="334" y="0"/>
                  </a:moveTo>
                  <a:cubicBezTo>
                    <a:pt x="143" y="0"/>
                    <a:pt x="0" y="167"/>
                    <a:pt x="24" y="358"/>
                  </a:cubicBezTo>
                  <a:cubicBezTo>
                    <a:pt x="48" y="500"/>
                    <a:pt x="215" y="619"/>
                    <a:pt x="358" y="619"/>
                  </a:cubicBezTo>
                  <a:lnTo>
                    <a:pt x="762" y="619"/>
                  </a:lnTo>
                  <a:cubicBezTo>
                    <a:pt x="977" y="619"/>
                    <a:pt x="1096" y="477"/>
                    <a:pt x="1072" y="262"/>
                  </a:cubicBezTo>
                  <a:cubicBezTo>
                    <a:pt x="1048" y="119"/>
                    <a:pt x="881" y="0"/>
                    <a:pt x="7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89"/>
            <p:cNvSpPr/>
            <p:nvPr/>
          </p:nvSpPr>
          <p:spPr>
            <a:xfrm>
              <a:off x="1868688" y="3888935"/>
              <a:ext cx="36238" cy="20060"/>
            </a:xfrm>
            <a:custGeom>
              <a:rect b="b" l="l" r="r" t="t"/>
              <a:pathLst>
                <a:path extrusionOk="0" h="620" w="1120">
                  <a:moveTo>
                    <a:pt x="334" y="0"/>
                  </a:moveTo>
                  <a:cubicBezTo>
                    <a:pt x="167" y="0"/>
                    <a:pt x="1" y="167"/>
                    <a:pt x="48" y="358"/>
                  </a:cubicBezTo>
                  <a:cubicBezTo>
                    <a:pt x="72" y="500"/>
                    <a:pt x="215" y="619"/>
                    <a:pt x="358" y="619"/>
                  </a:cubicBezTo>
                  <a:lnTo>
                    <a:pt x="786" y="619"/>
                  </a:lnTo>
                  <a:cubicBezTo>
                    <a:pt x="953" y="619"/>
                    <a:pt x="1120" y="477"/>
                    <a:pt x="1072" y="262"/>
                  </a:cubicBezTo>
                  <a:cubicBezTo>
                    <a:pt x="1048" y="119"/>
                    <a:pt x="906" y="0"/>
                    <a:pt x="76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89"/>
            <p:cNvSpPr/>
            <p:nvPr/>
          </p:nvSpPr>
          <p:spPr>
            <a:xfrm>
              <a:off x="1965008" y="3636991"/>
              <a:ext cx="156436" cy="107904"/>
            </a:xfrm>
            <a:custGeom>
              <a:rect b="b" l="l" r="r" t="t"/>
              <a:pathLst>
                <a:path extrusionOk="0" h="3335" w="4835">
                  <a:moveTo>
                    <a:pt x="334" y="0"/>
                  </a:moveTo>
                  <a:cubicBezTo>
                    <a:pt x="167" y="0"/>
                    <a:pt x="0" y="167"/>
                    <a:pt x="0" y="333"/>
                  </a:cubicBezTo>
                  <a:lnTo>
                    <a:pt x="0" y="3048"/>
                  </a:lnTo>
                  <a:cubicBezTo>
                    <a:pt x="0" y="3096"/>
                    <a:pt x="48" y="3191"/>
                    <a:pt x="96" y="3263"/>
                  </a:cubicBezTo>
                  <a:cubicBezTo>
                    <a:pt x="167" y="3310"/>
                    <a:pt x="239" y="3334"/>
                    <a:pt x="334" y="3334"/>
                  </a:cubicBezTo>
                  <a:lnTo>
                    <a:pt x="477" y="3334"/>
                  </a:lnTo>
                  <a:lnTo>
                    <a:pt x="1477" y="2739"/>
                  </a:lnTo>
                  <a:lnTo>
                    <a:pt x="4501" y="2739"/>
                  </a:lnTo>
                  <a:cubicBezTo>
                    <a:pt x="4668" y="2739"/>
                    <a:pt x="4835" y="2596"/>
                    <a:pt x="4835" y="2429"/>
                  </a:cubicBezTo>
                  <a:lnTo>
                    <a:pt x="4835" y="333"/>
                  </a:lnTo>
                  <a:cubicBezTo>
                    <a:pt x="4835" y="167"/>
                    <a:pt x="4668" y="0"/>
                    <a:pt x="450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89"/>
            <p:cNvSpPr/>
            <p:nvPr/>
          </p:nvSpPr>
          <p:spPr>
            <a:xfrm>
              <a:off x="2005063" y="3670866"/>
              <a:ext cx="75549" cy="20092"/>
            </a:xfrm>
            <a:custGeom>
              <a:rect b="b" l="l" r="r" t="t"/>
              <a:pathLst>
                <a:path extrusionOk="0" h="621" w="2335">
                  <a:moveTo>
                    <a:pt x="310" y="1"/>
                  </a:moveTo>
                  <a:cubicBezTo>
                    <a:pt x="144" y="1"/>
                    <a:pt x="1" y="191"/>
                    <a:pt x="25" y="358"/>
                  </a:cubicBezTo>
                  <a:cubicBezTo>
                    <a:pt x="48" y="501"/>
                    <a:pt x="191" y="620"/>
                    <a:pt x="358" y="620"/>
                  </a:cubicBezTo>
                  <a:lnTo>
                    <a:pt x="2025" y="620"/>
                  </a:lnTo>
                  <a:cubicBezTo>
                    <a:pt x="2192" y="620"/>
                    <a:pt x="2335" y="453"/>
                    <a:pt x="2311" y="263"/>
                  </a:cubicBezTo>
                  <a:cubicBezTo>
                    <a:pt x="2287" y="120"/>
                    <a:pt x="2144" y="1"/>
                    <a:pt x="197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89"/>
            <p:cNvSpPr/>
            <p:nvPr/>
          </p:nvSpPr>
          <p:spPr>
            <a:xfrm>
              <a:off x="1813976" y="3758708"/>
              <a:ext cx="76325" cy="20060"/>
            </a:xfrm>
            <a:custGeom>
              <a:rect b="b" l="l" r="r" t="t"/>
              <a:pathLst>
                <a:path extrusionOk="0" h="620" w="2359">
                  <a:moveTo>
                    <a:pt x="334" y="1"/>
                  </a:moveTo>
                  <a:cubicBezTo>
                    <a:pt x="144" y="1"/>
                    <a:pt x="1" y="167"/>
                    <a:pt x="25" y="358"/>
                  </a:cubicBezTo>
                  <a:cubicBezTo>
                    <a:pt x="72" y="501"/>
                    <a:pt x="215" y="620"/>
                    <a:pt x="358" y="620"/>
                  </a:cubicBezTo>
                  <a:lnTo>
                    <a:pt x="2025" y="620"/>
                  </a:lnTo>
                  <a:cubicBezTo>
                    <a:pt x="2216" y="620"/>
                    <a:pt x="2358" y="477"/>
                    <a:pt x="2335" y="263"/>
                  </a:cubicBezTo>
                  <a:cubicBezTo>
                    <a:pt x="2287" y="120"/>
                    <a:pt x="2144" y="1"/>
                    <a:pt x="20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0" name="Google Shape;20930;p89"/>
          <p:cNvGrpSpPr/>
          <p:nvPr/>
        </p:nvGrpSpPr>
        <p:grpSpPr>
          <a:xfrm>
            <a:off x="1028005" y="3601705"/>
            <a:ext cx="349837" cy="346731"/>
            <a:chOff x="1052468" y="3799167"/>
            <a:chExt cx="322281" cy="319420"/>
          </a:xfrm>
        </p:grpSpPr>
        <p:sp>
          <p:nvSpPr>
            <p:cNvPr id="20931" name="Google Shape;20931;p89"/>
            <p:cNvSpPr/>
            <p:nvPr/>
          </p:nvSpPr>
          <p:spPr>
            <a:xfrm>
              <a:off x="1290968" y="4020618"/>
              <a:ext cx="83782" cy="97969"/>
            </a:xfrm>
            <a:custGeom>
              <a:rect b="b" l="l" r="r" t="t"/>
              <a:pathLst>
                <a:path extrusionOk="0" h="3287" w="2811">
                  <a:moveTo>
                    <a:pt x="334" y="0"/>
                  </a:moveTo>
                  <a:cubicBezTo>
                    <a:pt x="167" y="0"/>
                    <a:pt x="1" y="167"/>
                    <a:pt x="1" y="334"/>
                  </a:cubicBezTo>
                  <a:lnTo>
                    <a:pt x="1" y="1310"/>
                  </a:lnTo>
                  <a:cubicBezTo>
                    <a:pt x="1" y="1382"/>
                    <a:pt x="48" y="1453"/>
                    <a:pt x="72" y="1501"/>
                  </a:cubicBezTo>
                  <a:lnTo>
                    <a:pt x="1168" y="3144"/>
                  </a:lnTo>
                  <a:cubicBezTo>
                    <a:pt x="1239" y="3239"/>
                    <a:pt x="1310" y="3287"/>
                    <a:pt x="1430" y="3287"/>
                  </a:cubicBezTo>
                  <a:lnTo>
                    <a:pt x="2477" y="3287"/>
                  </a:lnTo>
                  <a:cubicBezTo>
                    <a:pt x="2525" y="3287"/>
                    <a:pt x="2596" y="3263"/>
                    <a:pt x="2644" y="3239"/>
                  </a:cubicBezTo>
                  <a:cubicBezTo>
                    <a:pt x="2787" y="3168"/>
                    <a:pt x="2811" y="3025"/>
                    <a:pt x="2739" y="2834"/>
                  </a:cubicBezTo>
                  <a:lnTo>
                    <a:pt x="1882" y="215"/>
                  </a:lnTo>
                  <a:cubicBezTo>
                    <a:pt x="1858" y="96"/>
                    <a:pt x="1739"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89"/>
            <p:cNvSpPr/>
            <p:nvPr/>
          </p:nvSpPr>
          <p:spPr>
            <a:xfrm>
              <a:off x="1129842" y="4022019"/>
              <a:ext cx="83096" cy="96568"/>
            </a:xfrm>
            <a:custGeom>
              <a:rect b="b" l="l" r="r" t="t"/>
              <a:pathLst>
                <a:path extrusionOk="0" h="3240" w="2788">
                  <a:moveTo>
                    <a:pt x="1215" y="1"/>
                  </a:moveTo>
                  <a:cubicBezTo>
                    <a:pt x="1072" y="1"/>
                    <a:pt x="953" y="96"/>
                    <a:pt x="930" y="215"/>
                  </a:cubicBezTo>
                  <a:lnTo>
                    <a:pt x="48" y="2835"/>
                  </a:lnTo>
                  <a:cubicBezTo>
                    <a:pt x="1" y="2954"/>
                    <a:pt x="48" y="3097"/>
                    <a:pt x="167" y="3192"/>
                  </a:cubicBezTo>
                  <a:cubicBezTo>
                    <a:pt x="239" y="3216"/>
                    <a:pt x="287" y="3240"/>
                    <a:pt x="358" y="3240"/>
                  </a:cubicBezTo>
                  <a:lnTo>
                    <a:pt x="1406" y="3240"/>
                  </a:lnTo>
                  <a:cubicBezTo>
                    <a:pt x="1525" y="3240"/>
                    <a:pt x="1596" y="3192"/>
                    <a:pt x="1644" y="3121"/>
                  </a:cubicBezTo>
                  <a:lnTo>
                    <a:pt x="2739" y="1477"/>
                  </a:lnTo>
                  <a:cubicBezTo>
                    <a:pt x="2763" y="1430"/>
                    <a:pt x="2787" y="1358"/>
                    <a:pt x="2787" y="1311"/>
                  </a:cubicBezTo>
                  <a:lnTo>
                    <a:pt x="2787" y="334"/>
                  </a:lnTo>
                  <a:cubicBezTo>
                    <a:pt x="2787" y="144"/>
                    <a:pt x="2644" y="1"/>
                    <a:pt x="247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89"/>
            <p:cNvSpPr/>
            <p:nvPr/>
          </p:nvSpPr>
          <p:spPr>
            <a:xfrm>
              <a:off x="1223549" y="3799167"/>
              <a:ext cx="56808" cy="75258"/>
            </a:xfrm>
            <a:custGeom>
              <a:rect b="b" l="l" r="r" t="t"/>
              <a:pathLst>
                <a:path extrusionOk="0" h="2525" w="1906">
                  <a:moveTo>
                    <a:pt x="334" y="0"/>
                  </a:moveTo>
                  <a:cubicBezTo>
                    <a:pt x="167" y="0"/>
                    <a:pt x="0" y="143"/>
                    <a:pt x="0" y="334"/>
                  </a:cubicBezTo>
                  <a:lnTo>
                    <a:pt x="0" y="2215"/>
                  </a:lnTo>
                  <a:cubicBezTo>
                    <a:pt x="0" y="2382"/>
                    <a:pt x="167" y="2525"/>
                    <a:pt x="334" y="2525"/>
                  </a:cubicBezTo>
                  <a:lnTo>
                    <a:pt x="1596" y="2525"/>
                  </a:lnTo>
                  <a:cubicBezTo>
                    <a:pt x="1763" y="2525"/>
                    <a:pt x="1905" y="2382"/>
                    <a:pt x="1905" y="2215"/>
                  </a:cubicBezTo>
                  <a:lnTo>
                    <a:pt x="1905" y="334"/>
                  </a:lnTo>
                  <a:cubicBezTo>
                    <a:pt x="1905"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89"/>
            <p:cNvSpPr/>
            <p:nvPr/>
          </p:nvSpPr>
          <p:spPr>
            <a:xfrm>
              <a:off x="1251923" y="3799883"/>
              <a:ext cx="28434" cy="74542"/>
            </a:xfrm>
            <a:custGeom>
              <a:rect b="b" l="l" r="r" t="t"/>
              <a:pathLst>
                <a:path extrusionOk="0" h="2501" w="954">
                  <a:moveTo>
                    <a:pt x="1" y="0"/>
                  </a:moveTo>
                  <a:lnTo>
                    <a:pt x="1" y="2501"/>
                  </a:lnTo>
                  <a:lnTo>
                    <a:pt x="644" y="2501"/>
                  </a:lnTo>
                  <a:cubicBezTo>
                    <a:pt x="811" y="2501"/>
                    <a:pt x="953" y="2358"/>
                    <a:pt x="953" y="2167"/>
                  </a:cubicBezTo>
                  <a:lnTo>
                    <a:pt x="953" y="310"/>
                  </a:lnTo>
                  <a:cubicBezTo>
                    <a:pt x="953" y="119"/>
                    <a:pt x="811" y="0"/>
                    <a:pt x="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89"/>
            <p:cNvSpPr/>
            <p:nvPr/>
          </p:nvSpPr>
          <p:spPr>
            <a:xfrm>
              <a:off x="1130557" y="3838212"/>
              <a:ext cx="243477" cy="243477"/>
            </a:xfrm>
            <a:custGeom>
              <a:rect b="b" l="l" r="r" t="t"/>
              <a:pathLst>
                <a:path extrusionOk="0" h="8169" w="8169">
                  <a:moveTo>
                    <a:pt x="4073" y="0"/>
                  </a:moveTo>
                  <a:cubicBezTo>
                    <a:pt x="1810" y="0"/>
                    <a:pt x="1" y="1810"/>
                    <a:pt x="1" y="4072"/>
                  </a:cubicBezTo>
                  <a:cubicBezTo>
                    <a:pt x="1" y="6335"/>
                    <a:pt x="1858" y="8168"/>
                    <a:pt x="4073" y="8168"/>
                  </a:cubicBezTo>
                  <a:cubicBezTo>
                    <a:pt x="6335" y="8168"/>
                    <a:pt x="8169" y="6335"/>
                    <a:pt x="8169" y="4072"/>
                  </a:cubicBezTo>
                  <a:cubicBezTo>
                    <a:pt x="8169" y="1810"/>
                    <a:pt x="6311" y="0"/>
                    <a:pt x="407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89"/>
            <p:cNvSpPr/>
            <p:nvPr/>
          </p:nvSpPr>
          <p:spPr>
            <a:xfrm>
              <a:off x="1251923" y="3838212"/>
              <a:ext cx="122111" cy="243477"/>
            </a:xfrm>
            <a:custGeom>
              <a:rect b="b" l="l" r="r" t="t"/>
              <a:pathLst>
                <a:path extrusionOk="0" h="8169" w="4097">
                  <a:moveTo>
                    <a:pt x="1" y="0"/>
                  </a:moveTo>
                  <a:lnTo>
                    <a:pt x="1" y="8168"/>
                  </a:lnTo>
                  <a:cubicBezTo>
                    <a:pt x="2263" y="8168"/>
                    <a:pt x="4097" y="6311"/>
                    <a:pt x="4097" y="4072"/>
                  </a:cubicBezTo>
                  <a:cubicBezTo>
                    <a:pt x="4097" y="1858"/>
                    <a:pt x="2263"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89"/>
            <p:cNvSpPr/>
            <p:nvPr/>
          </p:nvSpPr>
          <p:spPr>
            <a:xfrm>
              <a:off x="1168171" y="3875826"/>
              <a:ext cx="168249" cy="168249"/>
            </a:xfrm>
            <a:custGeom>
              <a:rect b="b" l="l" r="r" t="t"/>
              <a:pathLst>
                <a:path extrusionOk="0" h="5645" w="5645">
                  <a:moveTo>
                    <a:pt x="2811" y="0"/>
                  </a:moveTo>
                  <a:cubicBezTo>
                    <a:pt x="1263" y="0"/>
                    <a:pt x="1" y="1262"/>
                    <a:pt x="1" y="2810"/>
                  </a:cubicBezTo>
                  <a:cubicBezTo>
                    <a:pt x="1" y="4358"/>
                    <a:pt x="1263" y="5644"/>
                    <a:pt x="2811" y="5644"/>
                  </a:cubicBezTo>
                  <a:cubicBezTo>
                    <a:pt x="4383" y="5644"/>
                    <a:pt x="5645" y="4358"/>
                    <a:pt x="5645" y="2810"/>
                  </a:cubicBezTo>
                  <a:cubicBezTo>
                    <a:pt x="5645" y="1262"/>
                    <a:pt x="4359" y="0"/>
                    <a:pt x="281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89"/>
            <p:cNvSpPr/>
            <p:nvPr/>
          </p:nvSpPr>
          <p:spPr>
            <a:xfrm>
              <a:off x="1251923" y="3875826"/>
              <a:ext cx="84497" cy="168249"/>
            </a:xfrm>
            <a:custGeom>
              <a:rect b="b" l="l" r="r" t="t"/>
              <a:pathLst>
                <a:path extrusionOk="0" h="5645" w="2835">
                  <a:moveTo>
                    <a:pt x="1" y="0"/>
                  </a:moveTo>
                  <a:lnTo>
                    <a:pt x="1" y="5644"/>
                  </a:lnTo>
                  <a:cubicBezTo>
                    <a:pt x="1573" y="5644"/>
                    <a:pt x="2835" y="4358"/>
                    <a:pt x="2835" y="2810"/>
                  </a:cubicBezTo>
                  <a:cubicBezTo>
                    <a:pt x="2835" y="1262"/>
                    <a:pt x="1549"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89"/>
            <p:cNvSpPr/>
            <p:nvPr/>
          </p:nvSpPr>
          <p:spPr>
            <a:xfrm>
              <a:off x="1205099" y="3912724"/>
              <a:ext cx="94422" cy="94422"/>
            </a:xfrm>
            <a:custGeom>
              <a:rect b="b" l="l" r="r" t="t"/>
              <a:pathLst>
                <a:path extrusionOk="0" h="3168" w="3168">
                  <a:moveTo>
                    <a:pt x="1572" y="1"/>
                  </a:moveTo>
                  <a:cubicBezTo>
                    <a:pt x="715" y="1"/>
                    <a:pt x="0" y="715"/>
                    <a:pt x="0" y="1572"/>
                  </a:cubicBezTo>
                  <a:cubicBezTo>
                    <a:pt x="0" y="2453"/>
                    <a:pt x="715" y="3168"/>
                    <a:pt x="1572" y="3168"/>
                  </a:cubicBezTo>
                  <a:cubicBezTo>
                    <a:pt x="2453" y="3168"/>
                    <a:pt x="3167" y="2453"/>
                    <a:pt x="3167" y="1572"/>
                  </a:cubicBezTo>
                  <a:cubicBezTo>
                    <a:pt x="3167" y="715"/>
                    <a:pt x="2453" y="1"/>
                    <a:pt x="1572"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89"/>
            <p:cNvSpPr/>
            <p:nvPr/>
          </p:nvSpPr>
          <p:spPr>
            <a:xfrm>
              <a:off x="1251923" y="3912724"/>
              <a:ext cx="46883" cy="94422"/>
            </a:xfrm>
            <a:custGeom>
              <a:rect b="b" l="l" r="r" t="t"/>
              <a:pathLst>
                <a:path extrusionOk="0" h="3168" w="1573">
                  <a:moveTo>
                    <a:pt x="1" y="1"/>
                  </a:moveTo>
                  <a:lnTo>
                    <a:pt x="1" y="3168"/>
                  </a:lnTo>
                  <a:cubicBezTo>
                    <a:pt x="882" y="3168"/>
                    <a:pt x="1573" y="2453"/>
                    <a:pt x="1573" y="1572"/>
                  </a:cubicBezTo>
                  <a:cubicBezTo>
                    <a:pt x="1573" y="715"/>
                    <a:pt x="858"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89"/>
            <p:cNvSpPr/>
            <p:nvPr/>
          </p:nvSpPr>
          <p:spPr>
            <a:xfrm>
              <a:off x="1052468" y="3925600"/>
              <a:ext cx="208724" cy="68790"/>
            </a:xfrm>
            <a:custGeom>
              <a:rect b="b" l="l" r="r" t="t"/>
              <a:pathLst>
                <a:path extrusionOk="0" h="2308" w="7003">
                  <a:moveTo>
                    <a:pt x="363" y="1"/>
                  </a:moveTo>
                  <a:cubicBezTo>
                    <a:pt x="313" y="1"/>
                    <a:pt x="261" y="14"/>
                    <a:pt x="215" y="45"/>
                  </a:cubicBezTo>
                  <a:cubicBezTo>
                    <a:pt x="25" y="140"/>
                    <a:pt x="1" y="354"/>
                    <a:pt x="120" y="497"/>
                  </a:cubicBezTo>
                  <a:lnTo>
                    <a:pt x="358" y="831"/>
                  </a:lnTo>
                  <a:cubicBezTo>
                    <a:pt x="192" y="831"/>
                    <a:pt x="25" y="974"/>
                    <a:pt x="25" y="1140"/>
                  </a:cubicBezTo>
                  <a:cubicBezTo>
                    <a:pt x="25" y="1331"/>
                    <a:pt x="192" y="1474"/>
                    <a:pt x="358" y="1474"/>
                  </a:cubicBezTo>
                  <a:lnTo>
                    <a:pt x="120" y="1807"/>
                  </a:lnTo>
                  <a:cubicBezTo>
                    <a:pt x="25" y="1950"/>
                    <a:pt x="25" y="2140"/>
                    <a:pt x="192" y="2260"/>
                  </a:cubicBezTo>
                  <a:cubicBezTo>
                    <a:pt x="239" y="2283"/>
                    <a:pt x="311" y="2307"/>
                    <a:pt x="358" y="2307"/>
                  </a:cubicBezTo>
                  <a:cubicBezTo>
                    <a:pt x="453" y="2307"/>
                    <a:pt x="549" y="2283"/>
                    <a:pt x="596" y="2188"/>
                  </a:cubicBezTo>
                  <a:lnTo>
                    <a:pt x="1144" y="1474"/>
                  </a:lnTo>
                  <a:lnTo>
                    <a:pt x="1620" y="1474"/>
                  </a:lnTo>
                  <a:lnTo>
                    <a:pt x="1382" y="1807"/>
                  </a:lnTo>
                  <a:cubicBezTo>
                    <a:pt x="1287" y="1950"/>
                    <a:pt x="1287" y="2140"/>
                    <a:pt x="1430" y="2260"/>
                  </a:cubicBezTo>
                  <a:cubicBezTo>
                    <a:pt x="1501" y="2283"/>
                    <a:pt x="1549" y="2307"/>
                    <a:pt x="1620" y="2307"/>
                  </a:cubicBezTo>
                  <a:cubicBezTo>
                    <a:pt x="1692" y="2307"/>
                    <a:pt x="1787" y="2283"/>
                    <a:pt x="1859" y="2188"/>
                  </a:cubicBezTo>
                  <a:lnTo>
                    <a:pt x="2382" y="1474"/>
                  </a:lnTo>
                  <a:lnTo>
                    <a:pt x="6669" y="1474"/>
                  </a:lnTo>
                  <a:cubicBezTo>
                    <a:pt x="6836" y="1474"/>
                    <a:pt x="7002" y="1331"/>
                    <a:pt x="6955" y="1116"/>
                  </a:cubicBezTo>
                  <a:cubicBezTo>
                    <a:pt x="7002" y="974"/>
                    <a:pt x="6883" y="855"/>
                    <a:pt x="6693" y="855"/>
                  </a:cubicBezTo>
                  <a:lnTo>
                    <a:pt x="2454" y="855"/>
                  </a:lnTo>
                  <a:lnTo>
                    <a:pt x="1906" y="140"/>
                  </a:lnTo>
                  <a:cubicBezTo>
                    <a:pt x="1848" y="53"/>
                    <a:pt x="1754" y="1"/>
                    <a:pt x="1652" y="1"/>
                  </a:cubicBezTo>
                  <a:cubicBezTo>
                    <a:pt x="1587" y="1"/>
                    <a:pt x="1519" y="22"/>
                    <a:pt x="1454" y="69"/>
                  </a:cubicBezTo>
                  <a:cubicBezTo>
                    <a:pt x="1311" y="164"/>
                    <a:pt x="1287" y="378"/>
                    <a:pt x="1406" y="521"/>
                  </a:cubicBezTo>
                  <a:lnTo>
                    <a:pt x="1644" y="855"/>
                  </a:lnTo>
                  <a:lnTo>
                    <a:pt x="1168" y="855"/>
                  </a:lnTo>
                  <a:lnTo>
                    <a:pt x="620" y="140"/>
                  </a:lnTo>
                  <a:cubicBezTo>
                    <a:pt x="572" y="59"/>
                    <a:pt x="469" y="1"/>
                    <a:pt x="36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89"/>
            <p:cNvSpPr/>
            <p:nvPr/>
          </p:nvSpPr>
          <p:spPr>
            <a:xfrm>
              <a:off x="1251923" y="3951054"/>
              <a:ext cx="11386" cy="18479"/>
            </a:xfrm>
            <a:custGeom>
              <a:rect b="b" l="l" r="r" t="t"/>
              <a:pathLst>
                <a:path extrusionOk="0" h="620" w="382">
                  <a:moveTo>
                    <a:pt x="1" y="1"/>
                  </a:moveTo>
                  <a:lnTo>
                    <a:pt x="1" y="620"/>
                  </a:lnTo>
                  <a:cubicBezTo>
                    <a:pt x="168" y="620"/>
                    <a:pt x="287" y="524"/>
                    <a:pt x="310" y="405"/>
                  </a:cubicBezTo>
                  <a:cubicBezTo>
                    <a:pt x="382" y="167"/>
                    <a:pt x="21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3" name="Google Shape;20943;p89"/>
          <p:cNvGrpSpPr/>
          <p:nvPr/>
        </p:nvGrpSpPr>
        <p:grpSpPr>
          <a:xfrm>
            <a:off x="1063465" y="4142080"/>
            <a:ext cx="279727" cy="347507"/>
            <a:chOff x="1085134" y="4185291"/>
            <a:chExt cx="257694" cy="320136"/>
          </a:xfrm>
        </p:grpSpPr>
        <p:sp>
          <p:nvSpPr>
            <p:cNvPr id="20944" name="Google Shape;20944;p89"/>
            <p:cNvSpPr/>
            <p:nvPr/>
          </p:nvSpPr>
          <p:spPr>
            <a:xfrm>
              <a:off x="1190882" y="4186006"/>
              <a:ext cx="151946" cy="205148"/>
            </a:xfrm>
            <a:custGeom>
              <a:rect b="b" l="l" r="r" t="t"/>
              <a:pathLst>
                <a:path extrusionOk="0" h="6883" w="5098">
                  <a:moveTo>
                    <a:pt x="953" y="0"/>
                  </a:moveTo>
                  <a:cubicBezTo>
                    <a:pt x="739" y="0"/>
                    <a:pt x="501" y="24"/>
                    <a:pt x="263" y="72"/>
                  </a:cubicBezTo>
                  <a:cubicBezTo>
                    <a:pt x="120" y="72"/>
                    <a:pt x="1" y="214"/>
                    <a:pt x="1" y="357"/>
                  </a:cubicBezTo>
                  <a:lnTo>
                    <a:pt x="1" y="1643"/>
                  </a:lnTo>
                  <a:cubicBezTo>
                    <a:pt x="1" y="1691"/>
                    <a:pt x="25" y="1762"/>
                    <a:pt x="72" y="1810"/>
                  </a:cubicBezTo>
                  <a:lnTo>
                    <a:pt x="3240" y="6740"/>
                  </a:lnTo>
                  <a:cubicBezTo>
                    <a:pt x="3311" y="6811"/>
                    <a:pt x="3406" y="6882"/>
                    <a:pt x="3525" y="6882"/>
                  </a:cubicBezTo>
                  <a:cubicBezTo>
                    <a:pt x="4383" y="6882"/>
                    <a:pt x="5097" y="6192"/>
                    <a:pt x="5073" y="5311"/>
                  </a:cubicBezTo>
                  <a:lnTo>
                    <a:pt x="5073" y="4120"/>
                  </a:lnTo>
                  <a:cubicBezTo>
                    <a:pt x="5073" y="1858"/>
                    <a:pt x="3216"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89"/>
            <p:cNvSpPr/>
            <p:nvPr/>
          </p:nvSpPr>
          <p:spPr>
            <a:xfrm>
              <a:off x="1215024" y="4186006"/>
              <a:ext cx="127804" cy="205863"/>
            </a:xfrm>
            <a:custGeom>
              <a:rect b="b" l="l" r="r" t="t"/>
              <a:pathLst>
                <a:path extrusionOk="0" h="6907" w="4288">
                  <a:moveTo>
                    <a:pt x="1" y="0"/>
                  </a:moveTo>
                  <a:lnTo>
                    <a:pt x="1" y="2953"/>
                  </a:lnTo>
                  <a:lnTo>
                    <a:pt x="2430" y="6763"/>
                  </a:lnTo>
                  <a:cubicBezTo>
                    <a:pt x="2501" y="6859"/>
                    <a:pt x="2572" y="6906"/>
                    <a:pt x="2692" y="6906"/>
                  </a:cubicBezTo>
                  <a:cubicBezTo>
                    <a:pt x="3573" y="6906"/>
                    <a:pt x="4287" y="6192"/>
                    <a:pt x="4287" y="5334"/>
                  </a:cubicBezTo>
                  <a:lnTo>
                    <a:pt x="4287" y="4144"/>
                  </a:lnTo>
                  <a:cubicBezTo>
                    <a:pt x="4287" y="1858"/>
                    <a:pt x="2406" y="0"/>
                    <a:pt x="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89"/>
            <p:cNvSpPr/>
            <p:nvPr/>
          </p:nvSpPr>
          <p:spPr>
            <a:xfrm>
              <a:off x="1085134" y="4185291"/>
              <a:ext cx="220050" cy="281091"/>
            </a:xfrm>
            <a:custGeom>
              <a:rect b="b" l="l" r="r" t="t"/>
              <a:pathLst>
                <a:path extrusionOk="0" h="9431" w="7383">
                  <a:moveTo>
                    <a:pt x="3168" y="0"/>
                  </a:moveTo>
                  <a:cubicBezTo>
                    <a:pt x="3025" y="0"/>
                    <a:pt x="2858" y="143"/>
                    <a:pt x="2858" y="334"/>
                  </a:cubicBezTo>
                  <a:lnTo>
                    <a:pt x="2858" y="1786"/>
                  </a:lnTo>
                  <a:cubicBezTo>
                    <a:pt x="2668" y="1929"/>
                    <a:pt x="2453" y="2072"/>
                    <a:pt x="2310" y="2286"/>
                  </a:cubicBezTo>
                  <a:lnTo>
                    <a:pt x="310" y="4692"/>
                  </a:lnTo>
                  <a:cubicBezTo>
                    <a:pt x="0" y="5097"/>
                    <a:pt x="0" y="5620"/>
                    <a:pt x="358" y="5978"/>
                  </a:cubicBezTo>
                  <a:lnTo>
                    <a:pt x="667" y="6287"/>
                  </a:lnTo>
                  <a:cubicBezTo>
                    <a:pt x="840" y="6460"/>
                    <a:pt x="1083" y="6555"/>
                    <a:pt x="1327" y="6555"/>
                  </a:cubicBezTo>
                  <a:cubicBezTo>
                    <a:pt x="1486" y="6555"/>
                    <a:pt x="1646" y="6515"/>
                    <a:pt x="1787" y="6430"/>
                  </a:cubicBezTo>
                  <a:lnTo>
                    <a:pt x="2787" y="5859"/>
                  </a:lnTo>
                  <a:lnTo>
                    <a:pt x="3025" y="5859"/>
                  </a:lnTo>
                  <a:lnTo>
                    <a:pt x="3025" y="6049"/>
                  </a:lnTo>
                  <a:lnTo>
                    <a:pt x="2549" y="6454"/>
                  </a:lnTo>
                  <a:cubicBezTo>
                    <a:pt x="1763" y="7121"/>
                    <a:pt x="1310" y="8097"/>
                    <a:pt x="1310" y="9097"/>
                  </a:cubicBezTo>
                  <a:cubicBezTo>
                    <a:pt x="1310" y="9288"/>
                    <a:pt x="1477" y="9431"/>
                    <a:pt x="1644" y="9431"/>
                  </a:cubicBezTo>
                  <a:lnTo>
                    <a:pt x="7097" y="9431"/>
                  </a:lnTo>
                  <a:cubicBezTo>
                    <a:pt x="7240" y="9431"/>
                    <a:pt x="7383" y="9288"/>
                    <a:pt x="7383" y="9097"/>
                  </a:cubicBezTo>
                  <a:lnTo>
                    <a:pt x="7383" y="4120"/>
                  </a:lnTo>
                  <a:cubicBezTo>
                    <a:pt x="7383" y="2644"/>
                    <a:pt x="6240" y="1381"/>
                    <a:pt x="4740" y="1262"/>
                  </a:cubicBezTo>
                  <a:lnTo>
                    <a:pt x="4740" y="1143"/>
                  </a:lnTo>
                  <a:cubicBezTo>
                    <a:pt x="4740" y="500"/>
                    <a:pt x="4216" y="0"/>
                    <a:pt x="35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89"/>
            <p:cNvSpPr/>
            <p:nvPr/>
          </p:nvSpPr>
          <p:spPr>
            <a:xfrm>
              <a:off x="1215024" y="4193815"/>
              <a:ext cx="90160" cy="271851"/>
            </a:xfrm>
            <a:custGeom>
              <a:rect b="b" l="l" r="r" t="t"/>
              <a:pathLst>
                <a:path extrusionOk="0" h="9121" w="3025">
                  <a:moveTo>
                    <a:pt x="1" y="0"/>
                  </a:moveTo>
                  <a:lnTo>
                    <a:pt x="1" y="9121"/>
                  </a:lnTo>
                  <a:lnTo>
                    <a:pt x="2692" y="9121"/>
                  </a:lnTo>
                  <a:cubicBezTo>
                    <a:pt x="2882" y="9121"/>
                    <a:pt x="3025" y="8978"/>
                    <a:pt x="3025" y="8788"/>
                  </a:cubicBezTo>
                  <a:lnTo>
                    <a:pt x="3025" y="3810"/>
                  </a:lnTo>
                  <a:cubicBezTo>
                    <a:pt x="3025" y="2358"/>
                    <a:pt x="1882" y="1119"/>
                    <a:pt x="382" y="1000"/>
                  </a:cubicBezTo>
                  <a:lnTo>
                    <a:pt x="382" y="881"/>
                  </a:lnTo>
                  <a:cubicBezTo>
                    <a:pt x="382" y="548"/>
                    <a:pt x="239" y="214"/>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89"/>
            <p:cNvSpPr/>
            <p:nvPr/>
          </p:nvSpPr>
          <p:spPr>
            <a:xfrm>
              <a:off x="1248376" y="4372407"/>
              <a:ext cx="19194" cy="55020"/>
            </a:xfrm>
            <a:custGeom>
              <a:rect b="b" l="l" r="r" t="t"/>
              <a:pathLst>
                <a:path extrusionOk="0" h="1846" w="644">
                  <a:moveTo>
                    <a:pt x="346" y="1"/>
                  </a:moveTo>
                  <a:cubicBezTo>
                    <a:pt x="326" y="1"/>
                    <a:pt x="306" y="4"/>
                    <a:pt x="287" y="9"/>
                  </a:cubicBezTo>
                  <a:cubicBezTo>
                    <a:pt x="120" y="33"/>
                    <a:pt x="1" y="176"/>
                    <a:pt x="1" y="319"/>
                  </a:cubicBezTo>
                  <a:lnTo>
                    <a:pt x="1" y="1581"/>
                  </a:lnTo>
                  <a:cubicBezTo>
                    <a:pt x="1" y="1713"/>
                    <a:pt x="103" y="1846"/>
                    <a:pt x="250" y="1846"/>
                  </a:cubicBezTo>
                  <a:cubicBezTo>
                    <a:pt x="262" y="1846"/>
                    <a:pt x="274" y="1845"/>
                    <a:pt x="287" y="1843"/>
                  </a:cubicBezTo>
                  <a:cubicBezTo>
                    <a:pt x="301" y="1845"/>
                    <a:pt x="315" y="1846"/>
                    <a:pt x="328" y="1846"/>
                  </a:cubicBezTo>
                  <a:cubicBezTo>
                    <a:pt x="501" y="1846"/>
                    <a:pt x="644" y="1712"/>
                    <a:pt x="644" y="1557"/>
                  </a:cubicBezTo>
                  <a:lnTo>
                    <a:pt x="644" y="295"/>
                  </a:lnTo>
                  <a:cubicBezTo>
                    <a:pt x="644" y="148"/>
                    <a:pt x="496" y="1"/>
                    <a:pt x="34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89"/>
            <p:cNvSpPr/>
            <p:nvPr/>
          </p:nvSpPr>
          <p:spPr>
            <a:xfrm>
              <a:off x="1176695" y="4275421"/>
              <a:ext cx="19910" cy="19910"/>
            </a:xfrm>
            <a:custGeom>
              <a:rect b="b" l="l" r="r" t="t"/>
              <a:pathLst>
                <a:path extrusionOk="0" h="668" w="668">
                  <a:moveTo>
                    <a:pt x="334" y="1"/>
                  </a:moveTo>
                  <a:cubicBezTo>
                    <a:pt x="143" y="1"/>
                    <a:pt x="1" y="144"/>
                    <a:pt x="1" y="334"/>
                  </a:cubicBezTo>
                  <a:cubicBezTo>
                    <a:pt x="1" y="525"/>
                    <a:pt x="143" y="667"/>
                    <a:pt x="334" y="667"/>
                  </a:cubicBezTo>
                  <a:cubicBezTo>
                    <a:pt x="501" y="667"/>
                    <a:pt x="667" y="525"/>
                    <a:pt x="667" y="334"/>
                  </a:cubicBezTo>
                  <a:cubicBezTo>
                    <a:pt x="667" y="144"/>
                    <a:pt x="501"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89"/>
            <p:cNvSpPr/>
            <p:nvPr/>
          </p:nvSpPr>
          <p:spPr>
            <a:xfrm>
              <a:off x="1086565" y="4447188"/>
              <a:ext cx="256263" cy="57524"/>
            </a:xfrm>
            <a:custGeom>
              <a:rect b="b" l="l" r="r" t="t"/>
              <a:pathLst>
                <a:path extrusionOk="0" h="1930" w="8598">
                  <a:moveTo>
                    <a:pt x="1143" y="1"/>
                  </a:moveTo>
                  <a:cubicBezTo>
                    <a:pt x="500" y="1"/>
                    <a:pt x="0" y="525"/>
                    <a:pt x="0" y="1144"/>
                  </a:cubicBezTo>
                  <a:lnTo>
                    <a:pt x="0" y="1596"/>
                  </a:lnTo>
                  <a:cubicBezTo>
                    <a:pt x="0" y="1787"/>
                    <a:pt x="143" y="1930"/>
                    <a:pt x="310" y="1930"/>
                  </a:cubicBezTo>
                  <a:lnTo>
                    <a:pt x="8264" y="1930"/>
                  </a:lnTo>
                  <a:cubicBezTo>
                    <a:pt x="8454" y="1930"/>
                    <a:pt x="8597" y="1811"/>
                    <a:pt x="8597" y="1596"/>
                  </a:cubicBezTo>
                  <a:lnTo>
                    <a:pt x="8597" y="1144"/>
                  </a:lnTo>
                  <a:cubicBezTo>
                    <a:pt x="8597" y="501"/>
                    <a:pt x="8049" y="1"/>
                    <a:pt x="743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89"/>
            <p:cNvSpPr/>
            <p:nvPr/>
          </p:nvSpPr>
          <p:spPr>
            <a:xfrm>
              <a:off x="1215024" y="4447903"/>
              <a:ext cx="127804" cy="57524"/>
            </a:xfrm>
            <a:custGeom>
              <a:rect b="b" l="l" r="r" t="t"/>
              <a:pathLst>
                <a:path extrusionOk="0" h="1930" w="4288">
                  <a:moveTo>
                    <a:pt x="1" y="1"/>
                  </a:moveTo>
                  <a:lnTo>
                    <a:pt x="1" y="1930"/>
                  </a:lnTo>
                  <a:lnTo>
                    <a:pt x="3954" y="1930"/>
                  </a:lnTo>
                  <a:cubicBezTo>
                    <a:pt x="4144" y="1930"/>
                    <a:pt x="4287" y="1787"/>
                    <a:pt x="4287" y="1596"/>
                  </a:cubicBezTo>
                  <a:lnTo>
                    <a:pt x="4287" y="1167"/>
                  </a:lnTo>
                  <a:cubicBezTo>
                    <a:pt x="4287" y="501"/>
                    <a:pt x="3739" y="1"/>
                    <a:pt x="312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2" name="Google Shape;20952;p89"/>
          <p:cNvGrpSpPr/>
          <p:nvPr/>
        </p:nvGrpSpPr>
        <p:grpSpPr>
          <a:xfrm>
            <a:off x="1773921" y="4157056"/>
            <a:ext cx="347525" cy="348296"/>
            <a:chOff x="1773921" y="4157056"/>
            <a:chExt cx="347525" cy="348296"/>
          </a:xfrm>
        </p:grpSpPr>
        <p:sp>
          <p:nvSpPr>
            <p:cNvPr id="20953" name="Google Shape;20953;p89"/>
            <p:cNvSpPr/>
            <p:nvPr/>
          </p:nvSpPr>
          <p:spPr>
            <a:xfrm>
              <a:off x="2045150" y="4453713"/>
              <a:ext cx="50118" cy="50118"/>
            </a:xfrm>
            <a:custGeom>
              <a:rect b="b" l="l" r="r" t="t"/>
              <a:pathLst>
                <a:path extrusionOk="0" h="1549" w="1549">
                  <a:moveTo>
                    <a:pt x="786" y="0"/>
                  </a:moveTo>
                  <a:cubicBezTo>
                    <a:pt x="357" y="0"/>
                    <a:pt x="0" y="334"/>
                    <a:pt x="0" y="786"/>
                  </a:cubicBezTo>
                  <a:cubicBezTo>
                    <a:pt x="0" y="1191"/>
                    <a:pt x="334" y="1548"/>
                    <a:pt x="786" y="1548"/>
                  </a:cubicBezTo>
                  <a:cubicBezTo>
                    <a:pt x="1215" y="1548"/>
                    <a:pt x="1548" y="1239"/>
                    <a:pt x="1548" y="786"/>
                  </a:cubicBezTo>
                  <a:cubicBezTo>
                    <a:pt x="1548" y="357"/>
                    <a:pt x="1215" y="0"/>
                    <a:pt x="78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89"/>
            <p:cNvSpPr/>
            <p:nvPr/>
          </p:nvSpPr>
          <p:spPr>
            <a:xfrm>
              <a:off x="1828633" y="4453713"/>
              <a:ext cx="50862" cy="50118"/>
            </a:xfrm>
            <a:custGeom>
              <a:rect b="b" l="l" r="r" t="t"/>
              <a:pathLst>
                <a:path extrusionOk="0" h="1549" w="1572">
                  <a:moveTo>
                    <a:pt x="762" y="0"/>
                  </a:moveTo>
                  <a:cubicBezTo>
                    <a:pt x="357" y="0"/>
                    <a:pt x="0" y="334"/>
                    <a:pt x="0" y="786"/>
                  </a:cubicBezTo>
                  <a:cubicBezTo>
                    <a:pt x="0" y="1191"/>
                    <a:pt x="334" y="1548"/>
                    <a:pt x="762" y="1548"/>
                  </a:cubicBezTo>
                  <a:cubicBezTo>
                    <a:pt x="1215" y="1548"/>
                    <a:pt x="1572" y="1239"/>
                    <a:pt x="1548" y="786"/>
                  </a:cubicBezTo>
                  <a:cubicBezTo>
                    <a:pt x="1548" y="357"/>
                    <a:pt x="1215" y="0"/>
                    <a:pt x="76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89"/>
            <p:cNvSpPr/>
            <p:nvPr/>
          </p:nvSpPr>
          <p:spPr>
            <a:xfrm>
              <a:off x="1937280" y="4453713"/>
              <a:ext cx="50118" cy="50118"/>
            </a:xfrm>
            <a:custGeom>
              <a:rect b="b" l="l" r="r" t="t"/>
              <a:pathLst>
                <a:path extrusionOk="0" h="1549" w="1549">
                  <a:moveTo>
                    <a:pt x="786" y="0"/>
                  </a:moveTo>
                  <a:cubicBezTo>
                    <a:pt x="357" y="0"/>
                    <a:pt x="0" y="334"/>
                    <a:pt x="0" y="786"/>
                  </a:cubicBezTo>
                  <a:cubicBezTo>
                    <a:pt x="0" y="1191"/>
                    <a:pt x="333" y="1548"/>
                    <a:pt x="786" y="1548"/>
                  </a:cubicBezTo>
                  <a:cubicBezTo>
                    <a:pt x="1191" y="1548"/>
                    <a:pt x="1548" y="1239"/>
                    <a:pt x="1548" y="786"/>
                  </a:cubicBezTo>
                  <a:cubicBezTo>
                    <a:pt x="1548" y="357"/>
                    <a:pt x="1215" y="0"/>
                    <a:pt x="78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89"/>
            <p:cNvSpPr/>
            <p:nvPr/>
          </p:nvSpPr>
          <p:spPr>
            <a:xfrm>
              <a:off x="1962678" y="4453713"/>
              <a:ext cx="24719" cy="51639"/>
            </a:xfrm>
            <a:custGeom>
              <a:rect b="b" l="l" r="r" t="t"/>
              <a:pathLst>
                <a:path extrusionOk="0" h="1596" w="764">
                  <a:moveTo>
                    <a:pt x="1" y="0"/>
                  </a:moveTo>
                  <a:lnTo>
                    <a:pt x="1" y="1596"/>
                  </a:lnTo>
                  <a:cubicBezTo>
                    <a:pt x="430" y="1548"/>
                    <a:pt x="763" y="1239"/>
                    <a:pt x="763" y="786"/>
                  </a:cubicBezTo>
                  <a:cubicBezTo>
                    <a:pt x="763" y="334"/>
                    <a:pt x="406"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89"/>
            <p:cNvSpPr/>
            <p:nvPr/>
          </p:nvSpPr>
          <p:spPr>
            <a:xfrm>
              <a:off x="1773921" y="4157056"/>
              <a:ext cx="347525" cy="298216"/>
            </a:xfrm>
            <a:custGeom>
              <a:rect b="b" l="l" r="r" t="t"/>
              <a:pathLst>
                <a:path extrusionOk="0" h="9217" w="10741">
                  <a:moveTo>
                    <a:pt x="2144" y="1"/>
                  </a:moveTo>
                  <a:cubicBezTo>
                    <a:pt x="1953" y="1"/>
                    <a:pt x="1810" y="167"/>
                    <a:pt x="1810" y="334"/>
                  </a:cubicBezTo>
                  <a:lnTo>
                    <a:pt x="1810" y="1430"/>
                  </a:lnTo>
                  <a:lnTo>
                    <a:pt x="1620" y="1620"/>
                  </a:lnTo>
                  <a:lnTo>
                    <a:pt x="239" y="3287"/>
                  </a:lnTo>
                  <a:cubicBezTo>
                    <a:pt x="24" y="3525"/>
                    <a:pt x="0" y="3882"/>
                    <a:pt x="167" y="4144"/>
                  </a:cubicBezTo>
                  <a:lnTo>
                    <a:pt x="477" y="4597"/>
                  </a:lnTo>
                  <a:cubicBezTo>
                    <a:pt x="628" y="4809"/>
                    <a:pt x="857" y="4915"/>
                    <a:pt x="1089" y="4915"/>
                  </a:cubicBezTo>
                  <a:cubicBezTo>
                    <a:pt x="1222" y="4915"/>
                    <a:pt x="1356" y="4881"/>
                    <a:pt x="1477" y="4811"/>
                  </a:cubicBezTo>
                  <a:lnTo>
                    <a:pt x="1953" y="4502"/>
                  </a:lnTo>
                  <a:lnTo>
                    <a:pt x="1953" y="9217"/>
                  </a:lnTo>
                  <a:lnTo>
                    <a:pt x="3620" y="9217"/>
                  </a:lnTo>
                  <a:lnTo>
                    <a:pt x="4168" y="6859"/>
                  </a:lnTo>
                  <a:cubicBezTo>
                    <a:pt x="4668" y="7074"/>
                    <a:pt x="5192" y="7145"/>
                    <a:pt x="5764" y="7145"/>
                  </a:cubicBezTo>
                  <a:cubicBezTo>
                    <a:pt x="6311" y="7145"/>
                    <a:pt x="6859" y="7026"/>
                    <a:pt x="7502" y="6835"/>
                  </a:cubicBezTo>
                  <a:lnTo>
                    <a:pt x="8026" y="9217"/>
                  </a:lnTo>
                  <a:lnTo>
                    <a:pt x="9693" y="9217"/>
                  </a:lnTo>
                  <a:lnTo>
                    <a:pt x="9693" y="5430"/>
                  </a:lnTo>
                  <a:cubicBezTo>
                    <a:pt x="9693" y="5073"/>
                    <a:pt x="9598" y="4740"/>
                    <a:pt x="9431" y="4454"/>
                  </a:cubicBezTo>
                  <a:lnTo>
                    <a:pt x="9431" y="4454"/>
                  </a:lnTo>
                  <a:cubicBezTo>
                    <a:pt x="10122" y="4859"/>
                    <a:pt x="10122" y="5549"/>
                    <a:pt x="10122" y="5835"/>
                  </a:cubicBezTo>
                  <a:cubicBezTo>
                    <a:pt x="10122" y="6012"/>
                    <a:pt x="10244" y="6147"/>
                    <a:pt x="10433" y="6147"/>
                  </a:cubicBezTo>
                  <a:cubicBezTo>
                    <a:pt x="10448" y="6147"/>
                    <a:pt x="10463" y="6147"/>
                    <a:pt x="10479" y="6145"/>
                  </a:cubicBezTo>
                  <a:cubicBezTo>
                    <a:pt x="10622" y="6121"/>
                    <a:pt x="10741" y="6002"/>
                    <a:pt x="10741" y="5811"/>
                  </a:cubicBezTo>
                  <a:cubicBezTo>
                    <a:pt x="10741" y="5002"/>
                    <a:pt x="10431" y="4383"/>
                    <a:pt x="9883" y="3978"/>
                  </a:cubicBezTo>
                  <a:cubicBezTo>
                    <a:pt x="9360" y="3621"/>
                    <a:pt x="8621" y="3406"/>
                    <a:pt x="7692" y="3406"/>
                  </a:cubicBezTo>
                  <a:lnTo>
                    <a:pt x="5144" y="3406"/>
                  </a:lnTo>
                  <a:lnTo>
                    <a:pt x="5144" y="3144"/>
                  </a:lnTo>
                  <a:cubicBezTo>
                    <a:pt x="5144" y="2620"/>
                    <a:pt x="5001" y="2144"/>
                    <a:pt x="4668" y="1739"/>
                  </a:cubicBezTo>
                  <a:cubicBezTo>
                    <a:pt x="4406" y="1382"/>
                    <a:pt x="4049" y="1120"/>
                    <a:pt x="3644" y="953"/>
                  </a:cubicBezTo>
                  <a:cubicBezTo>
                    <a:pt x="3525" y="429"/>
                    <a:pt x="3049"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89"/>
            <p:cNvSpPr/>
            <p:nvPr/>
          </p:nvSpPr>
          <p:spPr>
            <a:xfrm>
              <a:off x="1961934" y="4267999"/>
              <a:ext cx="159510" cy="188047"/>
            </a:xfrm>
            <a:custGeom>
              <a:rect b="b" l="l" r="r" t="t"/>
              <a:pathLst>
                <a:path extrusionOk="0" h="5812" w="4930">
                  <a:moveTo>
                    <a:pt x="0" y="1"/>
                  </a:moveTo>
                  <a:lnTo>
                    <a:pt x="0" y="3764"/>
                  </a:lnTo>
                  <a:cubicBezTo>
                    <a:pt x="524" y="3716"/>
                    <a:pt x="1072" y="3645"/>
                    <a:pt x="1667" y="3430"/>
                  </a:cubicBezTo>
                  <a:lnTo>
                    <a:pt x="2215" y="5812"/>
                  </a:lnTo>
                  <a:lnTo>
                    <a:pt x="3882" y="5812"/>
                  </a:lnTo>
                  <a:lnTo>
                    <a:pt x="3882" y="1978"/>
                  </a:lnTo>
                  <a:cubicBezTo>
                    <a:pt x="3882" y="1620"/>
                    <a:pt x="3787" y="1287"/>
                    <a:pt x="3620" y="977"/>
                  </a:cubicBezTo>
                  <a:lnTo>
                    <a:pt x="3620" y="977"/>
                  </a:lnTo>
                  <a:cubicBezTo>
                    <a:pt x="4311" y="1406"/>
                    <a:pt x="4311" y="2097"/>
                    <a:pt x="4311" y="2382"/>
                  </a:cubicBezTo>
                  <a:cubicBezTo>
                    <a:pt x="4311" y="2559"/>
                    <a:pt x="4433" y="2695"/>
                    <a:pt x="4603" y="2695"/>
                  </a:cubicBezTo>
                  <a:cubicBezTo>
                    <a:pt x="4616" y="2695"/>
                    <a:pt x="4630" y="2694"/>
                    <a:pt x="4644" y="2692"/>
                  </a:cubicBezTo>
                  <a:cubicBezTo>
                    <a:pt x="4811" y="2644"/>
                    <a:pt x="4930" y="2525"/>
                    <a:pt x="4930" y="2359"/>
                  </a:cubicBezTo>
                  <a:cubicBezTo>
                    <a:pt x="4930" y="1573"/>
                    <a:pt x="4620" y="954"/>
                    <a:pt x="4072" y="573"/>
                  </a:cubicBezTo>
                  <a:cubicBezTo>
                    <a:pt x="3549" y="215"/>
                    <a:pt x="2810" y="1"/>
                    <a:pt x="188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89"/>
            <p:cNvSpPr/>
            <p:nvPr/>
          </p:nvSpPr>
          <p:spPr>
            <a:xfrm>
              <a:off x="1847884" y="4230274"/>
              <a:ext cx="20837" cy="21581"/>
            </a:xfrm>
            <a:custGeom>
              <a:rect b="b" l="l" r="r" t="t"/>
              <a:pathLst>
                <a:path extrusionOk="0" h="667" w="644">
                  <a:moveTo>
                    <a:pt x="334" y="0"/>
                  </a:moveTo>
                  <a:cubicBezTo>
                    <a:pt x="143" y="0"/>
                    <a:pt x="1" y="143"/>
                    <a:pt x="1" y="333"/>
                  </a:cubicBezTo>
                  <a:cubicBezTo>
                    <a:pt x="1" y="524"/>
                    <a:pt x="143" y="667"/>
                    <a:pt x="334" y="667"/>
                  </a:cubicBezTo>
                  <a:cubicBezTo>
                    <a:pt x="501" y="667"/>
                    <a:pt x="644" y="524"/>
                    <a:pt x="644" y="333"/>
                  </a:cubicBezTo>
                  <a:cubicBezTo>
                    <a:pt x="644" y="143"/>
                    <a:pt x="501"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89"/>
            <p:cNvSpPr/>
            <p:nvPr/>
          </p:nvSpPr>
          <p:spPr>
            <a:xfrm>
              <a:off x="1801649" y="4443683"/>
              <a:ext cx="319797" cy="20060"/>
            </a:xfrm>
            <a:custGeom>
              <a:rect b="b" l="l" r="r" t="t"/>
              <a:pathLst>
                <a:path extrusionOk="0" h="620" w="9884">
                  <a:moveTo>
                    <a:pt x="334" y="1"/>
                  </a:moveTo>
                  <a:cubicBezTo>
                    <a:pt x="144" y="1"/>
                    <a:pt x="1" y="167"/>
                    <a:pt x="25" y="358"/>
                  </a:cubicBezTo>
                  <a:cubicBezTo>
                    <a:pt x="48" y="501"/>
                    <a:pt x="215" y="620"/>
                    <a:pt x="358" y="620"/>
                  </a:cubicBezTo>
                  <a:lnTo>
                    <a:pt x="9550" y="620"/>
                  </a:lnTo>
                  <a:cubicBezTo>
                    <a:pt x="9741" y="620"/>
                    <a:pt x="9884" y="477"/>
                    <a:pt x="9860" y="263"/>
                  </a:cubicBezTo>
                  <a:cubicBezTo>
                    <a:pt x="9812" y="120"/>
                    <a:pt x="9669" y="1"/>
                    <a:pt x="9527"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89"/>
            <p:cNvSpPr/>
            <p:nvPr/>
          </p:nvSpPr>
          <p:spPr>
            <a:xfrm>
              <a:off x="1962678" y="4443683"/>
              <a:ext cx="158766" cy="20060"/>
            </a:xfrm>
            <a:custGeom>
              <a:rect b="b" l="l" r="r" t="t"/>
              <a:pathLst>
                <a:path extrusionOk="0" h="620" w="4907">
                  <a:moveTo>
                    <a:pt x="1" y="1"/>
                  </a:moveTo>
                  <a:lnTo>
                    <a:pt x="1" y="620"/>
                  </a:lnTo>
                  <a:lnTo>
                    <a:pt x="4573" y="620"/>
                  </a:lnTo>
                  <a:cubicBezTo>
                    <a:pt x="4764" y="620"/>
                    <a:pt x="4907" y="477"/>
                    <a:pt x="4883" y="263"/>
                  </a:cubicBezTo>
                  <a:cubicBezTo>
                    <a:pt x="4883" y="120"/>
                    <a:pt x="4764" y="1"/>
                    <a:pt x="45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2" name="Google Shape;20962;p89"/>
          <p:cNvGrpSpPr/>
          <p:nvPr/>
        </p:nvGrpSpPr>
        <p:grpSpPr>
          <a:xfrm>
            <a:off x="2542893" y="4157056"/>
            <a:ext cx="319018" cy="348296"/>
            <a:chOff x="2542893" y="4157056"/>
            <a:chExt cx="319018" cy="348296"/>
          </a:xfrm>
        </p:grpSpPr>
        <p:sp>
          <p:nvSpPr>
            <p:cNvPr id="20963" name="Google Shape;20963;p89"/>
            <p:cNvSpPr/>
            <p:nvPr/>
          </p:nvSpPr>
          <p:spPr>
            <a:xfrm>
              <a:off x="2542893" y="4186337"/>
              <a:ext cx="92471" cy="155692"/>
            </a:xfrm>
            <a:custGeom>
              <a:rect b="b" l="l" r="r" t="t"/>
              <a:pathLst>
                <a:path extrusionOk="0" h="4812" w="2858">
                  <a:moveTo>
                    <a:pt x="1167" y="1"/>
                  </a:moveTo>
                  <a:cubicBezTo>
                    <a:pt x="500" y="1"/>
                    <a:pt x="0" y="525"/>
                    <a:pt x="0" y="1168"/>
                  </a:cubicBezTo>
                  <a:lnTo>
                    <a:pt x="0" y="2192"/>
                  </a:lnTo>
                  <a:cubicBezTo>
                    <a:pt x="0" y="3597"/>
                    <a:pt x="1096" y="4764"/>
                    <a:pt x="2501" y="4811"/>
                  </a:cubicBezTo>
                  <a:lnTo>
                    <a:pt x="2834" y="4811"/>
                  </a:lnTo>
                  <a:lnTo>
                    <a:pt x="2858" y="4192"/>
                  </a:lnTo>
                  <a:lnTo>
                    <a:pt x="2525" y="4192"/>
                  </a:lnTo>
                  <a:cubicBezTo>
                    <a:pt x="1453" y="4144"/>
                    <a:pt x="619" y="3263"/>
                    <a:pt x="619" y="2192"/>
                  </a:cubicBezTo>
                  <a:lnTo>
                    <a:pt x="619" y="1168"/>
                  </a:lnTo>
                  <a:cubicBezTo>
                    <a:pt x="619" y="858"/>
                    <a:pt x="858" y="620"/>
                    <a:pt x="1167" y="620"/>
                  </a:cubicBezTo>
                  <a:lnTo>
                    <a:pt x="2334" y="620"/>
                  </a:lnTo>
                  <a:lnTo>
                    <a:pt x="233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89"/>
            <p:cNvSpPr/>
            <p:nvPr/>
          </p:nvSpPr>
          <p:spPr>
            <a:xfrm>
              <a:off x="2769408" y="4186337"/>
              <a:ext cx="92503" cy="155692"/>
            </a:xfrm>
            <a:custGeom>
              <a:rect b="b" l="l" r="r" t="t"/>
              <a:pathLst>
                <a:path extrusionOk="0" h="4812" w="2859">
                  <a:moveTo>
                    <a:pt x="548" y="1"/>
                  </a:moveTo>
                  <a:lnTo>
                    <a:pt x="548" y="620"/>
                  </a:lnTo>
                  <a:lnTo>
                    <a:pt x="1692" y="620"/>
                  </a:lnTo>
                  <a:cubicBezTo>
                    <a:pt x="2001" y="620"/>
                    <a:pt x="2239" y="858"/>
                    <a:pt x="2239" y="1168"/>
                  </a:cubicBezTo>
                  <a:lnTo>
                    <a:pt x="2239" y="2192"/>
                  </a:lnTo>
                  <a:cubicBezTo>
                    <a:pt x="2239" y="3263"/>
                    <a:pt x="1406" y="4144"/>
                    <a:pt x="334" y="4192"/>
                  </a:cubicBezTo>
                  <a:lnTo>
                    <a:pt x="1" y="4192"/>
                  </a:lnTo>
                  <a:lnTo>
                    <a:pt x="25" y="4811"/>
                  </a:lnTo>
                  <a:lnTo>
                    <a:pt x="358" y="4811"/>
                  </a:lnTo>
                  <a:cubicBezTo>
                    <a:pt x="1763" y="4716"/>
                    <a:pt x="2858" y="3597"/>
                    <a:pt x="2858" y="2192"/>
                  </a:cubicBezTo>
                  <a:lnTo>
                    <a:pt x="2858" y="1144"/>
                  </a:lnTo>
                  <a:cubicBezTo>
                    <a:pt x="2858" y="501"/>
                    <a:pt x="2335" y="1"/>
                    <a:pt x="1692"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89"/>
            <p:cNvSpPr/>
            <p:nvPr/>
          </p:nvSpPr>
          <p:spPr>
            <a:xfrm>
              <a:off x="2676194" y="4356618"/>
              <a:ext cx="53968" cy="104830"/>
            </a:xfrm>
            <a:custGeom>
              <a:rect b="b" l="l" r="r" t="t"/>
              <a:pathLst>
                <a:path extrusionOk="0" h="3240" w="1668">
                  <a:moveTo>
                    <a:pt x="0" y="1"/>
                  </a:moveTo>
                  <a:lnTo>
                    <a:pt x="0" y="3239"/>
                  </a:lnTo>
                  <a:lnTo>
                    <a:pt x="1667" y="3239"/>
                  </a:lnTo>
                  <a:lnTo>
                    <a:pt x="1667"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89"/>
            <p:cNvSpPr/>
            <p:nvPr/>
          </p:nvSpPr>
          <p:spPr>
            <a:xfrm>
              <a:off x="2703146" y="4356618"/>
              <a:ext cx="27016" cy="104830"/>
            </a:xfrm>
            <a:custGeom>
              <a:rect b="b" l="l" r="r" t="t"/>
              <a:pathLst>
                <a:path extrusionOk="0" h="3240" w="835">
                  <a:moveTo>
                    <a:pt x="1" y="1"/>
                  </a:moveTo>
                  <a:lnTo>
                    <a:pt x="1" y="3239"/>
                  </a:lnTo>
                  <a:lnTo>
                    <a:pt x="834" y="3239"/>
                  </a:lnTo>
                  <a:lnTo>
                    <a:pt x="834"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89"/>
            <p:cNvSpPr/>
            <p:nvPr/>
          </p:nvSpPr>
          <p:spPr>
            <a:xfrm>
              <a:off x="2609156" y="4444460"/>
              <a:ext cx="185718" cy="60892"/>
            </a:xfrm>
            <a:custGeom>
              <a:rect b="b" l="l" r="r" t="t"/>
              <a:pathLst>
                <a:path extrusionOk="0" h="1882" w="5740">
                  <a:moveTo>
                    <a:pt x="1382" y="0"/>
                  </a:moveTo>
                  <a:cubicBezTo>
                    <a:pt x="881" y="0"/>
                    <a:pt x="453" y="334"/>
                    <a:pt x="286" y="763"/>
                  </a:cubicBezTo>
                  <a:lnTo>
                    <a:pt x="48" y="1453"/>
                  </a:lnTo>
                  <a:cubicBezTo>
                    <a:pt x="0" y="1572"/>
                    <a:pt x="48" y="1715"/>
                    <a:pt x="167" y="1810"/>
                  </a:cubicBezTo>
                  <a:cubicBezTo>
                    <a:pt x="215" y="1834"/>
                    <a:pt x="286" y="1882"/>
                    <a:pt x="334" y="1882"/>
                  </a:cubicBezTo>
                  <a:lnTo>
                    <a:pt x="5335" y="1882"/>
                  </a:lnTo>
                  <a:cubicBezTo>
                    <a:pt x="5406" y="1882"/>
                    <a:pt x="5454" y="1834"/>
                    <a:pt x="5525" y="1810"/>
                  </a:cubicBezTo>
                  <a:cubicBezTo>
                    <a:pt x="5692" y="1715"/>
                    <a:pt x="5740" y="1572"/>
                    <a:pt x="5692" y="1453"/>
                  </a:cubicBezTo>
                  <a:lnTo>
                    <a:pt x="5454" y="763"/>
                  </a:lnTo>
                  <a:cubicBezTo>
                    <a:pt x="5311" y="286"/>
                    <a:pt x="4858" y="0"/>
                    <a:pt x="4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89"/>
            <p:cNvSpPr/>
            <p:nvPr/>
          </p:nvSpPr>
          <p:spPr>
            <a:xfrm>
              <a:off x="2597605" y="4158609"/>
              <a:ext cx="210372" cy="225029"/>
            </a:xfrm>
            <a:custGeom>
              <a:rect b="b" l="l" r="r" t="t"/>
              <a:pathLst>
                <a:path extrusionOk="0" h="6955" w="6502">
                  <a:moveTo>
                    <a:pt x="310" y="0"/>
                  </a:moveTo>
                  <a:cubicBezTo>
                    <a:pt x="167" y="0"/>
                    <a:pt x="0" y="143"/>
                    <a:pt x="0" y="310"/>
                  </a:cubicBezTo>
                  <a:lnTo>
                    <a:pt x="0" y="3692"/>
                  </a:lnTo>
                  <a:cubicBezTo>
                    <a:pt x="0" y="5430"/>
                    <a:pt x="1405" y="6930"/>
                    <a:pt x="3191" y="6954"/>
                  </a:cubicBezTo>
                  <a:cubicBezTo>
                    <a:pt x="3206" y="6954"/>
                    <a:pt x="3221" y="6954"/>
                    <a:pt x="3236" y="6954"/>
                  </a:cubicBezTo>
                  <a:cubicBezTo>
                    <a:pt x="5049" y="6954"/>
                    <a:pt x="6501" y="5511"/>
                    <a:pt x="6501" y="3715"/>
                  </a:cubicBezTo>
                  <a:lnTo>
                    <a:pt x="6501" y="310"/>
                  </a:lnTo>
                  <a:cubicBezTo>
                    <a:pt x="6501" y="143"/>
                    <a:pt x="6359" y="0"/>
                    <a:pt x="6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89"/>
            <p:cNvSpPr/>
            <p:nvPr/>
          </p:nvSpPr>
          <p:spPr>
            <a:xfrm>
              <a:off x="2702369" y="4443683"/>
              <a:ext cx="93279" cy="60148"/>
            </a:xfrm>
            <a:custGeom>
              <a:rect b="b" l="l" r="r" t="t"/>
              <a:pathLst>
                <a:path extrusionOk="0" h="1859" w="2883">
                  <a:moveTo>
                    <a:pt x="1" y="1"/>
                  </a:moveTo>
                  <a:lnTo>
                    <a:pt x="1" y="1858"/>
                  </a:lnTo>
                  <a:lnTo>
                    <a:pt x="2525" y="1858"/>
                  </a:lnTo>
                  <a:cubicBezTo>
                    <a:pt x="2573" y="1858"/>
                    <a:pt x="2644" y="1834"/>
                    <a:pt x="2692" y="1811"/>
                  </a:cubicBezTo>
                  <a:cubicBezTo>
                    <a:pt x="2811" y="1715"/>
                    <a:pt x="2882" y="1572"/>
                    <a:pt x="2811" y="1453"/>
                  </a:cubicBezTo>
                  <a:lnTo>
                    <a:pt x="2573" y="763"/>
                  </a:lnTo>
                  <a:cubicBezTo>
                    <a:pt x="2430" y="286"/>
                    <a:pt x="1977" y="1"/>
                    <a:pt x="1477"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89"/>
            <p:cNvSpPr/>
            <p:nvPr/>
          </p:nvSpPr>
          <p:spPr>
            <a:xfrm>
              <a:off x="2703146" y="4157056"/>
              <a:ext cx="104830" cy="225806"/>
            </a:xfrm>
            <a:custGeom>
              <a:rect b="b" l="l" r="r" t="t"/>
              <a:pathLst>
                <a:path extrusionOk="0" h="6979" w="3240">
                  <a:moveTo>
                    <a:pt x="1" y="1"/>
                  </a:moveTo>
                  <a:lnTo>
                    <a:pt x="1" y="6978"/>
                  </a:lnTo>
                  <a:cubicBezTo>
                    <a:pt x="1787" y="6978"/>
                    <a:pt x="3239" y="5526"/>
                    <a:pt x="3239" y="3740"/>
                  </a:cubicBezTo>
                  <a:lnTo>
                    <a:pt x="3239" y="334"/>
                  </a:lnTo>
                  <a:cubicBezTo>
                    <a:pt x="3239" y="167"/>
                    <a:pt x="3097" y="1"/>
                    <a:pt x="29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89"/>
            <p:cNvSpPr/>
            <p:nvPr/>
          </p:nvSpPr>
          <p:spPr>
            <a:xfrm>
              <a:off x="2638436" y="4200993"/>
              <a:ext cx="129485" cy="123305"/>
            </a:xfrm>
            <a:custGeom>
              <a:rect b="b" l="l" r="r" t="t"/>
              <a:pathLst>
                <a:path extrusionOk="0" h="3811" w="4002">
                  <a:moveTo>
                    <a:pt x="2001" y="0"/>
                  </a:moveTo>
                  <a:cubicBezTo>
                    <a:pt x="1882" y="0"/>
                    <a:pt x="1786" y="48"/>
                    <a:pt x="1739" y="167"/>
                  </a:cubicBezTo>
                  <a:lnTo>
                    <a:pt x="1286" y="1072"/>
                  </a:lnTo>
                  <a:lnTo>
                    <a:pt x="310" y="1215"/>
                  </a:lnTo>
                  <a:cubicBezTo>
                    <a:pt x="191" y="1215"/>
                    <a:pt x="72" y="1310"/>
                    <a:pt x="24" y="1429"/>
                  </a:cubicBezTo>
                  <a:cubicBezTo>
                    <a:pt x="0" y="1548"/>
                    <a:pt x="24" y="1667"/>
                    <a:pt x="119" y="1739"/>
                  </a:cubicBezTo>
                  <a:lnTo>
                    <a:pt x="834" y="2453"/>
                  </a:lnTo>
                  <a:lnTo>
                    <a:pt x="667" y="3453"/>
                  </a:lnTo>
                  <a:cubicBezTo>
                    <a:pt x="619" y="3572"/>
                    <a:pt x="691" y="3691"/>
                    <a:pt x="786" y="3739"/>
                  </a:cubicBezTo>
                  <a:cubicBezTo>
                    <a:pt x="834" y="3763"/>
                    <a:pt x="905" y="3810"/>
                    <a:pt x="953" y="3810"/>
                  </a:cubicBezTo>
                  <a:cubicBezTo>
                    <a:pt x="977" y="3810"/>
                    <a:pt x="1048" y="3763"/>
                    <a:pt x="1096" y="3763"/>
                  </a:cubicBezTo>
                  <a:lnTo>
                    <a:pt x="2001" y="3287"/>
                  </a:lnTo>
                  <a:lnTo>
                    <a:pt x="2882" y="3763"/>
                  </a:lnTo>
                  <a:cubicBezTo>
                    <a:pt x="2922" y="3793"/>
                    <a:pt x="2970" y="3806"/>
                    <a:pt x="3020" y="3806"/>
                  </a:cubicBezTo>
                  <a:cubicBezTo>
                    <a:pt x="3088" y="3806"/>
                    <a:pt x="3160" y="3781"/>
                    <a:pt x="3215" y="3739"/>
                  </a:cubicBezTo>
                  <a:cubicBezTo>
                    <a:pt x="3310" y="3691"/>
                    <a:pt x="3358" y="3572"/>
                    <a:pt x="3334" y="3453"/>
                  </a:cubicBezTo>
                  <a:lnTo>
                    <a:pt x="3168" y="2453"/>
                  </a:lnTo>
                  <a:lnTo>
                    <a:pt x="3858" y="1739"/>
                  </a:lnTo>
                  <a:cubicBezTo>
                    <a:pt x="3953" y="1667"/>
                    <a:pt x="4001" y="1524"/>
                    <a:pt x="3953" y="1429"/>
                  </a:cubicBezTo>
                  <a:cubicBezTo>
                    <a:pt x="3906" y="1310"/>
                    <a:pt x="3811" y="1238"/>
                    <a:pt x="3692" y="1215"/>
                  </a:cubicBezTo>
                  <a:lnTo>
                    <a:pt x="2715" y="1072"/>
                  </a:lnTo>
                  <a:lnTo>
                    <a:pt x="2263" y="167"/>
                  </a:lnTo>
                  <a:cubicBezTo>
                    <a:pt x="2239" y="48"/>
                    <a:pt x="2120" y="0"/>
                    <a:pt x="20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89"/>
            <p:cNvSpPr/>
            <p:nvPr/>
          </p:nvSpPr>
          <p:spPr>
            <a:xfrm>
              <a:off x="2703146" y="4198664"/>
              <a:ext cx="63998" cy="124405"/>
            </a:xfrm>
            <a:custGeom>
              <a:rect b="b" l="l" r="r" t="t"/>
              <a:pathLst>
                <a:path extrusionOk="0" h="3845" w="1978">
                  <a:moveTo>
                    <a:pt x="1" y="1"/>
                  </a:moveTo>
                  <a:lnTo>
                    <a:pt x="1" y="3311"/>
                  </a:lnTo>
                  <a:lnTo>
                    <a:pt x="882" y="3811"/>
                  </a:lnTo>
                  <a:cubicBezTo>
                    <a:pt x="920" y="3834"/>
                    <a:pt x="965" y="3845"/>
                    <a:pt x="1013" y="3845"/>
                  </a:cubicBezTo>
                  <a:cubicBezTo>
                    <a:pt x="1113" y="3845"/>
                    <a:pt x="1222" y="3797"/>
                    <a:pt x="1287" y="3716"/>
                  </a:cubicBezTo>
                  <a:cubicBezTo>
                    <a:pt x="1334" y="3668"/>
                    <a:pt x="1358" y="3549"/>
                    <a:pt x="1334" y="3454"/>
                  </a:cubicBezTo>
                  <a:lnTo>
                    <a:pt x="1168" y="2477"/>
                  </a:lnTo>
                  <a:lnTo>
                    <a:pt x="1858" y="1763"/>
                  </a:lnTo>
                  <a:cubicBezTo>
                    <a:pt x="1953" y="1668"/>
                    <a:pt x="1977" y="1549"/>
                    <a:pt x="1953" y="1430"/>
                  </a:cubicBezTo>
                  <a:cubicBezTo>
                    <a:pt x="1930" y="1310"/>
                    <a:pt x="1811" y="1215"/>
                    <a:pt x="1692" y="1215"/>
                  </a:cubicBezTo>
                  <a:lnTo>
                    <a:pt x="715" y="1072"/>
                  </a:lnTo>
                  <a:lnTo>
                    <a:pt x="263" y="191"/>
                  </a:lnTo>
                  <a:cubicBezTo>
                    <a:pt x="215" y="72"/>
                    <a:pt x="120" y="1"/>
                    <a:pt x="1"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3" name="Google Shape;20973;p89"/>
          <p:cNvGrpSpPr/>
          <p:nvPr/>
        </p:nvGrpSpPr>
        <p:grpSpPr>
          <a:xfrm>
            <a:off x="3290285" y="4158609"/>
            <a:ext cx="303619" cy="346749"/>
            <a:chOff x="3290285" y="4158609"/>
            <a:chExt cx="303619" cy="346749"/>
          </a:xfrm>
        </p:grpSpPr>
        <p:sp>
          <p:nvSpPr>
            <p:cNvPr id="20974" name="Google Shape;20974;p89"/>
            <p:cNvSpPr/>
            <p:nvPr/>
          </p:nvSpPr>
          <p:spPr>
            <a:xfrm>
              <a:off x="3290285" y="4158803"/>
              <a:ext cx="303619" cy="346554"/>
            </a:xfrm>
            <a:custGeom>
              <a:rect b="b" l="l" r="r" t="t"/>
              <a:pathLst>
                <a:path extrusionOk="0" h="10711" w="9384">
                  <a:moveTo>
                    <a:pt x="4941" y="1"/>
                  </a:moveTo>
                  <a:cubicBezTo>
                    <a:pt x="4511" y="1"/>
                    <a:pt x="4089" y="81"/>
                    <a:pt x="3668" y="232"/>
                  </a:cubicBezTo>
                  <a:cubicBezTo>
                    <a:pt x="3096" y="399"/>
                    <a:pt x="2596" y="709"/>
                    <a:pt x="2144" y="1090"/>
                  </a:cubicBezTo>
                  <a:cubicBezTo>
                    <a:pt x="1262"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6" y="9187"/>
                    <a:pt x="2310" y="9187"/>
                  </a:cubicBezTo>
                  <a:lnTo>
                    <a:pt x="3215" y="9187"/>
                  </a:lnTo>
                  <a:lnTo>
                    <a:pt x="3215" y="10425"/>
                  </a:lnTo>
                  <a:cubicBezTo>
                    <a:pt x="3215" y="10592"/>
                    <a:pt x="3334" y="10711"/>
                    <a:pt x="3501" y="10711"/>
                  </a:cubicBezTo>
                  <a:lnTo>
                    <a:pt x="7740" y="10711"/>
                  </a:lnTo>
                  <a:cubicBezTo>
                    <a:pt x="7907" y="10711"/>
                    <a:pt x="8050" y="10544"/>
                    <a:pt x="8026" y="10401"/>
                  </a:cubicBezTo>
                  <a:lnTo>
                    <a:pt x="8026" y="7329"/>
                  </a:lnTo>
                  <a:cubicBezTo>
                    <a:pt x="8931" y="6448"/>
                    <a:pt x="9383" y="5234"/>
                    <a:pt x="9264" y="3948"/>
                  </a:cubicBezTo>
                  <a:cubicBezTo>
                    <a:pt x="9217" y="2971"/>
                    <a:pt x="8764" y="2042"/>
                    <a:pt x="8073"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89"/>
            <p:cNvSpPr/>
            <p:nvPr/>
          </p:nvSpPr>
          <p:spPr>
            <a:xfrm>
              <a:off x="3452090"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87" y="1977"/>
                    <a:pt x="3072"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89"/>
            <p:cNvSpPr/>
            <p:nvPr/>
          </p:nvSpPr>
          <p:spPr>
            <a:xfrm>
              <a:off x="3375021" y="4209373"/>
              <a:ext cx="157245" cy="174329"/>
            </a:xfrm>
            <a:custGeom>
              <a:rect b="b" l="l" r="r" t="t"/>
              <a:pathLst>
                <a:path extrusionOk="0" h="5388" w="4860">
                  <a:moveTo>
                    <a:pt x="2382" y="1456"/>
                  </a:moveTo>
                  <a:cubicBezTo>
                    <a:pt x="3073" y="1456"/>
                    <a:pt x="3645" y="2027"/>
                    <a:pt x="3645" y="2718"/>
                  </a:cubicBezTo>
                  <a:cubicBezTo>
                    <a:pt x="3668" y="3385"/>
                    <a:pt x="3097" y="3956"/>
                    <a:pt x="2382" y="3956"/>
                  </a:cubicBezTo>
                  <a:cubicBezTo>
                    <a:pt x="1716" y="3956"/>
                    <a:pt x="1144" y="3385"/>
                    <a:pt x="1144" y="2718"/>
                  </a:cubicBezTo>
                  <a:cubicBezTo>
                    <a:pt x="1144" y="2027"/>
                    <a:pt x="1716" y="1456"/>
                    <a:pt x="2382" y="1456"/>
                  </a:cubicBezTo>
                  <a:close/>
                  <a:moveTo>
                    <a:pt x="2436" y="0"/>
                  </a:moveTo>
                  <a:cubicBezTo>
                    <a:pt x="2263" y="0"/>
                    <a:pt x="2120" y="134"/>
                    <a:pt x="2120" y="289"/>
                  </a:cubicBezTo>
                  <a:lnTo>
                    <a:pt x="2120" y="837"/>
                  </a:lnTo>
                  <a:cubicBezTo>
                    <a:pt x="1668" y="932"/>
                    <a:pt x="1263" y="1170"/>
                    <a:pt x="1001" y="1480"/>
                  </a:cubicBezTo>
                  <a:lnTo>
                    <a:pt x="501" y="1218"/>
                  </a:lnTo>
                  <a:cubicBezTo>
                    <a:pt x="456" y="1188"/>
                    <a:pt x="409" y="1174"/>
                    <a:pt x="362" y="1174"/>
                  </a:cubicBezTo>
                  <a:cubicBezTo>
                    <a:pt x="261" y="1174"/>
                    <a:pt x="162" y="1239"/>
                    <a:pt x="96" y="1337"/>
                  </a:cubicBezTo>
                  <a:cubicBezTo>
                    <a:pt x="1" y="1480"/>
                    <a:pt x="72" y="1670"/>
                    <a:pt x="215" y="1765"/>
                  </a:cubicBezTo>
                  <a:lnTo>
                    <a:pt x="692" y="2027"/>
                  </a:lnTo>
                  <a:cubicBezTo>
                    <a:pt x="596" y="2218"/>
                    <a:pt x="572" y="2432"/>
                    <a:pt x="572" y="2670"/>
                  </a:cubicBezTo>
                  <a:cubicBezTo>
                    <a:pt x="572" y="2908"/>
                    <a:pt x="596" y="3123"/>
                    <a:pt x="692" y="3337"/>
                  </a:cubicBezTo>
                  <a:lnTo>
                    <a:pt x="215" y="3599"/>
                  </a:lnTo>
                  <a:cubicBezTo>
                    <a:pt x="72" y="3694"/>
                    <a:pt x="1" y="3861"/>
                    <a:pt x="96" y="4004"/>
                  </a:cubicBezTo>
                  <a:cubicBezTo>
                    <a:pt x="168" y="4099"/>
                    <a:pt x="239" y="4171"/>
                    <a:pt x="358" y="4171"/>
                  </a:cubicBezTo>
                  <a:cubicBezTo>
                    <a:pt x="430" y="4171"/>
                    <a:pt x="477" y="4171"/>
                    <a:pt x="501" y="4123"/>
                  </a:cubicBezTo>
                  <a:lnTo>
                    <a:pt x="1001" y="3861"/>
                  </a:lnTo>
                  <a:cubicBezTo>
                    <a:pt x="1263" y="4194"/>
                    <a:pt x="1668" y="4433"/>
                    <a:pt x="2120" y="4528"/>
                  </a:cubicBezTo>
                  <a:lnTo>
                    <a:pt x="2120" y="5052"/>
                  </a:lnTo>
                  <a:cubicBezTo>
                    <a:pt x="2120" y="5195"/>
                    <a:pt x="2239" y="5361"/>
                    <a:pt x="2382" y="5385"/>
                  </a:cubicBezTo>
                  <a:cubicBezTo>
                    <a:pt x="2396" y="5387"/>
                    <a:pt x="2410" y="5388"/>
                    <a:pt x="2424" y="5388"/>
                  </a:cubicBezTo>
                  <a:cubicBezTo>
                    <a:pt x="2596" y="5388"/>
                    <a:pt x="2740" y="5252"/>
                    <a:pt x="2740" y="5076"/>
                  </a:cubicBezTo>
                  <a:lnTo>
                    <a:pt x="2740" y="4552"/>
                  </a:lnTo>
                  <a:cubicBezTo>
                    <a:pt x="3192" y="4456"/>
                    <a:pt x="3597" y="4218"/>
                    <a:pt x="3883" y="3885"/>
                  </a:cubicBezTo>
                  <a:lnTo>
                    <a:pt x="4359" y="4171"/>
                  </a:lnTo>
                  <a:cubicBezTo>
                    <a:pt x="4407" y="4194"/>
                    <a:pt x="4454" y="4194"/>
                    <a:pt x="4502" y="4194"/>
                  </a:cubicBezTo>
                  <a:cubicBezTo>
                    <a:pt x="4621" y="4194"/>
                    <a:pt x="4716" y="4123"/>
                    <a:pt x="4764" y="4052"/>
                  </a:cubicBezTo>
                  <a:cubicBezTo>
                    <a:pt x="4835" y="3932"/>
                    <a:pt x="4811" y="3718"/>
                    <a:pt x="4645" y="3623"/>
                  </a:cubicBezTo>
                  <a:lnTo>
                    <a:pt x="4168" y="3361"/>
                  </a:lnTo>
                  <a:cubicBezTo>
                    <a:pt x="4264" y="3147"/>
                    <a:pt x="4288" y="2956"/>
                    <a:pt x="4288" y="2718"/>
                  </a:cubicBezTo>
                  <a:cubicBezTo>
                    <a:pt x="4288" y="2480"/>
                    <a:pt x="4264" y="2265"/>
                    <a:pt x="4168" y="2051"/>
                  </a:cubicBezTo>
                  <a:lnTo>
                    <a:pt x="4645" y="1789"/>
                  </a:lnTo>
                  <a:cubicBezTo>
                    <a:pt x="4811" y="1694"/>
                    <a:pt x="4859" y="1527"/>
                    <a:pt x="4811" y="1408"/>
                  </a:cubicBezTo>
                  <a:cubicBezTo>
                    <a:pt x="4744" y="1273"/>
                    <a:pt x="4617" y="1210"/>
                    <a:pt x="4497" y="1210"/>
                  </a:cubicBezTo>
                  <a:cubicBezTo>
                    <a:pt x="4448" y="1210"/>
                    <a:pt x="4401" y="1221"/>
                    <a:pt x="4359" y="1241"/>
                  </a:cubicBezTo>
                  <a:lnTo>
                    <a:pt x="3883" y="1527"/>
                  </a:lnTo>
                  <a:cubicBezTo>
                    <a:pt x="3621" y="1194"/>
                    <a:pt x="3192" y="956"/>
                    <a:pt x="2740" y="860"/>
                  </a:cubicBezTo>
                  <a:lnTo>
                    <a:pt x="2740" y="337"/>
                  </a:lnTo>
                  <a:cubicBezTo>
                    <a:pt x="2740" y="170"/>
                    <a:pt x="2621" y="27"/>
                    <a:pt x="2478" y="3"/>
                  </a:cubicBezTo>
                  <a:cubicBezTo>
                    <a:pt x="2464" y="1"/>
                    <a:pt x="2450" y="0"/>
                    <a:pt x="243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89"/>
            <p:cNvSpPr/>
            <p:nvPr/>
          </p:nvSpPr>
          <p:spPr>
            <a:xfrm>
              <a:off x="3452867" y="4209470"/>
              <a:ext cx="79399" cy="174911"/>
            </a:xfrm>
            <a:custGeom>
              <a:rect b="b" l="l" r="r" t="t"/>
              <a:pathLst>
                <a:path extrusionOk="0" h="5406" w="2454">
                  <a:moveTo>
                    <a:pt x="0" y="0"/>
                  </a:moveTo>
                  <a:lnTo>
                    <a:pt x="0" y="1453"/>
                  </a:lnTo>
                  <a:cubicBezTo>
                    <a:pt x="691" y="1453"/>
                    <a:pt x="1262" y="2024"/>
                    <a:pt x="1262" y="2715"/>
                  </a:cubicBezTo>
                  <a:cubicBezTo>
                    <a:pt x="1262" y="3382"/>
                    <a:pt x="691" y="3953"/>
                    <a:pt x="0" y="3953"/>
                  </a:cubicBezTo>
                  <a:lnTo>
                    <a:pt x="0" y="5406"/>
                  </a:lnTo>
                  <a:cubicBezTo>
                    <a:pt x="191" y="5406"/>
                    <a:pt x="334" y="5263"/>
                    <a:pt x="334" y="5073"/>
                  </a:cubicBezTo>
                  <a:lnTo>
                    <a:pt x="334" y="4549"/>
                  </a:lnTo>
                  <a:cubicBezTo>
                    <a:pt x="786" y="4453"/>
                    <a:pt x="1191" y="4215"/>
                    <a:pt x="1477" y="3882"/>
                  </a:cubicBezTo>
                  <a:lnTo>
                    <a:pt x="1953" y="4168"/>
                  </a:lnTo>
                  <a:cubicBezTo>
                    <a:pt x="2001" y="4191"/>
                    <a:pt x="2048" y="4191"/>
                    <a:pt x="2096" y="4191"/>
                  </a:cubicBezTo>
                  <a:cubicBezTo>
                    <a:pt x="2215" y="4191"/>
                    <a:pt x="2310" y="4120"/>
                    <a:pt x="2358" y="4049"/>
                  </a:cubicBezTo>
                  <a:cubicBezTo>
                    <a:pt x="2429" y="3929"/>
                    <a:pt x="2405" y="3715"/>
                    <a:pt x="2239" y="3620"/>
                  </a:cubicBezTo>
                  <a:lnTo>
                    <a:pt x="1762" y="3358"/>
                  </a:lnTo>
                  <a:cubicBezTo>
                    <a:pt x="1858" y="3144"/>
                    <a:pt x="1882" y="2953"/>
                    <a:pt x="1882" y="2715"/>
                  </a:cubicBezTo>
                  <a:cubicBezTo>
                    <a:pt x="1882" y="2477"/>
                    <a:pt x="1858" y="2262"/>
                    <a:pt x="1762" y="2048"/>
                  </a:cubicBezTo>
                  <a:lnTo>
                    <a:pt x="2239" y="1786"/>
                  </a:lnTo>
                  <a:cubicBezTo>
                    <a:pt x="2405" y="1691"/>
                    <a:pt x="2453" y="1524"/>
                    <a:pt x="2405" y="1405"/>
                  </a:cubicBezTo>
                  <a:cubicBezTo>
                    <a:pt x="2338" y="1270"/>
                    <a:pt x="2211" y="1207"/>
                    <a:pt x="2091" y="1207"/>
                  </a:cubicBezTo>
                  <a:cubicBezTo>
                    <a:pt x="2042" y="1207"/>
                    <a:pt x="1995" y="1218"/>
                    <a:pt x="1953" y="1238"/>
                  </a:cubicBezTo>
                  <a:lnTo>
                    <a:pt x="1477" y="1524"/>
                  </a:lnTo>
                  <a:cubicBezTo>
                    <a:pt x="1215" y="1191"/>
                    <a:pt x="786" y="953"/>
                    <a:pt x="334" y="857"/>
                  </a:cubicBezTo>
                  <a:lnTo>
                    <a:pt x="334" y="334"/>
                  </a:lnTo>
                  <a:cubicBezTo>
                    <a:pt x="334" y="143"/>
                    <a:pt x="191"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8" name="Google Shape;20978;p89"/>
          <p:cNvGrpSpPr/>
          <p:nvPr/>
        </p:nvGrpSpPr>
        <p:grpSpPr>
          <a:xfrm>
            <a:off x="4041526" y="4158609"/>
            <a:ext cx="303619" cy="346749"/>
            <a:chOff x="4041526" y="4158609"/>
            <a:chExt cx="303619" cy="346749"/>
          </a:xfrm>
        </p:grpSpPr>
        <p:sp>
          <p:nvSpPr>
            <p:cNvPr id="20979" name="Google Shape;20979;p89"/>
            <p:cNvSpPr/>
            <p:nvPr/>
          </p:nvSpPr>
          <p:spPr>
            <a:xfrm>
              <a:off x="4041526"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0" y="9187"/>
                  </a:cubicBezTo>
                  <a:lnTo>
                    <a:pt x="3215" y="9187"/>
                  </a:lnTo>
                  <a:lnTo>
                    <a:pt x="3215" y="10425"/>
                  </a:lnTo>
                  <a:cubicBezTo>
                    <a:pt x="3215" y="10592"/>
                    <a:pt x="3334" y="10711"/>
                    <a:pt x="3501" y="10711"/>
                  </a:cubicBezTo>
                  <a:lnTo>
                    <a:pt x="7716" y="10711"/>
                  </a:lnTo>
                  <a:cubicBezTo>
                    <a:pt x="7907"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89"/>
            <p:cNvSpPr/>
            <p:nvPr/>
          </p:nvSpPr>
          <p:spPr>
            <a:xfrm>
              <a:off x="4203332"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63" y="1977"/>
                    <a:pt x="3073"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89"/>
            <p:cNvSpPr/>
            <p:nvPr/>
          </p:nvSpPr>
          <p:spPr>
            <a:xfrm>
              <a:off x="4118563" y="4198761"/>
              <a:ext cx="171870" cy="183323"/>
            </a:xfrm>
            <a:custGeom>
              <a:rect b="b" l="l" r="r" t="t"/>
              <a:pathLst>
                <a:path extrusionOk="0" h="5666" w="5312">
                  <a:moveTo>
                    <a:pt x="2610" y="1"/>
                  </a:moveTo>
                  <a:cubicBezTo>
                    <a:pt x="1976" y="1"/>
                    <a:pt x="1351" y="240"/>
                    <a:pt x="882" y="688"/>
                  </a:cubicBezTo>
                  <a:cubicBezTo>
                    <a:pt x="334" y="1165"/>
                    <a:pt x="1" y="1879"/>
                    <a:pt x="1" y="2617"/>
                  </a:cubicBezTo>
                  <a:cubicBezTo>
                    <a:pt x="1" y="3236"/>
                    <a:pt x="239" y="3856"/>
                    <a:pt x="668" y="4332"/>
                  </a:cubicBezTo>
                  <a:cubicBezTo>
                    <a:pt x="906" y="4618"/>
                    <a:pt x="1049" y="4927"/>
                    <a:pt x="1049" y="5284"/>
                  </a:cubicBezTo>
                  <a:lnTo>
                    <a:pt x="1049" y="5332"/>
                  </a:lnTo>
                  <a:cubicBezTo>
                    <a:pt x="1049" y="5499"/>
                    <a:pt x="1192" y="5666"/>
                    <a:pt x="1382" y="5666"/>
                  </a:cubicBezTo>
                  <a:lnTo>
                    <a:pt x="3883" y="5666"/>
                  </a:lnTo>
                  <a:cubicBezTo>
                    <a:pt x="4049" y="5666"/>
                    <a:pt x="4216" y="5499"/>
                    <a:pt x="4192" y="5356"/>
                  </a:cubicBezTo>
                  <a:lnTo>
                    <a:pt x="4192" y="5332"/>
                  </a:lnTo>
                  <a:cubicBezTo>
                    <a:pt x="4192" y="4975"/>
                    <a:pt x="4359" y="4641"/>
                    <a:pt x="4597" y="4332"/>
                  </a:cubicBezTo>
                  <a:cubicBezTo>
                    <a:pt x="5073" y="3784"/>
                    <a:pt x="5312" y="3070"/>
                    <a:pt x="5216" y="2308"/>
                  </a:cubicBezTo>
                  <a:cubicBezTo>
                    <a:pt x="5097" y="1117"/>
                    <a:pt x="4121" y="141"/>
                    <a:pt x="2930" y="22"/>
                  </a:cubicBezTo>
                  <a:cubicBezTo>
                    <a:pt x="2824" y="8"/>
                    <a:pt x="2716" y="1"/>
                    <a:pt x="26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89"/>
            <p:cNvSpPr/>
            <p:nvPr/>
          </p:nvSpPr>
          <p:spPr>
            <a:xfrm>
              <a:off x="4203332" y="4198664"/>
              <a:ext cx="87100" cy="183420"/>
            </a:xfrm>
            <a:custGeom>
              <a:rect b="b" l="l" r="r" t="t"/>
              <a:pathLst>
                <a:path extrusionOk="0" h="5669" w="2692">
                  <a:moveTo>
                    <a:pt x="0" y="1"/>
                  </a:moveTo>
                  <a:lnTo>
                    <a:pt x="0" y="5669"/>
                  </a:lnTo>
                  <a:lnTo>
                    <a:pt x="1263" y="5669"/>
                  </a:lnTo>
                  <a:cubicBezTo>
                    <a:pt x="1429" y="5669"/>
                    <a:pt x="1596" y="5502"/>
                    <a:pt x="1596" y="5335"/>
                  </a:cubicBezTo>
                  <a:lnTo>
                    <a:pt x="1596" y="5287"/>
                  </a:lnTo>
                  <a:cubicBezTo>
                    <a:pt x="1596" y="4930"/>
                    <a:pt x="1739" y="4621"/>
                    <a:pt x="1977" y="4311"/>
                  </a:cubicBezTo>
                  <a:cubicBezTo>
                    <a:pt x="2477" y="3740"/>
                    <a:pt x="2692" y="3025"/>
                    <a:pt x="2596" y="2287"/>
                  </a:cubicBezTo>
                  <a:cubicBezTo>
                    <a:pt x="2477" y="1096"/>
                    <a:pt x="1501" y="144"/>
                    <a:pt x="310" y="25"/>
                  </a:cubicBezTo>
                  <a:cubicBezTo>
                    <a:pt x="215" y="25"/>
                    <a:pt x="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89"/>
            <p:cNvSpPr/>
            <p:nvPr/>
          </p:nvSpPr>
          <p:spPr>
            <a:xfrm>
              <a:off x="4172498" y="4272820"/>
              <a:ext cx="63222" cy="110104"/>
            </a:xfrm>
            <a:custGeom>
              <a:rect b="b" l="l" r="r" t="t"/>
              <a:pathLst>
                <a:path extrusionOk="0" h="3403" w="1954">
                  <a:moveTo>
                    <a:pt x="1608" y="1"/>
                  </a:moveTo>
                  <a:cubicBezTo>
                    <a:pt x="1525" y="1"/>
                    <a:pt x="1442" y="31"/>
                    <a:pt x="1382" y="90"/>
                  </a:cubicBezTo>
                  <a:lnTo>
                    <a:pt x="953" y="495"/>
                  </a:lnTo>
                  <a:lnTo>
                    <a:pt x="572" y="114"/>
                  </a:lnTo>
                  <a:cubicBezTo>
                    <a:pt x="510" y="51"/>
                    <a:pt x="433" y="21"/>
                    <a:pt x="358" y="21"/>
                  </a:cubicBezTo>
                  <a:cubicBezTo>
                    <a:pt x="291" y="21"/>
                    <a:pt x="224" y="45"/>
                    <a:pt x="168" y="90"/>
                  </a:cubicBezTo>
                  <a:cubicBezTo>
                    <a:pt x="1" y="209"/>
                    <a:pt x="1" y="424"/>
                    <a:pt x="120" y="566"/>
                  </a:cubicBezTo>
                  <a:lnTo>
                    <a:pt x="668" y="1090"/>
                  </a:lnTo>
                  <a:lnTo>
                    <a:pt x="668" y="3067"/>
                  </a:lnTo>
                  <a:cubicBezTo>
                    <a:pt x="668" y="3210"/>
                    <a:pt x="787" y="3377"/>
                    <a:pt x="930" y="3400"/>
                  </a:cubicBezTo>
                  <a:cubicBezTo>
                    <a:pt x="944" y="3402"/>
                    <a:pt x="957" y="3403"/>
                    <a:pt x="971" y="3403"/>
                  </a:cubicBezTo>
                  <a:cubicBezTo>
                    <a:pt x="1144" y="3403"/>
                    <a:pt x="1287" y="3267"/>
                    <a:pt x="1287" y="3091"/>
                  </a:cubicBezTo>
                  <a:lnTo>
                    <a:pt x="1287" y="1138"/>
                  </a:lnTo>
                  <a:lnTo>
                    <a:pt x="1835" y="590"/>
                  </a:lnTo>
                  <a:cubicBezTo>
                    <a:pt x="1954" y="424"/>
                    <a:pt x="1954" y="233"/>
                    <a:pt x="1835" y="90"/>
                  </a:cubicBezTo>
                  <a:cubicBezTo>
                    <a:pt x="1775" y="31"/>
                    <a:pt x="1692" y="1"/>
                    <a:pt x="1608"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89"/>
            <p:cNvSpPr/>
            <p:nvPr/>
          </p:nvSpPr>
          <p:spPr>
            <a:xfrm>
              <a:off x="4203332" y="4272820"/>
              <a:ext cx="32387" cy="109263"/>
            </a:xfrm>
            <a:custGeom>
              <a:rect b="b" l="l" r="r" t="t"/>
              <a:pathLst>
                <a:path extrusionOk="0" h="3377" w="1001">
                  <a:moveTo>
                    <a:pt x="638" y="1"/>
                  </a:moveTo>
                  <a:cubicBezTo>
                    <a:pt x="560" y="1"/>
                    <a:pt x="489" y="31"/>
                    <a:pt x="429" y="90"/>
                  </a:cubicBezTo>
                  <a:lnTo>
                    <a:pt x="0" y="495"/>
                  </a:lnTo>
                  <a:lnTo>
                    <a:pt x="0" y="3377"/>
                  </a:lnTo>
                  <a:cubicBezTo>
                    <a:pt x="191" y="3377"/>
                    <a:pt x="334" y="3210"/>
                    <a:pt x="334" y="3043"/>
                  </a:cubicBezTo>
                  <a:lnTo>
                    <a:pt x="334" y="1067"/>
                  </a:lnTo>
                  <a:lnTo>
                    <a:pt x="882" y="543"/>
                  </a:lnTo>
                  <a:cubicBezTo>
                    <a:pt x="1001" y="424"/>
                    <a:pt x="1001" y="209"/>
                    <a:pt x="882" y="90"/>
                  </a:cubicBezTo>
                  <a:cubicBezTo>
                    <a:pt x="798" y="31"/>
                    <a:pt x="715" y="1"/>
                    <a:pt x="638"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89"/>
            <p:cNvSpPr/>
            <p:nvPr/>
          </p:nvSpPr>
          <p:spPr>
            <a:xfrm>
              <a:off x="4152470" y="4371274"/>
              <a:ext cx="102533" cy="50862"/>
            </a:xfrm>
            <a:custGeom>
              <a:rect b="b" l="l" r="r" t="t"/>
              <a:pathLst>
                <a:path extrusionOk="0" h="1572" w="3169">
                  <a:moveTo>
                    <a:pt x="1" y="0"/>
                  </a:moveTo>
                  <a:lnTo>
                    <a:pt x="1" y="834"/>
                  </a:lnTo>
                  <a:cubicBezTo>
                    <a:pt x="1" y="1238"/>
                    <a:pt x="334" y="1572"/>
                    <a:pt x="739" y="1572"/>
                  </a:cubicBezTo>
                  <a:lnTo>
                    <a:pt x="2406" y="1572"/>
                  </a:lnTo>
                  <a:cubicBezTo>
                    <a:pt x="2835" y="1572"/>
                    <a:pt x="3168" y="1238"/>
                    <a:pt x="3168" y="834"/>
                  </a:cubicBezTo>
                  <a:lnTo>
                    <a:pt x="316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89"/>
            <p:cNvSpPr/>
            <p:nvPr/>
          </p:nvSpPr>
          <p:spPr>
            <a:xfrm>
              <a:off x="4203332" y="4371274"/>
              <a:ext cx="51671" cy="50862"/>
            </a:xfrm>
            <a:custGeom>
              <a:rect b="b" l="l" r="r" t="t"/>
              <a:pathLst>
                <a:path extrusionOk="0" h="1572" w="1597">
                  <a:moveTo>
                    <a:pt x="0" y="0"/>
                  </a:moveTo>
                  <a:lnTo>
                    <a:pt x="0" y="1572"/>
                  </a:lnTo>
                  <a:lnTo>
                    <a:pt x="834" y="1572"/>
                  </a:lnTo>
                  <a:cubicBezTo>
                    <a:pt x="1263" y="1572"/>
                    <a:pt x="1596" y="1238"/>
                    <a:pt x="1596" y="834"/>
                  </a:cubicBez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87" name="Google Shape;20987;p89"/>
          <p:cNvGrpSpPr/>
          <p:nvPr/>
        </p:nvGrpSpPr>
        <p:grpSpPr>
          <a:xfrm>
            <a:off x="4788918" y="4158609"/>
            <a:ext cx="303619" cy="346749"/>
            <a:chOff x="4788918" y="4158609"/>
            <a:chExt cx="303619" cy="346749"/>
          </a:xfrm>
        </p:grpSpPr>
        <p:sp>
          <p:nvSpPr>
            <p:cNvPr id="20988" name="Google Shape;20988;p89"/>
            <p:cNvSpPr/>
            <p:nvPr/>
          </p:nvSpPr>
          <p:spPr>
            <a:xfrm>
              <a:off x="4788918"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1" y="9187"/>
                  </a:cubicBezTo>
                  <a:lnTo>
                    <a:pt x="3239" y="9187"/>
                  </a:lnTo>
                  <a:lnTo>
                    <a:pt x="3239" y="10425"/>
                  </a:lnTo>
                  <a:cubicBezTo>
                    <a:pt x="3239" y="10592"/>
                    <a:pt x="3358" y="10711"/>
                    <a:pt x="3525" y="10711"/>
                  </a:cubicBezTo>
                  <a:lnTo>
                    <a:pt x="7740" y="10711"/>
                  </a:lnTo>
                  <a:cubicBezTo>
                    <a:pt x="7931"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9"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89"/>
            <p:cNvSpPr/>
            <p:nvPr/>
          </p:nvSpPr>
          <p:spPr>
            <a:xfrm>
              <a:off x="4950723" y="4158609"/>
              <a:ext cx="141812" cy="345228"/>
            </a:xfrm>
            <a:custGeom>
              <a:rect b="b" l="l" r="r" t="t"/>
              <a:pathLst>
                <a:path extrusionOk="0" h="10670" w="4383">
                  <a:moveTo>
                    <a:pt x="1" y="0"/>
                  </a:moveTo>
                  <a:lnTo>
                    <a:pt x="1" y="10669"/>
                  </a:lnTo>
                  <a:lnTo>
                    <a:pt x="2715" y="10669"/>
                  </a:lnTo>
                  <a:cubicBezTo>
                    <a:pt x="2906" y="10669"/>
                    <a:pt x="3049" y="10526"/>
                    <a:pt x="3049" y="10336"/>
                  </a:cubicBezTo>
                  <a:lnTo>
                    <a:pt x="3049" y="7288"/>
                  </a:lnTo>
                  <a:cubicBezTo>
                    <a:pt x="3930" y="6383"/>
                    <a:pt x="4382" y="5144"/>
                    <a:pt x="4287" y="3882"/>
                  </a:cubicBezTo>
                  <a:cubicBezTo>
                    <a:pt x="4192" y="2930"/>
                    <a:pt x="3787" y="1977"/>
                    <a:pt x="3073" y="1310"/>
                  </a:cubicBezTo>
                  <a:cubicBezTo>
                    <a:pt x="2382" y="596"/>
                    <a:pt x="1477" y="143"/>
                    <a:pt x="477" y="24"/>
                  </a:cubicBezTo>
                  <a:cubicBezTo>
                    <a:pt x="334" y="0"/>
                    <a:pt x="143"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89"/>
            <p:cNvSpPr/>
            <p:nvPr/>
          </p:nvSpPr>
          <p:spPr>
            <a:xfrm>
              <a:off x="4852106" y="4198664"/>
              <a:ext cx="198045" cy="107904"/>
            </a:xfrm>
            <a:custGeom>
              <a:rect b="b" l="l" r="r" t="t"/>
              <a:pathLst>
                <a:path extrusionOk="0" h="3335" w="6121">
                  <a:moveTo>
                    <a:pt x="3049" y="1"/>
                  </a:moveTo>
                  <a:cubicBezTo>
                    <a:pt x="1358" y="1"/>
                    <a:pt x="0" y="1406"/>
                    <a:pt x="24" y="3097"/>
                  </a:cubicBezTo>
                  <a:cubicBezTo>
                    <a:pt x="24" y="3239"/>
                    <a:pt x="143" y="3335"/>
                    <a:pt x="286" y="3335"/>
                  </a:cubicBezTo>
                  <a:lnTo>
                    <a:pt x="1000" y="3335"/>
                  </a:lnTo>
                  <a:cubicBezTo>
                    <a:pt x="1096" y="3335"/>
                    <a:pt x="1191" y="3287"/>
                    <a:pt x="1239" y="3216"/>
                  </a:cubicBezTo>
                  <a:cubicBezTo>
                    <a:pt x="1382" y="2977"/>
                    <a:pt x="1215" y="2716"/>
                    <a:pt x="977" y="2716"/>
                  </a:cubicBezTo>
                  <a:lnTo>
                    <a:pt x="667" y="2716"/>
                  </a:lnTo>
                  <a:cubicBezTo>
                    <a:pt x="739" y="2287"/>
                    <a:pt x="905" y="1882"/>
                    <a:pt x="1143" y="1549"/>
                  </a:cubicBezTo>
                  <a:lnTo>
                    <a:pt x="1358" y="1763"/>
                  </a:lnTo>
                  <a:cubicBezTo>
                    <a:pt x="1429" y="1811"/>
                    <a:pt x="1501" y="1858"/>
                    <a:pt x="1572" y="1858"/>
                  </a:cubicBezTo>
                  <a:cubicBezTo>
                    <a:pt x="1715" y="1858"/>
                    <a:pt x="1834" y="1763"/>
                    <a:pt x="1905" y="1572"/>
                  </a:cubicBezTo>
                  <a:cubicBezTo>
                    <a:pt x="1929" y="1501"/>
                    <a:pt x="1905" y="1406"/>
                    <a:pt x="1834" y="1334"/>
                  </a:cubicBezTo>
                  <a:lnTo>
                    <a:pt x="1596" y="1096"/>
                  </a:lnTo>
                  <a:cubicBezTo>
                    <a:pt x="1929" y="858"/>
                    <a:pt x="2310" y="691"/>
                    <a:pt x="2763" y="620"/>
                  </a:cubicBezTo>
                  <a:lnTo>
                    <a:pt x="2763" y="953"/>
                  </a:lnTo>
                  <a:cubicBezTo>
                    <a:pt x="2763" y="1049"/>
                    <a:pt x="2810" y="1144"/>
                    <a:pt x="2882" y="1191"/>
                  </a:cubicBezTo>
                  <a:cubicBezTo>
                    <a:pt x="2943" y="1228"/>
                    <a:pt x="3005" y="1244"/>
                    <a:pt x="3065" y="1244"/>
                  </a:cubicBezTo>
                  <a:cubicBezTo>
                    <a:pt x="3237" y="1244"/>
                    <a:pt x="3382" y="1107"/>
                    <a:pt x="3382" y="929"/>
                  </a:cubicBezTo>
                  <a:lnTo>
                    <a:pt x="3382" y="620"/>
                  </a:lnTo>
                  <a:cubicBezTo>
                    <a:pt x="3811" y="691"/>
                    <a:pt x="4215" y="858"/>
                    <a:pt x="4549" y="1096"/>
                  </a:cubicBezTo>
                  <a:lnTo>
                    <a:pt x="4311" y="1334"/>
                  </a:lnTo>
                  <a:cubicBezTo>
                    <a:pt x="4239" y="1406"/>
                    <a:pt x="4215" y="1501"/>
                    <a:pt x="4239" y="1572"/>
                  </a:cubicBezTo>
                  <a:cubicBezTo>
                    <a:pt x="4287" y="1763"/>
                    <a:pt x="4430" y="1858"/>
                    <a:pt x="4573" y="1858"/>
                  </a:cubicBezTo>
                  <a:cubicBezTo>
                    <a:pt x="4668" y="1858"/>
                    <a:pt x="4716" y="1811"/>
                    <a:pt x="4787" y="1763"/>
                  </a:cubicBezTo>
                  <a:lnTo>
                    <a:pt x="5001" y="1549"/>
                  </a:lnTo>
                  <a:cubicBezTo>
                    <a:pt x="5239" y="1882"/>
                    <a:pt x="5406" y="2263"/>
                    <a:pt x="5478" y="2716"/>
                  </a:cubicBezTo>
                  <a:lnTo>
                    <a:pt x="5144" y="2716"/>
                  </a:lnTo>
                  <a:cubicBezTo>
                    <a:pt x="5049" y="2716"/>
                    <a:pt x="4954" y="2763"/>
                    <a:pt x="4906" y="2835"/>
                  </a:cubicBezTo>
                  <a:cubicBezTo>
                    <a:pt x="4763" y="3073"/>
                    <a:pt x="4930" y="3335"/>
                    <a:pt x="5168" y="3335"/>
                  </a:cubicBezTo>
                  <a:lnTo>
                    <a:pt x="5859" y="3335"/>
                  </a:lnTo>
                  <a:cubicBezTo>
                    <a:pt x="6002" y="3335"/>
                    <a:pt x="6121" y="3216"/>
                    <a:pt x="6121" y="3097"/>
                  </a:cubicBezTo>
                  <a:cubicBezTo>
                    <a:pt x="6121" y="1406"/>
                    <a:pt x="4763" y="1"/>
                    <a:pt x="304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89"/>
            <p:cNvSpPr/>
            <p:nvPr/>
          </p:nvSpPr>
          <p:spPr>
            <a:xfrm>
              <a:off x="4950723" y="4198664"/>
              <a:ext cx="99427" cy="107904"/>
            </a:xfrm>
            <a:custGeom>
              <a:rect b="b" l="l" r="r" t="t"/>
              <a:pathLst>
                <a:path extrusionOk="0" h="3335" w="3073">
                  <a:moveTo>
                    <a:pt x="1" y="1"/>
                  </a:moveTo>
                  <a:lnTo>
                    <a:pt x="1" y="1263"/>
                  </a:lnTo>
                  <a:cubicBezTo>
                    <a:pt x="191" y="1263"/>
                    <a:pt x="334" y="1096"/>
                    <a:pt x="334" y="929"/>
                  </a:cubicBezTo>
                  <a:lnTo>
                    <a:pt x="334" y="620"/>
                  </a:lnTo>
                  <a:cubicBezTo>
                    <a:pt x="763" y="691"/>
                    <a:pt x="1167" y="858"/>
                    <a:pt x="1501" y="1096"/>
                  </a:cubicBezTo>
                  <a:lnTo>
                    <a:pt x="1263" y="1334"/>
                  </a:lnTo>
                  <a:cubicBezTo>
                    <a:pt x="1191" y="1406"/>
                    <a:pt x="1167" y="1501"/>
                    <a:pt x="1191" y="1572"/>
                  </a:cubicBezTo>
                  <a:cubicBezTo>
                    <a:pt x="1239" y="1763"/>
                    <a:pt x="1382" y="1858"/>
                    <a:pt x="1525" y="1858"/>
                  </a:cubicBezTo>
                  <a:cubicBezTo>
                    <a:pt x="1620" y="1858"/>
                    <a:pt x="1668" y="1811"/>
                    <a:pt x="1739" y="1763"/>
                  </a:cubicBezTo>
                  <a:lnTo>
                    <a:pt x="1953" y="1549"/>
                  </a:lnTo>
                  <a:cubicBezTo>
                    <a:pt x="2191" y="1882"/>
                    <a:pt x="2358" y="2263"/>
                    <a:pt x="2430" y="2716"/>
                  </a:cubicBezTo>
                  <a:lnTo>
                    <a:pt x="2096" y="2716"/>
                  </a:lnTo>
                  <a:cubicBezTo>
                    <a:pt x="2001" y="2716"/>
                    <a:pt x="1906" y="2763"/>
                    <a:pt x="1858" y="2835"/>
                  </a:cubicBezTo>
                  <a:cubicBezTo>
                    <a:pt x="1715" y="3073"/>
                    <a:pt x="1882" y="3335"/>
                    <a:pt x="2120" y="3335"/>
                  </a:cubicBezTo>
                  <a:lnTo>
                    <a:pt x="2811" y="3335"/>
                  </a:lnTo>
                  <a:cubicBezTo>
                    <a:pt x="2954" y="3335"/>
                    <a:pt x="3073" y="3216"/>
                    <a:pt x="3073" y="3097"/>
                  </a:cubicBezTo>
                  <a:cubicBezTo>
                    <a:pt x="3073" y="1406"/>
                    <a:pt x="171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89"/>
            <p:cNvSpPr/>
            <p:nvPr/>
          </p:nvSpPr>
          <p:spPr>
            <a:xfrm>
              <a:off x="4941470" y="4259263"/>
              <a:ext cx="20060" cy="73575"/>
            </a:xfrm>
            <a:custGeom>
              <a:rect b="b" l="l" r="r" t="t"/>
              <a:pathLst>
                <a:path extrusionOk="0" h="2274" w="620">
                  <a:moveTo>
                    <a:pt x="329" y="1"/>
                  </a:moveTo>
                  <a:cubicBezTo>
                    <a:pt x="307" y="1"/>
                    <a:pt x="285" y="3"/>
                    <a:pt x="263" y="9"/>
                  </a:cubicBezTo>
                  <a:cubicBezTo>
                    <a:pt x="120" y="33"/>
                    <a:pt x="1" y="176"/>
                    <a:pt x="1" y="319"/>
                  </a:cubicBezTo>
                  <a:lnTo>
                    <a:pt x="1" y="2009"/>
                  </a:lnTo>
                  <a:cubicBezTo>
                    <a:pt x="1" y="2142"/>
                    <a:pt x="103" y="2274"/>
                    <a:pt x="231" y="2274"/>
                  </a:cubicBezTo>
                  <a:cubicBezTo>
                    <a:pt x="242" y="2274"/>
                    <a:pt x="252" y="2273"/>
                    <a:pt x="263" y="2271"/>
                  </a:cubicBezTo>
                  <a:cubicBezTo>
                    <a:pt x="278" y="2273"/>
                    <a:pt x="294" y="2274"/>
                    <a:pt x="309" y="2274"/>
                  </a:cubicBezTo>
                  <a:cubicBezTo>
                    <a:pt x="497" y="2274"/>
                    <a:pt x="620" y="2138"/>
                    <a:pt x="620" y="1962"/>
                  </a:cubicBezTo>
                  <a:lnTo>
                    <a:pt x="620" y="295"/>
                  </a:lnTo>
                  <a:cubicBezTo>
                    <a:pt x="620" y="148"/>
                    <a:pt x="490" y="1"/>
                    <a:pt x="3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89"/>
            <p:cNvSpPr/>
            <p:nvPr/>
          </p:nvSpPr>
          <p:spPr>
            <a:xfrm>
              <a:off x="4950723" y="4259555"/>
              <a:ext cx="10807" cy="73996"/>
            </a:xfrm>
            <a:custGeom>
              <a:rect b="b" l="l" r="r" t="t"/>
              <a:pathLst>
                <a:path extrusionOk="0" h="2287" w="334">
                  <a:moveTo>
                    <a:pt x="1" y="0"/>
                  </a:moveTo>
                  <a:lnTo>
                    <a:pt x="1" y="2286"/>
                  </a:lnTo>
                  <a:cubicBezTo>
                    <a:pt x="191" y="2286"/>
                    <a:pt x="334" y="2143"/>
                    <a:pt x="334" y="1953"/>
                  </a:cubicBezTo>
                  <a:lnTo>
                    <a:pt x="334" y="286"/>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89"/>
            <p:cNvSpPr/>
            <p:nvPr/>
          </p:nvSpPr>
          <p:spPr>
            <a:xfrm>
              <a:off x="4926845" y="4318860"/>
              <a:ext cx="50118" cy="50118"/>
            </a:xfrm>
            <a:custGeom>
              <a:rect b="b" l="l" r="r" t="t"/>
              <a:pathLst>
                <a:path extrusionOk="0" h="1549" w="1549">
                  <a:moveTo>
                    <a:pt x="762" y="1"/>
                  </a:moveTo>
                  <a:cubicBezTo>
                    <a:pt x="358" y="1"/>
                    <a:pt x="0" y="334"/>
                    <a:pt x="0" y="787"/>
                  </a:cubicBezTo>
                  <a:cubicBezTo>
                    <a:pt x="0" y="1191"/>
                    <a:pt x="334" y="1549"/>
                    <a:pt x="762" y="1549"/>
                  </a:cubicBezTo>
                  <a:cubicBezTo>
                    <a:pt x="1191" y="1549"/>
                    <a:pt x="1548" y="1239"/>
                    <a:pt x="1548" y="787"/>
                  </a:cubicBezTo>
                  <a:cubicBezTo>
                    <a:pt x="1548" y="358"/>
                    <a:pt x="1191" y="1"/>
                    <a:pt x="76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89"/>
            <p:cNvSpPr/>
            <p:nvPr/>
          </p:nvSpPr>
          <p:spPr>
            <a:xfrm>
              <a:off x="4950723" y="4318860"/>
              <a:ext cx="26240" cy="51671"/>
            </a:xfrm>
            <a:custGeom>
              <a:rect b="b" l="l" r="r" t="t"/>
              <a:pathLst>
                <a:path extrusionOk="0" h="1597" w="811">
                  <a:moveTo>
                    <a:pt x="1" y="1"/>
                  </a:moveTo>
                  <a:lnTo>
                    <a:pt x="1" y="1596"/>
                  </a:lnTo>
                  <a:cubicBezTo>
                    <a:pt x="453" y="1596"/>
                    <a:pt x="786" y="1239"/>
                    <a:pt x="786" y="810"/>
                  </a:cubicBezTo>
                  <a:cubicBezTo>
                    <a:pt x="810" y="358"/>
                    <a:pt x="453"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6" name="Google Shape;20996;p89"/>
          <p:cNvGrpSpPr/>
          <p:nvPr/>
        </p:nvGrpSpPr>
        <p:grpSpPr>
          <a:xfrm>
            <a:off x="5520132" y="4157056"/>
            <a:ext cx="352928" cy="348297"/>
            <a:chOff x="5520132" y="4157056"/>
            <a:chExt cx="352928" cy="348297"/>
          </a:xfrm>
        </p:grpSpPr>
        <p:sp>
          <p:nvSpPr>
            <p:cNvPr id="20997" name="Google Shape;20997;p89"/>
            <p:cNvSpPr/>
            <p:nvPr/>
          </p:nvSpPr>
          <p:spPr>
            <a:xfrm>
              <a:off x="5520132" y="4158609"/>
              <a:ext cx="352928" cy="182644"/>
            </a:xfrm>
            <a:custGeom>
              <a:rect b="b" l="l" r="r" t="t"/>
              <a:pathLst>
                <a:path extrusionOk="0" h="5645" w="10908">
                  <a:moveTo>
                    <a:pt x="5430" y="0"/>
                  </a:moveTo>
                  <a:cubicBezTo>
                    <a:pt x="4716" y="0"/>
                    <a:pt x="4049" y="429"/>
                    <a:pt x="3787" y="1072"/>
                  </a:cubicBezTo>
                  <a:cubicBezTo>
                    <a:pt x="3692" y="1024"/>
                    <a:pt x="3596" y="1024"/>
                    <a:pt x="3525" y="1024"/>
                  </a:cubicBezTo>
                  <a:cubicBezTo>
                    <a:pt x="2834" y="1024"/>
                    <a:pt x="2215" y="1453"/>
                    <a:pt x="1906" y="2072"/>
                  </a:cubicBezTo>
                  <a:lnTo>
                    <a:pt x="1858" y="2072"/>
                  </a:lnTo>
                  <a:cubicBezTo>
                    <a:pt x="810" y="2072"/>
                    <a:pt x="0" y="2930"/>
                    <a:pt x="72" y="3977"/>
                  </a:cubicBezTo>
                  <a:cubicBezTo>
                    <a:pt x="120" y="4930"/>
                    <a:pt x="882" y="5644"/>
                    <a:pt x="1858" y="5644"/>
                  </a:cubicBezTo>
                  <a:lnTo>
                    <a:pt x="8907" y="5644"/>
                  </a:lnTo>
                  <a:cubicBezTo>
                    <a:pt x="9788" y="5644"/>
                    <a:pt x="10574" y="5001"/>
                    <a:pt x="10741" y="4168"/>
                  </a:cubicBezTo>
                  <a:cubicBezTo>
                    <a:pt x="10907" y="3263"/>
                    <a:pt x="10336" y="2429"/>
                    <a:pt x="9526" y="2191"/>
                  </a:cubicBezTo>
                  <a:cubicBezTo>
                    <a:pt x="9502" y="1215"/>
                    <a:pt x="8717" y="429"/>
                    <a:pt x="7740" y="429"/>
                  </a:cubicBezTo>
                  <a:cubicBezTo>
                    <a:pt x="7407" y="429"/>
                    <a:pt x="7097" y="500"/>
                    <a:pt x="6811" y="667"/>
                  </a:cubicBezTo>
                  <a:cubicBezTo>
                    <a:pt x="6454" y="238"/>
                    <a:pt x="5954" y="0"/>
                    <a:pt x="5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89"/>
            <p:cNvSpPr/>
            <p:nvPr/>
          </p:nvSpPr>
          <p:spPr>
            <a:xfrm>
              <a:off x="5692711" y="4157056"/>
              <a:ext cx="176497" cy="183453"/>
            </a:xfrm>
            <a:custGeom>
              <a:rect b="b" l="l" r="r" t="t"/>
              <a:pathLst>
                <a:path extrusionOk="0" h="5670" w="5455">
                  <a:moveTo>
                    <a:pt x="1" y="1"/>
                  </a:moveTo>
                  <a:lnTo>
                    <a:pt x="1" y="5669"/>
                  </a:lnTo>
                  <a:lnTo>
                    <a:pt x="3525" y="5669"/>
                  </a:lnTo>
                  <a:cubicBezTo>
                    <a:pt x="3541" y="5669"/>
                    <a:pt x="3557" y="5669"/>
                    <a:pt x="3573" y="5669"/>
                  </a:cubicBezTo>
                  <a:cubicBezTo>
                    <a:pt x="4504" y="5669"/>
                    <a:pt x="5265" y="4987"/>
                    <a:pt x="5359" y="4121"/>
                  </a:cubicBezTo>
                  <a:cubicBezTo>
                    <a:pt x="5454" y="3263"/>
                    <a:pt x="4907" y="2454"/>
                    <a:pt x="4097" y="2215"/>
                  </a:cubicBezTo>
                  <a:cubicBezTo>
                    <a:pt x="4097" y="1239"/>
                    <a:pt x="3287" y="453"/>
                    <a:pt x="2311" y="453"/>
                  </a:cubicBezTo>
                  <a:cubicBezTo>
                    <a:pt x="2001" y="453"/>
                    <a:pt x="1692" y="548"/>
                    <a:pt x="1406" y="691"/>
                  </a:cubicBezTo>
                  <a:cubicBezTo>
                    <a:pt x="1073" y="286"/>
                    <a:pt x="572"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89"/>
            <p:cNvSpPr/>
            <p:nvPr/>
          </p:nvSpPr>
          <p:spPr>
            <a:xfrm>
              <a:off x="5660357" y="4220115"/>
              <a:ext cx="63998" cy="101109"/>
            </a:xfrm>
            <a:custGeom>
              <a:rect b="b" l="l" r="r" t="t"/>
              <a:pathLst>
                <a:path extrusionOk="0" h="3125" w="1978">
                  <a:moveTo>
                    <a:pt x="987" y="0"/>
                  </a:moveTo>
                  <a:cubicBezTo>
                    <a:pt x="869" y="0"/>
                    <a:pt x="761" y="67"/>
                    <a:pt x="691" y="171"/>
                  </a:cubicBezTo>
                  <a:lnTo>
                    <a:pt x="72" y="1433"/>
                  </a:lnTo>
                  <a:cubicBezTo>
                    <a:pt x="1" y="1552"/>
                    <a:pt x="48" y="1719"/>
                    <a:pt x="167" y="1814"/>
                  </a:cubicBezTo>
                  <a:cubicBezTo>
                    <a:pt x="215" y="1838"/>
                    <a:pt x="286" y="1862"/>
                    <a:pt x="358" y="1862"/>
                  </a:cubicBezTo>
                  <a:lnTo>
                    <a:pt x="1120" y="1862"/>
                  </a:lnTo>
                  <a:lnTo>
                    <a:pt x="715" y="2672"/>
                  </a:lnTo>
                  <a:cubicBezTo>
                    <a:pt x="667" y="2815"/>
                    <a:pt x="715" y="3005"/>
                    <a:pt x="882" y="3100"/>
                  </a:cubicBezTo>
                  <a:cubicBezTo>
                    <a:pt x="929" y="3124"/>
                    <a:pt x="953" y="3124"/>
                    <a:pt x="1025" y="3124"/>
                  </a:cubicBezTo>
                  <a:cubicBezTo>
                    <a:pt x="1144" y="3124"/>
                    <a:pt x="1263" y="3029"/>
                    <a:pt x="1287" y="2934"/>
                  </a:cubicBezTo>
                  <a:lnTo>
                    <a:pt x="1906" y="1695"/>
                  </a:lnTo>
                  <a:cubicBezTo>
                    <a:pt x="1977" y="1576"/>
                    <a:pt x="1953" y="1386"/>
                    <a:pt x="1834" y="1314"/>
                  </a:cubicBezTo>
                  <a:cubicBezTo>
                    <a:pt x="1763" y="1267"/>
                    <a:pt x="1715" y="1243"/>
                    <a:pt x="1620" y="1243"/>
                  </a:cubicBezTo>
                  <a:lnTo>
                    <a:pt x="882" y="1243"/>
                  </a:lnTo>
                  <a:lnTo>
                    <a:pt x="1263" y="433"/>
                  </a:lnTo>
                  <a:cubicBezTo>
                    <a:pt x="1310" y="290"/>
                    <a:pt x="1263" y="124"/>
                    <a:pt x="1120" y="28"/>
                  </a:cubicBezTo>
                  <a:cubicBezTo>
                    <a:pt x="1075" y="9"/>
                    <a:pt x="1031" y="0"/>
                    <a:pt x="9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89"/>
            <p:cNvSpPr/>
            <p:nvPr/>
          </p:nvSpPr>
          <p:spPr>
            <a:xfrm>
              <a:off x="5694264" y="4259555"/>
              <a:ext cx="30867" cy="60892"/>
            </a:xfrm>
            <a:custGeom>
              <a:rect b="b" l="l" r="r" t="t"/>
              <a:pathLst>
                <a:path extrusionOk="0" h="1882" w="954">
                  <a:moveTo>
                    <a:pt x="1" y="0"/>
                  </a:moveTo>
                  <a:lnTo>
                    <a:pt x="1" y="619"/>
                  </a:lnTo>
                  <a:lnTo>
                    <a:pt x="120" y="619"/>
                  </a:lnTo>
                  <a:lnTo>
                    <a:pt x="1" y="857"/>
                  </a:lnTo>
                  <a:lnTo>
                    <a:pt x="1" y="1881"/>
                  </a:lnTo>
                  <a:cubicBezTo>
                    <a:pt x="120" y="1881"/>
                    <a:pt x="239" y="1810"/>
                    <a:pt x="262" y="1691"/>
                  </a:cubicBezTo>
                  <a:lnTo>
                    <a:pt x="905" y="453"/>
                  </a:lnTo>
                  <a:cubicBezTo>
                    <a:pt x="953" y="357"/>
                    <a:pt x="929" y="238"/>
                    <a:pt x="905" y="143"/>
                  </a:cubicBezTo>
                  <a:cubicBezTo>
                    <a:pt x="834" y="48"/>
                    <a:pt x="715" y="0"/>
                    <a:pt x="64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89"/>
            <p:cNvSpPr/>
            <p:nvPr/>
          </p:nvSpPr>
          <p:spPr>
            <a:xfrm>
              <a:off x="5693488" y="4218691"/>
              <a:ext cx="12360" cy="33164"/>
            </a:xfrm>
            <a:custGeom>
              <a:rect b="b" l="l" r="r" t="t"/>
              <a:pathLst>
                <a:path extrusionOk="0" h="1025" w="382">
                  <a:moveTo>
                    <a:pt x="1" y="1"/>
                  </a:moveTo>
                  <a:lnTo>
                    <a:pt x="1" y="1025"/>
                  </a:lnTo>
                  <a:lnTo>
                    <a:pt x="263" y="453"/>
                  </a:lnTo>
                  <a:cubicBezTo>
                    <a:pt x="382" y="310"/>
                    <a:pt x="334" y="120"/>
                    <a:pt x="144" y="49"/>
                  </a:cubicBezTo>
                  <a:cubicBezTo>
                    <a:pt x="96" y="1"/>
                    <a:pt x="72"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89"/>
            <p:cNvSpPr/>
            <p:nvPr/>
          </p:nvSpPr>
          <p:spPr>
            <a:xfrm>
              <a:off x="5751273" y="4422880"/>
              <a:ext cx="115604" cy="82473"/>
            </a:xfrm>
            <a:custGeom>
              <a:rect b="b" l="l" r="r" t="t"/>
              <a:pathLst>
                <a:path extrusionOk="0" h="2549" w="3573">
                  <a:moveTo>
                    <a:pt x="1759" y="0"/>
                  </a:moveTo>
                  <a:cubicBezTo>
                    <a:pt x="1745" y="0"/>
                    <a:pt x="1730" y="0"/>
                    <a:pt x="1715" y="1"/>
                  </a:cubicBezTo>
                  <a:cubicBezTo>
                    <a:pt x="787" y="48"/>
                    <a:pt x="1" y="834"/>
                    <a:pt x="1" y="1834"/>
                  </a:cubicBezTo>
                  <a:lnTo>
                    <a:pt x="1" y="2549"/>
                  </a:lnTo>
                  <a:lnTo>
                    <a:pt x="3240" y="2549"/>
                  </a:lnTo>
                  <a:cubicBezTo>
                    <a:pt x="3430" y="2549"/>
                    <a:pt x="3573" y="2382"/>
                    <a:pt x="3573" y="2215"/>
                  </a:cubicBezTo>
                  <a:lnTo>
                    <a:pt x="3573" y="1787"/>
                  </a:lnTo>
                  <a:cubicBezTo>
                    <a:pt x="3573" y="801"/>
                    <a:pt x="2763" y="0"/>
                    <a:pt x="175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89"/>
            <p:cNvSpPr/>
            <p:nvPr/>
          </p:nvSpPr>
          <p:spPr>
            <a:xfrm>
              <a:off x="5809058"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89"/>
            <p:cNvSpPr/>
            <p:nvPr/>
          </p:nvSpPr>
          <p:spPr>
            <a:xfrm>
              <a:off x="5522429" y="4423527"/>
              <a:ext cx="115637" cy="81826"/>
            </a:xfrm>
            <a:custGeom>
              <a:rect b="b" l="l" r="r" t="t"/>
              <a:pathLst>
                <a:path extrusionOk="0" h="2529" w="3574">
                  <a:moveTo>
                    <a:pt x="1748" y="0"/>
                  </a:moveTo>
                  <a:cubicBezTo>
                    <a:pt x="771" y="0"/>
                    <a:pt x="1" y="782"/>
                    <a:pt x="1" y="1767"/>
                  </a:cubicBezTo>
                  <a:lnTo>
                    <a:pt x="1" y="2314"/>
                  </a:lnTo>
                  <a:cubicBezTo>
                    <a:pt x="1" y="2434"/>
                    <a:pt x="72" y="2529"/>
                    <a:pt x="191" y="2529"/>
                  </a:cubicBezTo>
                  <a:lnTo>
                    <a:pt x="3573" y="2529"/>
                  </a:lnTo>
                  <a:lnTo>
                    <a:pt x="3573" y="1386"/>
                  </a:lnTo>
                  <a:cubicBezTo>
                    <a:pt x="3573" y="1052"/>
                    <a:pt x="3406" y="743"/>
                    <a:pt x="3144" y="528"/>
                  </a:cubicBezTo>
                  <a:cubicBezTo>
                    <a:pt x="2671" y="159"/>
                    <a:pt x="2189" y="0"/>
                    <a:pt x="174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89"/>
            <p:cNvSpPr/>
            <p:nvPr/>
          </p:nvSpPr>
          <p:spPr>
            <a:xfrm>
              <a:off x="5636479" y="4422880"/>
              <a:ext cx="114828" cy="82473"/>
            </a:xfrm>
            <a:custGeom>
              <a:rect b="b" l="l" r="r" t="t"/>
              <a:pathLst>
                <a:path extrusionOk="0" h="2549" w="3549">
                  <a:moveTo>
                    <a:pt x="1735" y="0"/>
                  </a:moveTo>
                  <a:cubicBezTo>
                    <a:pt x="1721" y="0"/>
                    <a:pt x="1706" y="0"/>
                    <a:pt x="1691" y="1"/>
                  </a:cubicBezTo>
                  <a:cubicBezTo>
                    <a:pt x="762" y="48"/>
                    <a:pt x="0" y="834"/>
                    <a:pt x="0" y="1834"/>
                  </a:cubicBezTo>
                  <a:lnTo>
                    <a:pt x="0" y="2549"/>
                  </a:lnTo>
                  <a:lnTo>
                    <a:pt x="3549" y="2549"/>
                  </a:lnTo>
                  <a:lnTo>
                    <a:pt x="3549" y="1787"/>
                  </a:lnTo>
                  <a:cubicBezTo>
                    <a:pt x="3549" y="801"/>
                    <a:pt x="2739"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89"/>
            <p:cNvSpPr/>
            <p:nvPr/>
          </p:nvSpPr>
          <p:spPr>
            <a:xfrm>
              <a:off x="5578694" y="4422880"/>
              <a:ext cx="57818" cy="80952"/>
            </a:xfrm>
            <a:custGeom>
              <a:rect b="b" l="l" r="r" t="t"/>
              <a:pathLst>
                <a:path extrusionOk="0" h="2502" w="1787">
                  <a:moveTo>
                    <a:pt x="0" y="1"/>
                  </a:moveTo>
                  <a:lnTo>
                    <a:pt x="0" y="2501"/>
                  </a:lnTo>
                  <a:lnTo>
                    <a:pt x="1786" y="2501"/>
                  </a:lnTo>
                  <a:lnTo>
                    <a:pt x="1786" y="1763"/>
                  </a:lnTo>
                  <a:cubicBezTo>
                    <a:pt x="1786" y="810"/>
                    <a:pt x="1001"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89"/>
            <p:cNvSpPr/>
            <p:nvPr/>
          </p:nvSpPr>
          <p:spPr>
            <a:xfrm>
              <a:off x="5694264" y="4422880"/>
              <a:ext cx="57818" cy="80952"/>
            </a:xfrm>
            <a:custGeom>
              <a:rect b="b" l="l" r="r" t="t"/>
              <a:pathLst>
                <a:path extrusionOk="0" h="2502" w="1787">
                  <a:moveTo>
                    <a:pt x="1" y="1"/>
                  </a:moveTo>
                  <a:lnTo>
                    <a:pt x="1" y="2501"/>
                  </a:lnTo>
                  <a:lnTo>
                    <a:pt x="1787" y="2501"/>
                  </a:lnTo>
                  <a:lnTo>
                    <a:pt x="1787" y="1763"/>
                  </a:lnTo>
                  <a:cubicBezTo>
                    <a:pt x="1763"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89"/>
            <p:cNvSpPr/>
            <p:nvPr/>
          </p:nvSpPr>
          <p:spPr>
            <a:xfrm>
              <a:off x="5771301"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787" y="2334"/>
                    <a:pt x="2311"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89"/>
            <p:cNvSpPr/>
            <p:nvPr/>
          </p:nvSpPr>
          <p:spPr>
            <a:xfrm>
              <a:off x="5809058" y="4362797"/>
              <a:ext cx="37791" cy="73996"/>
            </a:xfrm>
            <a:custGeom>
              <a:rect b="b" l="l" r="r" t="t"/>
              <a:pathLst>
                <a:path extrusionOk="0" h="2287" w="1168">
                  <a:moveTo>
                    <a:pt x="1" y="0"/>
                  </a:moveTo>
                  <a:lnTo>
                    <a:pt x="1" y="2286"/>
                  </a:lnTo>
                  <a:cubicBezTo>
                    <a:pt x="620"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89"/>
            <p:cNvSpPr/>
            <p:nvPr/>
          </p:nvSpPr>
          <p:spPr>
            <a:xfrm>
              <a:off x="5655730"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835" y="2334"/>
                    <a:pt x="2335"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89"/>
            <p:cNvSpPr/>
            <p:nvPr/>
          </p:nvSpPr>
          <p:spPr>
            <a:xfrm>
              <a:off x="5693488" y="4362797"/>
              <a:ext cx="37791" cy="73996"/>
            </a:xfrm>
            <a:custGeom>
              <a:rect b="b" l="l" r="r" t="t"/>
              <a:pathLst>
                <a:path extrusionOk="0" h="2287" w="1168">
                  <a:moveTo>
                    <a:pt x="1" y="0"/>
                  </a:moveTo>
                  <a:lnTo>
                    <a:pt x="1" y="2286"/>
                  </a:lnTo>
                  <a:cubicBezTo>
                    <a:pt x="668"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89"/>
            <p:cNvSpPr/>
            <p:nvPr/>
          </p:nvSpPr>
          <p:spPr>
            <a:xfrm>
              <a:off x="5541712" y="4361244"/>
              <a:ext cx="74772" cy="75549"/>
            </a:xfrm>
            <a:custGeom>
              <a:rect b="b" l="l" r="r" t="t"/>
              <a:pathLst>
                <a:path extrusionOk="0" h="2335" w="2311">
                  <a:moveTo>
                    <a:pt x="1143" y="1"/>
                  </a:moveTo>
                  <a:cubicBezTo>
                    <a:pt x="500" y="1"/>
                    <a:pt x="0" y="548"/>
                    <a:pt x="0" y="1167"/>
                  </a:cubicBezTo>
                  <a:cubicBezTo>
                    <a:pt x="0" y="1834"/>
                    <a:pt x="524" y="2334"/>
                    <a:pt x="1143" y="2334"/>
                  </a:cubicBezTo>
                  <a:cubicBezTo>
                    <a:pt x="1786" y="2334"/>
                    <a:pt x="2310" y="1834"/>
                    <a:pt x="2310" y="1167"/>
                  </a:cubicBezTo>
                  <a:cubicBezTo>
                    <a:pt x="2310" y="524"/>
                    <a:pt x="1810" y="1"/>
                    <a:pt x="11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89"/>
            <p:cNvSpPr/>
            <p:nvPr/>
          </p:nvSpPr>
          <p:spPr>
            <a:xfrm>
              <a:off x="5578694"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4" name="Google Shape;21014;p89"/>
          <p:cNvGrpSpPr/>
          <p:nvPr/>
        </p:nvGrpSpPr>
        <p:grpSpPr>
          <a:xfrm>
            <a:off x="6269820" y="4157056"/>
            <a:ext cx="345225" cy="348297"/>
            <a:chOff x="6269820" y="4157056"/>
            <a:chExt cx="345225" cy="348297"/>
          </a:xfrm>
        </p:grpSpPr>
        <p:sp>
          <p:nvSpPr>
            <p:cNvPr id="21015" name="Google Shape;21015;p89"/>
            <p:cNvSpPr/>
            <p:nvPr/>
          </p:nvSpPr>
          <p:spPr>
            <a:xfrm>
              <a:off x="6295251" y="4157056"/>
              <a:ext cx="292069" cy="115604"/>
            </a:xfrm>
            <a:custGeom>
              <a:rect b="b" l="l" r="r" t="t"/>
              <a:pathLst>
                <a:path extrusionOk="0" h="3573" w="9027">
                  <a:moveTo>
                    <a:pt x="1168" y="1"/>
                  </a:moveTo>
                  <a:cubicBezTo>
                    <a:pt x="525" y="1"/>
                    <a:pt x="1" y="548"/>
                    <a:pt x="1" y="1168"/>
                  </a:cubicBezTo>
                  <a:lnTo>
                    <a:pt x="1" y="2430"/>
                  </a:lnTo>
                  <a:cubicBezTo>
                    <a:pt x="1" y="3073"/>
                    <a:pt x="549" y="3573"/>
                    <a:pt x="1168" y="3573"/>
                  </a:cubicBezTo>
                  <a:lnTo>
                    <a:pt x="7860" y="3573"/>
                  </a:lnTo>
                  <a:cubicBezTo>
                    <a:pt x="8526" y="3573"/>
                    <a:pt x="9027" y="3073"/>
                    <a:pt x="9027" y="2430"/>
                  </a:cubicBezTo>
                  <a:lnTo>
                    <a:pt x="9027" y="1168"/>
                  </a:lnTo>
                  <a:cubicBezTo>
                    <a:pt x="9027" y="525"/>
                    <a:pt x="8503" y="1"/>
                    <a:pt x="786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89"/>
            <p:cNvSpPr/>
            <p:nvPr/>
          </p:nvSpPr>
          <p:spPr>
            <a:xfrm>
              <a:off x="6441656" y="4158609"/>
              <a:ext cx="145662" cy="114051"/>
            </a:xfrm>
            <a:custGeom>
              <a:rect b="b" l="l" r="r" t="t"/>
              <a:pathLst>
                <a:path extrusionOk="0" h="3525" w="4502">
                  <a:moveTo>
                    <a:pt x="1" y="0"/>
                  </a:moveTo>
                  <a:lnTo>
                    <a:pt x="1" y="3525"/>
                  </a:lnTo>
                  <a:lnTo>
                    <a:pt x="3335" y="3525"/>
                  </a:lnTo>
                  <a:cubicBezTo>
                    <a:pt x="3978" y="3525"/>
                    <a:pt x="4502" y="3025"/>
                    <a:pt x="4502" y="2382"/>
                  </a:cubicBezTo>
                  <a:lnTo>
                    <a:pt x="4502" y="1120"/>
                  </a:lnTo>
                  <a:cubicBezTo>
                    <a:pt x="4502" y="500"/>
                    <a:pt x="4001" y="0"/>
                    <a:pt x="333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89"/>
            <p:cNvSpPr/>
            <p:nvPr/>
          </p:nvSpPr>
          <p:spPr>
            <a:xfrm>
              <a:off x="6336083" y="4205620"/>
              <a:ext cx="211925" cy="20060"/>
            </a:xfrm>
            <a:custGeom>
              <a:rect b="b" l="l" r="r" t="t"/>
              <a:pathLst>
                <a:path extrusionOk="0" h="620" w="6550">
                  <a:moveTo>
                    <a:pt x="311" y="0"/>
                  </a:moveTo>
                  <a:cubicBezTo>
                    <a:pt x="144" y="0"/>
                    <a:pt x="1" y="167"/>
                    <a:pt x="25" y="357"/>
                  </a:cubicBezTo>
                  <a:cubicBezTo>
                    <a:pt x="49" y="500"/>
                    <a:pt x="215" y="619"/>
                    <a:pt x="358" y="619"/>
                  </a:cubicBezTo>
                  <a:lnTo>
                    <a:pt x="6193" y="619"/>
                  </a:lnTo>
                  <a:cubicBezTo>
                    <a:pt x="6407" y="619"/>
                    <a:pt x="6550" y="476"/>
                    <a:pt x="6479" y="262"/>
                  </a:cubicBezTo>
                  <a:cubicBezTo>
                    <a:pt x="6455" y="119"/>
                    <a:pt x="6312" y="0"/>
                    <a:pt x="6169"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89"/>
            <p:cNvSpPr/>
            <p:nvPr/>
          </p:nvSpPr>
          <p:spPr>
            <a:xfrm>
              <a:off x="6441656" y="4205620"/>
              <a:ext cx="105607" cy="20060"/>
            </a:xfrm>
            <a:custGeom>
              <a:rect b="b" l="l" r="r" t="t"/>
              <a:pathLst>
                <a:path extrusionOk="0" h="620" w="3264">
                  <a:moveTo>
                    <a:pt x="1" y="0"/>
                  </a:moveTo>
                  <a:lnTo>
                    <a:pt x="1" y="619"/>
                  </a:lnTo>
                  <a:lnTo>
                    <a:pt x="2930" y="619"/>
                  </a:lnTo>
                  <a:cubicBezTo>
                    <a:pt x="3096" y="619"/>
                    <a:pt x="3263" y="476"/>
                    <a:pt x="3216" y="262"/>
                  </a:cubicBezTo>
                  <a:cubicBezTo>
                    <a:pt x="3216" y="119"/>
                    <a:pt x="3096" y="0"/>
                    <a:pt x="293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89"/>
            <p:cNvSpPr/>
            <p:nvPr/>
          </p:nvSpPr>
          <p:spPr>
            <a:xfrm>
              <a:off x="6523319" y="4294853"/>
              <a:ext cx="29314" cy="47174"/>
            </a:xfrm>
            <a:custGeom>
              <a:rect b="b" l="l" r="r" t="t"/>
              <a:pathLst>
                <a:path extrusionOk="0" h="1458" w="906">
                  <a:moveTo>
                    <a:pt x="337" y="1"/>
                  </a:moveTo>
                  <a:cubicBezTo>
                    <a:pt x="320" y="1"/>
                    <a:pt x="304" y="2"/>
                    <a:pt x="287" y="4"/>
                  </a:cubicBezTo>
                  <a:cubicBezTo>
                    <a:pt x="96" y="76"/>
                    <a:pt x="1" y="219"/>
                    <a:pt x="49" y="386"/>
                  </a:cubicBezTo>
                  <a:lnTo>
                    <a:pt x="263" y="1219"/>
                  </a:lnTo>
                  <a:cubicBezTo>
                    <a:pt x="287" y="1386"/>
                    <a:pt x="406" y="1457"/>
                    <a:pt x="549" y="1457"/>
                  </a:cubicBezTo>
                  <a:lnTo>
                    <a:pt x="644" y="1457"/>
                  </a:lnTo>
                  <a:cubicBezTo>
                    <a:pt x="811" y="1410"/>
                    <a:pt x="906" y="1267"/>
                    <a:pt x="882" y="1076"/>
                  </a:cubicBezTo>
                  <a:lnTo>
                    <a:pt x="668" y="243"/>
                  </a:lnTo>
                  <a:cubicBezTo>
                    <a:pt x="604" y="93"/>
                    <a:pt x="482" y="1"/>
                    <a:pt x="337"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89"/>
            <p:cNvSpPr/>
            <p:nvPr/>
          </p:nvSpPr>
          <p:spPr>
            <a:xfrm>
              <a:off x="6332232" y="4294853"/>
              <a:ext cx="28569" cy="47174"/>
            </a:xfrm>
            <a:custGeom>
              <a:rect b="b" l="l" r="r" t="t"/>
              <a:pathLst>
                <a:path extrusionOk="0" h="1458" w="883">
                  <a:moveTo>
                    <a:pt x="568" y="1"/>
                  </a:moveTo>
                  <a:cubicBezTo>
                    <a:pt x="416" y="1"/>
                    <a:pt x="260" y="93"/>
                    <a:pt x="239" y="243"/>
                  </a:cubicBezTo>
                  <a:lnTo>
                    <a:pt x="25" y="1076"/>
                  </a:lnTo>
                  <a:cubicBezTo>
                    <a:pt x="1" y="1267"/>
                    <a:pt x="96" y="1433"/>
                    <a:pt x="263" y="1457"/>
                  </a:cubicBezTo>
                  <a:lnTo>
                    <a:pt x="358" y="1457"/>
                  </a:lnTo>
                  <a:cubicBezTo>
                    <a:pt x="477" y="1457"/>
                    <a:pt x="620" y="1386"/>
                    <a:pt x="644" y="1219"/>
                  </a:cubicBezTo>
                  <a:lnTo>
                    <a:pt x="858" y="386"/>
                  </a:lnTo>
                  <a:cubicBezTo>
                    <a:pt x="882" y="219"/>
                    <a:pt x="811" y="28"/>
                    <a:pt x="620" y="4"/>
                  </a:cubicBezTo>
                  <a:cubicBezTo>
                    <a:pt x="603" y="2"/>
                    <a:pt x="586" y="1"/>
                    <a:pt x="56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89"/>
            <p:cNvSpPr/>
            <p:nvPr/>
          </p:nvSpPr>
          <p:spPr>
            <a:xfrm>
              <a:off x="6431626" y="4294206"/>
              <a:ext cx="20837" cy="47821"/>
            </a:xfrm>
            <a:custGeom>
              <a:rect b="b" l="l" r="r" t="t"/>
              <a:pathLst>
                <a:path extrusionOk="0" h="1478" w="644">
                  <a:moveTo>
                    <a:pt x="311" y="1"/>
                  </a:moveTo>
                  <a:cubicBezTo>
                    <a:pt x="144" y="1"/>
                    <a:pt x="1" y="144"/>
                    <a:pt x="1" y="334"/>
                  </a:cubicBezTo>
                  <a:lnTo>
                    <a:pt x="1" y="1168"/>
                  </a:lnTo>
                  <a:cubicBezTo>
                    <a:pt x="1" y="1334"/>
                    <a:pt x="144" y="1477"/>
                    <a:pt x="311" y="1477"/>
                  </a:cubicBezTo>
                  <a:cubicBezTo>
                    <a:pt x="501" y="1477"/>
                    <a:pt x="644" y="1334"/>
                    <a:pt x="644" y="1168"/>
                  </a:cubicBezTo>
                  <a:lnTo>
                    <a:pt x="644" y="334"/>
                  </a:lnTo>
                  <a:cubicBezTo>
                    <a:pt x="644" y="144"/>
                    <a:pt x="501" y="1"/>
                    <a:pt x="31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89"/>
            <p:cNvSpPr/>
            <p:nvPr/>
          </p:nvSpPr>
          <p:spPr>
            <a:xfrm>
              <a:off x="6441656" y="4294206"/>
              <a:ext cx="10807" cy="47109"/>
            </a:xfrm>
            <a:custGeom>
              <a:rect b="b" l="l" r="r" t="t"/>
              <a:pathLst>
                <a:path extrusionOk="0" h="1456" w="334">
                  <a:moveTo>
                    <a:pt x="1" y="1"/>
                  </a:moveTo>
                  <a:lnTo>
                    <a:pt x="1" y="1453"/>
                  </a:lnTo>
                  <a:cubicBezTo>
                    <a:pt x="15" y="1455"/>
                    <a:pt x="28" y="1456"/>
                    <a:pt x="42" y="1456"/>
                  </a:cubicBezTo>
                  <a:cubicBezTo>
                    <a:pt x="211" y="1456"/>
                    <a:pt x="334" y="1322"/>
                    <a:pt x="334" y="1168"/>
                  </a:cubicBezTo>
                  <a:lnTo>
                    <a:pt x="334" y="334"/>
                  </a:lnTo>
                  <a:cubicBezTo>
                    <a:pt x="334" y="144"/>
                    <a:pt x="191"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89"/>
            <p:cNvSpPr/>
            <p:nvPr/>
          </p:nvSpPr>
          <p:spPr>
            <a:xfrm>
              <a:off x="6499441" y="4422880"/>
              <a:ext cx="115604" cy="82473"/>
            </a:xfrm>
            <a:custGeom>
              <a:rect b="b" l="l" r="r" t="t"/>
              <a:pathLst>
                <a:path extrusionOk="0" h="2549" w="3573">
                  <a:moveTo>
                    <a:pt x="1782" y="0"/>
                  </a:moveTo>
                  <a:cubicBezTo>
                    <a:pt x="1768" y="0"/>
                    <a:pt x="1753" y="0"/>
                    <a:pt x="1739" y="1"/>
                  </a:cubicBezTo>
                  <a:cubicBezTo>
                    <a:pt x="763" y="48"/>
                    <a:pt x="1" y="834"/>
                    <a:pt x="1" y="1834"/>
                  </a:cubicBezTo>
                  <a:lnTo>
                    <a:pt x="1" y="2549"/>
                  </a:lnTo>
                  <a:lnTo>
                    <a:pt x="3263" y="2549"/>
                  </a:lnTo>
                  <a:cubicBezTo>
                    <a:pt x="3430" y="2549"/>
                    <a:pt x="3573" y="2382"/>
                    <a:pt x="3573" y="2215"/>
                  </a:cubicBezTo>
                  <a:lnTo>
                    <a:pt x="3573" y="1787"/>
                  </a:lnTo>
                  <a:cubicBezTo>
                    <a:pt x="3573" y="801"/>
                    <a:pt x="2763" y="0"/>
                    <a:pt x="178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89"/>
            <p:cNvSpPr/>
            <p:nvPr/>
          </p:nvSpPr>
          <p:spPr>
            <a:xfrm>
              <a:off x="6556450"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89"/>
            <p:cNvSpPr/>
            <p:nvPr/>
          </p:nvSpPr>
          <p:spPr>
            <a:xfrm>
              <a:off x="6269820" y="4423527"/>
              <a:ext cx="115637" cy="81826"/>
            </a:xfrm>
            <a:custGeom>
              <a:rect b="b" l="l" r="r" t="t"/>
              <a:pathLst>
                <a:path extrusionOk="0" h="2529" w="3574">
                  <a:moveTo>
                    <a:pt x="1770" y="0"/>
                  </a:moveTo>
                  <a:cubicBezTo>
                    <a:pt x="793" y="0"/>
                    <a:pt x="1" y="782"/>
                    <a:pt x="1" y="1767"/>
                  </a:cubicBezTo>
                  <a:lnTo>
                    <a:pt x="1" y="2314"/>
                  </a:lnTo>
                  <a:cubicBezTo>
                    <a:pt x="1" y="2434"/>
                    <a:pt x="72" y="2529"/>
                    <a:pt x="191" y="2529"/>
                  </a:cubicBezTo>
                  <a:lnTo>
                    <a:pt x="3573" y="2529"/>
                  </a:lnTo>
                  <a:lnTo>
                    <a:pt x="3573" y="1386"/>
                  </a:lnTo>
                  <a:cubicBezTo>
                    <a:pt x="3573" y="1052"/>
                    <a:pt x="3406" y="743"/>
                    <a:pt x="3144" y="528"/>
                  </a:cubicBezTo>
                  <a:cubicBezTo>
                    <a:pt x="2686" y="159"/>
                    <a:pt x="2209" y="0"/>
                    <a:pt x="177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89"/>
            <p:cNvSpPr/>
            <p:nvPr/>
          </p:nvSpPr>
          <p:spPr>
            <a:xfrm>
              <a:off x="6383870" y="4422880"/>
              <a:ext cx="114828" cy="82473"/>
            </a:xfrm>
            <a:custGeom>
              <a:rect b="b" l="l" r="r" t="t"/>
              <a:pathLst>
                <a:path extrusionOk="0" h="2549" w="3549">
                  <a:moveTo>
                    <a:pt x="1758" y="0"/>
                  </a:moveTo>
                  <a:cubicBezTo>
                    <a:pt x="1744" y="0"/>
                    <a:pt x="1729" y="0"/>
                    <a:pt x="1715" y="1"/>
                  </a:cubicBezTo>
                  <a:cubicBezTo>
                    <a:pt x="786" y="48"/>
                    <a:pt x="0" y="834"/>
                    <a:pt x="0" y="1834"/>
                  </a:cubicBezTo>
                  <a:lnTo>
                    <a:pt x="0" y="2549"/>
                  </a:lnTo>
                  <a:lnTo>
                    <a:pt x="3549" y="2549"/>
                  </a:lnTo>
                  <a:lnTo>
                    <a:pt x="3549" y="1787"/>
                  </a:lnTo>
                  <a:cubicBezTo>
                    <a:pt x="3549" y="801"/>
                    <a:pt x="2739" y="0"/>
                    <a:pt x="175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89"/>
            <p:cNvSpPr/>
            <p:nvPr/>
          </p:nvSpPr>
          <p:spPr>
            <a:xfrm>
              <a:off x="6327638" y="4422880"/>
              <a:ext cx="57818" cy="80952"/>
            </a:xfrm>
            <a:custGeom>
              <a:rect b="b" l="l" r="r" t="t"/>
              <a:pathLst>
                <a:path extrusionOk="0" h="2502" w="1787">
                  <a:moveTo>
                    <a:pt x="0" y="1"/>
                  </a:moveTo>
                  <a:lnTo>
                    <a:pt x="0" y="2501"/>
                  </a:lnTo>
                  <a:lnTo>
                    <a:pt x="1786" y="2501"/>
                  </a:lnTo>
                  <a:lnTo>
                    <a:pt x="1786" y="1763"/>
                  </a:lnTo>
                  <a:cubicBezTo>
                    <a:pt x="1738" y="810"/>
                    <a:pt x="97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89"/>
            <p:cNvSpPr/>
            <p:nvPr/>
          </p:nvSpPr>
          <p:spPr>
            <a:xfrm>
              <a:off x="6441656" y="4422880"/>
              <a:ext cx="57818" cy="80952"/>
            </a:xfrm>
            <a:custGeom>
              <a:rect b="b" l="l" r="r" t="t"/>
              <a:pathLst>
                <a:path extrusionOk="0" h="2502" w="1787">
                  <a:moveTo>
                    <a:pt x="1" y="1"/>
                  </a:moveTo>
                  <a:lnTo>
                    <a:pt x="1" y="2501"/>
                  </a:lnTo>
                  <a:lnTo>
                    <a:pt x="1787" y="2501"/>
                  </a:lnTo>
                  <a:lnTo>
                    <a:pt x="1787" y="1763"/>
                  </a:ln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89"/>
            <p:cNvSpPr/>
            <p:nvPr/>
          </p:nvSpPr>
          <p:spPr>
            <a:xfrm>
              <a:off x="6518724" y="4361244"/>
              <a:ext cx="75517" cy="75549"/>
            </a:xfrm>
            <a:custGeom>
              <a:rect b="b" l="l" r="r" t="t"/>
              <a:pathLst>
                <a:path extrusionOk="0" h="2335" w="2334">
                  <a:moveTo>
                    <a:pt x="1167" y="1"/>
                  </a:moveTo>
                  <a:cubicBezTo>
                    <a:pt x="524" y="1"/>
                    <a:pt x="0" y="548"/>
                    <a:pt x="0" y="1167"/>
                  </a:cubicBezTo>
                  <a:cubicBezTo>
                    <a:pt x="0" y="1834"/>
                    <a:pt x="548" y="2334"/>
                    <a:pt x="1167" y="2334"/>
                  </a:cubicBezTo>
                  <a:cubicBezTo>
                    <a:pt x="1834" y="2334"/>
                    <a:pt x="2334" y="1834"/>
                    <a:pt x="2334" y="1167"/>
                  </a:cubicBezTo>
                  <a:cubicBezTo>
                    <a:pt x="2334" y="524"/>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89"/>
            <p:cNvSpPr/>
            <p:nvPr/>
          </p:nvSpPr>
          <p:spPr>
            <a:xfrm>
              <a:off x="6556450" y="4362797"/>
              <a:ext cx="37791" cy="73996"/>
            </a:xfrm>
            <a:custGeom>
              <a:rect b="b" l="l" r="r" t="t"/>
              <a:pathLst>
                <a:path extrusionOk="0" h="2287" w="1168">
                  <a:moveTo>
                    <a:pt x="1" y="0"/>
                  </a:moveTo>
                  <a:lnTo>
                    <a:pt x="1" y="2286"/>
                  </a:lnTo>
                  <a:cubicBezTo>
                    <a:pt x="668" y="2286"/>
                    <a:pt x="1168" y="1786"/>
                    <a:pt x="1168" y="1143"/>
                  </a:cubicBezTo>
                  <a:cubicBezTo>
                    <a:pt x="1168" y="524"/>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89"/>
            <p:cNvSpPr/>
            <p:nvPr/>
          </p:nvSpPr>
          <p:spPr>
            <a:xfrm>
              <a:off x="6404674" y="4361244"/>
              <a:ext cx="74772" cy="75549"/>
            </a:xfrm>
            <a:custGeom>
              <a:rect b="b" l="l" r="r" t="t"/>
              <a:pathLst>
                <a:path extrusionOk="0" h="2335" w="2311">
                  <a:moveTo>
                    <a:pt x="1144" y="1"/>
                  </a:moveTo>
                  <a:cubicBezTo>
                    <a:pt x="501" y="1"/>
                    <a:pt x="0" y="548"/>
                    <a:pt x="0" y="1167"/>
                  </a:cubicBezTo>
                  <a:cubicBezTo>
                    <a:pt x="0" y="1834"/>
                    <a:pt x="524" y="2334"/>
                    <a:pt x="1144" y="2334"/>
                  </a:cubicBezTo>
                  <a:cubicBezTo>
                    <a:pt x="1787" y="2334"/>
                    <a:pt x="2310" y="1834"/>
                    <a:pt x="2310" y="1167"/>
                  </a:cubicBezTo>
                  <a:cubicBezTo>
                    <a:pt x="2310" y="524"/>
                    <a:pt x="1810" y="1"/>
                    <a:pt x="1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89"/>
            <p:cNvSpPr/>
            <p:nvPr/>
          </p:nvSpPr>
          <p:spPr>
            <a:xfrm>
              <a:off x="6441656" y="4362797"/>
              <a:ext cx="37791" cy="73996"/>
            </a:xfrm>
            <a:custGeom>
              <a:rect b="b" l="l" r="r" t="t"/>
              <a:pathLst>
                <a:path extrusionOk="0" h="2287" w="1168">
                  <a:moveTo>
                    <a:pt x="1" y="0"/>
                  </a:moveTo>
                  <a:lnTo>
                    <a:pt x="1" y="2286"/>
                  </a:lnTo>
                  <a:cubicBezTo>
                    <a:pt x="644" y="2286"/>
                    <a:pt x="1167" y="1786"/>
                    <a:pt x="1167" y="1143"/>
                  </a:cubicBezTo>
                  <a:cubicBezTo>
                    <a:pt x="1167" y="524"/>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89"/>
            <p:cNvSpPr/>
            <p:nvPr/>
          </p:nvSpPr>
          <p:spPr>
            <a:xfrm>
              <a:off x="6289880" y="4361244"/>
              <a:ext cx="74772" cy="75549"/>
            </a:xfrm>
            <a:custGeom>
              <a:rect b="b" l="l" r="r" t="t"/>
              <a:pathLst>
                <a:path extrusionOk="0" h="2335" w="2311">
                  <a:moveTo>
                    <a:pt x="1167" y="1"/>
                  </a:moveTo>
                  <a:cubicBezTo>
                    <a:pt x="500" y="1"/>
                    <a:pt x="0" y="548"/>
                    <a:pt x="0" y="1167"/>
                  </a:cubicBezTo>
                  <a:cubicBezTo>
                    <a:pt x="0" y="1834"/>
                    <a:pt x="524" y="2334"/>
                    <a:pt x="1167" y="2334"/>
                  </a:cubicBezTo>
                  <a:cubicBezTo>
                    <a:pt x="1786" y="2334"/>
                    <a:pt x="2286" y="1834"/>
                    <a:pt x="2310" y="1167"/>
                  </a:cubicBezTo>
                  <a:cubicBezTo>
                    <a:pt x="2310" y="524"/>
                    <a:pt x="1786"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89"/>
            <p:cNvSpPr/>
            <p:nvPr/>
          </p:nvSpPr>
          <p:spPr>
            <a:xfrm>
              <a:off x="6326085"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5" name="Google Shape;21035;p89"/>
          <p:cNvGrpSpPr/>
          <p:nvPr/>
        </p:nvGrpSpPr>
        <p:grpSpPr>
          <a:xfrm>
            <a:off x="7018765" y="4158609"/>
            <a:ext cx="346778" cy="345223"/>
            <a:chOff x="7018765" y="4158609"/>
            <a:chExt cx="346778" cy="345223"/>
          </a:xfrm>
        </p:grpSpPr>
        <p:sp>
          <p:nvSpPr>
            <p:cNvPr id="21036" name="Google Shape;21036;p89"/>
            <p:cNvSpPr/>
            <p:nvPr/>
          </p:nvSpPr>
          <p:spPr>
            <a:xfrm>
              <a:off x="7236058" y="4218691"/>
              <a:ext cx="129485" cy="80952"/>
            </a:xfrm>
            <a:custGeom>
              <a:rect b="b" l="l" r="r" t="t"/>
              <a:pathLst>
                <a:path extrusionOk="0" h="2502" w="4002">
                  <a:moveTo>
                    <a:pt x="1951" y="0"/>
                  </a:moveTo>
                  <a:cubicBezTo>
                    <a:pt x="1936" y="0"/>
                    <a:pt x="1921" y="1"/>
                    <a:pt x="1905" y="1"/>
                  </a:cubicBezTo>
                  <a:cubicBezTo>
                    <a:pt x="834" y="25"/>
                    <a:pt x="0" y="930"/>
                    <a:pt x="0" y="2001"/>
                  </a:cubicBezTo>
                  <a:lnTo>
                    <a:pt x="0" y="2168"/>
                  </a:lnTo>
                  <a:cubicBezTo>
                    <a:pt x="0" y="2358"/>
                    <a:pt x="167" y="2501"/>
                    <a:pt x="334" y="2501"/>
                  </a:cubicBezTo>
                  <a:lnTo>
                    <a:pt x="3668" y="2501"/>
                  </a:lnTo>
                  <a:cubicBezTo>
                    <a:pt x="3858" y="2501"/>
                    <a:pt x="4001" y="2382"/>
                    <a:pt x="3977" y="2216"/>
                  </a:cubicBezTo>
                  <a:lnTo>
                    <a:pt x="3977" y="2001"/>
                  </a:lnTo>
                  <a:cubicBezTo>
                    <a:pt x="3977" y="873"/>
                    <a:pt x="3073" y="0"/>
                    <a:pt x="1951"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89"/>
            <p:cNvSpPr/>
            <p:nvPr/>
          </p:nvSpPr>
          <p:spPr>
            <a:xfrm>
              <a:off x="7300768" y="4217947"/>
              <a:ext cx="64775" cy="81696"/>
            </a:xfrm>
            <a:custGeom>
              <a:rect b="b" l="l" r="r" t="t"/>
              <a:pathLst>
                <a:path extrusionOk="0" h="2525" w="2002">
                  <a:moveTo>
                    <a:pt x="1" y="0"/>
                  </a:moveTo>
                  <a:lnTo>
                    <a:pt x="1" y="2501"/>
                  </a:lnTo>
                  <a:lnTo>
                    <a:pt x="1668" y="2501"/>
                  </a:lnTo>
                  <a:lnTo>
                    <a:pt x="1668" y="2524"/>
                  </a:lnTo>
                  <a:cubicBezTo>
                    <a:pt x="1858" y="2524"/>
                    <a:pt x="2001" y="2381"/>
                    <a:pt x="2001" y="2191"/>
                  </a:cubicBezTo>
                  <a:lnTo>
                    <a:pt x="2001" y="2000"/>
                  </a:lnTo>
                  <a:cubicBezTo>
                    <a:pt x="2001" y="905"/>
                    <a:pt x="1120"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89"/>
            <p:cNvSpPr/>
            <p:nvPr/>
          </p:nvSpPr>
          <p:spPr>
            <a:xfrm>
              <a:off x="7018765" y="4218691"/>
              <a:ext cx="129485" cy="80952"/>
            </a:xfrm>
            <a:custGeom>
              <a:rect b="b" l="l" r="r" t="t"/>
              <a:pathLst>
                <a:path extrusionOk="0" h="2502" w="4002">
                  <a:moveTo>
                    <a:pt x="1950" y="0"/>
                  </a:moveTo>
                  <a:cubicBezTo>
                    <a:pt x="1935" y="0"/>
                    <a:pt x="1921" y="1"/>
                    <a:pt x="1906" y="1"/>
                  </a:cubicBezTo>
                  <a:cubicBezTo>
                    <a:pt x="834" y="25"/>
                    <a:pt x="1" y="930"/>
                    <a:pt x="1" y="2001"/>
                  </a:cubicBezTo>
                  <a:lnTo>
                    <a:pt x="1" y="2168"/>
                  </a:lnTo>
                  <a:cubicBezTo>
                    <a:pt x="1" y="2358"/>
                    <a:pt x="144" y="2501"/>
                    <a:pt x="334" y="2501"/>
                  </a:cubicBezTo>
                  <a:lnTo>
                    <a:pt x="3668" y="2501"/>
                  </a:lnTo>
                  <a:cubicBezTo>
                    <a:pt x="3835" y="2501"/>
                    <a:pt x="4001" y="2382"/>
                    <a:pt x="3954" y="2216"/>
                  </a:cubicBezTo>
                  <a:lnTo>
                    <a:pt x="3954" y="2001"/>
                  </a:lnTo>
                  <a:cubicBezTo>
                    <a:pt x="3954" y="873"/>
                    <a:pt x="3049"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89"/>
            <p:cNvSpPr/>
            <p:nvPr/>
          </p:nvSpPr>
          <p:spPr>
            <a:xfrm>
              <a:off x="7083506" y="4217947"/>
              <a:ext cx="64742" cy="81696"/>
            </a:xfrm>
            <a:custGeom>
              <a:rect b="b" l="l" r="r" t="t"/>
              <a:pathLst>
                <a:path extrusionOk="0" h="2525" w="2001">
                  <a:moveTo>
                    <a:pt x="0" y="0"/>
                  </a:moveTo>
                  <a:lnTo>
                    <a:pt x="0" y="2501"/>
                  </a:lnTo>
                  <a:lnTo>
                    <a:pt x="1667" y="2501"/>
                  </a:lnTo>
                  <a:lnTo>
                    <a:pt x="1667" y="2524"/>
                  </a:lnTo>
                  <a:cubicBezTo>
                    <a:pt x="1834" y="2524"/>
                    <a:pt x="2000" y="2381"/>
                    <a:pt x="2000" y="2191"/>
                  </a:cubicBezTo>
                  <a:lnTo>
                    <a:pt x="2000" y="2000"/>
                  </a:lnTo>
                  <a:cubicBezTo>
                    <a:pt x="2000" y="905"/>
                    <a:pt x="1095"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89"/>
            <p:cNvSpPr/>
            <p:nvPr/>
          </p:nvSpPr>
          <p:spPr>
            <a:xfrm>
              <a:off x="7127412" y="4422880"/>
              <a:ext cx="129485" cy="80952"/>
            </a:xfrm>
            <a:custGeom>
              <a:rect b="b" l="l" r="r" t="t"/>
              <a:pathLst>
                <a:path extrusionOk="0" h="2502" w="4002">
                  <a:moveTo>
                    <a:pt x="1950" y="0"/>
                  </a:moveTo>
                  <a:cubicBezTo>
                    <a:pt x="1935" y="0"/>
                    <a:pt x="1920" y="0"/>
                    <a:pt x="1906" y="1"/>
                  </a:cubicBezTo>
                  <a:cubicBezTo>
                    <a:pt x="834" y="24"/>
                    <a:pt x="0" y="929"/>
                    <a:pt x="0" y="2001"/>
                  </a:cubicBezTo>
                  <a:lnTo>
                    <a:pt x="0" y="2192"/>
                  </a:lnTo>
                  <a:cubicBezTo>
                    <a:pt x="0" y="2358"/>
                    <a:pt x="167" y="2501"/>
                    <a:pt x="334" y="2501"/>
                  </a:cubicBezTo>
                  <a:lnTo>
                    <a:pt x="3668" y="2501"/>
                  </a:lnTo>
                  <a:cubicBezTo>
                    <a:pt x="3858" y="2501"/>
                    <a:pt x="4001" y="2382"/>
                    <a:pt x="3954" y="2215"/>
                  </a:cubicBezTo>
                  <a:lnTo>
                    <a:pt x="3954" y="2001"/>
                  </a:lnTo>
                  <a:cubicBezTo>
                    <a:pt x="3954" y="896"/>
                    <a:pt x="3072" y="0"/>
                    <a:pt x="1950"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89"/>
            <p:cNvSpPr/>
            <p:nvPr/>
          </p:nvSpPr>
          <p:spPr>
            <a:xfrm>
              <a:off x="7192121" y="4422103"/>
              <a:ext cx="64775" cy="81729"/>
            </a:xfrm>
            <a:custGeom>
              <a:rect b="b" l="l" r="r" t="t"/>
              <a:pathLst>
                <a:path extrusionOk="0" h="2526" w="2002">
                  <a:moveTo>
                    <a:pt x="1" y="1"/>
                  </a:moveTo>
                  <a:lnTo>
                    <a:pt x="1" y="2501"/>
                  </a:lnTo>
                  <a:lnTo>
                    <a:pt x="1668" y="2501"/>
                  </a:lnTo>
                  <a:lnTo>
                    <a:pt x="1668" y="2525"/>
                  </a:lnTo>
                  <a:cubicBezTo>
                    <a:pt x="1858" y="2525"/>
                    <a:pt x="2001" y="2382"/>
                    <a:pt x="2001" y="2216"/>
                  </a:cubicBezTo>
                  <a:lnTo>
                    <a:pt x="2001" y="2001"/>
                  </a:lnTo>
                  <a:cubicBezTo>
                    <a:pt x="2001" y="906"/>
                    <a:pt x="1096"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89"/>
            <p:cNvSpPr/>
            <p:nvPr/>
          </p:nvSpPr>
          <p:spPr>
            <a:xfrm>
              <a:off x="7142812" y="4161780"/>
              <a:ext cx="97906" cy="74675"/>
            </a:xfrm>
            <a:custGeom>
              <a:rect b="b" l="l" r="r" t="t"/>
              <a:pathLst>
                <a:path extrusionOk="0" h="2308" w="3026">
                  <a:moveTo>
                    <a:pt x="1845" y="0"/>
                  </a:moveTo>
                  <a:cubicBezTo>
                    <a:pt x="1772" y="0"/>
                    <a:pt x="1700" y="24"/>
                    <a:pt x="1644" y="69"/>
                  </a:cubicBezTo>
                  <a:cubicBezTo>
                    <a:pt x="1501" y="188"/>
                    <a:pt x="1501" y="402"/>
                    <a:pt x="1620" y="545"/>
                  </a:cubicBezTo>
                  <a:lnTo>
                    <a:pt x="1906" y="855"/>
                  </a:lnTo>
                  <a:lnTo>
                    <a:pt x="358" y="855"/>
                  </a:lnTo>
                  <a:cubicBezTo>
                    <a:pt x="215" y="855"/>
                    <a:pt x="72" y="950"/>
                    <a:pt x="48" y="1117"/>
                  </a:cubicBezTo>
                  <a:cubicBezTo>
                    <a:pt x="1" y="1284"/>
                    <a:pt x="167" y="1474"/>
                    <a:pt x="334" y="1474"/>
                  </a:cubicBezTo>
                  <a:lnTo>
                    <a:pt x="1882" y="1474"/>
                  </a:lnTo>
                  <a:lnTo>
                    <a:pt x="1596" y="1760"/>
                  </a:lnTo>
                  <a:cubicBezTo>
                    <a:pt x="1477" y="1879"/>
                    <a:pt x="1477" y="2093"/>
                    <a:pt x="1596" y="2212"/>
                  </a:cubicBezTo>
                  <a:cubicBezTo>
                    <a:pt x="1644" y="2260"/>
                    <a:pt x="1739" y="2308"/>
                    <a:pt x="1787" y="2308"/>
                  </a:cubicBezTo>
                  <a:cubicBezTo>
                    <a:pt x="1882" y="2308"/>
                    <a:pt x="1954" y="2260"/>
                    <a:pt x="2001" y="2212"/>
                  </a:cubicBezTo>
                  <a:lnTo>
                    <a:pt x="2835" y="1379"/>
                  </a:lnTo>
                  <a:cubicBezTo>
                    <a:pt x="3025" y="1236"/>
                    <a:pt x="3025" y="1045"/>
                    <a:pt x="2906" y="926"/>
                  </a:cubicBezTo>
                  <a:lnTo>
                    <a:pt x="2073" y="93"/>
                  </a:lnTo>
                  <a:cubicBezTo>
                    <a:pt x="2010" y="30"/>
                    <a:pt x="1927" y="0"/>
                    <a:pt x="184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89"/>
            <p:cNvSpPr/>
            <p:nvPr/>
          </p:nvSpPr>
          <p:spPr>
            <a:xfrm>
              <a:off x="7192121" y="4161780"/>
              <a:ext cx="47044" cy="72378"/>
            </a:xfrm>
            <a:custGeom>
              <a:rect b="b" l="l" r="r" t="t"/>
              <a:pathLst>
                <a:path extrusionOk="0" h="2237" w="1454">
                  <a:moveTo>
                    <a:pt x="321" y="0"/>
                  </a:moveTo>
                  <a:cubicBezTo>
                    <a:pt x="248" y="0"/>
                    <a:pt x="176" y="24"/>
                    <a:pt x="120" y="69"/>
                  </a:cubicBezTo>
                  <a:cubicBezTo>
                    <a:pt x="25" y="117"/>
                    <a:pt x="1" y="212"/>
                    <a:pt x="1" y="307"/>
                  </a:cubicBezTo>
                  <a:cubicBezTo>
                    <a:pt x="1" y="402"/>
                    <a:pt x="25" y="450"/>
                    <a:pt x="96" y="522"/>
                  </a:cubicBezTo>
                  <a:lnTo>
                    <a:pt x="382" y="807"/>
                  </a:lnTo>
                  <a:lnTo>
                    <a:pt x="1" y="807"/>
                  </a:lnTo>
                  <a:lnTo>
                    <a:pt x="1" y="1450"/>
                  </a:lnTo>
                  <a:lnTo>
                    <a:pt x="382" y="1450"/>
                  </a:lnTo>
                  <a:lnTo>
                    <a:pt x="96" y="1736"/>
                  </a:lnTo>
                  <a:cubicBezTo>
                    <a:pt x="25" y="1808"/>
                    <a:pt x="1" y="1879"/>
                    <a:pt x="1" y="1950"/>
                  </a:cubicBezTo>
                  <a:cubicBezTo>
                    <a:pt x="1" y="2046"/>
                    <a:pt x="25" y="2093"/>
                    <a:pt x="96" y="2141"/>
                  </a:cubicBezTo>
                  <a:cubicBezTo>
                    <a:pt x="144" y="2212"/>
                    <a:pt x="239" y="2236"/>
                    <a:pt x="310" y="2236"/>
                  </a:cubicBezTo>
                  <a:cubicBezTo>
                    <a:pt x="358" y="2236"/>
                    <a:pt x="453" y="2212"/>
                    <a:pt x="501" y="2141"/>
                  </a:cubicBezTo>
                  <a:lnTo>
                    <a:pt x="1334" y="1307"/>
                  </a:lnTo>
                  <a:cubicBezTo>
                    <a:pt x="1454" y="1212"/>
                    <a:pt x="1454" y="998"/>
                    <a:pt x="1334" y="879"/>
                  </a:cubicBezTo>
                  <a:lnTo>
                    <a:pt x="549" y="93"/>
                  </a:lnTo>
                  <a:cubicBezTo>
                    <a:pt x="486" y="30"/>
                    <a:pt x="403" y="0"/>
                    <a:pt x="32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89"/>
            <p:cNvSpPr/>
            <p:nvPr/>
          </p:nvSpPr>
          <p:spPr>
            <a:xfrm>
              <a:off x="7052672" y="4325040"/>
              <a:ext cx="76325" cy="73219"/>
            </a:xfrm>
            <a:custGeom>
              <a:rect b="b" l="l" r="r" t="t"/>
              <a:pathLst>
                <a:path extrusionOk="0" h="2263" w="2359">
                  <a:moveTo>
                    <a:pt x="215" y="0"/>
                  </a:moveTo>
                  <a:cubicBezTo>
                    <a:pt x="96" y="0"/>
                    <a:pt x="0" y="96"/>
                    <a:pt x="0" y="215"/>
                  </a:cubicBezTo>
                  <a:lnTo>
                    <a:pt x="0" y="1572"/>
                  </a:lnTo>
                  <a:cubicBezTo>
                    <a:pt x="0" y="1643"/>
                    <a:pt x="24" y="1691"/>
                    <a:pt x="96" y="1715"/>
                  </a:cubicBezTo>
                  <a:cubicBezTo>
                    <a:pt x="178" y="1782"/>
                    <a:pt x="261" y="1812"/>
                    <a:pt x="335" y="1812"/>
                  </a:cubicBezTo>
                  <a:cubicBezTo>
                    <a:pt x="497" y="1812"/>
                    <a:pt x="620" y="1672"/>
                    <a:pt x="620" y="1477"/>
                  </a:cubicBezTo>
                  <a:lnTo>
                    <a:pt x="620" y="1072"/>
                  </a:lnTo>
                  <a:lnTo>
                    <a:pt x="1715" y="2167"/>
                  </a:lnTo>
                  <a:cubicBezTo>
                    <a:pt x="1787" y="2239"/>
                    <a:pt x="1882" y="2263"/>
                    <a:pt x="1929" y="2263"/>
                  </a:cubicBezTo>
                  <a:cubicBezTo>
                    <a:pt x="2025" y="2263"/>
                    <a:pt x="2072" y="2239"/>
                    <a:pt x="2144" y="2167"/>
                  </a:cubicBezTo>
                  <a:cubicBezTo>
                    <a:pt x="2358" y="2048"/>
                    <a:pt x="2358" y="1834"/>
                    <a:pt x="2239" y="1715"/>
                  </a:cubicBezTo>
                  <a:lnTo>
                    <a:pt x="1120" y="619"/>
                  </a:lnTo>
                  <a:lnTo>
                    <a:pt x="1596" y="619"/>
                  </a:lnTo>
                  <a:cubicBezTo>
                    <a:pt x="1667" y="619"/>
                    <a:pt x="1715" y="596"/>
                    <a:pt x="1763" y="524"/>
                  </a:cubicBezTo>
                  <a:cubicBezTo>
                    <a:pt x="1953" y="262"/>
                    <a:pt x="1787" y="0"/>
                    <a:pt x="15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89"/>
            <p:cNvSpPr/>
            <p:nvPr/>
          </p:nvSpPr>
          <p:spPr>
            <a:xfrm>
              <a:off x="7256862" y="4326010"/>
              <a:ext cx="73996" cy="74578"/>
            </a:xfrm>
            <a:custGeom>
              <a:rect b="b" l="l" r="r" t="t"/>
              <a:pathLst>
                <a:path extrusionOk="0" h="2305" w="2287">
                  <a:moveTo>
                    <a:pt x="1941" y="0"/>
                  </a:moveTo>
                  <a:cubicBezTo>
                    <a:pt x="1858" y="0"/>
                    <a:pt x="1774" y="30"/>
                    <a:pt x="1715" y="89"/>
                  </a:cubicBezTo>
                  <a:lnTo>
                    <a:pt x="619" y="1185"/>
                  </a:lnTo>
                  <a:lnTo>
                    <a:pt x="619" y="708"/>
                  </a:lnTo>
                  <a:cubicBezTo>
                    <a:pt x="619" y="637"/>
                    <a:pt x="596" y="589"/>
                    <a:pt x="524" y="566"/>
                  </a:cubicBezTo>
                  <a:cubicBezTo>
                    <a:pt x="442" y="498"/>
                    <a:pt x="359" y="468"/>
                    <a:pt x="285" y="468"/>
                  </a:cubicBezTo>
                  <a:cubicBezTo>
                    <a:pt x="123" y="468"/>
                    <a:pt x="0" y="608"/>
                    <a:pt x="0" y="804"/>
                  </a:cubicBezTo>
                  <a:lnTo>
                    <a:pt x="0" y="2114"/>
                  </a:lnTo>
                  <a:cubicBezTo>
                    <a:pt x="0" y="2233"/>
                    <a:pt x="96" y="2304"/>
                    <a:pt x="215" y="2304"/>
                  </a:cubicBezTo>
                  <a:lnTo>
                    <a:pt x="1572" y="2304"/>
                  </a:lnTo>
                  <a:cubicBezTo>
                    <a:pt x="1643" y="2304"/>
                    <a:pt x="1691" y="2280"/>
                    <a:pt x="1715" y="2233"/>
                  </a:cubicBezTo>
                  <a:cubicBezTo>
                    <a:pt x="1929" y="1947"/>
                    <a:pt x="1763" y="1685"/>
                    <a:pt x="1477" y="1685"/>
                  </a:cubicBezTo>
                  <a:lnTo>
                    <a:pt x="1072" y="1685"/>
                  </a:lnTo>
                  <a:lnTo>
                    <a:pt x="2167" y="589"/>
                  </a:lnTo>
                  <a:cubicBezTo>
                    <a:pt x="2286" y="375"/>
                    <a:pt x="2286" y="208"/>
                    <a:pt x="2167" y="89"/>
                  </a:cubicBezTo>
                  <a:cubicBezTo>
                    <a:pt x="2108" y="30"/>
                    <a:pt x="2025" y="0"/>
                    <a:pt x="194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89"/>
            <p:cNvSpPr/>
            <p:nvPr/>
          </p:nvSpPr>
          <p:spPr>
            <a:xfrm>
              <a:off x="7152066" y="4362797"/>
              <a:ext cx="80952" cy="80920"/>
            </a:xfrm>
            <a:custGeom>
              <a:rect b="b" l="l" r="r" t="t"/>
              <a:pathLst>
                <a:path extrusionOk="0" h="2501" w="2502">
                  <a:moveTo>
                    <a:pt x="1239" y="0"/>
                  </a:moveTo>
                  <a:cubicBezTo>
                    <a:pt x="548" y="0"/>
                    <a:pt x="1" y="548"/>
                    <a:pt x="1" y="1239"/>
                  </a:cubicBezTo>
                  <a:cubicBezTo>
                    <a:pt x="1" y="1929"/>
                    <a:pt x="548"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89"/>
            <p:cNvSpPr/>
            <p:nvPr/>
          </p:nvSpPr>
          <p:spPr>
            <a:xfrm>
              <a:off x="7192121" y="4362797"/>
              <a:ext cx="40897" cy="80920"/>
            </a:xfrm>
            <a:custGeom>
              <a:rect b="b" l="l" r="r" t="t"/>
              <a:pathLst>
                <a:path extrusionOk="0" h="2501" w="1264">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89"/>
            <p:cNvSpPr/>
            <p:nvPr/>
          </p:nvSpPr>
          <p:spPr>
            <a:xfrm>
              <a:off x="7042643" y="4158609"/>
              <a:ext cx="80952" cy="80920"/>
            </a:xfrm>
            <a:custGeom>
              <a:rect b="b" l="l" r="r" t="t"/>
              <a:pathLst>
                <a:path extrusionOk="0" h="2501" w="2502">
                  <a:moveTo>
                    <a:pt x="1263" y="0"/>
                  </a:moveTo>
                  <a:cubicBezTo>
                    <a:pt x="572" y="0"/>
                    <a:pt x="1" y="548"/>
                    <a:pt x="1" y="1239"/>
                  </a:cubicBezTo>
                  <a:cubicBezTo>
                    <a:pt x="1" y="1929"/>
                    <a:pt x="572" y="2501"/>
                    <a:pt x="1263" y="2501"/>
                  </a:cubicBezTo>
                  <a:cubicBezTo>
                    <a:pt x="1954" y="2501"/>
                    <a:pt x="2501" y="1929"/>
                    <a:pt x="2501" y="1239"/>
                  </a:cubicBezTo>
                  <a:cubicBezTo>
                    <a:pt x="2501" y="548"/>
                    <a:pt x="1954" y="0"/>
                    <a:pt x="126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89"/>
            <p:cNvSpPr/>
            <p:nvPr/>
          </p:nvSpPr>
          <p:spPr>
            <a:xfrm>
              <a:off x="7083506" y="4158609"/>
              <a:ext cx="40088" cy="80920"/>
            </a:xfrm>
            <a:custGeom>
              <a:rect b="b" l="l" r="r" t="t"/>
              <a:pathLst>
                <a:path extrusionOk="0" h="2501" w="1239">
                  <a:moveTo>
                    <a:pt x="0" y="0"/>
                  </a:moveTo>
                  <a:lnTo>
                    <a:pt x="0" y="2501"/>
                  </a:lnTo>
                  <a:cubicBezTo>
                    <a:pt x="691" y="2501"/>
                    <a:pt x="1238" y="1929"/>
                    <a:pt x="1238" y="1239"/>
                  </a:cubicBezTo>
                  <a:cubicBezTo>
                    <a:pt x="1238"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89"/>
            <p:cNvSpPr/>
            <p:nvPr/>
          </p:nvSpPr>
          <p:spPr>
            <a:xfrm>
              <a:off x="7260713" y="4158609"/>
              <a:ext cx="80920" cy="80920"/>
            </a:xfrm>
            <a:custGeom>
              <a:rect b="b" l="l" r="r" t="t"/>
              <a:pathLst>
                <a:path extrusionOk="0" h="2501" w="2501">
                  <a:moveTo>
                    <a:pt x="1239" y="0"/>
                  </a:moveTo>
                  <a:cubicBezTo>
                    <a:pt x="572"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89"/>
            <p:cNvSpPr/>
            <p:nvPr/>
          </p:nvSpPr>
          <p:spPr>
            <a:xfrm>
              <a:off x="7300768" y="4158609"/>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2" name="Google Shape;21052;p89"/>
          <p:cNvGrpSpPr/>
          <p:nvPr/>
        </p:nvGrpSpPr>
        <p:grpSpPr>
          <a:xfrm>
            <a:off x="7768486" y="4158609"/>
            <a:ext cx="346746" cy="346744"/>
            <a:chOff x="7768486" y="4158609"/>
            <a:chExt cx="346746" cy="346744"/>
          </a:xfrm>
        </p:grpSpPr>
        <p:sp>
          <p:nvSpPr>
            <p:cNvPr id="21053" name="Google Shape;21053;p89"/>
            <p:cNvSpPr/>
            <p:nvPr/>
          </p:nvSpPr>
          <p:spPr>
            <a:xfrm>
              <a:off x="7820868" y="4279485"/>
              <a:ext cx="240430" cy="103439"/>
            </a:xfrm>
            <a:custGeom>
              <a:rect b="b" l="l" r="r" t="t"/>
              <a:pathLst>
                <a:path extrusionOk="0" h="3197" w="7431">
                  <a:moveTo>
                    <a:pt x="3721" y="1"/>
                  </a:moveTo>
                  <a:cubicBezTo>
                    <a:pt x="3549" y="1"/>
                    <a:pt x="3406" y="135"/>
                    <a:pt x="3406" y="289"/>
                  </a:cubicBezTo>
                  <a:lnTo>
                    <a:pt x="3406" y="1289"/>
                  </a:lnTo>
                  <a:lnTo>
                    <a:pt x="334" y="1289"/>
                  </a:lnTo>
                  <a:cubicBezTo>
                    <a:pt x="167" y="1289"/>
                    <a:pt x="0" y="1432"/>
                    <a:pt x="0" y="1623"/>
                  </a:cubicBezTo>
                  <a:lnTo>
                    <a:pt x="0" y="2861"/>
                  </a:lnTo>
                  <a:cubicBezTo>
                    <a:pt x="0" y="3004"/>
                    <a:pt x="120" y="3171"/>
                    <a:pt x="286" y="3194"/>
                  </a:cubicBezTo>
                  <a:cubicBezTo>
                    <a:pt x="298" y="3196"/>
                    <a:pt x="311" y="3197"/>
                    <a:pt x="323" y="3197"/>
                  </a:cubicBezTo>
                  <a:cubicBezTo>
                    <a:pt x="480" y="3197"/>
                    <a:pt x="643" y="3061"/>
                    <a:pt x="643" y="2885"/>
                  </a:cubicBezTo>
                  <a:lnTo>
                    <a:pt x="643" y="1932"/>
                  </a:lnTo>
                  <a:lnTo>
                    <a:pt x="6740" y="1932"/>
                  </a:lnTo>
                  <a:lnTo>
                    <a:pt x="6740" y="2861"/>
                  </a:lnTo>
                  <a:cubicBezTo>
                    <a:pt x="6740" y="3004"/>
                    <a:pt x="6859" y="3171"/>
                    <a:pt x="7002" y="3194"/>
                  </a:cubicBezTo>
                  <a:cubicBezTo>
                    <a:pt x="7016" y="3196"/>
                    <a:pt x="7030" y="3197"/>
                    <a:pt x="7043" y="3197"/>
                  </a:cubicBezTo>
                  <a:cubicBezTo>
                    <a:pt x="7216" y="3197"/>
                    <a:pt x="7359" y="3061"/>
                    <a:pt x="7359" y="2885"/>
                  </a:cubicBezTo>
                  <a:lnTo>
                    <a:pt x="7359" y="1646"/>
                  </a:lnTo>
                  <a:cubicBezTo>
                    <a:pt x="7431" y="1456"/>
                    <a:pt x="7264" y="1313"/>
                    <a:pt x="7097" y="1313"/>
                  </a:cubicBezTo>
                  <a:lnTo>
                    <a:pt x="4025" y="1313"/>
                  </a:lnTo>
                  <a:lnTo>
                    <a:pt x="4025" y="337"/>
                  </a:lnTo>
                  <a:cubicBezTo>
                    <a:pt x="4025" y="194"/>
                    <a:pt x="3906" y="27"/>
                    <a:pt x="3763" y="3"/>
                  </a:cubicBezTo>
                  <a:cubicBezTo>
                    <a:pt x="3749" y="1"/>
                    <a:pt x="3735" y="1"/>
                    <a:pt x="372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89"/>
            <p:cNvSpPr/>
            <p:nvPr/>
          </p:nvSpPr>
          <p:spPr>
            <a:xfrm>
              <a:off x="7940289" y="4279582"/>
              <a:ext cx="121008" cy="103342"/>
            </a:xfrm>
            <a:custGeom>
              <a:rect b="b" l="l" r="r" t="t"/>
              <a:pathLst>
                <a:path extrusionOk="0" h="3194" w="3740">
                  <a:moveTo>
                    <a:pt x="1" y="0"/>
                  </a:moveTo>
                  <a:lnTo>
                    <a:pt x="1" y="1929"/>
                  </a:lnTo>
                  <a:lnTo>
                    <a:pt x="3097" y="1929"/>
                  </a:lnTo>
                  <a:lnTo>
                    <a:pt x="3097" y="2858"/>
                  </a:lnTo>
                  <a:cubicBezTo>
                    <a:pt x="3097" y="3001"/>
                    <a:pt x="3216" y="3168"/>
                    <a:pt x="3382" y="3191"/>
                  </a:cubicBezTo>
                  <a:cubicBezTo>
                    <a:pt x="3395" y="3193"/>
                    <a:pt x="3407" y="3194"/>
                    <a:pt x="3419" y="3194"/>
                  </a:cubicBezTo>
                  <a:cubicBezTo>
                    <a:pt x="3576" y="3194"/>
                    <a:pt x="3740" y="3058"/>
                    <a:pt x="3740" y="2882"/>
                  </a:cubicBezTo>
                  <a:lnTo>
                    <a:pt x="3740" y="1643"/>
                  </a:lnTo>
                  <a:cubicBezTo>
                    <a:pt x="3740" y="1453"/>
                    <a:pt x="3573" y="1310"/>
                    <a:pt x="3406" y="1310"/>
                  </a:cubicBezTo>
                  <a:lnTo>
                    <a:pt x="334" y="1310"/>
                  </a:lnTo>
                  <a:lnTo>
                    <a:pt x="334" y="334"/>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89"/>
            <p:cNvSpPr/>
            <p:nvPr/>
          </p:nvSpPr>
          <p:spPr>
            <a:xfrm>
              <a:off x="7985747" y="4423656"/>
              <a:ext cx="129485" cy="81696"/>
            </a:xfrm>
            <a:custGeom>
              <a:rect b="b" l="l" r="r" t="t"/>
              <a:pathLst>
                <a:path extrusionOk="0" h="2525" w="4002">
                  <a:moveTo>
                    <a:pt x="1949" y="0"/>
                  </a:moveTo>
                  <a:cubicBezTo>
                    <a:pt x="1935" y="0"/>
                    <a:pt x="1920" y="0"/>
                    <a:pt x="1906" y="0"/>
                  </a:cubicBezTo>
                  <a:cubicBezTo>
                    <a:pt x="834" y="48"/>
                    <a:pt x="1" y="929"/>
                    <a:pt x="1" y="2001"/>
                  </a:cubicBezTo>
                  <a:lnTo>
                    <a:pt x="1" y="2191"/>
                  </a:lnTo>
                  <a:cubicBezTo>
                    <a:pt x="1" y="2358"/>
                    <a:pt x="144" y="2525"/>
                    <a:pt x="334" y="2525"/>
                  </a:cubicBezTo>
                  <a:lnTo>
                    <a:pt x="3668" y="2525"/>
                  </a:lnTo>
                  <a:cubicBezTo>
                    <a:pt x="3835" y="2525"/>
                    <a:pt x="4002" y="2358"/>
                    <a:pt x="3954" y="2215"/>
                  </a:cubicBezTo>
                  <a:lnTo>
                    <a:pt x="3954" y="2001"/>
                  </a:lnTo>
                  <a:cubicBezTo>
                    <a:pt x="3954" y="896"/>
                    <a:pt x="3049" y="0"/>
                    <a:pt x="1949"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89"/>
            <p:cNvSpPr/>
            <p:nvPr/>
          </p:nvSpPr>
          <p:spPr>
            <a:xfrm>
              <a:off x="8050489" y="4422880"/>
              <a:ext cx="64742" cy="82473"/>
            </a:xfrm>
            <a:custGeom>
              <a:rect b="b" l="l" r="r" t="t"/>
              <a:pathLst>
                <a:path extrusionOk="0" h="2549" w="2001">
                  <a:moveTo>
                    <a:pt x="0" y="1"/>
                  </a:moveTo>
                  <a:lnTo>
                    <a:pt x="0" y="2501"/>
                  </a:lnTo>
                  <a:lnTo>
                    <a:pt x="1667" y="2501"/>
                  </a:lnTo>
                  <a:lnTo>
                    <a:pt x="1667" y="2549"/>
                  </a:lnTo>
                  <a:cubicBezTo>
                    <a:pt x="1834" y="2549"/>
                    <a:pt x="2001" y="2382"/>
                    <a:pt x="2001" y="2215"/>
                  </a:cubicBezTo>
                  <a:lnTo>
                    <a:pt x="2001" y="2001"/>
                  </a:lnTo>
                  <a:cubicBezTo>
                    <a:pt x="2001" y="906"/>
                    <a:pt x="10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89"/>
            <p:cNvSpPr/>
            <p:nvPr/>
          </p:nvSpPr>
          <p:spPr>
            <a:xfrm>
              <a:off x="7768486" y="4423656"/>
              <a:ext cx="128708" cy="81696"/>
            </a:xfrm>
            <a:custGeom>
              <a:rect b="b" l="l" r="r" t="t"/>
              <a:pathLst>
                <a:path extrusionOk="0" h="2525" w="3978">
                  <a:moveTo>
                    <a:pt x="1926" y="0"/>
                  </a:moveTo>
                  <a:cubicBezTo>
                    <a:pt x="1911" y="0"/>
                    <a:pt x="1896" y="0"/>
                    <a:pt x="1881" y="0"/>
                  </a:cubicBezTo>
                  <a:cubicBezTo>
                    <a:pt x="810" y="48"/>
                    <a:pt x="0" y="929"/>
                    <a:pt x="0" y="2001"/>
                  </a:cubicBezTo>
                  <a:lnTo>
                    <a:pt x="0" y="2191"/>
                  </a:lnTo>
                  <a:cubicBezTo>
                    <a:pt x="0" y="2358"/>
                    <a:pt x="143" y="2525"/>
                    <a:pt x="310" y="2525"/>
                  </a:cubicBezTo>
                  <a:lnTo>
                    <a:pt x="3644" y="2525"/>
                  </a:lnTo>
                  <a:cubicBezTo>
                    <a:pt x="3834" y="2525"/>
                    <a:pt x="3977" y="2358"/>
                    <a:pt x="3953" y="2215"/>
                  </a:cubicBezTo>
                  <a:lnTo>
                    <a:pt x="3953" y="2001"/>
                  </a:lnTo>
                  <a:cubicBezTo>
                    <a:pt x="3953" y="896"/>
                    <a:pt x="3048" y="0"/>
                    <a:pt x="192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89"/>
            <p:cNvSpPr/>
            <p:nvPr/>
          </p:nvSpPr>
          <p:spPr>
            <a:xfrm>
              <a:off x="7832418" y="4422880"/>
              <a:ext cx="64775" cy="82473"/>
            </a:xfrm>
            <a:custGeom>
              <a:rect b="b" l="l" r="r" t="t"/>
              <a:pathLst>
                <a:path extrusionOk="0" h="2549" w="2002">
                  <a:moveTo>
                    <a:pt x="1" y="1"/>
                  </a:moveTo>
                  <a:lnTo>
                    <a:pt x="1" y="2501"/>
                  </a:lnTo>
                  <a:lnTo>
                    <a:pt x="1668" y="2501"/>
                  </a:lnTo>
                  <a:lnTo>
                    <a:pt x="1668" y="2549"/>
                  </a:lnTo>
                  <a:cubicBezTo>
                    <a:pt x="1858" y="2549"/>
                    <a:pt x="2001" y="2382"/>
                    <a:pt x="2001" y="2215"/>
                  </a:cubicBezTo>
                  <a:lnTo>
                    <a:pt x="2001" y="2001"/>
                  </a:lnTo>
                  <a:cubicBezTo>
                    <a:pt x="2001" y="906"/>
                    <a:pt x="1120"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89"/>
            <p:cNvSpPr/>
            <p:nvPr/>
          </p:nvSpPr>
          <p:spPr>
            <a:xfrm>
              <a:off x="7877100" y="4218691"/>
              <a:ext cx="128708" cy="80952"/>
            </a:xfrm>
            <a:custGeom>
              <a:rect b="b" l="l" r="r" t="t"/>
              <a:pathLst>
                <a:path extrusionOk="0" h="2502" w="3978">
                  <a:moveTo>
                    <a:pt x="1950" y="0"/>
                  </a:moveTo>
                  <a:cubicBezTo>
                    <a:pt x="1936" y="0"/>
                    <a:pt x="1921" y="1"/>
                    <a:pt x="1906" y="1"/>
                  </a:cubicBezTo>
                  <a:cubicBezTo>
                    <a:pt x="834" y="25"/>
                    <a:pt x="1" y="930"/>
                    <a:pt x="1" y="2001"/>
                  </a:cubicBezTo>
                  <a:lnTo>
                    <a:pt x="1" y="2168"/>
                  </a:lnTo>
                  <a:cubicBezTo>
                    <a:pt x="1" y="2358"/>
                    <a:pt x="144" y="2501"/>
                    <a:pt x="311" y="2501"/>
                  </a:cubicBezTo>
                  <a:lnTo>
                    <a:pt x="3668" y="2501"/>
                  </a:lnTo>
                  <a:cubicBezTo>
                    <a:pt x="3835" y="2501"/>
                    <a:pt x="3978" y="2382"/>
                    <a:pt x="3954" y="2216"/>
                  </a:cubicBezTo>
                  <a:lnTo>
                    <a:pt x="3954" y="2001"/>
                  </a:lnTo>
                  <a:cubicBezTo>
                    <a:pt x="3954" y="873"/>
                    <a:pt x="3050"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89"/>
            <p:cNvSpPr/>
            <p:nvPr/>
          </p:nvSpPr>
          <p:spPr>
            <a:xfrm>
              <a:off x="7941842" y="4217947"/>
              <a:ext cx="63966" cy="81696"/>
            </a:xfrm>
            <a:custGeom>
              <a:rect b="b" l="l" r="r" t="t"/>
              <a:pathLst>
                <a:path extrusionOk="0" h="2525" w="1977">
                  <a:moveTo>
                    <a:pt x="0" y="0"/>
                  </a:moveTo>
                  <a:lnTo>
                    <a:pt x="0" y="2501"/>
                  </a:lnTo>
                  <a:lnTo>
                    <a:pt x="1667" y="2501"/>
                  </a:lnTo>
                  <a:lnTo>
                    <a:pt x="1667" y="2524"/>
                  </a:lnTo>
                  <a:cubicBezTo>
                    <a:pt x="1834" y="2524"/>
                    <a:pt x="1977" y="2381"/>
                    <a:pt x="1977" y="2191"/>
                  </a:cubicBezTo>
                  <a:lnTo>
                    <a:pt x="1977" y="2000"/>
                  </a:lnTo>
                  <a:cubicBezTo>
                    <a:pt x="1977" y="905"/>
                    <a:pt x="1096"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89"/>
            <p:cNvSpPr/>
            <p:nvPr/>
          </p:nvSpPr>
          <p:spPr>
            <a:xfrm>
              <a:off x="7901010" y="4158609"/>
              <a:ext cx="80920" cy="80920"/>
            </a:xfrm>
            <a:custGeom>
              <a:rect b="b" l="l" r="r" t="t"/>
              <a:pathLst>
                <a:path extrusionOk="0" h="2501" w="2501">
                  <a:moveTo>
                    <a:pt x="1262" y="0"/>
                  </a:moveTo>
                  <a:cubicBezTo>
                    <a:pt x="572" y="0"/>
                    <a:pt x="0" y="548"/>
                    <a:pt x="0" y="1239"/>
                  </a:cubicBezTo>
                  <a:cubicBezTo>
                    <a:pt x="0" y="1929"/>
                    <a:pt x="572" y="2501"/>
                    <a:pt x="1262" y="2501"/>
                  </a:cubicBezTo>
                  <a:cubicBezTo>
                    <a:pt x="1929" y="2501"/>
                    <a:pt x="2501" y="1929"/>
                    <a:pt x="2501" y="1239"/>
                  </a:cubicBezTo>
                  <a:cubicBezTo>
                    <a:pt x="2501" y="548"/>
                    <a:pt x="1929"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89"/>
            <p:cNvSpPr/>
            <p:nvPr/>
          </p:nvSpPr>
          <p:spPr>
            <a:xfrm>
              <a:off x="7941842" y="4158609"/>
              <a:ext cx="40088" cy="80920"/>
            </a:xfrm>
            <a:custGeom>
              <a:rect b="b" l="l" r="r" t="t"/>
              <a:pathLst>
                <a:path extrusionOk="0" h="2501" w="1239">
                  <a:moveTo>
                    <a:pt x="0" y="0"/>
                  </a:moveTo>
                  <a:lnTo>
                    <a:pt x="0" y="2501"/>
                  </a:lnTo>
                  <a:cubicBezTo>
                    <a:pt x="667" y="2501"/>
                    <a:pt x="1239" y="1929"/>
                    <a:pt x="1239" y="1239"/>
                  </a:cubicBezTo>
                  <a:cubicBezTo>
                    <a:pt x="1239"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89"/>
            <p:cNvSpPr/>
            <p:nvPr/>
          </p:nvSpPr>
          <p:spPr>
            <a:xfrm>
              <a:off x="7792363" y="4362797"/>
              <a:ext cx="80920" cy="80920"/>
            </a:xfrm>
            <a:custGeom>
              <a:rect b="b" l="l" r="r" t="t"/>
              <a:pathLst>
                <a:path extrusionOk="0" h="2501" w="2501">
                  <a:moveTo>
                    <a:pt x="1239" y="0"/>
                  </a:moveTo>
                  <a:cubicBezTo>
                    <a:pt x="548"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89"/>
            <p:cNvSpPr/>
            <p:nvPr/>
          </p:nvSpPr>
          <p:spPr>
            <a:xfrm>
              <a:off x="7832418" y="4362797"/>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89"/>
            <p:cNvSpPr/>
            <p:nvPr/>
          </p:nvSpPr>
          <p:spPr>
            <a:xfrm>
              <a:off x="8009657" y="4362797"/>
              <a:ext cx="80920" cy="80920"/>
            </a:xfrm>
            <a:custGeom>
              <a:rect b="b" l="l" r="r" t="t"/>
              <a:pathLst>
                <a:path extrusionOk="0" h="2501" w="2501">
                  <a:moveTo>
                    <a:pt x="1262" y="0"/>
                  </a:moveTo>
                  <a:cubicBezTo>
                    <a:pt x="572" y="0"/>
                    <a:pt x="0" y="548"/>
                    <a:pt x="0" y="1239"/>
                  </a:cubicBezTo>
                  <a:cubicBezTo>
                    <a:pt x="0" y="1929"/>
                    <a:pt x="572" y="2501"/>
                    <a:pt x="1262" y="2501"/>
                  </a:cubicBezTo>
                  <a:cubicBezTo>
                    <a:pt x="1953" y="2501"/>
                    <a:pt x="2501" y="1929"/>
                    <a:pt x="2501" y="1239"/>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89"/>
            <p:cNvSpPr/>
            <p:nvPr/>
          </p:nvSpPr>
          <p:spPr>
            <a:xfrm>
              <a:off x="8050488" y="4362797"/>
              <a:ext cx="40088" cy="80920"/>
            </a:xfrm>
            <a:custGeom>
              <a:rect b="b" l="l" r="r" t="t"/>
              <a:pathLst>
                <a:path extrusionOk="0" h="2501" w="1239">
                  <a:moveTo>
                    <a:pt x="0" y="0"/>
                  </a:moveTo>
                  <a:lnTo>
                    <a:pt x="0" y="2501"/>
                  </a:lnTo>
                  <a:cubicBezTo>
                    <a:pt x="691" y="2501"/>
                    <a:pt x="1239" y="1929"/>
                    <a:pt x="1239" y="1239"/>
                  </a:cubicBezTo>
                  <a:cubicBezTo>
                    <a:pt x="1239"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70" name="Shape 21070"/>
        <p:cNvGrpSpPr/>
        <p:nvPr/>
      </p:nvGrpSpPr>
      <p:grpSpPr>
        <a:xfrm>
          <a:off x="0" y="0"/>
          <a:ext cx="0" cy="0"/>
          <a:chOff x="0" y="0"/>
          <a:chExt cx="0" cy="0"/>
        </a:xfrm>
      </p:grpSpPr>
      <p:sp>
        <p:nvSpPr>
          <p:cNvPr id="21071" name="Google Shape;21071;p90"/>
          <p:cNvSpPr txBox="1"/>
          <p:nvPr/>
        </p:nvSpPr>
        <p:spPr>
          <a:xfrm>
            <a:off x="1068100" y="9334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
        <p:nvSpPr>
          <p:cNvPr id="21072" name="Google Shape;21072;p90"/>
          <p:cNvSpPr txBox="1"/>
          <p:nvPr/>
        </p:nvSpPr>
        <p:spPr>
          <a:xfrm>
            <a:off x="1068100" y="1415850"/>
            <a:ext cx="7047300" cy="258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grpSp>
        <p:nvGrpSpPr>
          <p:cNvPr id="21073" name="Google Shape;21073;p90"/>
          <p:cNvGrpSpPr/>
          <p:nvPr/>
        </p:nvGrpSpPr>
        <p:grpSpPr>
          <a:xfrm>
            <a:off x="1083801" y="1947483"/>
            <a:ext cx="343827" cy="342422"/>
            <a:chOff x="1393209" y="1923560"/>
            <a:chExt cx="343827" cy="342422"/>
          </a:xfrm>
        </p:grpSpPr>
        <p:sp>
          <p:nvSpPr>
            <p:cNvPr id="21074" name="Google Shape;21074;p90"/>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90"/>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90"/>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90"/>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90"/>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90"/>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90"/>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90"/>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90"/>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90"/>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90"/>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90"/>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90"/>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90"/>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90"/>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90"/>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0" name="Google Shape;21090;p90"/>
          <p:cNvGrpSpPr/>
          <p:nvPr/>
        </p:nvGrpSpPr>
        <p:grpSpPr>
          <a:xfrm>
            <a:off x="1818367" y="1933720"/>
            <a:ext cx="343108" cy="312532"/>
            <a:chOff x="2065928" y="1938505"/>
            <a:chExt cx="343108" cy="312532"/>
          </a:xfrm>
        </p:grpSpPr>
        <p:sp>
          <p:nvSpPr>
            <p:cNvPr id="21091" name="Google Shape;21091;p90"/>
            <p:cNvSpPr/>
            <p:nvPr/>
          </p:nvSpPr>
          <p:spPr>
            <a:xfrm>
              <a:off x="2119312"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90"/>
            <p:cNvSpPr/>
            <p:nvPr/>
          </p:nvSpPr>
          <p:spPr>
            <a:xfrm>
              <a:off x="2119312"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90"/>
            <p:cNvSpPr/>
            <p:nvPr/>
          </p:nvSpPr>
          <p:spPr>
            <a:xfrm>
              <a:off x="2119312"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90"/>
            <p:cNvSpPr/>
            <p:nvPr/>
          </p:nvSpPr>
          <p:spPr>
            <a:xfrm>
              <a:off x="2119312"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90"/>
            <p:cNvSpPr/>
            <p:nvPr/>
          </p:nvSpPr>
          <p:spPr>
            <a:xfrm>
              <a:off x="2119312"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90"/>
            <p:cNvSpPr/>
            <p:nvPr/>
          </p:nvSpPr>
          <p:spPr>
            <a:xfrm>
              <a:off x="2065928"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90"/>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90"/>
            <p:cNvSpPr/>
            <p:nvPr/>
          </p:nvSpPr>
          <p:spPr>
            <a:xfrm>
              <a:off x="2065928"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90"/>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90"/>
            <p:cNvSpPr/>
            <p:nvPr/>
          </p:nvSpPr>
          <p:spPr>
            <a:xfrm>
              <a:off x="2065928"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90"/>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90"/>
            <p:cNvSpPr/>
            <p:nvPr/>
          </p:nvSpPr>
          <p:spPr>
            <a:xfrm>
              <a:off x="2065928"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90"/>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90"/>
            <p:cNvSpPr/>
            <p:nvPr/>
          </p:nvSpPr>
          <p:spPr>
            <a:xfrm>
              <a:off x="2119312"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90"/>
            <p:cNvSpPr/>
            <p:nvPr/>
          </p:nvSpPr>
          <p:spPr>
            <a:xfrm>
              <a:off x="2065928"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90"/>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90"/>
            <p:cNvSpPr/>
            <p:nvPr/>
          </p:nvSpPr>
          <p:spPr>
            <a:xfrm>
              <a:off x="2065928"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90"/>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09" name="Google Shape;21109;p90"/>
          <p:cNvGrpSpPr/>
          <p:nvPr/>
        </p:nvGrpSpPr>
        <p:grpSpPr>
          <a:xfrm>
            <a:off x="2588805" y="1937196"/>
            <a:ext cx="308973" cy="344544"/>
            <a:chOff x="2764952" y="1922842"/>
            <a:chExt cx="308973" cy="344544"/>
          </a:xfrm>
        </p:grpSpPr>
        <p:sp>
          <p:nvSpPr>
            <p:cNvPr id="21110" name="Google Shape;21110;p90"/>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90"/>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90"/>
            <p:cNvSpPr/>
            <p:nvPr/>
          </p:nvSpPr>
          <p:spPr>
            <a:xfrm>
              <a:off x="2852500" y="2000437"/>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90"/>
            <p:cNvSpPr/>
            <p:nvPr/>
          </p:nvSpPr>
          <p:spPr>
            <a:xfrm>
              <a:off x="2918707" y="2000437"/>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90"/>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90"/>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90"/>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90"/>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90"/>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90"/>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20" name="Google Shape;21120;p90"/>
          <p:cNvGrpSpPr/>
          <p:nvPr/>
        </p:nvGrpSpPr>
        <p:grpSpPr>
          <a:xfrm>
            <a:off x="3274565" y="1937196"/>
            <a:ext cx="343826" cy="344544"/>
            <a:chOff x="3379296" y="1922842"/>
            <a:chExt cx="343826" cy="344544"/>
          </a:xfrm>
        </p:grpSpPr>
        <p:sp>
          <p:nvSpPr>
            <p:cNvPr id="21121" name="Google Shape;21121;p90"/>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90"/>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90"/>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90"/>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90"/>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90"/>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90"/>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90"/>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90"/>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90"/>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90"/>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90"/>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90"/>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4" name="Google Shape;21134;p90"/>
          <p:cNvGrpSpPr/>
          <p:nvPr/>
        </p:nvGrpSpPr>
        <p:grpSpPr>
          <a:xfrm>
            <a:off x="4038814" y="1936479"/>
            <a:ext cx="343826" cy="345261"/>
            <a:chOff x="4076914" y="1922125"/>
            <a:chExt cx="343826" cy="345261"/>
          </a:xfrm>
        </p:grpSpPr>
        <p:sp>
          <p:nvSpPr>
            <p:cNvPr id="21135" name="Google Shape;21135;p90"/>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90"/>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90"/>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90"/>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90"/>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90"/>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90"/>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90"/>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90"/>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90"/>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90"/>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90"/>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90"/>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90"/>
            <p:cNvSpPr/>
            <p:nvPr/>
          </p:nvSpPr>
          <p:spPr>
            <a:xfrm>
              <a:off x="4175133" y="2021779"/>
              <a:ext cx="17127" cy="16410"/>
            </a:xfrm>
            <a:custGeom>
              <a:rect b="b" l="l" r="r" t="t"/>
              <a:pathLst>
                <a:path extrusionOk="0" h="549" w="573">
                  <a:moveTo>
                    <a:pt x="1" y="1"/>
                  </a:moveTo>
                  <a:lnTo>
                    <a:pt x="573" y="549"/>
                  </a:lnTo>
                  <a:lnTo>
                    <a:pt x="57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90"/>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90"/>
            <p:cNvSpPr/>
            <p:nvPr/>
          </p:nvSpPr>
          <p:spPr>
            <a:xfrm>
              <a:off x="4343834" y="2190480"/>
              <a:ext cx="12853" cy="13570"/>
            </a:xfrm>
            <a:custGeom>
              <a:rect b="b" l="l" r="r" t="t"/>
              <a:pathLst>
                <a:path extrusionOk="0" h="454" w="430">
                  <a:moveTo>
                    <a:pt x="1" y="1"/>
                  </a:moveTo>
                  <a:lnTo>
                    <a:pt x="430" y="453"/>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1" name="Google Shape;21151;p90"/>
          <p:cNvGrpSpPr/>
          <p:nvPr/>
        </p:nvGrpSpPr>
        <p:grpSpPr>
          <a:xfrm>
            <a:off x="4782742" y="1932412"/>
            <a:ext cx="343827" cy="344544"/>
            <a:chOff x="4744642" y="1922842"/>
            <a:chExt cx="343827" cy="344544"/>
          </a:xfrm>
        </p:grpSpPr>
        <p:sp>
          <p:nvSpPr>
            <p:cNvPr id="21152" name="Google Shape;21152;p90"/>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90"/>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90"/>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90"/>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90"/>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90"/>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90"/>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90"/>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90"/>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90"/>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90"/>
            <p:cNvSpPr/>
            <p:nvPr/>
          </p:nvSpPr>
          <p:spPr>
            <a:xfrm>
              <a:off x="4799460"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90"/>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90"/>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90"/>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90"/>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90"/>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90"/>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90"/>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90"/>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90"/>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2" name="Google Shape;21172;p90"/>
          <p:cNvGrpSpPr/>
          <p:nvPr/>
        </p:nvGrpSpPr>
        <p:grpSpPr>
          <a:xfrm>
            <a:off x="5523800" y="1922842"/>
            <a:ext cx="343856" cy="344545"/>
            <a:chOff x="5409500" y="1922842"/>
            <a:chExt cx="343856" cy="344545"/>
          </a:xfrm>
        </p:grpSpPr>
        <p:sp>
          <p:nvSpPr>
            <p:cNvPr id="21173" name="Google Shape;21173;p90"/>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90"/>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90"/>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90"/>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90"/>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90"/>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90"/>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90"/>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90"/>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90"/>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90"/>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90"/>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5" name="Google Shape;21185;p90"/>
          <p:cNvGrpSpPr/>
          <p:nvPr/>
        </p:nvGrpSpPr>
        <p:grpSpPr>
          <a:xfrm>
            <a:off x="6253581" y="1949302"/>
            <a:ext cx="344544" cy="319646"/>
            <a:chOff x="6082220" y="1934948"/>
            <a:chExt cx="344544" cy="319646"/>
          </a:xfrm>
        </p:grpSpPr>
        <p:sp>
          <p:nvSpPr>
            <p:cNvPr id="21186" name="Google Shape;21186;p90"/>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90"/>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90"/>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90"/>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90"/>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90"/>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90"/>
            <p:cNvSpPr/>
            <p:nvPr/>
          </p:nvSpPr>
          <p:spPr>
            <a:xfrm>
              <a:off x="6082220" y="2015383"/>
              <a:ext cx="270504"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90"/>
            <p:cNvSpPr/>
            <p:nvPr/>
          </p:nvSpPr>
          <p:spPr>
            <a:xfrm>
              <a:off x="6082937"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90"/>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90"/>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90"/>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90"/>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90"/>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90"/>
            <p:cNvSpPr/>
            <p:nvPr/>
          </p:nvSpPr>
          <p:spPr>
            <a:xfrm>
              <a:off x="6082220" y="2048142"/>
              <a:ext cx="270504"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90"/>
            <p:cNvSpPr/>
            <p:nvPr/>
          </p:nvSpPr>
          <p:spPr>
            <a:xfrm>
              <a:off x="6082937"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90"/>
            <p:cNvSpPr/>
            <p:nvPr/>
          </p:nvSpPr>
          <p:spPr>
            <a:xfrm>
              <a:off x="6082937"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2" name="Google Shape;21202;p90"/>
          <p:cNvGrpSpPr/>
          <p:nvPr/>
        </p:nvGrpSpPr>
        <p:grpSpPr>
          <a:xfrm>
            <a:off x="6984893" y="1918058"/>
            <a:ext cx="343110" cy="344544"/>
            <a:chOff x="6742117" y="1922842"/>
            <a:chExt cx="343110" cy="344544"/>
          </a:xfrm>
        </p:grpSpPr>
        <p:sp>
          <p:nvSpPr>
            <p:cNvPr id="21203" name="Google Shape;21203;p90"/>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90"/>
            <p:cNvSpPr/>
            <p:nvPr/>
          </p:nvSpPr>
          <p:spPr>
            <a:xfrm>
              <a:off x="6859556"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90"/>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90"/>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90"/>
            <p:cNvSpPr/>
            <p:nvPr/>
          </p:nvSpPr>
          <p:spPr>
            <a:xfrm>
              <a:off x="6742117" y="2009703"/>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90"/>
            <p:cNvSpPr/>
            <p:nvPr/>
          </p:nvSpPr>
          <p:spPr>
            <a:xfrm>
              <a:off x="6829665"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90"/>
            <p:cNvSpPr/>
            <p:nvPr/>
          </p:nvSpPr>
          <p:spPr>
            <a:xfrm>
              <a:off x="6918649"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90"/>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90"/>
            <p:cNvSpPr/>
            <p:nvPr/>
          </p:nvSpPr>
          <p:spPr>
            <a:xfrm>
              <a:off x="6742117"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90"/>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90"/>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90"/>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5" name="Google Shape;21215;p90"/>
          <p:cNvGrpSpPr/>
          <p:nvPr/>
        </p:nvGrpSpPr>
        <p:grpSpPr>
          <a:xfrm>
            <a:off x="7711598" y="1922842"/>
            <a:ext cx="344573" cy="344543"/>
            <a:chOff x="7406975" y="1922842"/>
            <a:chExt cx="344573" cy="344543"/>
          </a:xfrm>
        </p:grpSpPr>
        <p:sp>
          <p:nvSpPr>
            <p:cNvPr id="21216" name="Google Shape;21216;p90"/>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90"/>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90"/>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90"/>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90"/>
            <p:cNvSpPr/>
            <p:nvPr/>
          </p:nvSpPr>
          <p:spPr>
            <a:xfrm>
              <a:off x="7455397"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90"/>
            <p:cNvSpPr/>
            <p:nvPr/>
          </p:nvSpPr>
          <p:spPr>
            <a:xfrm>
              <a:off x="7579950" y="1969112"/>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90"/>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90"/>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90"/>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90"/>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90"/>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90"/>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8" name="Google Shape;21228;p90"/>
          <p:cNvGrpSpPr/>
          <p:nvPr/>
        </p:nvGrpSpPr>
        <p:grpSpPr>
          <a:xfrm>
            <a:off x="7711598" y="2449088"/>
            <a:ext cx="344573" cy="344545"/>
            <a:chOff x="7406975" y="2453873"/>
            <a:chExt cx="344573" cy="344545"/>
          </a:xfrm>
        </p:grpSpPr>
        <p:sp>
          <p:nvSpPr>
            <p:cNvPr id="21229" name="Google Shape;21229;p90"/>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90"/>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90"/>
            <p:cNvSpPr/>
            <p:nvPr/>
          </p:nvSpPr>
          <p:spPr>
            <a:xfrm>
              <a:off x="7634769" y="2453873"/>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90"/>
            <p:cNvSpPr/>
            <p:nvPr/>
          </p:nvSpPr>
          <p:spPr>
            <a:xfrm>
              <a:off x="7665376" y="2453873"/>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90"/>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90"/>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90"/>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90"/>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90"/>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90"/>
            <p:cNvSpPr/>
            <p:nvPr/>
          </p:nvSpPr>
          <p:spPr>
            <a:xfrm>
              <a:off x="7665376"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90"/>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90"/>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90"/>
            <p:cNvSpPr/>
            <p:nvPr/>
          </p:nvSpPr>
          <p:spPr>
            <a:xfrm>
              <a:off x="7470343"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90"/>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90"/>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90"/>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90"/>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90"/>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90"/>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90"/>
            <p:cNvSpPr/>
            <p:nvPr/>
          </p:nvSpPr>
          <p:spPr>
            <a:xfrm>
              <a:off x="7665376"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9" name="Google Shape;21249;p90"/>
          <p:cNvGrpSpPr/>
          <p:nvPr/>
        </p:nvGrpSpPr>
        <p:grpSpPr>
          <a:xfrm>
            <a:off x="6984893" y="2434320"/>
            <a:ext cx="343109" cy="343856"/>
            <a:chOff x="6742117" y="2443889"/>
            <a:chExt cx="343109" cy="343856"/>
          </a:xfrm>
        </p:grpSpPr>
        <p:sp>
          <p:nvSpPr>
            <p:cNvPr id="21250" name="Google Shape;21250;p90"/>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90"/>
            <p:cNvSpPr/>
            <p:nvPr/>
          </p:nvSpPr>
          <p:spPr>
            <a:xfrm>
              <a:off x="6742117"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52" name="Google Shape;21252;p90"/>
            <p:cNvGrpSpPr/>
            <p:nvPr/>
          </p:nvGrpSpPr>
          <p:grpSpPr>
            <a:xfrm>
              <a:off x="6823986" y="2443889"/>
              <a:ext cx="261239" cy="320362"/>
              <a:chOff x="6823986" y="2443889"/>
              <a:chExt cx="261239" cy="320362"/>
            </a:xfrm>
          </p:grpSpPr>
          <p:sp>
            <p:nvSpPr>
              <p:cNvPr id="21253" name="Google Shape;21253;p90"/>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90"/>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90"/>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90"/>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90"/>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90"/>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259" name="Google Shape;21259;p90"/>
          <p:cNvGrpSpPr/>
          <p:nvPr/>
        </p:nvGrpSpPr>
        <p:grpSpPr>
          <a:xfrm>
            <a:off x="6273437" y="2488163"/>
            <a:ext cx="343827" cy="288290"/>
            <a:chOff x="6082937" y="2473809"/>
            <a:chExt cx="343827" cy="288290"/>
          </a:xfrm>
        </p:grpSpPr>
        <p:sp>
          <p:nvSpPr>
            <p:cNvPr id="21260" name="Google Shape;21260;p90"/>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90"/>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90"/>
            <p:cNvSpPr/>
            <p:nvPr/>
          </p:nvSpPr>
          <p:spPr>
            <a:xfrm>
              <a:off x="6082937"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90"/>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90"/>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90"/>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90"/>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90"/>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90"/>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90"/>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90"/>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90"/>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90"/>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90"/>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4" name="Google Shape;21274;p90"/>
          <p:cNvGrpSpPr/>
          <p:nvPr/>
        </p:nvGrpSpPr>
        <p:grpSpPr>
          <a:xfrm>
            <a:off x="5523800" y="2453873"/>
            <a:ext cx="343857" cy="343827"/>
            <a:chOff x="5409500" y="2453873"/>
            <a:chExt cx="343857" cy="343827"/>
          </a:xfrm>
        </p:grpSpPr>
        <p:sp>
          <p:nvSpPr>
            <p:cNvPr id="21275" name="Google Shape;21275;p90"/>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90"/>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90"/>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90"/>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90"/>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90"/>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90"/>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90"/>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90"/>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90"/>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90"/>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90"/>
            <p:cNvSpPr/>
            <p:nvPr/>
          </p:nvSpPr>
          <p:spPr>
            <a:xfrm>
              <a:off x="5409500" y="2549970"/>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90"/>
            <p:cNvSpPr/>
            <p:nvPr/>
          </p:nvSpPr>
          <p:spPr>
            <a:xfrm>
              <a:off x="5409500" y="2637518"/>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90"/>
            <p:cNvSpPr/>
            <p:nvPr/>
          </p:nvSpPr>
          <p:spPr>
            <a:xfrm>
              <a:off x="5671458"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90"/>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90"/>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90"/>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90"/>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90"/>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90"/>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90"/>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90"/>
            <p:cNvSpPr/>
            <p:nvPr/>
          </p:nvSpPr>
          <p:spPr>
            <a:xfrm>
              <a:off x="5528374" y="2453873"/>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90"/>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90"/>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90"/>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90"/>
            <p:cNvSpPr/>
            <p:nvPr/>
          </p:nvSpPr>
          <p:spPr>
            <a:xfrm>
              <a:off x="5581788" y="2453873"/>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1" name="Google Shape;21301;p90"/>
          <p:cNvGrpSpPr/>
          <p:nvPr/>
        </p:nvGrpSpPr>
        <p:grpSpPr>
          <a:xfrm>
            <a:off x="4782742" y="2458147"/>
            <a:ext cx="344544" cy="340270"/>
            <a:chOff x="4744642" y="2458147"/>
            <a:chExt cx="344544" cy="340270"/>
          </a:xfrm>
        </p:grpSpPr>
        <p:sp>
          <p:nvSpPr>
            <p:cNvPr id="21302" name="Google Shape;21302;p90"/>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90"/>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90"/>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90"/>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90"/>
            <p:cNvSpPr/>
            <p:nvPr/>
          </p:nvSpPr>
          <p:spPr>
            <a:xfrm>
              <a:off x="4924731"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90"/>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90"/>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90"/>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90"/>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90"/>
            <p:cNvSpPr/>
            <p:nvPr/>
          </p:nvSpPr>
          <p:spPr>
            <a:xfrm>
              <a:off x="4893406"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90"/>
            <p:cNvSpPr/>
            <p:nvPr/>
          </p:nvSpPr>
          <p:spPr>
            <a:xfrm>
              <a:off x="4893406"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90"/>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90"/>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90"/>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90"/>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90"/>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8" name="Google Shape;21318;p90"/>
          <p:cNvGrpSpPr/>
          <p:nvPr/>
        </p:nvGrpSpPr>
        <p:grpSpPr>
          <a:xfrm>
            <a:off x="4037379" y="2476952"/>
            <a:ext cx="346696" cy="323203"/>
            <a:chOff x="4075479" y="2467383"/>
            <a:chExt cx="346696" cy="323203"/>
          </a:xfrm>
        </p:grpSpPr>
        <p:sp>
          <p:nvSpPr>
            <p:cNvPr id="21319" name="Google Shape;21319;p90"/>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90"/>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90"/>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90"/>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90"/>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90"/>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90"/>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90"/>
            <p:cNvSpPr/>
            <p:nvPr/>
          </p:nvSpPr>
          <p:spPr>
            <a:xfrm>
              <a:off x="4163057" y="2741447"/>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90"/>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90"/>
            <p:cNvSpPr/>
            <p:nvPr/>
          </p:nvSpPr>
          <p:spPr>
            <a:xfrm>
              <a:off x="4076914" y="2741447"/>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90"/>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90"/>
            <p:cNvSpPr/>
            <p:nvPr/>
          </p:nvSpPr>
          <p:spPr>
            <a:xfrm>
              <a:off x="4354886" y="2741447"/>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90"/>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90"/>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90"/>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90"/>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90"/>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90"/>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7" name="Google Shape;21337;p90"/>
          <p:cNvGrpSpPr/>
          <p:nvPr/>
        </p:nvGrpSpPr>
        <p:grpSpPr>
          <a:xfrm>
            <a:off x="3273847" y="2474113"/>
            <a:ext cx="344544" cy="298274"/>
            <a:chOff x="3378578" y="2464543"/>
            <a:chExt cx="344544" cy="298274"/>
          </a:xfrm>
        </p:grpSpPr>
        <p:sp>
          <p:nvSpPr>
            <p:cNvPr id="21338" name="Google Shape;21338;p90"/>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90"/>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90"/>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90"/>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90"/>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90"/>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90"/>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90"/>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90"/>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90"/>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90"/>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90"/>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90"/>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90"/>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90"/>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90"/>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4" name="Google Shape;21354;p90"/>
          <p:cNvGrpSpPr/>
          <p:nvPr/>
        </p:nvGrpSpPr>
        <p:grpSpPr>
          <a:xfrm>
            <a:off x="2571021" y="2530336"/>
            <a:ext cx="343109" cy="197305"/>
            <a:chOff x="2747167" y="2520767"/>
            <a:chExt cx="343109" cy="197305"/>
          </a:xfrm>
        </p:grpSpPr>
        <p:sp>
          <p:nvSpPr>
            <p:cNvPr id="21355" name="Google Shape;21355;p90"/>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90"/>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90"/>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90"/>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90"/>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90"/>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90"/>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90"/>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90"/>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90"/>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90"/>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90"/>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90"/>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90"/>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90"/>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90"/>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90"/>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90"/>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3" name="Google Shape;21373;p90"/>
          <p:cNvGrpSpPr/>
          <p:nvPr/>
        </p:nvGrpSpPr>
        <p:grpSpPr>
          <a:xfrm>
            <a:off x="1818367" y="2440332"/>
            <a:ext cx="343110" cy="344542"/>
            <a:chOff x="2065928" y="2440332"/>
            <a:chExt cx="343110" cy="344542"/>
          </a:xfrm>
        </p:grpSpPr>
        <p:sp>
          <p:nvSpPr>
            <p:cNvPr id="21374" name="Google Shape;21374;p90"/>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90"/>
            <p:cNvSpPr/>
            <p:nvPr/>
          </p:nvSpPr>
          <p:spPr>
            <a:xfrm>
              <a:off x="2065928"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90"/>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90"/>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90"/>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90"/>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90"/>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90"/>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90"/>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90"/>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90"/>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90"/>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90"/>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90"/>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90"/>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90"/>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90"/>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90"/>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90"/>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90"/>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90"/>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90"/>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90"/>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90"/>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90"/>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90"/>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90"/>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90"/>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90"/>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90"/>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90"/>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90"/>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90"/>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90"/>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90"/>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90"/>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0" name="Google Shape;21410;p90"/>
          <p:cNvGrpSpPr/>
          <p:nvPr/>
        </p:nvGrpSpPr>
        <p:grpSpPr>
          <a:xfrm>
            <a:off x="1083084" y="2510015"/>
            <a:ext cx="345262" cy="239928"/>
            <a:chOff x="1392491" y="2490877"/>
            <a:chExt cx="345262" cy="239928"/>
          </a:xfrm>
        </p:grpSpPr>
        <p:sp>
          <p:nvSpPr>
            <p:cNvPr id="21411" name="Google Shape;21411;p90"/>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90"/>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90"/>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90"/>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90"/>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90"/>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90"/>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90"/>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90"/>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90"/>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90"/>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90"/>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3" name="Google Shape;21423;p90"/>
          <p:cNvGrpSpPr/>
          <p:nvPr/>
        </p:nvGrpSpPr>
        <p:grpSpPr>
          <a:xfrm>
            <a:off x="1083084" y="2992320"/>
            <a:ext cx="344543" cy="345977"/>
            <a:chOff x="1392491" y="2982751"/>
            <a:chExt cx="344543" cy="345977"/>
          </a:xfrm>
        </p:grpSpPr>
        <p:sp>
          <p:nvSpPr>
            <p:cNvPr id="21424" name="Google Shape;21424;p90"/>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90"/>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90"/>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90"/>
            <p:cNvSpPr/>
            <p:nvPr/>
          </p:nvSpPr>
          <p:spPr>
            <a:xfrm>
              <a:off x="1564061" y="3233320"/>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90"/>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9" name="Google Shape;21429;p90"/>
          <p:cNvGrpSpPr/>
          <p:nvPr/>
        </p:nvGrpSpPr>
        <p:grpSpPr>
          <a:xfrm>
            <a:off x="1816932" y="2988637"/>
            <a:ext cx="344543" cy="344056"/>
            <a:chOff x="2064494" y="2993421"/>
            <a:chExt cx="344543" cy="344056"/>
          </a:xfrm>
        </p:grpSpPr>
        <p:sp>
          <p:nvSpPr>
            <p:cNvPr id="21430" name="Google Shape;21430;p90"/>
            <p:cNvSpPr/>
            <p:nvPr/>
          </p:nvSpPr>
          <p:spPr>
            <a:xfrm>
              <a:off x="2119312"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90"/>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90"/>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90"/>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90"/>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90"/>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90"/>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90"/>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90"/>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90"/>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90"/>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90"/>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90"/>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90"/>
            <p:cNvSpPr/>
            <p:nvPr/>
          </p:nvSpPr>
          <p:spPr>
            <a:xfrm>
              <a:off x="2064494" y="3164961"/>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4" name="Google Shape;21444;p90"/>
          <p:cNvGrpSpPr/>
          <p:nvPr/>
        </p:nvGrpSpPr>
        <p:grpSpPr>
          <a:xfrm>
            <a:off x="2556667" y="2990582"/>
            <a:ext cx="343109" cy="344545"/>
            <a:chOff x="2747167" y="2990582"/>
            <a:chExt cx="343109" cy="344545"/>
          </a:xfrm>
        </p:grpSpPr>
        <p:sp>
          <p:nvSpPr>
            <p:cNvPr id="21445" name="Google Shape;21445;p90"/>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90"/>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90"/>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90"/>
            <p:cNvSpPr/>
            <p:nvPr/>
          </p:nvSpPr>
          <p:spPr>
            <a:xfrm>
              <a:off x="3011965"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90"/>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90"/>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90"/>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2" name="Google Shape;21452;p90"/>
          <p:cNvGrpSpPr/>
          <p:nvPr/>
        </p:nvGrpSpPr>
        <p:grpSpPr>
          <a:xfrm>
            <a:off x="3274565" y="2977041"/>
            <a:ext cx="343826" cy="344842"/>
            <a:chOff x="3379296" y="2977041"/>
            <a:chExt cx="343826" cy="344842"/>
          </a:xfrm>
        </p:grpSpPr>
        <p:sp>
          <p:nvSpPr>
            <p:cNvPr id="21453" name="Google Shape;21453;p90"/>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90"/>
            <p:cNvSpPr/>
            <p:nvPr/>
          </p:nvSpPr>
          <p:spPr>
            <a:xfrm>
              <a:off x="3533051" y="3164961"/>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90"/>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90"/>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90"/>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90"/>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90"/>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90"/>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90"/>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2" name="Google Shape;21462;p90"/>
          <p:cNvGrpSpPr/>
          <p:nvPr/>
        </p:nvGrpSpPr>
        <p:grpSpPr>
          <a:xfrm>
            <a:off x="4038814" y="2999130"/>
            <a:ext cx="343826" cy="319615"/>
            <a:chOff x="4076914" y="2999130"/>
            <a:chExt cx="343826" cy="319615"/>
          </a:xfrm>
        </p:grpSpPr>
        <p:sp>
          <p:nvSpPr>
            <p:cNvPr id="21463" name="Google Shape;21463;p90"/>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90"/>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90"/>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90"/>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90"/>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90"/>
            <p:cNvSpPr/>
            <p:nvPr/>
          </p:nvSpPr>
          <p:spPr>
            <a:xfrm>
              <a:off x="4175728"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90"/>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90"/>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90"/>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90"/>
            <p:cNvSpPr/>
            <p:nvPr/>
          </p:nvSpPr>
          <p:spPr>
            <a:xfrm>
              <a:off x="4205741" y="3218345"/>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90"/>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90"/>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5" name="Google Shape;21475;p90"/>
          <p:cNvGrpSpPr/>
          <p:nvPr/>
        </p:nvGrpSpPr>
        <p:grpSpPr>
          <a:xfrm>
            <a:off x="4804083" y="2998413"/>
            <a:ext cx="301859" cy="343826"/>
            <a:chOff x="4765983" y="2998413"/>
            <a:chExt cx="301859" cy="343826"/>
          </a:xfrm>
        </p:grpSpPr>
        <p:sp>
          <p:nvSpPr>
            <p:cNvPr id="21476" name="Google Shape;21476;p90"/>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90"/>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90"/>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90"/>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90"/>
            <p:cNvSpPr/>
            <p:nvPr/>
          </p:nvSpPr>
          <p:spPr>
            <a:xfrm>
              <a:off x="4765983"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90"/>
            <p:cNvSpPr/>
            <p:nvPr/>
          </p:nvSpPr>
          <p:spPr>
            <a:xfrm>
              <a:off x="4765983"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90"/>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90"/>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4" name="Google Shape;21484;p90"/>
          <p:cNvGrpSpPr/>
          <p:nvPr/>
        </p:nvGrpSpPr>
        <p:grpSpPr>
          <a:xfrm>
            <a:off x="5518328" y="3001253"/>
            <a:ext cx="345262" cy="345262"/>
            <a:chOff x="5408813" y="3001253"/>
            <a:chExt cx="345262" cy="345262"/>
          </a:xfrm>
        </p:grpSpPr>
        <p:sp>
          <p:nvSpPr>
            <p:cNvPr id="21485" name="Google Shape;21485;p90"/>
            <p:cNvSpPr/>
            <p:nvPr/>
          </p:nvSpPr>
          <p:spPr>
            <a:xfrm>
              <a:off x="5429437" y="3022594"/>
              <a:ext cx="152379" cy="150944"/>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90"/>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90"/>
            <p:cNvSpPr/>
            <p:nvPr/>
          </p:nvSpPr>
          <p:spPr>
            <a:xfrm>
              <a:off x="5581788" y="3022594"/>
              <a:ext cx="150915" cy="150944"/>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90"/>
            <p:cNvSpPr/>
            <p:nvPr/>
          </p:nvSpPr>
          <p:spPr>
            <a:xfrm>
              <a:off x="5582475" y="3173510"/>
              <a:ext cx="150944"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90"/>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90"/>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90"/>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90"/>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90"/>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90"/>
            <p:cNvSpPr/>
            <p:nvPr/>
          </p:nvSpPr>
          <p:spPr>
            <a:xfrm>
              <a:off x="5582475" y="3022594"/>
              <a:ext cx="150944"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5" name="Google Shape;21495;p90"/>
          <p:cNvGrpSpPr/>
          <p:nvPr/>
        </p:nvGrpSpPr>
        <p:grpSpPr>
          <a:xfrm>
            <a:off x="6254299" y="3069582"/>
            <a:ext cx="343827" cy="184865"/>
            <a:chOff x="6082937" y="3069582"/>
            <a:chExt cx="343827" cy="184865"/>
          </a:xfrm>
        </p:grpSpPr>
        <p:sp>
          <p:nvSpPr>
            <p:cNvPr id="21496" name="Google Shape;21496;p90"/>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90"/>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90"/>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90"/>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90"/>
            <p:cNvSpPr/>
            <p:nvPr/>
          </p:nvSpPr>
          <p:spPr>
            <a:xfrm>
              <a:off x="6082937"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90"/>
            <p:cNvSpPr/>
            <p:nvPr/>
          </p:nvSpPr>
          <p:spPr>
            <a:xfrm>
              <a:off x="6082937"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90"/>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90"/>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4" name="Google Shape;21504;p90"/>
          <p:cNvGrpSpPr/>
          <p:nvPr/>
        </p:nvGrpSpPr>
        <p:grpSpPr>
          <a:xfrm>
            <a:off x="6984893" y="2979067"/>
            <a:ext cx="343109" cy="343140"/>
            <a:chOff x="6742117" y="2993421"/>
            <a:chExt cx="343109" cy="343140"/>
          </a:xfrm>
        </p:grpSpPr>
        <p:sp>
          <p:nvSpPr>
            <p:cNvPr id="21505" name="Google Shape;21505;p90"/>
            <p:cNvSpPr/>
            <p:nvPr/>
          </p:nvSpPr>
          <p:spPr>
            <a:xfrm>
              <a:off x="6750665"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90"/>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90"/>
            <p:cNvSpPr/>
            <p:nvPr/>
          </p:nvSpPr>
          <p:spPr>
            <a:xfrm>
              <a:off x="6750665"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90"/>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90"/>
            <p:cNvSpPr/>
            <p:nvPr/>
          </p:nvSpPr>
          <p:spPr>
            <a:xfrm>
              <a:off x="6742117"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90"/>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1" name="Google Shape;21511;p90"/>
          <p:cNvGrpSpPr/>
          <p:nvPr/>
        </p:nvGrpSpPr>
        <p:grpSpPr>
          <a:xfrm>
            <a:off x="7755746" y="2997903"/>
            <a:ext cx="257713" cy="343827"/>
            <a:chOff x="7451123" y="3002687"/>
            <a:chExt cx="257713" cy="343827"/>
          </a:xfrm>
        </p:grpSpPr>
        <p:sp>
          <p:nvSpPr>
            <p:cNvPr id="21512" name="Google Shape;21512;p90"/>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90"/>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90"/>
            <p:cNvSpPr/>
            <p:nvPr/>
          </p:nvSpPr>
          <p:spPr>
            <a:xfrm>
              <a:off x="7551495"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90"/>
            <p:cNvSpPr/>
            <p:nvPr/>
          </p:nvSpPr>
          <p:spPr>
            <a:xfrm>
              <a:off x="7579263" y="3201995"/>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90"/>
            <p:cNvSpPr/>
            <p:nvPr/>
          </p:nvSpPr>
          <p:spPr>
            <a:xfrm>
              <a:off x="7455397"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90"/>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90"/>
            <p:cNvSpPr/>
            <p:nvPr/>
          </p:nvSpPr>
          <p:spPr>
            <a:xfrm>
              <a:off x="7451123"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90"/>
            <p:cNvSpPr/>
            <p:nvPr/>
          </p:nvSpPr>
          <p:spPr>
            <a:xfrm>
              <a:off x="7478174" y="3201995"/>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90"/>
            <p:cNvSpPr/>
            <p:nvPr/>
          </p:nvSpPr>
          <p:spPr>
            <a:xfrm>
              <a:off x="7656140"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90"/>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90"/>
            <p:cNvSpPr/>
            <p:nvPr/>
          </p:nvSpPr>
          <p:spPr>
            <a:xfrm>
              <a:off x="7651866" y="3201995"/>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90"/>
            <p:cNvSpPr/>
            <p:nvPr/>
          </p:nvSpPr>
          <p:spPr>
            <a:xfrm>
              <a:off x="7680322" y="3201995"/>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90"/>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90"/>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90"/>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90"/>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90"/>
            <p:cNvSpPr/>
            <p:nvPr/>
          </p:nvSpPr>
          <p:spPr>
            <a:xfrm>
              <a:off x="7455397"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90"/>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90"/>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90"/>
            <p:cNvSpPr/>
            <p:nvPr/>
          </p:nvSpPr>
          <p:spPr>
            <a:xfrm>
              <a:off x="7478174"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90"/>
            <p:cNvSpPr/>
            <p:nvPr/>
          </p:nvSpPr>
          <p:spPr>
            <a:xfrm>
              <a:off x="7656140"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90"/>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90"/>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90"/>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6" name="Google Shape;21536;p90"/>
          <p:cNvGrpSpPr/>
          <p:nvPr/>
        </p:nvGrpSpPr>
        <p:grpSpPr>
          <a:xfrm>
            <a:off x="7710911" y="3563067"/>
            <a:ext cx="345949" cy="344544"/>
            <a:chOff x="7406288" y="3567852"/>
            <a:chExt cx="345949" cy="344544"/>
          </a:xfrm>
        </p:grpSpPr>
        <p:sp>
          <p:nvSpPr>
            <p:cNvPr id="21537" name="Google Shape;21537;p90"/>
            <p:cNvSpPr/>
            <p:nvPr/>
          </p:nvSpPr>
          <p:spPr>
            <a:xfrm>
              <a:off x="7502385" y="3816987"/>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90"/>
            <p:cNvSpPr/>
            <p:nvPr/>
          </p:nvSpPr>
          <p:spPr>
            <a:xfrm>
              <a:off x="7579263" y="3816987"/>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90"/>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90"/>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90"/>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90"/>
            <p:cNvSpPr/>
            <p:nvPr/>
          </p:nvSpPr>
          <p:spPr>
            <a:xfrm>
              <a:off x="7483853" y="3568569"/>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90"/>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90"/>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90"/>
            <p:cNvSpPr/>
            <p:nvPr/>
          </p:nvSpPr>
          <p:spPr>
            <a:xfrm>
              <a:off x="7478174"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90"/>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7" name="Google Shape;21547;p90"/>
          <p:cNvGrpSpPr/>
          <p:nvPr/>
        </p:nvGrpSpPr>
        <p:grpSpPr>
          <a:xfrm>
            <a:off x="6984893" y="3556545"/>
            <a:ext cx="343109" cy="344544"/>
            <a:chOff x="6742117" y="3575683"/>
            <a:chExt cx="343109" cy="344544"/>
          </a:xfrm>
        </p:grpSpPr>
        <p:sp>
          <p:nvSpPr>
            <p:cNvPr id="21548" name="Google Shape;21548;p90"/>
            <p:cNvSpPr/>
            <p:nvPr/>
          </p:nvSpPr>
          <p:spPr>
            <a:xfrm>
              <a:off x="6967041" y="3708815"/>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90"/>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90"/>
            <p:cNvSpPr/>
            <p:nvPr/>
          </p:nvSpPr>
          <p:spPr>
            <a:xfrm>
              <a:off x="6742117"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90"/>
            <p:cNvSpPr/>
            <p:nvPr/>
          </p:nvSpPr>
          <p:spPr>
            <a:xfrm>
              <a:off x="6742117"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90"/>
            <p:cNvSpPr/>
            <p:nvPr/>
          </p:nvSpPr>
          <p:spPr>
            <a:xfrm>
              <a:off x="6742117"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90"/>
            <p:cNvSpPr/>
            <p:nvPr/>
          </p:nvSpPr>
          <p:spPr>
            <a:xfrm>
              <a:off x="6742117"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90"/>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90"/>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90"/>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90"/>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90"/>
            <p:cNvSpPr/>
            <p:nvPr/>
          </p:nvSpPr>
          <p:spPr>
            <a:xfrm>
              <a:off x="6881644" y="3614840"/>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90"/>
            <p:cNvSpPr/>
            <p:nvPr/>
          </p:nvSpPr>
          <p:spPr>
            <a:xfrm>
              <a:off x="6881644"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90"/>
            <p:cNvSpPr/>
            <p:nvPr/>
          </p:nvSpPr>
          <p:spPr>
            <a:xfrm>
              <a:off x="6881644" y="3715928"/>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90"/>
            <p:cNvSpPr/>
            <p:nvPr/>
          </p:nvSpPr>
          <p:spPr>
            <a:xfrm>
              <a:off x="6881644"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90"/>
            <p:cNvSpPr/>
            <p:nvPr/>
          </p:nvSpPr>
          <p:spPr>
            <a:xfrm>
              <a:off x="6881644" y="3816987"/>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90"/>
            <p:cNvSpPr/>
            <p:nvPr/>
          </p:nvSpPr>
          <p:spPr>
            <a:xfrm>
              <a:off x="6881644"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4" name="Google Shape;21564;p90"/>
          <p:cNvGrpSpPr/>
          <p:nvPr/>
        </p:nvGrpSpPr>
        <p:grpSpPr>
          <a:xfrm>
            <a:off x="6254299" y="3579240"/>
            <a:ext cx="343826" cy="344544"/>
            <a:chOff x="6082937" y="3579240"/>
            <a:chExt cx="343826" cy="344544"/>
          </a:xfrm>
        </p:grpSpPr>
        <p:sp>
          <p:nvSpPr>
            <p:cNvPr id="21565" name="Google Shape;21565;p90"/>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90"/>
            <p:cNvSpPr/>
            <p:nvPr/>
          </p:nvSpPr>
          <p:spPr>
            <a:xfrm>
              <a:off x="6230984" y="3633342"/>
              <a:ext cx="195779"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90"/>
            <p:cNvSpPr/>
            <p:nvPr/>
          </p:nvSpPr>
          <p:spPr>
            <a:xfrm>
              <a:off x="6082937"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90"/>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90"/>
            <p:cNvSpPr/>
            <p:nvPr/>
          </p:nvSpPr>
          <p:spPr>
            <a:xfrm>
              <a:off x="6230984" y="3705945"/>
              <a:ext cx="195779"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90"/>
            <p:cNvSpPr/>
            <p:nvPr/>
          </p:nvSpPr>
          <p:spPr>
            <a:xfrm>
              <a:off x="6082937"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90"/>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90"/>
            <p:cNvSpPr/>
            <p:nvPr/>
          </p:nvSpPr>
          <p:spPr>
            <a:xfrm>
              <a:off x="6230984" y="3777861"/>
              <a:ext cx="195779"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90"/>
            <p:cNvSpPr/>
            <p:nvPr/>
          </p:nvSpPr>
          <p:spPr>
            <a:xfrm>
              <a:off x="6082937"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90"/>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90"/>
            <p:cNvSpPr/>
            <p:nvPr/>
          </p:nvSpPr>
          <p:spPr>
            <a:xfrm>
              <a:off x="6230984" y="3849747"/>
              <a:ext cx="195779"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90"/>
            <p:cNvSpPr/>
            <p:nvPr/>
          </p:nvSpPr>
          <p:spPr>
            <a:xfrm>
              <a:off x="6082937"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7" name="Google Shape;21577;p90"/>
          <p:cNvGrpSpPr/>
          <p:nvPr/>
        </p:nvGrpSpPr>
        <p:grpSpPr>
          <a:xfrm>
            <a:off x="5552286" y="3567852"/>
            <a:ext cx="286885" cy="344545"/>
            <a:chOff x="5437986" y="3567852"/>
            <a:chExt cx="286885" cy="344545"/>
          </a:xfrm>
        </p:grpSpPr>
        <p:sp>
          <p:nvSpPr>
            <p:cNvPr id="21578" name="Google Shape;21578;p90"/>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90"/>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90"/>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90"/>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90"/>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90"/>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90"/>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90"/>
            <p:cNvSpPr/>
            <p:nvPr/>
          </p:nvSpPr>
          <p:spPr>
            <a:xfrm>
              <a:off x="5439420" y="3609160"/>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90"/>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90"/>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90"/>
            <p:cNvSpPr/>
            <p:nvPr/>
          </p:nvSpPr>
          <p:spPr>
            <a:xfrm>
              <a:off x="5439420" y="3730874"/>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90"/>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90"/>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90"/>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90"/>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90"/>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90"/>
            <p:cNvSpPr/>
            <p:nvPr/>
          </p:nvSpPr>
          <p:spPr>
            <a:xfrm>
              <a:off x="5464319" y="3568569"/>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90"/>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6" name="Google Shape;21596;p90"/>
          <p:cNvGrpSpPr/>
          <p:nvPr/>
        </p:nvGrpSpPr>
        <p:grpSpPr>
          <a:xfrm>
            <a:off x="4782742" y="3605574"/>
            <a:ext cx="344543" cy="284764"/>
            <a:chOff x="4744642" y="3605574"/>
            <a:chExt cx="344543" cy="284764"/>
          </a:xfrm>
        </p:grpSpPr>
        <p:sp>
          <p:nvSpPr>
            <p:cNvPr id="21597" name="Google Shape;21597;p90"/>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90"/>
            <p:cNvSpPr/>
            <p:nvPr/>
          </p:nvSpPr>
          <p:spPr>
            <a:xfrm>
              <a:off x="4884857" y="3732278"/>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90"/>
            <p:cNvSpPr/>
            <p:nvPr/>
          </p:nvSpPr>
          <p:spPr>
            <a:xfrm>
              <a:off x="4790195" y="3752933"/>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90"/>
            <p:cNvSpPr/>
            <p:nvPr/>
          </p:nvSpPr>
          <p:spPr>
            <a:xfrm>
              <a:off x="4790195" y="3699549"/>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90"/>
            <p:cNvSpPr/>
            <p:nvPr/>
          </p:nvSpPr>
          <p:spPr>
            <a:xfrm>
              <a:off x="4790195" y="3646165"/>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90"/>
            <p:cNvSpPr/>
            <p:nvPr/>
          </p:nvSpPr>
          <p:spPr>
            <a:xfrm>
              <a:off x="4822237" y="3646165"/>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90"/>
            <p:cNvSpPr/>
            <p:nvPr/>
          </p:nvSpPr>
          <p:spPr>
            <a:xfrm>
              <a:off x="4820802" y="3699549"/>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90"/>
            <p:cNvSpPr/>
            <p:nvPr/>
          </p:nvSpPr>
          <p:spPr>
            <a:xfrm>
              <a:off x="4820802" y="3752933"/>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90"/>
            <p:cNvSpPr/>
            <p:nvPr/>
          </p:nvSpPr>
          <p:spPr>
            <a:xfrm>
              <a:off x="4884857" y="3678894"/>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90"/>
            <p:cNvSpPr/>
            <p:nvPr/>
          </p:nvSpPr>
          <p:spPr>
            <a:xfrm>
              <a:off x="4884857" y="3625510"/>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90"/>
            <p:cNvSpPr/>
            <p:nvPr/>
          </p:nvSpPr>
          <p:spPr>
            <a:xfrm>
              <a:off x="4916899" y="3625510"/>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90"/>
            <p:cNvSpPr/>
            <p:nvPr/>
          </p:nvSpPr>
          <p:spPr>
            <a:xfrm>
              <a:off x="4916899" y="3678894"/>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90"/>
            <p:cNvSpPr/>
            <p:nvPr/>
          </p:nvSpPr>
          <p:spPr>
            <a:xfrm>
              <a:off x="4916899" y="3732278"/>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90"/>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90"/>
            <p:cNvSpPr/>
            <p:nvPr/>
          </p:nvSpPr>
          <p:spPr>
            <a:xfrm>
              <a:off x="4980237" y="3605574"/>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90"/>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90"/>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90"/>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90"/>
            <p:cNvSpPr/>
            <p:nvPr/>
          </p:nvSpPr>
          <p:spPr>
            <a:xfrm>
              <a:off x="5012279" y="3605574"/>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90"/>
            <p:cNvSpPr/>
            <p:nvPr/>
          </p:nvSpPr>
          <p:spPr>
            <a:xfrm>
              <a:off x="5012279" y="3658987"/>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7" name="Google Shape;21617;p90"/>
          <p:cNvGrpSpPr/>
          <p:nvPr/>
        </p:nvGrpSpPr>
        <p:grpSpPr>
          <a:xfrm>
            <a:off x="4038814" y="3589941"/>
            <a:ext cx="343827" cy="294000"/>
            <a:chOff x="4076914" y="3589941"/>
            <a:chExt cx="343827" cy="294000"/>
          </a:xfrm>
        </p:grpSpPr>
        <p:sp>
          <p:nvSpPr>
            <p:cNvPr id="21618" name="Google Shape;21618;p90"/>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90"/>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90"/>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90"/>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90"/>
            <p:cNvSpPr/>
            <p:nvPr/>
          </p:nvSpPr>
          <p:spPr>
            <a:xfrm>
              <a:off x="4098255" y="3834085"/>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90"/>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90"/>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90"/>
            <p:cNvSpPr/>
            <p:nvPr/>
          </p:nvSpPr>
          <p:spPr>
            <a:xfrm>
              <a:off x="4361648" y="3678894"/>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90"/>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90"/>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90"/>
            <p:cNvSpPr/>
            <p:nvPr/>
          </p:nvSpPr>
          <p:spPr>
            <a:xfrm>
              <a:off x="4076914" y="3780701"/>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90"/>
            <p:cNvSpPr/>
            <p:nvPr/>
          </p:nvSpPr>
          <p:spPr>
            <a:xfrm>
              <a:off x="4108956" y="3780701"/>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90"/>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90"/>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90"/>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90"/>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90"/>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90"/>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6" name="Google Shape;21636;p90"/>
          <p:cNvGrpSpPr/>
          <p:nvPr/>
        </p:nvGrpSpPr>
        <p:grpSpPr>
          <a:xfrm>
            <a:off x="3325493" y="3557772"/>
            <a:ext cx="222831" cy="343827"/>
            <a:chOff x="3439793" y="3572126"/>
            <a:chExt cx="222831" cy="343827"/>
          </a:xfrm>
        </p:grpSpPr>
        <p:sp>
          <p:nvSpPr>
            <p:cNvPr id="21637" name="Google Shape;21637;p90"/>
            <p:cNvSpPr/>
            <p:nvPr/>
          </p:nvSpPr>
          <p:spPr>
            <a:xfrm>
              <a:off x="3439793" y="3794928"/>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90"/>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90"/>
            <p:cNvSpPr/>
            <p:nvPr/>
          </p:nvSpPr>
          <p:spPr>
            <a:xfrm>
              <a:off x="3439793" y="3720890"/>
              <a:ext cx="222830" cy="121054"/>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90"/>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90"/>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90"/>
            <p:cNvSpPr/>
            <p:nvPr/>
          </p:nvSpPr>
          <p:spPr>
            <a:xfrm>
              <a:off x="3550836" y="3646165"/>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90"/>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90"/>
            <p:cNvSpPr/>
            <p:nvPr/>
          </p:nvSpPr>
          <p:spPr>
            <a:xfrm>
              <a:off x="3550836" y="3572126"/>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5" name="Google Shape;21645;p90"/>
          <p:cNvGrpSpPr/>
          <p:nvPr/>
        </p:nvGrpSpPr>
        <p:grpSpPr>
          <a:xfrm>
            <a:off x="2579155" y="3570722"/>
            <a:ext cx="344545" cy="344544"/>
            <a:chOff x="2745732" y="3570722"/>
            <a:chExt cx="344545" cy="344544"/>
          </a:xfrm>
        </p:grpSpPr>
        <p:sp>
          <p:nvSpPr>
            <p:cNvPr id="21646" name="Google Shape;21646;p90"/>
            <p:cNvSpPr/>
            <p:nvPr/>
          </p:nvSpPr>
          <p:spPr>
            <a:xfrm>
              <a:off x="2893808" y="3570722"/>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90"/>
            <p:cNvSpPr/>
            <p:nvPr/>
          </p:nvSpPr>
          <p:spPr>
            <a:xfrm>
              <a:off x="2918707" y="3570722"/>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90"/>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90"/>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90"/>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90"/>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90"/>
            <p:cNvSpPr/>
            <p:nvPr/>
          </p:nvSpPr>
          <p:spPr>
            <a:xfrm>
              <a:off x="3021918" y="3570722"/>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90"/>
            <p:cNvSpPr/>
            <p:nvPr/>
          </p:nvSpPr>
          <p:spPr>
            <a:xfrm>
              <a:off x="3046129" y="3570722"/>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90"/>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90"/>
            <p:cNvSpPr/>
            <p:nvPr/>
          </p:nvSpPr>
          <p:spPr>
            <a:xfrm>
              <a:off x="3046129" y="3660392"/>
              <a:ext cx="24928" cy="195779"/>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90"/>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90"/>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90"/>
            <p:cNvSpPr/>
            <p:nvPr/>
          </p:nvSpPr>
          <p:spPr>
            <a:xfrm>
              <a:off x="2766386" y="3570722"/>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90"/>
            <p:cNvSpPr/>
            <p:nvPr/>
          </p:nvSpPr>
          <p:spPr>
            <a:xfrm>
              <a:off x="2790597" y="3570722"/>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90"/>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90"/>
            <p:cNvSpPr/>
            <p:nvPr/>
          </p:nvSpPr>
          <p:spPr>
            <a:xfrm>
              <a:off x="2790597" y="3708815"/>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90"/>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90"/>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4" name="Google Shape;21664;p90"/>
          <p:cNvGrpSpPr/>
          <p:nvPr/>
        </p:nvGrpSpPr>
        <p:grpSpPr>
          <a:xfrm>
            <a:off x="1818367" y="3566624"/>
            <a:ext cx="343110" cy="343856"/>
            <a:chOff x="2065928" y="3571409"/>
            <a:chExt cx="343110" cy="343856"/>
          </a:xfrm>
        </p:grpSpPr>
        <p:sp>
          <p:nvSpPr>
            <p:cNvPr id="21665" name="Google Shape;21665;p90"/>
            <p:cNvSpPr/>
            <p:nvPr/>
          </p:nvSpPr>
          <p:spPr>
            <a:xfrm>
              <a:off x="2065928" y="3646165"/>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90"/>
            <p:cNvSpPr/>
            <p:nvPr/>
          </p:nvSpPr>
          <p:spPr>
            <a:xfrm>
              <a:off x="2089392" y="3646165"/>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90"/>
            <p:cNvSpPr/>
            <p:nvPr/>
          </p:nvSpPr>
          <p:spPr>
            <a:xfrm>
              <a:off x="2153477" y="3621953"/>
              <a:ext cx="69076" cy="121054"/>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90"/>
            <p:cNvSpPr/>
            <p:nvPr/>
          </p:nvSpPr>
          <p:spPr>
            <a:xfrm>
              <a:off x="2188359" y="3621953"/>
              <a:ext cx="34194" cy="121054"/>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90"/>
            <p:cNvSpPr/>
            <p:nvPr/>
          </p:nvSpPr>
          <p:spPr>
            <a:xfrm>
              <a:off x="2115038" y="3599894"/>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90"/>
            <p:cNvSpPr/>
            <p:nvPr/>
          </p:nvSpPr>
          <p:spPr>
            <a:xfrm>
              <a:off x="2138532" y="3599894"/>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90"/>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90"/>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90"/>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90"/>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90"/>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90"/>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90"/>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90"/>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90"/>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90"/>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90"/>
            <p:cNvSpPr/>
            <p:nvPr/>
          </p:nvSpPr>
          <p:spPr>
            <a:xfrm>
              <a:off x="2065928"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90"/>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3" name="Google Shape;21683;p90"/>
          <p:cNvGrpSpPr/>
          <p:nvPr/>
        </p:nvGrpSpPr>
        <p:grpSpPr>
          <a:xfrm>
            <a:off x="1091936" y="3661029"/>
            <a:ext cx="345979" cy="178684"/>
            <a:chOff x="1391774" y="3641890"/>
            <a:chExt cx="345979" cy="178684"/>
          </a:xfrm>
        </p:grpSpPr>
        <p:sp>
          <p:nvSpPr>
            <p:cNvPr id="21684" name="Google Shape;21684;p90"/>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90"/>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90"/>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90"/>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90"/>
            <p:cNvSpPr/>
            <p:nvPr/>
          </p:nvSpPr>
          <p:spPr>
            <a:xfrm>
              <a:off x="1497855"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90"/>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90"/>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90"/>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90"/>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90"/>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4" name="Google Shape;21694;p90"/>
          <p:cNvGrpSpPr/>
          <p:nvPr/>
        </p:nvGrpSpPr>
        <p:grpSpPr>
          <a:xfrm>
            <a:off x="1093371" y="4153287"/>
            <a:ext cx="343826" cy="345261"/>
            <a:chOff x="1393209" y="4143718"/>
            <a:chExt cx="343826" cy="345261"/>
          </a:xfrm>
        </p:grpSpPr>
        <p:sp>
          <p:nvSpPr>
            <p:cNvPr id="21695" name="Google Shape;21695;p90"/>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90"/>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90"/>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90"/>
            <p:cNvSpPr/>
            <p:nvPr/>
          </p:nvSpPr>
          <p:spPr>
            <a:xfrm>
              <a:off x="1393209" y="4288924"/>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90"/>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90"/>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1" name="Google Shape;21701;p90"/>
          <p:cNvGrpSpPr/>
          <p:nvPr/>
        </p:nvGrpSpPr>
        <p:grpSpPr>
          <a:xfrm>
            <a:off x="1858751" y="4130288"/>
            <a:ext cx="272628" cy="345949"/>
            <a:chOff x="2101528" y="4149427"/>
            <a:chExt cx="272628" cy="345949"/>
          </a:xfrm>
        </p:grpSpPr>
        <p:sp>
          <p:nvSpPr>
            <p:cNvPr id="21702" name="Google Shape;21702;p90"/>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90"/>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90"/>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90"/>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90"/>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90"/>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90"/>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9" name="Google Shape;21709;p90"/>
          <p:cNvGrpSpPr/>
          <p:nvPr/>
        </p:nvGrpSpPr>
        <p:grpSpPr>
          <a:xfrm>
            <a:off x="2569586" y="4133047"/>
            <a:ext cx="344545" cy="344545"/>
            <a:chOff x="2745732" y="4133047"/>
            <a:chExt cx="344545" cy="344545"/>
          </a:xfrm>
        </p:grpSpPr>
        <p:sp>
          <p:nvSpPr>
            <p:cNvPr id="21710" name="Google Shape;21710;p90"/>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90"/>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90"/>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90"/>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90"/>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90"/>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90"/>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7" name="Google Shape;21717;p90"/>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8" name="Google Shape;21718;p90"/>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90"/>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90"/>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90"/>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90"/>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90"/>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90"/>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90"/>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90"/>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90"/>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90"/>
            <p:cNvSpPr/>
            <p:nvPr/>
          </p:nvSpPr>
          <p:spPr>
            <a:xfrm>
              <a:off x="2871719"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90"/>
            <p:cNvSpPr/>
            <p:nvPr/>
          </p:nvSpPr>
          <p:spPr>
            <a:xfrm>
              <a:off x="2871719"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90"/>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90"/>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90"/>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90"/>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90"/>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90"/>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6" name="Google Shape;21736;p90"/>
          <p:cNvGrpSpPr/>
          <p:nvPr/>
        </p:nvGrpSpPr>
        <p:grpSpPr>
          <a:xfrm>
            <a:off x="3274565" y="4135073"/>
            <a:ext cx="343826" cy="343827"/>
            <a:chOff x="3379296" y="4149427"/>
            <a:chExt cx="343826" cy="343827"/>
          </a:xfrm>
        </p:grpSpPr>
        <p:sp>
          <p:nvSpPr>
            <p:cNvPr id="21737" name="Google Shape;21737;p90"/>
            <p:cNvSpPr/>
            <p:nvPr/>
          </p:nvSpPr>
          <p:spPr>
            <a:xfrm>
              <a:off x="3389966" y="4395692"/>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90"/>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9" name="Google Shape;21739;p90"/>
            <p:cNvSpPr/>
            <p:nvPr/>
          </p:nvSpPr>
          <p:spPr>
            <a:xfrm>
              <a:off x="3513832" y="4322372"/>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90"/>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90"/>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90"/>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90"/>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90"/>
            <p:cNvSpPr/>
            <p:nvPr/>
          </p:nvSpPr>
          <p:spPr>
            <a:xfrm>
              <a:off x="3421291" y="4360810"/>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90"/>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90"/>
            <p:cNvSpPr/>
            <p:nvPr/>
          </p:nvSpPr>
          <p:spPr>
            <a:xfrm>
              <a:off x="3468279" y="4288924"/>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90"/>
            <p:cNvSpPr/>
            <p:nvPr/>
          </p:nvSpPr>
          <p:spPr>
            <a:xfrm>
              <a:off x="3500291" y="4288924"/>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90"/>
            <p:cNvSpPr/>
            <p:nvPr/>
          </p:nvSpPr>
          <p:spPr>
            <a:xfrm>
              <a:off x="3539447"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90"/>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90"/>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1" name="Google Shape;21751;p90"/>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90"/>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90"/>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4" name="Google Shape;21754;p90"/>
          <p:cNvGrpSpPr/>
          <p:nvPr/>
        </p:nvGrpSpPr>
        <p:grpSpPr>
          <a:xfrm>
            <a:off x="4038814" y="4136988"/>
            <a:ext cx="343826" cy="343139"/>
            <a:chOff x="4076914" y="4146557"/>
            <a:chExt cx="343826" cy="343139"/>
          </a:xfrm>
        </p:grpSpPr>
        <p:sp>
          <p:nvSpPr>
            <p:cNvPr id="21755" name="Google Shape;21755;p90"/>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90"/>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90"/>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90"/>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90"/>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90"/>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90"/>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90"/>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3" name="Google Shape;21763;p90"/>
          <p:cNvGrpSpPr/>
          <p:nvPr/>
        </p:nvGrpSpPr>
        <p:grpSpPr>
          <a:xfrm>
            <a:off x="4782742" y="4124579"/>
            <a:ext cx="344544" cy="344544"/>
            <a:chOff x="4744642" y="4143718"/>
            <a:chExt cx="344544" cy="344544"/>
          </a:xfrm>
        </p:grpSpPr>
        <p:sp>
          <p:nvSpPr>
            <p:cNvPr id="21764" name="Google Shape;21764;p90"/>
            <p:cNvSpPr/>
            <p:nvPr/>
          </p:nvSpPr>
          <p:spPr>
            <a:xfrm>
              <a:off x="4766701" y="4337347"/>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90"/>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90"/>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90"/>
            <p:cNvSpPr/>
            <p:nvPr/>
          </p:nvSpPr>
          <p:spPr>
            <a:xfrm>
              <a:off x="5022262"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8" name="Google Shape;21768;p90"/>
            <p:cNvSpPr/>
            <p:nvPr/>
          </p:nvSpPr>
          <p:spPr>
            <a:xfrm>
              <a:off x="5022262"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9" name="Google Shape;21769;p90"/>
            <p:cNvSpPr/>
            <p:nvPr/>
          </p:nvSpPr>
          <p:spPr>
            <a:xfrm>
              <a:off x="4766701" y="4438406"/>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0" name="Google Shape;21770;p90"/>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90"/>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90"/>
            <p:cNvSpPr/>
            <p:nvPr/>
          </p:nvSpPr>
          <p:spPr>
            <a:xfrm>
              <a:off x="5022262"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90"/>
            <p:cNvSpPr/>
            <p:nvPr/>
          </p:nvSpPr>
          <p:spPr>
            <a:xfrm>
              <a:off x="5022262"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90"/>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90"/>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90"/>
            <p:cNvSpPr/>
            <p:nvPr/>
          </p:nvSpPr>
          <p:spPr>
            <a:xfrm>
              <a:off x="5022262"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90"/>
            <p:cNvSpPr/>
            <p:nvPr/>
          </p:nvSpPr>
          <p:spPr>
            <a:xfrm>
              <a:off x="5022262"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90"/>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90"/>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90"/>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90"/>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90"/>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90"/>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90"/>
            <p:cNvSpPr/>
            <p:nvPr/>
          </p:nvSpPr>
          <p:spPr>
            <a:xfrm>
              <a:off x="4744642" y="4385022"/>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90"/>
            <p:cNvSpPr/>
            <p:nvPr/>
          </p:nvSpPr>
          <p:spPr>
            <a:xfrm>
              <a:off x="4744642" y="4416347"/>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6" name="Google Shape;21786;p90"/>
          <p:cNvGrpSpPr/>
          <p:nvPr/>
        </p:nvGrpSpPr>
        <p:grpSpPr>
          <a:xfrm>
            <a:off x="5514231" y="4133128"/>
            <a:ext cx="343857" cy="344544"/>
            <a:chOff x="5409500" y="4152266"/>
            <a:chExt cx="343857" cy="344544"/>
          </a:xfrm>
        </p:grpSpPr>
        <p:sp>
          <p:nvSpPr>
            <p:cNvPr id="21787" name="Google Shape;21787;p90"/>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90"/>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90"/>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90"/>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90"/>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90"/>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90"/>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90"/>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90"/>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90"/>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90"/>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90"/>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90"/>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90"/>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1" name="Google Shape;21801;p90"/>
          <p:cNvGrpSpPr/>
          <p:nvPr/>
        </p:nvGrpSpPr>
        <p:grpSpPr>
          <a:xfrm>
            <a:off x="6254299" y="4160815"/>
            <a:ext cx="344544" cy="343109"/>
            <a:chOff x="6082937" y="4160815"/>
            <a:chExt cx="344544" cy="343109"/>
          </a:xfrm>
        </p:grpSpPr>
        <p:sp>
          <p:nvSpPr>
            <p:cNvPr id="21802" name="Google Shape;21802;p90"/>
            <p:cNvSpPr/>
            <p:nvPr/>
          </p:nvSpPr>
          <p:spPr>
            <a:xfrm>
              <a:off x="6082937"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90"/>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90"/>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5" name="Google Shape;21805;p90"/>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90"/>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90"/>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8" name="Google Shape;21808;p90"/>
            <p:cNvSpPr/>
            <p:nvPr/>
          </p:nvSpPr>
          <p:spPr>
            <a:xfrm>
              <a:off x="6082937"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90"/>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10" name="Google Shape;21810;p90"/>
          <p:cNvGrpSpPr/>
          <p:nvPr/>
        </p:nvGrpSpPr>
        <p:grpSpPr>
          <a:xfrm>
            <a:off x="6984893" y="4150195"/>
            <a:ext cx="343109" cy="291878"/>
            <a:chOff x="6742117" y="4169334"/>
            <a:chExt cx="343109" cy="291878"/>
          </a:xfrm>
        </p:grpSpPr>
        <p:sp>
          <p:nvSpPr>
            <p:cNvPr id="21811" name="Google Shape;21811;p90"/>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90"/>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90"/>
            <p:cNvSpPr/>
            <p:nvPr/>
          </p:nvSpPr>
          <p:spPr>
            <a:xfrm>
              <a:off x="6742117"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90"/>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90"/>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90"/>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90"/>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90"/>
            <p:cNvSpPr/>
            <p:nvPr/>
          </p:nvSpPr>
          <p:spPr>
            <a:xfrm>
              <a:off x="6912939"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19" name="Google Shape;21819;p90"/>
          <p:cNvGrpSpPr/>
          <p:nvPr/>
        </p:nvGrpSpPr>
        <p:grpSpPr>
          <a:xfrm>
            <a:off x="7711598" y="4134532"/>
            <a:ext cx="344574" cy="342421"/>
            <a:chOff x="7406975" y="4153671"/>
            <a:chExt cx="344574" cy="342421"/>
          </a:xfrm>
        </p:grpSpPr>
        <p:sp>
          <p:nvSpPr>
            <p:cNvPr id="21820" name="Google Shape;21820;p90"/>
            <p:cNvSpPr/>
            <p:nvPr/>
          </p:nvSpPr>
          <p:spPr>
            <a:xfrm>
              <a:off x="7518735" y="4264743"/>
              <a:ext cx="121054"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90"/>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90"/>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90"/>
            <p:cNvSpPr/>
            <p:nvPr/>
          </p:nvSpPr>
          <p:spPr>
            <a:xfrm>
              <a:off x="7602726"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90"/>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90"/>
            <p:cNvSpPr/>
            <p:nvPr/>
          </p:nvSpPr>
          <p:spPr>
            <a:xfrm>
              <a:off x="7602726"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829" name="Shape 21829"/>
        <p:cNvGrpSpPr/>
        <p:nvPr/>
      </p:nvGrpSpPr>
      <p:grpSpPr>
        <a:xfrm>
          <a:off x="0" y="0"/>
          <a:ext cx="0" cy="0"/>
          <a:chOff x="0" y="0"/>
          <a:chExt cx="0" cy="0"/>
        </a:xfrm>
      </p:grpSpPr>
      <p:pic>
        <p:nvPicPr>
          <p:cNvPr id="21830" name="Google Shape;21830;p9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6" name="Shape 1116"/>
        <p:cNvGrpSpPr/>
        <p:nvPr/>
      </p:nvGrpSpPr>
      <p:grpSpPr>
        <a:xfrm>
          <a:off x="0" y="0"/>
          <a:ext cx="0" cy="0"/>
          <a:chOff x="0" y="0"/>
          <a:chExt cx="0" cy="0"/>
        </a:xfrm>
      </p:grpSpPr>
      <p:grpSp>
        <p:nvGrpSpPr>
          <p:cNvPr id="1117" name="Google Shape;1117;p38"/>
          <p:cNvGrpSpPr/>
          <p:nvPr/>
        </p:nvGrpSpPr>
        <p:grpSpPr>
          <a:xfrm>
            <a:off x="2469461" y="3041938"/>
            <a:ext cx="4205013" cy="775884"/>
            <a:chOff x="1833925" y="119425"/>
            <a:chExt cx="6026100" cy="1111900"/>
          </a:xfrm>
        </p:grpSpPr>
        <p:sp>
          <p:nvSpPr>
            <p:cNvPr id="1118" name="Google Shape;1118;p38"/>
            <p:cNvSpPr/>
            <p:nvPr/>
          </p:nvSpPr>
          <p:spPr>
            <a:xfrm>
              <a:off x="1833925" y="463625"/>
              <a:ext cx="6026100" cy="7677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8"/>
            <p:cNvSpPr/>
            <p:nvPr/>
          </p:nvSpPr>
          <p:spPr>
            <a:xfrm rot="-2700000">
              <a:off x="7178113" y="144675"/>
              <a:ext cx="292318" cy="533300"/>
            </a:xfrm>
            <a:prstGeom prst="triangle">
              <a:avLst>
                <a:gd fmla="val 10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 name="Google Shape;1120;p38"/>
          <p:cNvSpPr txBox="1"/>
          <p:nvPr>
            <p:ph type="title"/>
          </p:nvPr>
        </p:nvSpPr>
        <p:spPr>
          <a:xfrm>
            <a:off x="3036775" y="3376510"/>
            <a:ext cx="3070500" cy="3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a:t>
            </a:r>
            <a:r>
              <a:rPr lang="en">
                <a:solidFill>
                  <a:schemeClr val="accent4"/>
                </a:solidFill>
              </a:rPr>
              <a:t>famous</a:t>
            </a:r>
            <a:endParaRPr>
              <a:solidFill>
                <a:schemeClr val="accent4"/>
              </a:solidFill>
            </a:endParaRPr>
          </a:p>
        </p:txBody>
      </p:sp>
      <p:sp>
        <p:nvSpPr>
          <p:cNvPr id="1121" name="Google Shape;1121;p38"/>
          <p:cNvSpPr txBox="1"/>
          <p:nvPr>
            <p:ph idx="1" type="subTitle"/>
          </p:nvPr>
        </p:nvSpPr>
        <p:spPr>
          <a:xfrm>
            <a:off x="1591950" y="1745775"/>
            <a:ext cx="5960100" cy="145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1122" name="Google Shape;1122;p38"/>
          <p:cNvGrpSpPr/>
          <p:nvPr/>
        </p:nvGrpSpPr>
        <p:grpSpPr>
          <a:xfrm>
            <a:off x="7587724" y="502842"/>
            <a:ext cx="841180" cy="977683"/>
            <a:chOff x="1521975" y="1235825"/>
            <a:chExt cx="325925" cy="378800"/>
          </a:xfrm>
        </p:grpSpPr>
        <p:sp>
          <p:nvSpPr>
            <p:cNvPr id="1123" name="Google Shape;1123;p38"/>
            <p:cNvSpPr/>
            <p:nvPr/>
          </p:nvSpPr>
          <p:spPr>
            <a:xfrm>
              <a:off x="1521975" y="1285850"/>
              <a:ext cx="306875" cy="328775"/>
            </a:xfrm>
            <a:custGeom>
              <a:rect b="b" l="l" r="r" t="t"/>
              <a:pathLst>
                <a:path extrusionOk="0" h="13151" w="12275">
                  <a:moveTo>
                    <a:pt x="1162" y="0"/>
                  </a:moveTo>
                  <a:cubicBezTo>
                    <a:pt x="945" y="0"/>
                    <a:pt x="740" y="57"/>
                    <a:pt x="576" y="201"/>
                  </a:cubicBezTo>
                  <a:cubicBezTo>
                    <a:pt x="141" y="582"/>
                    <a:pt x="281" y="1284"/>
                    <a:pt x="549" y="1792"/>
                  </a:cubicBezTo>
                  <a:cubicBezTo>
                    <a:pt x="1030" y="2698"/>
                    <a:pt x="1813" y="3443"/>
                    <a:pt x="2748" y="3868"/>
                  </a:cubicBezTo>
                  <a:cubicBezTo>
                    <a:pt x="2601" y="3813"/>
                    <a:pt x="2447" y="3787"/>
                    <a:pt x="2292" y="3787"/>
                  </a:cubicBezTo>
                  <a:cubicBezTo>
                    <a:pt x="1792" y="3787"/>
                    <a:pt x="1287" y="4058"/>
                    <a:pt x="1007" y="4477"/>
                  </a:cubicBezTo>
                  <a:cubicBezTo>
                    <a:pt x="639" y="5029"/>
                    <a:pt x="639" y="5778"/>
                    <a:pt x="925" y="6377"/>
                  </a:cubicBezTo>
                  <a:cubicBezTo>
                    <a:pt x="530" y="6735"/>
                    <a:pt x="208" y="7197"/>
                    <a:pt x="105" y="7723"/>
                  </a:cubicBezTo>
                  <a:cubicBezTo>
                    <a:pt x="0" y="8244"/>
                    <a:pt x="141" y="8834"/>
                    <a:pt x="530" y="9196"/>
                  </a:cubicBezTo>
                  <a:cubicBezTo>
                    <a:pt x="975" y="9614"/>
                    <a:pt x="1641" y="9673"/>
                    <a:pt x="2190" y="9940"/>
                  </a:cubicBezTo>
                  <a:cubicBezTo>
                    <a:pt x="1786" y="10226"/>
                    <a:pt x="1378" y="10611"/>
                    <a:pt x="1365" y="11100"/>
                  </a:cubicBezTo>
                  <a:cubicBezTo>
                    <a:pt x="1351" y="11654"/>
                    <a:pt x="1878" y="12098"/>
                    <a:pt x="2422" y="12193"/>
                  </a:cubicBezTo>
                  <a:cubicBezTo>
                    <a:pt x="2536" y="12214"/>
                    <a:pt x="2650" y="12223"/>
                    <a:pt x="2764" y="12223"/>
                  </a:cubicBezTo>
                  <a:cubicBezTo>
                    <a:pt x="3195" y="12223"/>
                    <a:pt x="3625" y="12091"/>
                    <a:pt x="4044" y="11962"/>
                  </a:cubicBezTo>
                  <a:cubicBezTo>
                    <a:pt x="4070" y="12639"/>
                    <a:pt x="4760" y="13150"/>
                    <a:pt x="5437" y="13150"/>
                  </a:cubicBezTo>
                  <a:cubicBezTo>
                    <a:pt x="5476" y="13150"/>
                    <a:pt x="5516" y="13149"/>
                    <a:pt x="5555" y="13145"/>
                  </a:cubicBezTo>
                  <a:cubicBezTo>
                    <a:pt x="6266" y="13082"/>
                    <a:pt x="6869" y="12561"/>
                    <a:pt x="7237" y="11944"/>
                  </a:cubicBezTo>
                  <a:cubicBezTo>
                    <a:pt x="7343" y="12313"/>
                    <a:pt x="7738" y="12514"/>
                    <a:pt x="8130" y="12514"/>
                  </a:cubicBezTo>
                  <a:cubicBezTo>
                    <a:pt x="8224" y="12514"/>
                    <a:pt x="8317" y="12503"/>
                    <a:pt x="8407" y="12479"/>
                  </a:cubicBezTo>
                  <a:cubicBezTo>
                    <a:pt x="8865" y="12356"/>
                    <a:pt x="9223" y="12008"/>
                    <a:pt x="9549" y="11663"/>
                  </a:cubicBezTo>
                  <a:cubicBezTo>
                    <a:pt x="9749" y="11450"/>
                    <a:pt x="9948" y="11228"/>
                    <a:pt x="10062" y="10956"/>
                  </a:cubicBezTo>
                  <a:cubicBezTo>
                    <a:pt x="10171" y="10684"/>
                    <a:pt x="10180" y="10353"/>
                    <a:pt x="10002" y="10117"/>
                  </a:cubicBezTo>
                  <a:cubicBezTo>
                    <a:pt x="9862" y="9926"/>
                    <a:pt x="9604" y="9731"/>
                    <a:pt x="9708" y="9518"/>
                  </a:cubicBezTo>
                  <a:lnTo>
                    <a:pt x="9708" y="9518"/>
                  </a:lnTo>
                  <a:cubicBezTo>
                    <a:pt x="9911" y="9581"/>
                    <a:pt x="10126" y="9619"/>
                    <a:pt x="10339" y="9619"/>
                  </a:cubicBezTo>
                  <a:cubicBezTo>
                    <a:pt x="10583" y="9619"/>
                    <a:pt x="10823" y="9569"/>
                    <a:pt x="11036" y="9451"/>
                  </a:cubicBezTo>
                  <a:cubicBezTo>
                    <a:pt x="11377" y="9260"/>
                    <a:pt x="11607" y="8861"/>
                    <a:pt x="11571" y="8484"/>
                  </a:cubicBezTo>
                  <a:cubicBezTo>
                    <a:pt x="11971" y="7995"/>
                    <a:pt x="12220" y="7383"/>
                    <a:pt x="12260" y="6752"/>
                  </a:cubicBezTo>
                  <a:cubicBezTo>
                    <a:pt x="12274" y="6534"/>
                    <a:pt x="12247" y="6281"/>
                    <a:pt x="12065" y="6159"/>
                  </a:cubicBezTo>
                  <a:cubicBezTo>
                    <a:pt x="12000" y="6114"/>
                    <a:pt x="11927" y="6096"/>
                    <a:pt x="11852" y="6096"/>
                  </a:cubicBezTo>
                  <a:cubicBezTo>
                    <a:pt x="11689" y="6096"/>
                    <a:pt x="11513" y="6182"/>
                    <a:pt x="11368" y="6272"/>
                  </a:cubicBezTo>
                  <a:cubicBezTo>
                    <a:pt x="10868" y="6584"/>
                    <a:pt x="10406" y="6961"/>
                    <a:pt x="10008" y="7392"/>
                  </a:cubicBezTo>
                  <a:cubicBezTo>
                    <a:pt x="10134" y="6779"/>
                    <a:pt x="10225" y="6153"/>
                    <a:pt x="10121" y="5538"/>
                  </a:cubicBezTo>
                  <a:cubicBezTo>
                    <a:pt x="10021" y="4925"/>
                    <a:pt x="9699" y="4322"/>
                    <a:pt x="9164" y="4004"/>
                  </a:cubicBezTo>
                  <a:cubicBezTo>
                    <a:pt x="9068" y="3950"/>
                    <a:pt x="8968" y="3905"/>
                    <a:pt x="8860" y="3895"/>
                  </a:cubicBezTo>
                  <a:cubicBezTo>
                    <a:pt x="8848" y="3895"/>
                    <a:pt x="8836" y="3894"/>
                    <a:pt x="8824" y="3894"/>
                  </a:cubicBezTo>
                  <a:cubicBezTo>
                    <a:pt x="8616" y="3894"/>
                    <a:pt x="8428" y="4037"/>
                    <a:pt x="8315" y="4213"/>
                  </a:cubicBezTo>
                  <a:cubicBezTo>
                    <a:pt x="8198" y="4404"/>
                    <a:pt x="8152" y="4626"/>
                    <a:pt x="8108" y="4843"/>
                  </a:cubicBezTo>
                  <a:cubicBezTo>
                    <a:pt x="7907" y="4127"/>
                    <a:pt x="7591" y="3443"/>
                    <a:pt x="7178" y="2821"/>
                  </a:cubicBezTo>
                  <a:cubicBezTo>
                    <a:pt x="6924" y="2445"/>
                    <a:pt x="6624" y="2083"/>
                    <a:pt x="6235" y="1842"/>
                  </a:cubicBezTo>
                  <a:cubicBezTo>
                    <a:pt x="5977" y="1688"/>
                    <a:pt x="5677" y="1594"/>
                    <a:pt x="5381" y="1594"/>
                  </a:cubicBezTo>
                  <a:cubicBezTo>
                    <a:pt x="5224" y="1594"/>
                    <a:pt x="5068" y="1621"/>
                    <a:pt x="4920" y="1679"/>
                  </a:cubicBezTo>
                  <a:cubicBezTo>
                    <a:pt x="4498" y="1851"/>
                    <a:pt x="4190" y="2327"/>
                    <a:pt x="4295" y="2771"/>
                  </a:cubicBezTo>
                  <a:lnTo>
                    <a:pt x="4295" y="2771"/>
                  </a:lnTo>
                  <a:cubicBezTo>
                    <a:pt x="3891" y="1665"/>
                    <a:pt x="3043" y="722"/>
                    <a:pt x="1982" y="214"/>
                  </a:cubicBezTo>
                  <a:cubicBezTo>
                    <a:pt x="1731" y="92"/>
                    <a:pt x="1437" y="0"/>
                    <a:pt x="1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8"/>
            <p:cNvSpPr/>
            <p:nvPr/>
          </p:nvSpPr>
          <p:spPr>
            <a:xfrm>
              <a:off x="1692575" y="1298950"/>
              <a:ext cx="85575" cy="68325"/>
            </a:xfrm>
            <a:custGeom>
              <a:rect b="b" l="l" r="r" t="t"/>
              <a:pathLst>
                <a:path extrusionOk="0" h="2733" w="3423">
                  <a:moveTo>
                    <a:pt x="2124" y="1"/>
                  </a:moveTo>
                  <a:cubicBezTo>
                    <a:pt x="2108" y="1"/>
                    <a:pt x="2092" y="2"/>
                    <a:pt x="2077" y="3"/>
                  </a:cubicBezTo>
                  <a:cubicBezTo>
                    <a:pt x="1569" y="52"/>
                    <a:pt x="1143" y="542"/>
                    <a:pt x="1165" y="1055"/>
                  </a:cubicBezTo>
                  <a:cubicBezTo>
                    <a:pt x="1007" y="874"/>
                    <a:pt x="821" y="720"/>
                    <a:pt x="612" y="602"/>
                  </a:cubicBezTo>
                  <a:cubicBezTo>
                    <a:pt x="519" y="546"/>
                    <a:pt x="406" y="500"/>
                    <a:pt x="302" y="500"/>
                  </a:cubicBezTo>
                  <a:cubicBezTo>
                    <a:pt x="244" y="500"/>
                    <a:pt x="189" y="514"/>
                    <a:pt x="141" y="548"/>
                  </a:cubicBezTo>
                  <a:cubicBezTo>
                    <a:pt x="1" y="647"/>
                    <a:pt x="1" y="851"/>
                    <a:pt x="32" y="1019"/>
                  </a:cubicBezTo>
                  <a:cubicBezTo>
                    <a:pt x="154" y="1672"/>
                    <a:pt x="794" y="2388"/>
                    <a:pt x="1361" y="2733"/>
                  </a:cubicBezTo>
                  <a:cubicBezTo>
                    <a:pt x="1891" y="2588"/>
                    <a:pt x="2353" y="2275"/>
                    <a:pt x="2811" y="1971"/>
                  </a:cubicBezTo>
                  <a:cubicBezTo>
                    <a:pt x="3052" y="1812"/>
                    <a:pt x="3310" y="1626"/>
                    <a:pt x="3387" y="1345"/>
                  </a:cubicBezTo>
                  <a:cubicBezTo>
                    <a:pt x="3423" y="1205"/>
                    <a:pt x="3406" y="1037"/>
                    <a:pt x="3305" y="928"/>
                  </a:cubicBezTo>
                  <a:cubicBezTo>
                    <a:pt x="3219" y="837"/>
                    <a:pt x="3088" y="801"/>
                    <a:pt x="2960" y="792"/>
                  </a:cubicBezTo>
                  <a:cubicBezTo>
                    <a:pt x="2947" y="792"/>
                    <a:pt x="2934" y="792"/>
                    <a:pt x="2920" y="792"/>
                  </a:cubicBezTo>
                  <a:cubicBezTo>
                    <a:pt x="2625" y="792"/>
                    <a:pt x="2327" y="939"/>
                    <a:pt x="2154" y="1178"/>
                  </a:cubicBezTo>
                  <a:cubicBezTo>
                    <a:pt x="2249" y="874"/>
                    <a:pt x="2295" y="552"/>
                    <a:pt x="2295" y="230"/>
                  </a:cubicBezTo>
                  <a:cubicBezTo>
                    <a:pt x="2295" y="157"/>
                    <a:pt x="2280" y="71"/>
                    <a:pt x="2222" y="25"/>
                  </a:cubicBezTo>
                  <a:cubicBezTo>
                    <a:pt x="2194" y="6"/>
                    <a:pt x="2159" y="1"/>
                    <a:pt x="2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8"/>
            <p:cNvSpPr/>
            <p:nvPr/>
          </p:nvSpPr>
          <p:spPr>
            <a:xfrm>
              <a:off x="1786425" y="1368125"/>
              <a:ext cx="61475" cy="59350"/>
            </a:xfrm>
            <a:custGeom>
              <a:rect b="b" l="l" r="r" t="t"/>
              <a:pathLst>
                <a:path extrusionOk="0" h="2374" w="2459">
                  <a:moveTo>
                    <a:pt x="515" y="1"/>
                  </a:moveTo>
                  <a:cubicBezTo>
                    <a:pt x="480" y="1"/>
                    <a:pt x="445" y="8"/>
                    <a:pt x="413" y="20"/>
                  </a:cubicBezTo>
                  <a:cubicBezTo>
                    <a:pt x="232" y="88"/>
                    <a:pt x="104" y="265"/>
                    <a:pt x="55" y="451"/>
                  </a:cubicBezTo>
                  <a:cubicBezTo>
                    <a:pt x="1" y="641"/>
                    <a:pt x="10" y="836"/>
                    <a:pt x="18" y="1031"/>
                  </a:cubicBezTo>
                  <a:cubicBezTo>
                    <a:pt x="32" y="1303"/>
                    <a:pt x="104" y="2038"/>
                    <a:pt x="114" y="2310"/>
                  </a:cubicBezTo>
                  <a:cubicBezTo>
                    <a:pt x="300" y="2324"/>
                    <a:pt x="481" y="2337"/>
                    <a:pt x="662" y="2351"/>
                  </a:cubicBezTo>
                  <a:cubicBezTo>
                    <a:pt x="801" y="2362"/>
                    <a:pt x="940" y="2373"/>
                    <a:pt x="1078" y="2373"/>
                  </a:cubicBezTo>
                  <a:cubicBezTo>
                    <a:pt x="1216" y="2373"/>
                    <a:pt x="1354" y="2362"/>
                    <a:pt x="1487" y="2328"/>
                  </a:cubicBezTo>
                  <a:cubicBezTo>
                    <a:pt x="1715" y="2264"/>
                    <a:pt x="1923" y="2138"/>
                    <a:pt x="2113" y="1997"/>
                  </a:cubicBezTo>
                  <a:cubicBezTo>
                    <a:pt x="2281" y="1874"/>
                    <a:pt x="2458" y="1684"/>
                    <a:pt x="2399" y="1485"/>
                  </a:cubicBezTo>
                  <a:cubicBezTo>
                    <a:pt x="2372" y="1376"/>
                    <a:pt x="2272" y="1294"/>
                    <a:pt x="2167" y="1257"/>
                  </a:cubicBezTo>
                  <a:cubicBezTo>
                    <a:pt x="2093" y="1230"/>
                    <a:pt x="2017" y="1221"/>
                    <a:pt x="1940" y="1221"/>
                  </a:cubicBezTo>
                  <a:cubicBezTo>
                    <a:pt x="1904" y="1221"/>
                    <a:pt x="1868" y="1223"/>
                    <a:pt x="1832" y="1226"/>
                  </a:cubicBezTo>
                  <a:cubicBezTo>
                    <a:pt x="1675" y="1239"/>
                    <a:pt x="1519" y="1268"/>
                    <a:pt x="1395" y="1357"/>
                  </a:cubicBezTo>
                  <a:lnTo>
                    <a:pt x="1395" y="1357"/>
                  </a:lnTo>
                  <a:cubicBezTo>
                    <a:pt x="1606" y="1192"/>
                    <a:pt x="1783" y="976"/>
                    <a:pt x="1905" y="732"/>
                  </a:cubicBezTo>
                  <a:cubicBezTo>
                    <a:pt x="1960" y="623"/>
                    <a:pt x="2000" y="491"/>
                    <a:pt x="1941" y="392"/>
                  </a:cubicBezTo>
                  <a:cubicBezTo>
                    <a:pt x="1886" y="300"/>
                    <a:pt x="1776" y="268"/>
                    <a:pt x="1669" y="268"/>
                  </a:cubicBezTo>
                  <a:cubicBezTo>
                    <a:pt x="1643" y="268"/>
                    <a:pt x="1617" y="270"/>
                    <a:pt x="1592" y="274"/>
                  </a:cubicBezTo>
                  <a:cubicBezTo>
                    <a:pt x="1274" y="315"/>
                    <a:pt x="989" y="546"/>
                    <a:pt x="876" y="849"/>
                  </a:cubicBezTo>
                  <a:lnTo>
                    <a:pt x="753" y="278"/>
                  </a:lnTo>
                  <a:cubicBezTo>
                    <a:pt x="730" y="179"/>
                    <a:pt x="694" y="60"/>
                    <a:pt x="599" y="16"/>
                  </a:cubicBezTo>
                  <a:cubicBezTo>
                    <a:pt x="572" y="5"/>
                    <a:pt x="544" y="1"/>
                    <a:pt x="5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8"/>
            <p:cNvSpPr/>
            <p:nvPr/>
          </p:nvSpPr>
          <p:spPr>
            <a:xfrm>
              <a:off x="1571525" y="1235825"/>
              <a:ext cx="98400" cy="88400"/>
            </a:xfrm>
            <a:custGeom>
              <a:rect b="b" l="l" r="r" t="t"/>
              <a:pathLst>
                <a:path extrusionOk="0" h="3536" w="3936">
                  <a:moveTo>
                    <a:pt x="1619" y="1"/>
                  </a:moveTo>
                  <a:cubicBezTo>
                    <a:pt x="1582" y="1"/>
                    <a:pt x="1546" y="10"/>
                    <a:pt x="1514" y="30"/>
                  </a:cubicBezTo>
                  <a:cubicBezTo>
                    <a:pt x="1455" y="62"/>
                    <a:pt x="1419" y="129"/>
                    <a:pt x="1392" y="189"/>
                  </a:cubicBezTo>
                  <a:cubicBezTo>
                    <a:pt x="1206" y="601"/>
                    <a:pt x="1229" y="1100"/>
                    <a:pt x="1446" y="1495"/>
                  </a:cubicBezTo>
                  <a:cubicBezTo>
                    <a:pt x="1201" y="1223"/>
                    <a:pt x="892" y="1005"/>
                    <a:pt x="553" y="869"/>
                  </a:cubicBezTo>
                  <a:cubicBezTo>
                    <a:pt x="474" y="836"/>
                    <a:pt x="385" y="811"/>
                    <a:pt x="301" y="811"/>
                  </a:cubicBezTo>
                  <a:cubicBezTo>
                    <a:pt x="232" y="811"/>
                    <a:pt x="166" y="828"/>
                    <a:pt x="113" y="873"/>
                  </a:cubicBezTo>
                  <a:cubicBezTo>
                    <a:pt x="32" y="941"/>
                    <a:pt x="9" y="1059"/>
                    <a:pt x="9" y="1168"/>
                  </a:cubicBezTo>
                  <a:cubicBezTo>
                    <a:pt x="0" y="1617"/>
                    <a:pt x="267" y="2029"/>
                    <a:pt x="580" y="2351"/>
                  </a:cubicBezTo>
                  <a:cubicBezTo>
                    <a:pt x="974" y="2759"/>
                    <a:pt x="1786" y="3322"/>
                    <a:pt x="2313" y="3535"/>
                  </a:cubicBezTo>
                  <a:cubicBezTo>
                    <a:pt x="2439" y="3394"/>
                    <a:pt x="2943" y="2941"/>
                    <a:pt x="3069" y="2795"/>
                  </a:cubicBezTo>
                  <a:cubicBezTo>
                    <a:pt x="3228" y="2623"/>
                    <a:pt x="3382" y="2451"/>
                    <a:pt x="3514" y="2261"/>
                  </a:cubicBezTo>
                  <a:cubicBezTo>
                    <a:pt x="3663" y="2043"/>
                    <a:pt x="3782" y="1803"/>
                    <a:pt x="3858" y="1549"/>
                  </a:cubicBezTo>
                  <a:cubicBezTo>
                    <a:pt x="3903" y="1390"/>
                    <a:pt x="3935" y="1209"/>
                    <a:pt x="3836" y="1077"/>
                  </a:cubicBezTo>
                  <a:cubicBezTo>
                    <a:pt x="3772" y="991"/>
                    <a:pt x="3662" y="951"/>
                    <a:pt x="3554" y="951"/>
                  </a:cubicBezTo>
                  <a:cubicBezTo>
                    <a:pt x="3525" y="951"/>
                    <a:pt x="3496" y="954"/>
                    <a:pt x="3468" y="959"/>
                  </a:cubicBezTo>
                  <a:cubicBezTo>
                    <a:pt x="3337" y="982"/>
                    <a:pt x="3219" y="1059"/>
                    <a:pt x="3115" y="1145"/>
                  </a:cubicBezTo>
                  <a:cubicBezTo>
                    <a:pt x="2878" y="1331"/>
                    <a:pt x="2679" y="1567"/>
                    <a:pt x="2484" y="1798"/>
                  </a:cubicBezTo>
                  <a:cubicBezTo>
                    <a:pt x="2648" y="1181"/>
                    <a:pt x="2394" y="474"/>
                    <a:pt x="1872" y="102"/>
                  </a:cubicBezTo>
                  <a:cubicBezTo>
                    <a:pt x="1799" y="48"/>
                    <a:pt x="1706" y="1"/>
                    <a:pt x="1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 name="Google Shape;1127;p38"/>
          <p:cNvGrpSpPr/>
          <p:nvPr/>
        </p:nvGrpSpPr>
        <p:grpSpPr>
          <a:xfrm>
            <a:off x="715097" y="3658354"/>
            <a:ext cx="837497" cy="973364"/>
            <a:chOff x="1521975" y="1235825"/>
            <a:chExt cx="325925" cy="378800"/>
          </a:xfrm>
        </p:grpSpPr>
        <p:sp>
          <p:nvSpPr>
            <p:cNvPr id="1128" name="Google Shape;1128;p38"/>
            <p:cNvSpPr/>
            <p:nvPr/>
          </p:nvSpPr>
          <p:spPr>
            <a:xfrm>
              <a:off x="1521975" y="1285850"/>
              <a:ext cx="306875" cy="328775"/>
            </a:xfrm>
            <a:custGeom>
              <a:rect b="b" l="l" r="r" t="t"/>
              <a:pathLst>
                <a:path extrusionOk="0" h="13151" w="12275">
                  <a:moveTo>
                    <a:pt x="1162" y="0"/>
                  </a:moveTo>
                  <a:cubicBezTo>
                    <a:pt x="945" y="0"/>
                    <a:pt x="740" y="57"/>
                    <a:pt x="576" y="201"/>
                  </a:cubicBezTo>
                  <a:cubicBezTo>
                    <a:pt x="141" y="582"/>
                    <a:pt x="281" y="1284"/>
                    <a:pt x="549" y="1792"/>
                  </a:cubicBezTo>
                  <a:cubicBezTo>
                    <a:pt x="1030" y="2698"/>
                    <a:pt x="1813" y="3443"/>
                    <a:pt x="2748" y="3868"/>
                  </a:cubicBezTo>
                  <a:cubicBezTo>
                    <a:pt x="2601" y="3813"/>
                    <a:pt x="2447" y="3787"/>
                    <a:pt x="2292" y="3787"/>
                  </a:cubicBezTo>
                  <a:cubicBezTo>
                    <a:pt x="1792" y="3787"/>
                    <a:pt x="1287" y="4058"/>
                    <a:pt x="1007" y="4477"/>
                  </a:cubicBezTo>
                  <a:cubicBezTo>
                    <a:pt x="639" y="5029"/>
                    <a:pt x="639" y="5778"/>
                    <a:pt x="925" y="6377"/>
                  </a:cubicBezTo>
                  <a:cubicBezTo>
                    <a:pt x="530" y="6735"/>
                    <a:pt x="208" y="7197"/>
                    <a:pt x="105" y="7723"/>
                  </a:cubicBezTo>
                  <a:cubicBezTo>
                    <a:pt x="0" y="8244"/>
                    <a:pt x="141" y="8834"/>
                    <a:pt x="530" y="9196"/>
                  </a:cubicBezTo>
                  <a:cubicBezTo>
                    <a:pt x="975" y="9614"/>
                    <a:pt x="1641" y="9673"/>
                    <a:pt x="2190" y="9940"/>
                  </a:cubicBezTo>
                  <a:cubicBezTo>
                    <a:pt x="1786" y="10226"/>
                    <a:pt x="1378" y="10611"/>
                    <a:pt x="1365" y="11100"/>
                  </a:cubicBezTo>
                  <a:cubicBezTo>
                    <a:pt x="1351" y="11654"/>
                    <a:pt x="1878" y="12098"/>
                    <a:pt x="2422" y="12193"/>
                  </a:cubicBezTo>
                  <a:cubicBezTo>
                    <a:pt x="2536" y="12214"/>
                    <a:pt x="2650" y="12223"/>
                    <a:pt x="2764" y="12223"/>
                  </a:cubicBezTo>
                  <a:cubicBezTo>
                    <a:pt x="3195" y="12223"/>
                    <a:pt x="3625" y="12091"/>
                    <a:pt x="4044" y="11962"/>
                  </a:cubicBezTo>
                  <a:cubicBezTo>
                    <a:pt x="4070" y="12639"/>
                    <a:pt x="4760" y="13150"/>
                    <a:pt x="5437" y="13150"/>
                  </a:cubicBezTo>
                  <a:cubicBezTo>
                    <a:pt x="5476" y="13150"/>
                    <a:pt x="5516" y="13149"/>
                    <a:pt x="5555" y="13145"/>
                  </a:cubicBezTo>
                  <a:cubicBezTo>
                    <a:pt x="6266" y="13082"/>
                    <a:pt x="6869" y="12561"/>
                    <a:pt x="7237" y="11944"/>
                  </a:cubicBezTo>
                  <a:cubicBezTo>
                    <a:pt x="7343" y="12313"/>
                    <a:pt x="7738" y="12514"/>
                    <a:pt x="8130" y="12514"/>
                  </a:cubicBezTo>
                  <a:cubicBezTo>
                    <a:pt x="8224" y="12514"/>
                    <a:pt x="8317" y="12503"/>
                    <a:pt x="8407" y="12479"/>
                  </a:cubicBezTo>
                  <a:cubicBezTo>
                    <a:pt x="8865" y="12356"/>
                    <a:pt x="9223" y="12008"/>
                    <a:pt x="9549" y="11663"/>
                  </a:cubicBezTo>
                  <a:cubicBezTo>
                    <a:pt x="9749" y="11450"/>
                    <a:pt x="9948" y="11228"/>
                    <a:pt x="10062" y="10956"/>
                  </a:cubicBezTo>
                  <a:cubicBezTo>
                    <a:pt x="10171" y="10684"/>
                    <a:pt x="10180" y="10353"/>
                    <a:pt x="10002" y="10117"/>
                  </a:cubicBezTo>
                  <a:cubicBezTo>
                    <a:pt x="9862" y="9926"/>
                    <a:pt x="9604" y="9731"/>
                    <a:pt x="9708" y="9518"/>
                  </a:cubicBezTo>
                  <a:lnTo>
                    <a:pt x="9708" y="9518"/>
                  </a:lnTo>
                  <a:cubicBezTo>
                    <a:pt x="9911" y="9581"/>
                    <a:pt x="10126" y="9619"/>
                    <a:pt x="10339" y="9619"/>
                  </a:cubicBezTo>
                  <a:cubicBezTo>
                    <a:pt x="10583" y="9619"/>
                    <a:pt x="10823" y="9569"/>
                    <a:pt x="11036" y="9451"/>
                  </a:cubicBezTo>
                  <a:cubicBezTo>
                    <a:pt x="11377" y="9260"/>
                    <a:pt x="11607" y="8861"/>
                    <a:pt x="11571" y="8484"/>
                  </a:cubicBezTo>
                  <a:cubicBezTo>
                    <a:pt x="11971" y="7995"/>
                    <a:pt x="12220" y="7383"/>
                    <a:pt x="12260" y="6752"/>
                  </a:cubicBezTo>
                  <a:cubicBezTo>
                    <a:pt x="12274" y="6534"/>
                    <a:pt x="12247" y="6281"/>
                    <a:pt x="12065" y="6159"/>
                  </a:cubicBezTo>
                  <a:cubicBezTo>
                    <a:pt x="12000" y="6114"/>
                    <a:pt x="11927" y="6096"/>
                    <a:pt x="11852" y="6096"/>
                  </a:cubicBezTo>
                  <a:cubicBezTo>
                    <a:pt x="11689" y="6096"/>
                    <a:pt x="11513" y="6182"/>
                    <a:pt x="11368" y="6272"/>
                  </a:cubicBezTo>
                  <a:cubicBezTo>
                    <a:pt x="10868" y="6584"/>
                    <a:pt x="10406" y="6961"/>
                    <a:pt x="10008" y="7392"/>
                  </a:cubicBezTo>
                  <a:cubicBezTo>
                    <a:pt x="10134" y="6779"/>
                    <a:pt x="10225" y="6153"/>
                    <a:pt x="10121" y="5538"/>
                  </a:cubicBezTo>
                  <a:cubicBezTo>
                    <a:pt x="10021" y="4925"/>
                    <a:pt x="9699" y="4322"/>
                    <a:pt x="9164" y="4004"/>
                  </a:cubicBezTo>
                  <a:cubicBezTo>
                    <a:pt x="9068" y="3950"/>
                    <a:pt x="8968" y="3905"/>
                    <a:pt x="8860" y="3895"/>
                  </a:cubicBezTo>
                  <a:cubicBezTo>
                    <a:pt x="8848" y="3895"/>
                    <a:pt x="8836" y="3894"/>
                    <a:pt x="8824" y="3894"/>
                  </a:cubicBezTo>
                  <a:cubicBezTo>
                    <a:pt x="8616" y="3894"/>
                    <a:pt x="8428" y="4037"/>
                    <a:pt x="8315" y="4213"/>
                  </a:cubicBezTo>
                  <a:cubicBezTo>
                    <a:pt x="8198" y="4404"/>
                    <a:pt x="8152" y="4626"/>
                    <a:pt x="8108" y="4843"/>
                  </a:cubicBezTo>
                  <a:cubicBezTo>
                    <a:pt x="7907" y="4127"/>
                    <a:pt x="7591" y="3443"/>
                    <a:pt x="7178" y="2821"/>
                  </a:cubicBezTo>
                  <a:cubicBezTo>
                    <a:pt x="6924" y="2445"/>
                    <a:pt x="6624" y="2083"/>
                    <a:pt x="6235" y="1842"/>
                  </a:cubicBezTo>
                  <a:cubicBezTo>
                    <a:pt x="5977" y="1688"/>
                    <a:pt x="5677" y="1594"/>
                    <a:pt x="5381" y="1594"/>
                  </a:cubicBezTo>
                  <a:cubicBezTo>
                    <a:pt x="5224" y="1594"/>
                    <a:pt x="5068" y="1621"/>
                    <a:pt x="4920" y="1679"/>
                  </a:cubicBezTo>
                  <a:cubicBezTo>
                    <a:pt x="4498" y="1851"/>
                    <a:pt x="4190" y="2327"/>
                    <a:pt x="4295" y="2771"/>
                  </a:cubicBezTo>
                  <a:lnTo>
                    <a:pt x="4295" y="2771"/>
                  </a:lnTo>
                  <a:cubicBezTo>
                    <a:pt x="3891" y="1665"/>
                    <a:pt x="3043" y="722"/>
                    <a:pt x="1982" y="214"/>
                  </a:cubicBezTo>
                  <a:cubicBezTo>
                    <a:pt x="1731" y="92"/>
                    <a:pt x="1437" y="0"/>
                    <a:pt x="1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8"/>
            <p:cNvSpPr/>
            <p:nvPr/>
          </p:nvSpPr>
          <p:spPr>
            <a:xfrm>
              <a:off x="1692575" y="1298950"/>
              <a:ext cx="85575" cy="68325"/>
            </a:xfrm>
            <a:custGeom>
              <a:rect b="b" l="l" r="r" t="t"/>
              <a:pathLst>
                <a:path extrusionOk="0" h="2733" w="3423">
                  <a:moveTo>
                    <a:pt x="2124" y="1"/>
                  </a:moveTo>
                  <a:cubicBezTo>
                    <a:pt x="2108" y="1"/>
                    <a:pt x="2092" y="2"/>
                    <a:pt x="2077" y="3"/>
                  </a:cubicBezTo>
                  <a:cubicBezTo>
                    <a:pt x="1569" y="52"/>
                    <a:pt x="1143" y="542"/>
                    <a:pt x="1165" y="1055"/>
                  </a:cubicBezTo>
                  <a:cubicBezTo>
                    <a:pt x="1007" y="874"/>
                    <a:pt x="821" y="720"/>
                    <a:pt x="612" y="602"/>
                  </a:cubicBezTo>
                  <a:cubicBezTo>
                    <a:pt x="519" y="546"/>
                    <a:pt x="406" y="500"/>
                    <a:pt x="302" y="500"/>
                  </a:cubicBezTo>
                  <a:cubicBezTo>
                    <a:pt x="244" y="500"/>
                    <a:pt x="189" y="514"/>
                    <a:pt x="141" y="548"/>
                  </a:cubicBezTo>
                  <a:cubicBezTo>
                    <a:pt x="1" y="647"/>
                    <a:pt x="1" y="851"/>
                    <a:pt x="32" y="1019"/>
                  </a:cubicBezTo>
                  <a:cubicBezTo>
                    <a:pt x="154" y="1672"/>
                    <a:pt x="794" y="2388"/>
                    <a:pt x="1361" y="2733"/>
                  </a:cubicBezTo>
                  <a:cubicBezTo>
                    <a:pt x="1891" y="2588"/>
                    <a:pt x="2353" y="2275"/>
                    <a:pt x="2811" y="1971"/>
                  </a:cubicBezTo>
                  <a:cubicBezTo>
                    <a:pt x="3052" y="1812"/>
                    <a:pt x="3310" y="1626"/>
                    <a:pt x="3387" y="1345"/>
                  </a:cubicBezTo>
                  <a:cubicBezTo>
                    <a:pt x="3423" y="1205"/>
                    <a:pt x="3406" y="1037"/>
                    <a:pt x="3305" y="928"/>
                  </a:cubicBezTo>
                  <a:cubicBezTo>
                    <a:pt x="3219" y="837"/>
                    <a:pt x="3088" y="801"/>
                    <a:pt x="2960" y="792"/>
                  </a:cubicBezTo>
                  <a:cubicBezTo>
                    <a:pt x="2947" y="792"/>
                    <a:pt x="2934" y="792"/>
                    <a:pt x="2920" y="792"/>
                  </a:cubicBezTo>
                  <a:cubicBezTo>
                    <a:pt x="2625" y="792"/>
                    <a:pt x="2327" y="939"/>
                    <a:pt x="2154" y="1178"/>
                  </a:cubicBezTo>
                  <a:cubicBezTo>
                    <a:pt x="2249" y="874"/>
                    <a:pt x="2295" y="552"/>
                    <a:pt x="2295" y="230"/>
                  </a:cubicBezTo>
                  <a:cubicBezTo>
                    <a:pt x="2295" y="157"/>
                    <a:pt x="2280" y="71"/>
                    <a:pt x="2222" y="25"/>
                  </a:cubicBezTo>
                  <a:cubicBezTo>
                    <a:pt x="2194" y="6"/>
                    <a:pt x="2159" y="1"/>
                    <a:pt x="2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8"/>
            <p:cNvSpPr/>
            <p:nvPr/>
          </p:nvSpPr>
          <p:spPr>
            <a:xfrm>
              <a:off x="1786425" y="1368125"/>
              <a:ext cx="61475" cy="59350"/>
            </a:xfrm>
            <a:custGeom>
              <a:rect b="b" l="l" r="r" t="t"/>
              <a:pathLst>
                <a:path extrusionOk="0" h="2374" w="2459">
                  <a:moveTo>
                    <a:pt x="515" y="1"/>
                  </a:moveTo>
                  <a:cubicBezTo>
                    <a:pt x="480" y="1"/>
                    <a:pt x="445" y="8"/>
                    <a:pt x="413" y="20"/>
                  </a:cubicBezTo>
                  <a:cubicBezTo>
                    <a:pt x="232" y="88"/>
                    <a:pt x="104" y="265"/>
                    <a:pt x="55" y="451"/>
                  </a:cubicBezTo>
                  <a:cubicBezTo>
                    <a:pt x="1" y="641"/>
                    <a:pt x="10" y="836"/>
                    <a:pt x="18" y="1031"/>
                  </a:cubicBezTo>
                  <a:cubicBezTo>
                    <a:pt x="32" y="1303"/>
                    <a:pt x="104" y="2038"/>
                    <a:pt x="114" y="2310"/>
                  </a:cubicBezTo>
                  <a:cubicBezTo>
                    <a:pt x="300" y="2324"/>
                    <a:pt x="481" y="2337"/>
                    <a:pt x="662" y="2351"/>
                  </a:cubicBezTo>
                  <a:cubicBezTo>
                    <a:pt x="801" y="2362"/>
                    <a:pt x="940" y="2373"/>
                    <a:pt x="1078" y="2373"/>
                  </a:cubicBezTo>
                  <a:cubicBezTo>
                    <a:pt x="1216" y="2373"/>
                    <a:pt x="1354" y="2362"/>
                    <a:pt x="1487" y="2328"/>
                  </a:cubicBezTo>
                  <a:cubicBezTo>
                    <a:pt x="1715" y="2264"/>
                    <a:pt x="1923" y="2138"/>
                    <a:pt x="2113" y="1997"/>
                  </a:cubicBezTo>
                  <a:cubicBezTo>
                    <a:pt x="2281" y="1874"/>
                    <a:pt x="2458" y="1684"/>
                    <a:pt x="2399" y="1485"/>
                  </a:cubicBezTo>
                  <a:cubicBezTo>
                    <a:pt x="2372" y="1376"/>
                    <a:pt x="2272" y="1294"/>
                    <a:pt x="2167" y="1257"/>
                  </a:cubicBezTo>
                  <a:cubicBezTo>
                    <a:pt x="2093" y="1230"/>
                    <a:pt x="2017" y="1221"/>
                    <a:pt x="1940" y="1221"/>
                  </a:cubicBezTo>
                  <a:cubicBezTo>
                    <a:pt x="1904" y="1221"/>
                    <a:pt x="1868" y="1223"/>
                    <a:pt x="1832" y="1226"/>
                  </a:cubicBezTo>
                  <a:cubicBezTo>
                    <a:pt x="1675" y="1239"/>
                    <a:pt x="1519" y="1268"/>
                    <a:pt x="1395" y="1357"/>
                  </a:cubicBezTo>
                  <a:lnTo>
                    <a:pt x="1395" y="1357"/>
                  </a:lnTo>
                  <a:cubicBezTo>
                    <a:pt x="1606" y="1192"/>
                    <a:pt x="1783" y="976"/>
                    <a:pt x="1905" y="732"/>
                  </a:cubicBezTo>
                  <a:cubicBezTo>
                    <a:pt x="1960" y="623"/>
                    <a:pt x="2000" y="491"/>
                    <a:pt x="1941" y="392"/>
                  </a:cubicBezTo>
                  <a:cubicBezTo>
                    <a:pt x="1886" y="300"/>
                    <a:pt x="1776" y="268"/>
                    <a:pt x="1669" y="268"/>
                  </a:cubicBezTo>
                  <a:cubicBezTo>
                    <a:pt x="1643" y="268"/>
                    <a:pt x="1617" y="270"/>
                    <a:pt x="1592" y="274"/>
                  </a:cubicBezTo>
                  <a:cubicBezTo>
                    <a:pt x="1274" y="315"/>
                    <a:pt x="989" y="546"/>
                    <a:pt x="876" y="849"/>
                  </a:cubicBezTo>
                  <a:lnTo>
                    <a:pt x="753" y="278"/>
                  </a:lnTo>
                  <a:cubicBezTo>
                    <a:pt x="730" y="179"/>
                    <a:pt x="694" y="60"/>
                    <a:pt x="599" y="16"/>
                  </a:cubicBezTo>
                  <a:cubicBezTo>
                    <a:pt x="572" y="5"/>
                    <a:pt x="544" y="1"/>
                    <a:pt x="5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8"/>
            <p:cNvSpPr/>
            <p:nvPr/>
          </p:nvSpPr>
          <p:spPr>
            <a:xfrm>
              <a:off x="1571525" y="1235825"/>
              <a:ext cx="98400" cy="88400"/>
            </a:xfrm>
            <a:custGeom>
              <a:rect b="b" l="l" r="r" t="t"/>
              <a:pathLst>
                <a:path extrusionOk="0" h="3536" w="3936">
                  <a:moveTo>
                    <a:pt x="1619" y="1"/>
                  </a:moveTo>
                  <a:cubicBezTo>
                    <a:pt x="1582" y="1"/>
                    <a:pt x="1546" y="10"/>
                    <a:pt x="1514" y="30"/>
                  </a:cubicBezTo>
                  <a:cubicBezTo>
                    <a:pt x="1455" y="62"/>
                    <a:pt x="1419" y="129"/>
                    <a:pt x="1392" y="189"/>
                  </a:cubicBezTo>
                  <a:cubicBezTo>
                    <a:pt x="1206" y="601"/>
                    <a:pt x="1229" y="1100"/>
                    <a:pt x="1446" y="1495"/>
                  </a:cubicBezTo>
                  <a:cubicBezTo>
                    <a:pt x="1201" y="1223"/>
                    <a:pt x="892" y="1005"/>
                    <a:pt x="553" y="869"/>
                  </a:cubicBezTo>
                  <a:cubicBezTo>
                    <a:pt x="474" y="836"/>
                    <a:pt x="385" y="811"/>
                    <a:pt x="301" y="811"/>
                  </a:cubicBezTo>
                  <a:cubicBezTo>
                    <a:pt x="232" y="811"/>
                    <a:pt x="166" y="828"/>
                    <a:pt x="113" y="873"/>
                  </a:cubicBezTo>
                  <a:cubicBezTo>
                    <a:pt x="32" y="941"/>
                    <a:pt x="9" y="1059"/>
                    <a:pt x="9" y="1168"/>
                  </a:cubicBezTo>
                  <a:cubicBezTo>
                    <a:pt x="0" y="1617"/>
                    <a:pt x="267" y="2029"/>
                    <a:pt x="580" y="2351"/>
                  </a:cubicBezTo>
                  <a:cubicBezTo>
                    <a:pt x="974" y="2759"/>
                    <a:pt x="1786" y="3322"/>
                    <a:pt x="2313" y="3535"/>
                  </a:cubicBezTo>
                  <a:cubicBezTo>
                    <a:pt x="2439" y="3394"/>
                    <a:pt x="2943" y="2941"/>
                    <a:pt x="3069" y="2795"/>
                  </a:cubicBezTo>
                  <a:cubicBezTo>
                    <a:pt x="3228" y="2623"/>
                    <a:pt x="3382" y="2451"/>
                    <a:pt x="3514" y="2261"/>
                  </a:cubicBezTo>
                  <a:cubicBezTo>
                    <a:pt x="3663" y="2043"/>
                    <a:pt x="3782" y="1803"/>
                    <a:pt x="3858" y="1549"/>
                  </a:cubicBezTo>
                  <a:cubicBezTo>
                    <a:pt x="3903" y="1390"/>
                    <a:pt x="3935" y="1209"/>
                    <a:pt x="3836" y="1077"/>
                  </a:cubicBezTo>
                  <a:cubicBezTo>
                    <a:pt x="3772" y="991"/>
                    <a:pt x="3662" y="951"/>
                    <a:pt x="3554" y="951"/>
                  </a:cubicBezTo>
                  <a:cubicBezTo>
                    <a:pt x="3525" y="951"/>
                    <a:pt x="3496" y="954"/>
                    <a:pt x="3468" y="959"/>
                  </a:cubicBezTo>
                  <a:cubicBezTo>
                    <a:pt x="3337" y="982"/>
                    <a:pt x="3219" y="1059"/>
                    <a:pt x="3115" y="1145"/>
                  </a:cubicBezTo>
                  <a:cubicBezTo>
                    <a:pt x="2878" y="1331"/>
                    <a:pt x="2679" y="1567"/>
                    <a:pt x="2484" y="1798"/>
                  </a:cubicBezTo>
                  <a:cubicBezTo>
                    <a:pt x="2648" y="1181"/>
                    <a:pt x="2394" y="474"/>
                    <a:pt x="1872" y="102"/>
                  </a:cubicBezTo>
                  <a:cubicBezTo>
                    <a:pt x="1799" y="48"/>
                    <a:pt x="1706" y="1"/>
                    <a:pt x="16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 name="Google Shape;1132;p38"/>
          <p:cNvGrpSpPr/>
          <p:nvPr/>
        </p:nvGrpSpPr>
        <p:grpSpPr>
          <a:xfrm rot="10800000">
            <a:off x="1609234" y="4214168"/>
            <a:ext cx="1588595" cy="394342"/>
            <a:chOff x="-1371994" y="463628"/>
            <a:chExt cx="10993738" cy="535500"/>
          </a:xfrm>
        </p:grpSpPr>
        <p:sp>
          <p:nvSpPr>
            <p:cNvPr id="1133" name="Google Shape;1133;p38"/>
            <p:cNvSpPr/>
            <p:nvPr/>
          </p:nvSpPr>
          <p:spPr>
            <a:xfrm rot="10800000">
              <a:off x="-1371994" y="463628"/>
              <a:ext cx="9795900" cy="535500"/>
            </a:xfrm>
            <a:prstGeom prst="roundRect">
              <a:avLst>
                <a:gd fmla="val 16667" name="adj"/>
              </a:avLst>
            </a:prstGeom>
            <a:solidFill>
              <a:schemeClr val="accent4"/>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Flowers: Fleurs</a:t>
              </a:r>
              <a:endParaRPr>
                <a:solidFill>
                  <a:schemeClr val="lt1"/>
                </a:solidFill>
                <a:latin typeface="Darker Grotesque SemiBold"/>
                <a:ea typeface="Darker Grotesque SemiBold"/>
                <a:cs typeface="Darker Grotesque SemiBold"/>
                <a:sym typeface="Darker Grotesque SemiBold"/>
              </a:endParaRPr>
            </a:p>
          </p:txBody>
        </p:sp>
        <p:sp>
          <p:nvSpPr>
            <p:cNvPr id="1134" name="Google Shape;1134;p38"/>
            <p:cNvSpPr/>
            <p:nvPr/>
          </p:nvSpPr>
          <p:spPr>
            <a:xfrm rot="5365312">
              <a:off x="8795836" y="52633"/>
              <a:ext cx="297315" cy="1351813"/>
            </a:xfrm>
            <a:prstGeom prst="triangle">
              <a:avLst>
                <a:gd fmla="val 41351"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135" name="Google Shape;1135;p38"/>
          <p:cNvGrpSpPr/>
          <p:nvPr/>
        </p:nvGrpSpPr>
        <p:grpSpPr>
          <a:xfrm flipH="1" rot="10800000">
            <a:off x="6017241" y="878649"/>
            <a:ext cx="1513838" cy="336990"/>
            <a:chOff x="-1371994" y="463628"/>
            <a:chExt cx="10993738" cy="535500"/>
          </a:xfrm>
        </p:grpSpPr>
        <p:sp>
          <p:nvSpPr>
            <p:cNvPr id="1136" name="Google Shape;1136;p38"/>
            <p:cNvSpPr/>
            <p:nvPr/>
          </p:nvSpPr>
          <p:spPr>
            <a:xfrm rot="10800000">
              <a:off x="-1371994" y="463628"/>
              <a:ext cx="97959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Red: Rouge</a:t>
              </a:r>
              <a:endParaRPr>
                <a:solidFill>
                  <a:schemeClr val="lt1"/>
                </a:solidFill>
                <a:latin typeface="Darker Grotesque SemiBold"/>
                <a:ea typeface="Darker Grotesque SemiBold"/>
                <a:cs typeface="Darker Grotesque SemiBold"/>
                <a:sym typeface="Darker Grotesque SemiBold"/>
              </a:endParaRPr>
            </a:p>
          </p:txBody>
        </p:sp>
        <p:sp>
          <p:nvSpPr>
            <p:cNvPr id="1137" name="Google Shape;1137;p38"/>
            <p:cNvSpPr/>
            <p:nvPr/>
          </p:nvSpPr>
          <p:spPr>
            <a:xfrm rot="5365312">
              <a:off x="8795836" y="52633"/>
              <a:ext cx="297315" cy="1351813"/>
            </a:xfrm>
            <a:prstGeom prst="triangle">
              <a:avLst>
                <a:gd fmla="val 41351"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141" name="Shape 1141"/>
        <p:cNvGrpSpPr/>
        <p:nvPr/>
      </p:nvGrpSpPr>
      <p:grpSpPr>
        <a:xfrm>
          <a:off x="0" y="0"/>
          <a:ext cx="0" cy="0"/>
          <a:chOff x="0" y="0"/>
          <a:chExt cx="0" cy="0"/>
        </a:xfrm>
      </p:grpSpPr>
      <p:grpSp>
        <p:nvGrpSpPr>
          <p:cNvPr id="1142" name="Google Shape;1142;p39"/>
          <p:cNvGrpSpPr/>
          <p:nvPr/>
        </p:nvGrpSpPr>
        <p:grpSpPr>
          <a:xfrm flipH="1" rot="10800000">
            <a:off x="720000" y="3435952"/>
            <a:ext cx="7704000" cy="827498"/>
            <a:chOff x="719950" y="463625"/>
            <a:chExt cx="7704000" cy="827498"/>
          </a:xfrm>
        </p:grpSpPr>
        <p:sp>
          <p:nvSpPr>
            <p:cNvPr id="1143" name="Google Shape;1143;p39"/>
            <p:cNvSpPr/>
            <p:nvPr/>
          </p:nvSpPr>
          <p:spPr>
            <a:xfrm>
              <a:off x="719950" y="463625"/>
              <a:ext cx="7704000" cy="5355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9"/>
            <p:cNvSpPr/>
            <p:nvPr/>
          </p:nvSpPr>
          <p:spPr>
            <a:xfrm rot="10800000">
              <a:off x="7809650" y="992623"/>
              <a:ext cx="292500" cy="298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 name="Google Shape;1145;p39"/>
          <p:cNvSpPr txBox="1"/>
          <p:nvPr>
            <p:ph type="title"/>
          </p:nvPr>
        </p:nvSpPr>
        <p:spPr>
          <a:xfrm flipH="1">
            <a:off x="1160100" y="3735450"/>
            <a:ext cx="6823800" cy="52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a:t>
            </a:r>
            <a:r>
              <a:rPr lang="en"/>
              <a:t>icture is worth a </a:t>
            </a:r>
            <a:r>
              <a:rPr lang="en">
                <a:solidFill>
                  <a:schemeClr val="accent4"/>
                </a:solidFill>
              </a:rPr>
              <a:t>thousand words</a:t>
            </a:r>
            <a:endParaRPr>
              <a:solidFill>
                <a:schemeClr val="accent4"/>
              </a:solidFill>
            </a:endParaRPr>
          </a:p>
        </p:txBody>
      </p:sp>
      <p:grpSp>
        <p:nvGrpSpPr>
          <p:cNvPr id="1146" name="Google Shape;1146;p39"/>
          <p:cNvGrpSpPr/>
          <p:nvPr/>
        </p:nvGrpSpPr>
        <p:grpSpPr>
          <a:xfrm>
            <a:off x="203513" y="4360575"/>
            <a:ext cx="1023150" cy="495850"/>
            <a:chOff x="7799963" y="289175"/>
            <a:chExt cx="1023150" cy="495850"/>
          </a:xfrm>
        </p:grpSpPr>
        <p:grpSp>
          <p:nvGrpSpPr>
            <p:cNvPr id="1147" name="Google Shape;1147;p39"/>
            <p:cNvGrpSpPr/>
            <p:nvPr/>
          </p:nvGrpSpPr>
          <p:grpSpPr>
            <a:xfrm>
              <a:off x="8271513" y="289175"/>
              <a:ext cx="551600" cy="495850"/>
              <a:chOff x="9838700" y="1896225"/>
              <a:chExt cx="551600" cy="495850"/>
            </a:xfrm>
          </p:grpSpPr>
          <p:sp>
            <p:nvSpPr>
              <p:cNvPr id="1148" name="Google Shape;1148;p39"/>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9"/>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9"/>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9"/>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 name="Google Shape;1152;p39"/>
            <p:cNvGrpSpPr/>
            <p:nvPr/>
          </p:nvGrpSpPr>
          <p:grpSpPr>
            <a:xfrm flipH="1">
              <a:off x="7799963" y="289175"/>
              <a:ext cx="551600" cy="495850"/>
              <a:chOff x="9838700" y="1896225"/>
              <a:chExt cx="551600" cy="495850"/>
            </a:xfrm>
          </p:grpSpPr>
          <p:sp>
            <p:nvSpPr>
              <p:cNvPr id="1153" name="Google Shape;1153;p39"/>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9"/>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9"/>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9"/>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0" name="Shape 1160"/>
        <p:cNvGrpSpPr/>
        <p:nvPr/>
      </p:nvGrpSpPr>
      <p:grpSpPr>
        <a:xfrm>
          <a:off x="0" y="0"/>
          <a:ext cx="0" cy="0"/>
          <a:chOff x="0" y="0"/>
          <a:chExt cx="0" cy="0"/>
        </a:xfrm>
      </p:grpSpPr>
      <p:sp>
        <p:nvSpPr>
          <p:cNvPr id="1161" name="Google Shape;1161;p40"/>
          <p:cNvSpPr txBox="1"/>
          <p:nvPr>
            <p:ph idx="1" type="subTitle"/>
          </p:nvPr>
        </p:nvSpPr>
        <p:spPr>
          <a:xfrm>
            <a:off x="1470525" y="2432538"/>
            <a:ext cx="3917100" cy="102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a:t>
            </a:r>
            <a:endParaRPr/>
          </a:p>
        </p:txBody>
      </p:sp>
      <p:sp>
        <p:nvSpPr>
          <p:cNvPr id="1162" name="Google Shape;1162;p40"/>
          <p:cNvSpPr/>
          <p:nvPr/>
        </p:nvSpPr>
        <p:spPr>
          <a:xfrm>
            <a:off x="1228625" y="1804688"/>
            <a:ext cx="5124000" cy="535500"/>
          </a:xfrm>
          <a:prstGeom prst="wedgeRoundRectCallout">
            <a:avLst>
              <a:gd fmla="val 61180" name="adj1"/>
              <a:gd fmla="val -19094" name="adj2"/>
              <a:gd fmla="val 0" name="adj3"/>
            </a:avLst>
          </a:prstGeom>
          <a:solidFill>
            <a:srgbClr val="D6EA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0"/>
          <p:cNvSpPr txBox="1"/>
          <p:nvPr>
            <p:ph type="title"/>
          </p:nvPr>
        </p:nvSpPr>
        <p:spPr>
          <a:xfrm>
            <a:off x="1470525" y="1786088"/>
            <a:ext cx="45753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Phrases for </a:t>
            </a:r>
            <a:r>
              <a:rPr lang="en">
                <a:solidFill>
                  <a:schemeClr val="accent4"/>
                </a:solidFill>
              </a:rPr>
              <a:t>beginners</a:t>
            </a:r>
            <a:endParaRPr>
              <a:solidFill>
                <a:schemeClr val="accent4"/>
              </a:solidFill>
            </a:endParaRPr>
          </a:p>
        </p:txBody>
      </p:sp>
      <p:grpSp>
        <p:nvGrpSpPr>
          <p:cNvPr id="1164" name="Google Shape;1164;p40"/>
          <p:cNvGrpSpPr/>
          <p:nvPr/>
        </p:nvGrpSpPr>
        <p:grpSpPr>
          <a:xfrm>
            <a:off x="7919629" y="4360509"/>
            <a:ext cx="1023150" cy="495850"/>
            <a:chOff x="7799963" y="4403975"/>
            <a:chExt cx="1023150" cy="495850"/>
          </a:xfrm>
        </p:grpSpPr>
        <p:grpSp>
          <p:nvGrpSpPr>
            <p:cNvPr id="1165" name="Google Shape;1165;p40"/>
            <p:cNvGrpSpPr/>
            <p:nvPr/>
          </p:nvGrpSpPr>
          <p:grpSpPr>
            <a:xfrm>
              <a:off x="8271513" y="4403975"/>
              <a:ext cx="551600" cy="495850"/>
              <a:chOff x="9838700" y="1896225"/>
              <a:chExt cx="551600" cy="495850"/>
            </a:xfrm>
          </p:grpSpPr>
          <p:sp>
            <p:nvSpPr>
              <p:cNvPr id="1166" name="Google Shape;1166;p40"/>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0"/>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0"/>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0"/>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 name="Google Shape;1170;p40"/>
            <p:cNvGrpSpPr/>
            <p:nvPr/>
          </p:nvGrpSpPr>
          <p:grpSpPr>
            <a:xfrm flipH="1">
              <a:off x="7799963" y="4403975"/>
              <a:ext cx="551600" cy="495850"/>
              <a:chOff x="9838700" y="1896225"/>
              <a:chExt cx="551600" cy="495850"/>
            </a:xfrm>
          </p:grpSpPr>
          <p:sp>
            <p:nvSpPr>
              <p:cNvPr id="1171" name="Google Shape;1171;p40"/>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0"/>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0"/>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0"/>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5" name="Google Shape;1175;p40"/>
          <p:cNvGrpSpPr/>
          <p:nvPr/>
        </p:nvGrpSpPr>
        <p:grpSpPr>
          <a:xfrm>
            <a:off x="754924" y="3977275"/>
            <a:ext cx="401775" cy="631225"/>
            <a:chOff x="1205350" y="3386800"/>
            <a:chExt cx="401775" cy="631225"/>
          </a:xfrm>
        </p:grpSpPr>
        <p:sp>
          <p:nvSpPr>
            <p:cNvPr id="1176" name="Google Shape;1176;p40"/>
            <p:cNvSpPr/>
            <p:nvPr/>
          </p:nvSpPr>
          <p:spPr>
            <a:xfrm>
              <a:off x="1205350" y="3386800"/>
              <a:ext cx="401775" cy="342550"/>
            </a:xfrm>
            <a:custGeom>
              <a:rect b="b" l="l" r="r" t="t"/>
              <a:pathLst>
                <a:path extrusionOk="0" h="13702" w="16071">
                  <a:moveTo>
                    <a:pt x="6719" y="1"/>
                  </a:moveTo>
                  <a:cubicBezTo>
                    <a:pt x="6691" y="1"/>
                    <a:pt x="6663" y="2"/>
                    <a:pt x="6635" y="3"/>
                  </a:cubicBezTo>
                  <a:cubicBezTo>
                    <a:pt x="5682" y="58"/>
                    <a:pt x="5021" y="1070"/>
                    <a:pt x="5002" y="2022"/>
                  </a:cubicBezTo>
                  <a:cubicBezTo>
                    <a:pt x="4984" y="2969"/>
                    <a:pt x="5433" y="3858"/>
                    <a:pt x="5873" y="4701"/>
                  </a:cubicBezTo>
                  <a:cubicBezTo>
                    <a:pt x="5161" y="3962"/>
                    <a:pt x="4304" y="3359"/>
                    <a:pt x="3366" y="2941"/>
                  </a:cubicBezTo>
                  <a:cubicBezTo>
                    <a:pt x="2924" y="2743"/>
                    <a:pt x="2419" y="2594"/>
                    <a:pt x="1942" y="2594"/>
                  </a:cubicBezTo>
                  <a:cubicBezTo>
                    <a:pt x="1567" y="2594"/>
                    <a:pt x="1208" y="2686"/>
                    <a:pt x="909" y="2920"/>
                  </a:cubicBezTo>
                  <a:cubicBezTo>
                    <a:pt x="532" y="3209"/>
                    <a:pt x="327" y="3676"/>
                    <a:pt x="237" y="4138"/>
                  </a:cubicBezTo>
                  <a:cubicBezTo>
                    <a:pt x="1" y="5331"/>
                    <a:pt x="428" y="6578"/>
                    <a:pt x="1121" y="7576"/>
                  </a:cubicBezTo>
                  <a:cubicBezTo>
                    <a:pt x="1815" y="8569"/>
                    <a:pt x="2758" y="9362"/>
                    <a:pt x="3692" y="10138"/>
                  </a:cubicBezTo>
                  <a:cubicBezTo>
                    <a:pt x="4889" y="11140"/>
                    <a:pt x="7143" y="12704"/>
                    <a:pt x="8344" y="13702"/>
                  </a:cubicBezTo>
                  <a:cubicBezTo>
                    <a:pt x="10697" y="11538"/>
                    <a:pt x="14574" y="7907"/>
                    <a:pt x="15612" y="4883"/>
                  </a:cubicBezTo>
                  <a:cubicBezTo>
                    <a:pt x="16039" y="3636"/>
                    <a:pt x="16070" y="1976"/>
                    <a:pt x="14937" y="1296"/>
                  </a:cubicBezTo>
                  <a:cubicBezTo>
                    <a:pt x="14649" y="1122"/>
                    <a:pt x="14331" y="1046"/>
                    <a:pt x="14006" y="1046"/>
                  </a:cubicBezTo>
                  <a:cubicBezTo>
                    <a:pt x="13279" y="1046"/>
                    <a:pt x="12516" y="1427"/>
                    <a:pt x="11981" y="1953"/>
                  </a:cubicBezTo>
                  <a:cubicBezTo>
                    <a:pt x="11201" y="2715"/>
                    <a:pt x="10724" y="3726"/>
                    <a:pt x="10049" y="4579"/>
                  </a:cubicBezTo>
                  <a:cubicBezTo>
                    <a:pt x="10240" y="2851"/>
                    <a:pt x="9260" y="1051"/>
                    <a:pt x="7704" y="275"/>
                  </a:cubicBezTo>
                  <a:cubicBezTo>
                    <a:pt x="7399" y="120"/>
                    <a:pt x="7062" y="1"/>
                    <a:pt x="67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0"/>
            <p:cNvSpPr/>
            <p:nvPr/>
          </p:nvSpPr>
          <p:spPr>
            <a:xfrm>
              <a:off x="1222375" y="3449400"/>
              <a:ext cx="365600" cy="290375"/>
            </a:xfrm>
            <a:custGeom>
              <a:rect b="b" l="l" r="r" t="t"/>
              <a:pathLst>
                <a:path extrusionOk="0" h="11615" w="14624">
                  <a:moveTo>
                    <a:pt x="9840" y="0"/>
                  </a:moveTo>
                  <a:cubicBezTo>
                    <a:pt x="9538" y="0"/>
                    <a:pt x="9271" y="243"/>
                    <a:pt x="9064" y="479"/>
                  </a:cubicBezTo>
                  <a:cubicBezTo>
                    <a:pt x="7981" y="1730"/>
                    <a:pt x="7251" y="3290"/>
                    <a:pt x="6987" y="4922"/>
                  </a:cubicBezTo>
                  <a:cubicBezTo>
                    <a:pt x="6866" y="3294"/>
                    <a:pt x="5886" y="1753"/>
                    <a:pt x="4462" y="950"/>
                  </a:cubicBezTo>
                  <a:cubicBezTo>
                    <a:pt x="4262" y="843"/>
                    <a:pt x="4045" y="741"/>
                    <a:pt x="3822" y="741"/>
                  </a:cubicBezTo>
                  <a:cubicBezTo>
                    <a:pt x="3783" y="741"/>
                    <a:pt x="3744" y="744"/>
                    <a:pt x="3704" y="751"/>
                  </a:cubicBezTo>
                  <a:cubicBezTo>
                    <a:pt x="3306" y="824"/>
                    <a:pt x="3057" y="1259"/>
                    <a:pt x="3051" y="1662"/>
                  </a:cubicBezTo>
                  <a:cubicBezTo>
                    <a:pt x="3047" y="2070"/>
                    <a:pt x="3229" y="2451"/>
                    <a:pt x="3411" y="2818"/>
                  </a:cubicBezTo>
                  <a:cubicBezTo>
                    <a:pt x="3741" y="3490"/>
                    <a:pt x="4072" y="4165"/>
                    <a:pt x="4399" y="4836"/>
                  </a:cubicBezTo>
                  <a:cubicBezTo>
                    <a:pt x="3714" y="4296"/>
                    <a:pt x="2888" y="3938"/>
                    <a:pt x="2027" y="3802"/>
                  </a:cubicBezTo>
                  <a:cubicBezTo>
                    <a:pt x="1864" y="3775"/>
                    <a:pt x="1695" y="3758"/>
                    <a:pt x="1528" y="3758"/>
                  </a:cubicBezTo>
                  <a:cubicBezTo>
                    <a:pt x="1239" y="3758"/>
                    <a:pt x="955" y="3810"/>
                    <a:pt x="707" y="3957"/>
                  </a:cubicBezTo>
                  <a:cubicBezTo>
                    <a:pt x="222" y="4246"/>
                    <a:pt x="0" y="4850"/>
                    <a:pt x="0" y="5416"/>
                  </a:cubicBezTo>
                  <a:cubicBezTo>
                    <a:pt x="0" y="6418"/>
                    <a:pt x="581" y="7353"/>
                    <a:pt x="1343" y="8010"/>
                  </a:cubicBezTo>
                  <a:cubicBezTo>
                    <a:pt x="2105" y="8663"/>
                    <a:pt x="3034" y="9084"/>
                    <a:pt x="3945" y="9497"/>
                  </a:cubicBezTo>
                  <a:cubicBezTo>
                    <a:pt x="5037" y="9992"/>
                    <a:pt x="6571" y="11120"/>
                    <a:pt x="7663" y="11614"/>
                  </a:cubicBezTo>
                  <a:lnTo>
                    <a:pt x="7567" y="11461"/>
                  </a:lnTo>
                  <a:cubicBezTo>
                    <a:pt x="9205" y="10214"/>
                    <a:pt x="10837" y="8967"/>
                    <a:pt x="12470" y="7715"/>
                  </a:cubicBezTo>
                  <a:cubicBezTo>
                    <a:pt x="13494" y="6935"/>
                    <a:pt x="14623" y="5928"/>
                    <a:pt x="14515" y="4646"/>
                  </a:cubicBezTo>
                  <a:cubicBezTo>
                    <a:pt x="14496" y="4455"/>
                    <a:pt x="14442" y="4256"/>
                    <a:pt x="14297" y="4133"/>
                  </a:cubicBezTo>
                  <a:cubicBezTo>
                    <a:pt x="14187" y="4045"/>
                    <a:pt x="14049" y="4017"/>
                    <a:pt x="13907" y="4017"/>
                  </a:cubicBezTo>
                  <a:cubicBezTo>
                    <a:pt x="13808" y="4017"/>
                    <a:pt x="13707" y="4030"/>
                    <a:pt x="13612" y="4047"/>
                  </a:cubicBezTo>
                  <a:cubicBezTo>
                    <a:pt x="12129" y="4323"/>
                    <a:pt x="10765" y="5185"/>
                    <a:pt x="9876" y="6405"/>
                  </a:cubicBezTo>
                  <a:cubicBezTo>
                    <a:pt x="10865" y="4595"/>
                    <a:pt x="11558" y="2310"/>
                    <a:pt x="10524" y="525"/>
                  </a:cubicBezTo>
                  <a:cubicBezTo>
                    <a:pt x="10388" y="288"/>
                    <a:pt x="10198" y="52"/>
                    <a:pt x="9930" y="8"/>
                  </a:cubicBezTo>
                  <a:cubicBezTo>
                    <a:pt x="9900" y="3"/>
                    <a:pt x="9870" y="0"/>
                    <a:pt x="98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0"/>
            <p:cNvSpPr/>
            <p:nvPr/>
          </p:nvSpPr>
          <p:spPr>
            <a:xfrm>
              <a:off x="1331425" y="3644825"/>
              <a:ext cx="146475" cy="106850"/>
            </a:xfrm>
            <a:custGeom>
              <a:rect b="b" l="l" r="r" t="t"/>
              <a:pathLst>
                <a:path extrusionOk="0" h="4274" w="5859">
                  <a:moveTo>
                    <a:pt x="3754" y="1"/>
                  </a:moveTo>
                  <a:cubicBezTo>
                    <a:pt x="3616" y="1"/>
                    <a:pt x="3489" y="112"/>
                    <a:pt x="3401" y="225"/>
                  </a:cubicBezTo>
                  <a:cubicBezTo>
                    <a:pt x="2879" y="891"/>
                    <a:pt x="2761" y="1848"/>
                    <a:pt x="3106" y="2619"/>
                  </a:cubicBezTo>
                  <a:cubicBezTo>
                    <a:pt x="2707" y="2238"/>
                    <a:pt x="2259" y="1884"/>
                    <a:pt x="1736" y="1698"/>
                  </a:cubicBezTo>
                  <a:cubicBezTo>
                    <a:pt x="1504" y="1615"/>
                    <a:pt x="1253" y="1569"/>
                    <a:pt x="1004" y="1569"/>
                  </a:cubicBezTo>
                  <a:cubicBezTo>
                    <a:pt x="696" y="1569"/>
                    <a:pt x="391" y="1640"/>
                    <a:pt x="127" y="1798"/>
                  </a:cubicBezTo>
                  <a:cubicBezTo>
                    <a:pt x="87" y="1826"/>
                    <a:pt x="41" y="1857"/>
                    <a:pt x="28" y="1907"/>
                  </a:cubicBezTo>
                  <a:cubicBezTo>
                    <a:pt x="1" y="1993"/>
                    <a:pt x="82" y="2066"/>
                    <a:pt x="150" y="2120"/>
                  </a:cubicBezTo>
                  <a:cubicBezTo>
                    <a:pt x="1148" y="2868"/>
                    <a:pt x="2163" y="3589"/>
                    <a:pt x="3205" y="4274"/>
                  </a:cubicBezTo>
                  <a:lnTo>
                    <a:pt x="3251" y="4205"/>
                  </a:lnTo>
                  <a:cubicBezTo>
                    <a:pt x="4190" y="3403"/>
                    <a:pt x="5541" y="2587"/>
                    <a:pt x="5823" y="1386"/>
                  </a:cubicBezTo>
                  <a:cubicBezTo>
                    <a:pt x="5854" y="1250"/>
                    <a:pt x="5858" y="1072"/>
                    <a:pt x="5736" y="1005"/>
                  </a:cubicBezTo>
                  <a:cubicBezTo>
                    <a:pt x="5703" y="988"/>
                    <a:pt x="5669" y="981"/>
                    <a:pt x="5634" y="981"/>
                  </a:cubicBezTo>
                  <a:cubicBezTo>
                    <a:pt x="5576" y="981"/>
                    <a:pt x="5516" y="1000"/>
                    <a:pt x="5459" y="1022"/>
                  </a:cubicBezTo>
                  <a:cubicBezTo>
                    <a:pt x="4779" y="1313"/>
                    <a:pt x="4348" y="1979"/>
                    <a:pt x="3958" y="2605"/>
                  </a:cubicBezTo>
                  <a:cubicBezTo>
                    <a:pt x="4049" y="1911"/>
                    <a:pt x="4086" y="1209"/>
                    <a:pt x="4063" y="506"/>
                  </a:cubicBezTo>
                  <a:cubicBezTo>
                    <a:pt x="4054" y="306"/>
                    <a:pt x="4004" y="57"/>
                    <a:pt x="3809" y="7"/>
                  </a:cubicBezTo>
                  <a:cubicBezTo>
                    <a:pt x="3791" y="3"/>
                    <a:pt x="3772" y="1"/>
                    <a:pt x="37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0"/>
            <p:cNvSpPr/>
            <p:nvPr/>
          </p:nvSpPr>
          <p:spPr>
            <a:xfrm>
              <a:off x="1372000" y="3710650"/>
              <a:ext cx="83925" cy="307375"/>
            </a:xfrm>
            <a:custGeom>
              <a:rect b="b" l="l" r="r" t="t"/>
              <a:pathLst>
                <a:path extrusionOk="0" h="12295" w="3357">
                  <a:moveTo>
                    <a:pt x="1660" y="1"/>
                  </a:moveTo>
                  <a:cubicBezTo>
                    <a:pt x="1595" y="1"/>
                    <a:pt x="1533" y="31"/>
                    <a:pt x="1501" y="103"/>
                  </a:cubicBezTo>
                  <a:cubicBezTo>
                    <a:pt x="0" y="3508"/>
                    <a:pt x="531" y="9317"/>
                    <a:pt x="2938" y="12219"/>
                  </a:cubicBezTo>
                  <a:cubicBezTo>
                    <a:pt x="2982" y="12272"/>
                    <a:pt x="3035" y="12294"/>
                    <a:pt x="3087" y="12294"/>
                  </a:cubicBezTo>
                  <a:cubicBezTo>
                    <a:pt x="3224" y="12294"/>
                    <a:pt x="3357" y="12144"/>
                    <a:pt x="3324" y="11996"/>
                  </a:cubicBezTo>
                  <a:cubicBezTo>
                    <a:pt x="2875" y="9920"/>
                    <a:pt x="1986" y="8052"/>
                    <a:pt x="1755" y="5902"/>
                  </a:cubicBezTo>
                  <a:cubicBezTo>
                    <a:pt x="1547" y="3981"/>
                    <a:pt x="1864" y="2126"/>
                    <a:pt x="1887" y="208"/>
                  </a:cubicBezTo>
                  <a:cubicBezTo>
                    <a:pt x="1890" y="88"/>
                    <a:pt x="1771" y="1"/>
                    <a:pt x="16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0"/>
            <p:cNvSpPr/>
            <p:nvPr/>
          </p:nvSpPr>
          <p:spPr>
            <a:xfrm>
              <a:off x="1388000" y="3765750"/>
              <a:ext cx="202450" cy="160425"/>
            </a:xfrm>
            <a:custGeom>
              <a:rect b="b" l="l" r="r" t="t"/>
              <a:pathLst>
                <a:path extrusionOk="0" h="6417" w="8098">
                  <a:moveTo>
                    <a:pt x="4980" y="0"/>
                  </a:moveTo>
                  <a:cubicBezTo>
                    <a:pt x="4108" y="0"/>
                    <a:pt x="3183" y="387"/>
                    <a:pt x="2348" y="942"/>
                  </a:cubicBezTo>
                  <a:cubicBezTo>
                    <a:pt x="354" y="2262"/>
                    <a:pt x="0" y="3907"/>
                    <a:pt x="621" y="6129"/>
                  </a:cubicBezTo>
                  <a:cubicBezTo>
                    <a:pt x="679" y="6330"/>
                    <a:pt x="826" y="6417"/>
                    <a:pt x="977" y="6417"/>
                  </a:cubicBezTo>
                  <a:cubicBezTo>
                    <a:pt x="1208" y="6417"/>
                    <a:pt x="1450" y="6215"/>
                    <a:pt x="1401" y="5912"/>
                  </a:cubicBezTo>
                  <a:cubicBezTo>
                    <a:pt x="1256" y="5023"/>
                    <a:pt x="1084" y="3993"/>
                    <a:pt x="1582" y="3177"/>
                  </a:cubicBezTo>
                  <a:cubicBezTo>
                    <a:pt x="1986" y="2524"/>
                    <a:pt x="2752" y="2044"/>
                    <a:pt x="3428" y="1695"/>
                  </a:cubicBezTo>
                  <a:cubicBezTo>
                    <a:pt x="3894" y="1455"/>
                    <a:pt x="4364" y="1275"/>
                    <a:pt x="4815" y="1275"/>
                  </a:cubicBezTo>
                  <a:cubicBezTo>
                    <a:pt x="5233" y="1275"/>
                    <a:pt x="5634" y="1430"/>
                    <a:pt x="5998" y="1835"/>
                  </a:cubicBezTo>
                  <a:cubicBezTo>
                    <a:pt x="6189" y="2044"/>
                    <a:pt x="6701" y="3091"/>
                    <a:pt x="6280" y="3327"/>
                  </a:cubicBezTo>
                  <a:cubicBezTo>
                    <a:pt x="6216" y="3362"/>
                    <a:pt x="6145" y="3378"/>
                    <a:pt x="6072" y="3378"/>
                  </a:cubicBezTo>
                  <a:cubicBezTo>
                    <a:pt x="5708" y="3378"/>
                    <a:pt x="5272" y="3000"/>
                    <a:pt x="5178" y="2724"/>
                  </a:cubicBezTo>
                  <a:cubicBezTo>
                    <a:pt x="5140" y="2623"/>
                    <a:pt x="5044" y="2540"/>
                    <a:pt x="4935" y="2540"/>
                  </a:cubicBezTo>
                  <a:cubicBezTo>
                    <a:pt x="4912" y="2540"/>
                    <a:pt x="4889" y="2544"/>
                    <a:pt x="4865" y="2551"/>
                  </a:cubicBezTo>
                  <a:cubicBezTo>
                    <a:pt x="3438" y="3027"/>
                    <a:pt x="4662" y="4914"/>
                    <a:pt x="5818" y="4914"/>
                  </a:cubicBezTo>
                  <a:cubicBezTo>
                    <a:pt x="5819" y="4914"/>
                    <a:pt x="5821" y="4914"/>
                    <a:pt x="5822" y="4914"/>
                  </a:cubicBezTo>
                  <a:cubicBezTo>
                    <a:pt x="7749" y="4910"/>
                    <a:pt x="8097" y="2538"/>
                    <a:pt x="7214" y="1250"/>
                  </a:cubicBezTo>
                  <a:cubicBezTo>
                    <a:pt x="6598" y="353"/>
                    <a:pt x="5813" y="0"/>
                    <a:pt x="49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 name="Google Shape;1181;p40"/>
          <p:cNvGrpSpPr/>
          <p:nvPr/>
        </p:nvGrpSpPr>
        <p:grpSpPr>
          <a:xfrm rot="10800000">
            <a:off x="1415319" y="4095715"/>
            <a:ext cx="1496149" cy="394342"/>
            <a:chOff x="719950" y="463625"/>
            <a:chExt cx="8529926" cy="535500"/>
          </a:xfrm>
        </p:grpSpPr>
        <p:sp>
          <p:nvSpPr>
            <p:cNvPr id="1182" name="Google Shape;1182;p40"/>
            <p:cNvSpPr/>
            <p:nvPr/>
          </p:nvSpPr>
          <p:spPr>
            <a:xfrm rot="10800000">
              <a:off x="719950" y="463625"/>
              <a:ext cx="7704000" cy="535500"/>
            </a:xfrm>
            <a:prstGeom prst="roundRect">
              <a:avLst>
                <a:gd fmla="val 16667" name="adj"/>
              </a:avLst>
            </a:prstGeom>
            <a:solidFill>
              <a:schemeClr val="accent4"/>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Flower</a:t>
              </a:r>
              <a:r>
                <a:rPr lang="en">
                  <a:solidFill>
                    <a:schemeClr val="lt1"/>
                  </a:solidFill>
                  <a:latin typeface="Darker Grotesque SemiBold"/>
                  <a:ea typeface="Darker Grotesque SemiBold"/>
                  <a:cs typeface="Darker Grotesque SemiBold"/>
                  <a:sym typeface="Darker Grotesque SemiBold"/>
                </a:rPr>
                <a:t>: Fleur</a:t>
              </a:r>
              <a:endParaRPr>
                <a:solidFill>
                  <a:schemeClr val="lt1"/>
                </a:solidFill>
                <a:latin typeface="Darker Grotesque SemiBold"/>
                <a:ea typeface="Darker Grotesque SemiBold"/>
                <a:cs typeface="Darker Grotesque SemiBold"/>
                <a:sym typeface="Darker Grotesque SemiBold"/>
              </a:endParaRPr>
            </a:p>
          </p:txBody>
        </p:sp>
        <p:sp>
          <p:nvSpPr>
            <p:cNvPr id="1183" name="Google Shape;1183;p40"/>
            <p:cNvSpPr/>
            <p:nvPr/>
          </p:nvSpPr>
          <p:spPr>
            <a:xfrm rot="5843876">
              <a:off x="8611721" y="246112"/>
              <a:ext cx="265611" cy="976916"/>
            </a:xfrm>
            <a:prstGeom prst="triangl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grpSp>
        <p:nvGrpSpPr>
          <p:cNvPr id="1184" name="Google Shape;1184;p40"/>
          <p:cNvGrpSpPr/>
          <p:nvPr/>
        </p:nvGrpSpPr>
        <p:grpSpPr>
          <a:xfrm>
            <a:off x="6839310" y="306553"/>
            <a:ext cx="694871" cy="1025402"/>
            <a:chOff x="4090788" y="1732250"/>
            <a:chExt cx="962425" cy="1420225"/>
          </a:xfrm>
        </p:grpSpPr>
        <p:sp>
          <p:nvSpPr>
            <p:cNvPr id="1185" name="Google Shape;1185;p40"/>
            <p:cNvSpPr/>
            <p:nvPr/>
          </p:nvSpPr>
          <p:spPr>
            <a:xfrm>
              <a:off x="4090788" y="1947225"/>
              <a:ext cx="685175" cy="887100"/>
            </a:xfrm>
            <a:custGeom>
              <a:rect b="b" l="l" r="r" t="t"/>
              <a:pathLst>
                <a:path extrusionOk="0" h="35484" w="27407">
                  <a:moveTo>
                    <a:pt x="2559" y="0"/>
                  </a:moveTo>
                  <a:cubicBezTo>
                    <a:pt x="2006" y="0"/>
                    <a:pt x="1470" y="131"/>
                    <a:pt x="1035" y="470"/>
                  </a:cubicBezTo>
                  <a:cubicBezTo>
                    <a:pt x="133" y="1168"/>
                    <a:pt x="1" y="2487"/>
                    <a:pt x="164" y="3621"/>
                  </a:cubicBezTo>
                  <a:cubicBezTo>
                    <a:pt x="469" y="5729"/>
                    <a:pt x="1507" y="7656"/>
                    <a:pt x="2558" y="9510"/>
                  </a:cubicBezTo>
                  <a:cubicBezTo>
                    <a:pt x="7229" y="17717"/>
                    <a:pt x="12561" y="25548"/>
                    <a:pt x="18483" y="32898"/>
                  </a:cubicBezTo>
                  <a:cubicBezTo>
                    <a:pt x="19161" y="33662"/>
                    <a:pt x="20490" y="35484"/>
                    <a:pt x="22582" y="35484"/>
                  </a:cubicBezTo>
                  <a:cubicBezTo>
                    <a:pt x="22615" y="35484"/>
                    <a:pt x="22648" y="35483"/>
                    <a:pt x="22681" y="35482"/>
                  </a:cubicBezTo>
                  <a:cubicBezTo>
                    <a:pt x="23715" y="35455"/>
                    <a:pt x="24681" y="34943"/>
                    <a:pt x="25561" y="34394"/>
                  </a:cubicBezTo>
                  <a:cubicBezTo>
                    <a:pt x="26277" y="33950"/>
                    <a:pt x="26994" y="33369"/>
                    <a:pt x="27184" y="32549"/>
                  </a:cubicBezTo>
                  <a:cubicBezTo>
                    <a:pt x="27406" y="31588"/>
                    <a:pt x="26835" y="30635"/>
                    <a:pt x="26286" y="29811"/>
                  </a:cubicBezTo>
                  <a:cubicBezTo>
                    <a:pt x="21253" y="22238"/>
                    <a:pt x="16221" y="14666"/>
                    <a:pt x="11188" y="7094"/>
                  </a:cubicBezTo>
                  <a:cubicBezTo>
                    <a:pt x="9301" y="4260"/>
                    <a:pt x="7170" y="1231"/>
                    <a:pt x="3918" y="225"/>
                  </a:cubicBezTo>
                  <a:cubicBezTo>
                    <a:pt x="3484" y="89"/>
                    <a:pt x="3016" y="0"/>
                    <a:pt x="2559" y="0"/>
                  </a:cubicBezTo>
                  <a:close/>
                </a:path>
              </a:pathLst>
            </a:custGeom>
            <a:solidFill>
              <a:srgbClr val="C88D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0"/>
            <p:cNvSpPr/>
            <p:nvPr/>
          </p:nvSpPr>
          <p:spPr>
            <a:xfrm>
              <a:off x="4169263" y="2074175"/>
              <a:ext cx="149550" cy="106425"/>
            </a:xfrm>
            <a:custGeom>
              <a:rect b="b" l="l" r="r" t="t"/>
              <a:pathLst>
                <a:path extrusionOk="0" h="4257" w="5982">
                  <a:moveTo>
                    <a:pt x="4268" y="0"/>
                  </a:moveTo>
                  <a:cubicBezTo>
                    <a:pt x="3595" y="0"/>
                    <a:pt x="2768" y="187"/>
                    <a:pt x="1999" y="669"/>
                  </a:cubicBezTo>
                  <a:cubicBezTo>
                    <a:pt x="993" y="1304"/>
                    <a:pt x="399" y="2247"/>
                    <a:pt x="204" y="2969"/>
                  </a:cubicBezTo>
                  <a:cubicBezTo>
                    <a:pt x="0" y="3698"/>
                    <a:pt x="132" y="4183"/>
                    <a:pt x="367" y="4247"/>
                  </a:cubicBezTo>
                  <a:cubicBezTo>
                    <a:pt x="390" y="4253"/>
                    <a:pt x="413" y="4256"/>
                    <a:pt x="436" y="4256"/>
                  </a:cubicBezTo>
                  <a:cubicBezTo>
                    <a:pt x="672" y="4256"/>
                    <a:pt x="958" y="3959"/>
                    <a:pt x="1333" y="3580"/>
                  </a:cubicBezTo>
                  <a:cubicBezTo>
                    <a:pt x="1746" y="3163"/>
                    <a:pt x="2290" y="2637"/>
                    <a:pt x="2970" y="2211"/>
                  </a:cubicBezTo>
                  <a:cubicBezTo>
                    <a:pt x="3650" y="1785"/>
                    <a:pt x="4357" y="1521"/>
                    <a:pt x="4915" y="1336"/>
                  </a:cubicBezTo>
                  <a:cubicBezTo>
                    <a:pt x="5468" y="1146"/>
                    <a:pt x="5885" y="1010"/>
                    <a:pt x="5935" y="755"/>
                  </a:cubicBezTo>
                  <a:cubicBezTo>
                    <a:pt x="5981" y="515"/>
                    <a:pt x="5600" y="184"/>
                    <a:pt x="4851" y="52"/>
                  </a:cubicBezTo>
                  <a:cubicBezTo>
                    <a:pt x="4677" y="19"/>
                    <a:pt x="4480" y="0"/>
                    <a:pt x="42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0"/>
            <p:cNvSpPr/>
            <p:nvPr/>
          </p:nvSpPr>
          <p:spPr>
            <a:xfrm>
              <a:off x="4233088" y="2178975"/>
              <a:ext cx="143525" cy="95850"/>
            </a:xfrm>
            <a:custGeom>
              <a:rect b="b" l="l" r="r" t="t"/>
              <a:pathLst>
                <a:path extrusionOk="0" h="3834" w="5741">
                  <a:moveTo>
                    <a:pt x="4426" y="1"/>
                  </a:moveTo>
                  <a:cubicBezTo>
                    <a:pt x="3792" y="1"/>
                    <a:pt x="2945" y="148"/>
                    <a:pt x="2095" y="608"/>
                  </a:cubicBezTo>
                  <a:cubicBezTo>
                    <a:pt x="1152" y="1116"/>
                    <a:pt x="499" y="1918"/>
                    <a:pt x="254" y="2594"/>
                  </a:cubicBezTo>
                  <a:cubicBezTo>
                    <a:pt x="0" y="3274"/>
                    <a:pt x="113" y="3745"/>
                    <a:pt x="344" y="3818"/>
                  </a:cubicBezTo>
                  <a:cubicBezTo>
                    <a:pt x="375" y="3828"/>
                    <a:pt x="406" y="3833"/>
                    <a:pt x="439" y="3833"/>
                  </a:cubicBezTo>
                  <a:cubicBezTo>
                    <a:pt x="668" y="3833"/>
                    <a:pt x="950" y="3596"/>
                    <a:pt x="1319" y="3314"/>
                  </a:cubicBezTo>
                  <a:cubicBezTo>
                    <a:pt x="1736" y="2984"/>
                    <a:pt x="2290" y="2576"/>
                    <a:pt x="2970" y="2204"/>
                  </a:cubicBezTo>
                  <a:cubicBezTo>
                    <a:pt x="3654" y="1832"/>
                    <a:pt x="4353" y="1542"/>
                    <a:pt x="4879" y="1265"/>
                  </a:cubicBezTo>
                  <a:cubicBezTo>
                    <a:pt x="5400" y="989"/>
                    <a:pt x="5740" y="721"/>
                    <a:pt x="5708" y="472"/>
                  </a:cubicBezTo>
                  <a:cubicBezTo>
                    <a:pt x="5672" y="223"/>
                    <a:pt x="5273" y="37"/>
                    <a:pt x="4615" y="5"/>
                  </a:cubicBezTo>
                  <a:cubicBezTo>
                    <a:pt x="4554" y="2"/>
                    <a:pt x="4491" y="1"/>
                    <a:pt x="44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0"/>
            <p:cNvSpPr/>
            <p:nvPr/>
          </p:nvSpPr>
          <p:spPr>
            <a:xfrm>
              <a:off x="4294388" y="2266075"/>
              <a:ext cx="144450" cy="91050"/>
            </a:xfrm>
            <a:custGeom>
              <a:rect b="b" l="l" r="r" t="t"/>
              <a:pathLst>
                <a:path extrusionOk="0" h="3642" w="5778">
                  <a:moveTo>
                    <a:pt x="4053" y="1"/>
                  </a:moveTo>
                  <a:cubicBezTo>
                    <a:pt x="3458" y="1"/>
                    <a:pt x="2757" y="145"/>
                    <a:pt x="2096" y="479"/>
                  </a:cubicBezTo>
                  <a:cubicBezTo>
                    <a:pt x="1624" y="715"/>
                    <a:pt x="1221" y="1006"/>
                    <a:pt x="885" y="1336"/>
                  </a:cubicBezTo>
                  <a:cubicBezTo>
                    <a:pt x="549" y="1667"/>
                    <a:pt x="300" y="2034"/>
                    <a:pt x="160" y="2388"/>
                  </a:cubicBezTo>
                  <a:cubicBezTo>
                    <a:pt x="18" y="2741"/>
                    <a:pt x="1" y="3068"/>
                    <a:pt x="46" y="3285"/>
                  </a:cubicBezTo>
                  <a:cubicBezTo>
                    <a:pt x="96" y="3503"/>
                    <a:pt x="204" y="3622"/>
                    <a:pt x="327" y="3639"/>
                  </a:cubicBezTo>
                  <a:cubicBezTo>
                    <a:pt x="341" y="3641"/>
                    <a:pt x="354" y="3642"/>
                    <a:pt x="368" y="3642"/>
                  </a:cubicBezTo>
                  <a:cubicBezTo>
                    <a:pt x="608" y="3642"/>
                    <a:pt x="855" y="3371"/>
                    <a:pt x="1230" y="3109"/>
                  </a:cubicBezTo>
                  <a:cubicBezTo>
                    <a:pt x="1424" y="2964"/>
                    <a:pt x="1661" y="2806"/>
                    <a:pt x="1941" y="2633"/>
                  </a:cubicBezTo>
                  <a:cubicBezTo>
                    <a:pt x="2222" y="2465"/>
                    <a:pt x="2558" y="2279"/>
                    <a:pt x="2902" y="2107"/>
                  </a:cubicBezTo>
                  <a:cubicBezTo>
                    <a:pt x="3601" y="1758"/>
                    <a:pt x="4254" y="1531"/>
                    <a:pt x="4762" y="1364"/>
                  </a:cubicBezTo>
                  <a:cubicBezTo>
                    <a:pt x="5269" y="1186"/>
                    <a:pt x="5660" y="1060"/>
                    <a:pt x="5718" y="810"/>
                  </a:cubicBezTo>
                  <a:cubicBezTo>
                    <a:pt x="5777" y="575"/>
                    <a:pt x="5442" y="230"/>
                    <a:pt x="4743" y="75"/>
                  </a:cubicBezTo>
                  <a:cubicBezTo>
                    <a:pt x="4539" y="27"/>
                    <a:pt x="4306" y="1"/>
                    <a:pt x="40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0"/>
            <p:cNvSpPr/>
            <p:nvPr/>
          </p:nvSpPr>
          <p:spPr>
            <a:xfrm>
              <a:off x="4371363" y="2350750"/>
              <a:ext cx="123350" cy="87375"/>
            </a:xfrm>
            <a:custGeom>
              <a:rect b="b" l="l" r="r" t="t"/>
              <a:pathLst>
                <a:path extrusionOk="0" h="3495" w="4934">
                  <a:moveTo>
                    <a:pt x="3390" y="1"/>
                  </a:moveTo>
                  <a:cubicBezTo>
                    <a:pt x="2862" y="1"/>
                    <a:pt x="2236" y="138"/>
                    <a:pt x="1646" y="493"/>
                  </a:cubicBezTo>
                  <a:cubicBezTo>
                    <a:pt x="794" y="1001"/>
                    <a:pt x="300" y="1794"/>
                    <a:pt x="155" y="2397"/>
                  </a:cubicBezTo>
                  <a:cubicBezTo>
                    <a:pt x="1" y="3010"/>
                    <a:pt x="145" y="3418"/>
                    <a:pt x="381" y="3481"/>
                  </a:cubicBezTo>
                  <a:cubicBezTo>
                    <a:pt x="412" y="3490"/>
                    <a:pt x="444" y="3494"/>
                    <a:pt x="476" y="3494"/>
                  </a:cubicBezTo>
                  <a:cubicBezTo>
                    <a:pt x="700" y="3494"/>
                    <a:pt x="962" y="3285"/>
                    <a:pt x="1275" y="3027"/>
                  </a:cubicBezTo>
                  <a:cubicBezTo>
                    <a:pt x="1628" y="2728"/>
                    <a:pt x="2064" y="2361"/>
                    <a:pt x="2581" y="2053"/>
                  </a:cubicBezTo>
                  <a:cubicBezTo>
                    <a:pt x="3093" y="1744"/>
                    <a:pt x="3623" y="1536"/>
                    <a:pt x="4058" y="1363"/>
                  </a:cubicBezTo>
                  <a:cubicBezTo>
                    <a:pt x="4485" y="1191"/>
                    <a:pt x="4825" y="1041"/>
                    <a:pt x="4879" y="792"/>
                  </a:cubicBezTo>
                  <a:cubicBezTo>
                    <a:pt x="4933" y="557"/>
                    <a:pt x="4644" y="235"/>
                    <a:pt x="4027" y="76"/>
                  </a:cubicBezTo>
                  <a:cubicBezTo>
                    <a:pt x="3842" y="28"/>
                    <a:pt x="3626" y="1"/>
                    <a:pt x="33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0"/>
            <p:cNvSpPr/>
            <p:nvPr/>
          </p:nvSpPr>
          <p:spPr>
            <a:xfrm>
              <a:off x="4416138" y="2423575"/>
              <a:ext cx="157700" cy="94575"/>
            </a:xfrm>
            <a:custGeom>
              <a:rect b="b" l="l" r="r" t="t"/>
              <a:pathLst>
                <a:path extrusionOk="0" h="3783" w="6308">
                  <a:moveTo>
                    <a:pt x="4231" y="1"/>
                  </a:moveTo>
                  <a:cubicBezTo>
                    <a:pt x="3671" y="1"/>
                    <a:pt x="3028" y="103"/>
                    <a:pt x="2376" y="382"/>
                  </a:cubicBezTo>
                  <a:cubicBezTo>
                    <a:pt x="1275" y="858"/>
                    <a:pt x="535" y="1742"/>
                    <a:pt x="277" y="2472"/>
                  </a:cubicBezTo>
                  <a:cubicBezTo>
                    <a:pt x="1" y="3215"/>
                    <a:pt x="150" y="3719"/>
                    <a:pt x="382" y="3774"/>
                  </a:cubicBezTo>
                  <a:cubicBezTo>
                    <a:pt x="405" y="3780"/>
                    <a:pt x="428" y="3783"/>
                    <a:pt x="452" y="3783"/>
                  </a:cubicBezTo>
                  <a:cubicBezTo>
                    <a:pt x="687" y="3783"/>
                    <a:pt x="966" y="3496"/>
                    <a:pt x="1357" y="3171"/>
                  </a:cubicBezTo>
                  <a:cubicBezTo>
                    <a:pt x="1782" y="2803"/>
                    <a:pt x="2372" y="2368"/>
                    <a:pt x="3102" y="2051"/>
                  </a:cubicBezTo>
                  <a:cubicBezTo>
                    <a:pt x="4580" y="1411"/>
                    <a:pt x="6185" y="1371"/>
                    <a:pt x="6267" y="849"/>
                  </a:cubicBezTo>
                  <a:cubicBezTo>
                    <a:pt x="6308" y="609"/>
                    <a:pt x="5936" y="300"/>
                    <a:pt x="5228" y="119"/>
                  </a:cubicBezTo>
                  <a:cubicBezTo>
                    <a:pt x="4950" y="48"/>
                    <a:pt x="4610" y="1"/>
                    <a:pt x="42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0"/>
            <p:cNvSpPr/>
            <p:nvPr/>
          </p:nvSpPr>
          <p:spPr>
            <a:xfrm>
              <a:off x="4483488" y="2528575"/>
              <a:ext cx="117900" cy="90050"/>
            </a:xfrm>
            <a:custGeom>
              <a:rect b="b" l="l" r="r" t="t"/>
              <a:pathLst>
                <a:path extrusionOk="0" h="3602" w="4716">
                  <a:moveTo>
                    <a:pt x="3312" y="0"/>
                  </a:moveTo>
                  <a:cubicBezTo>
                    <a:pt x="2775" y="0"/>
                    <a:pt x="2117" y="145"/>
                    <a:pt x="1492" y="539"/>
                  </a:cubicBezTo>
                  <a:cubicBezTo>
                    <a:pt x="649" y="1074"/>
                    <a:pt x="181" y="1913"/>
                    <a:pt x="95" y="2548"/>
                  </a:cubicBezTo>
                  <a:cubicBezTo>
                    <a:pt x="0" y="3192"/>
                    <a:pt x="226" y="3581"/>
                    <a:pt x="467" y="3600"/>
                  </a:cubicBezTo>
                  <a:cubicBezTo>
                    <a:pt x="479" y="3601"/>
                    <a:pt x="491" y="3602"/>
                    <a:pt x="503" y="3602"/>
                  </a:cubicBezTo>
                  <a:cubicBezTo>
                    <a:pt x="743" y="3602"/>
                    <a:pt x="976" y="3345"/>
                    <a:pt x="1274" y="3060"/>
                  </a:cubicBezTo>
                  <a:cubicBezTo>
                    <a:pt x="1582" y="2752"/>
                    <a:pt x="1982" y="2389"/>
                    <a:pt x="2466" y="2076"/>
                  </a:cubicBezTo>
                  <a:cubicBezTo>
                    <a:pt x="3445" y="1437"/>
                    <a:pt x="4648" y="1183"/>
                    <a:pt x="4697" y="671"/>
                  </a:cubicBezTo>
                  <a:cubicBezTo>
                    <a:pt x="4715" y="426"/>
                    <a:pt x="4397" y="154"/>
                    <a:pt x="3804" y="45"/>
                  </a:cubicBezTo>
                  <a:cubicBezTo>
                    <a:pt x="3658" y="16"/>
                    <a:pt x="3492" y="0"/>
                    <a:pt x="3312" y="0"/>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0"/>
            <p:cNvSpPr/>
            <p:nvPr/>
          </p:nvSpPr>
          <p:spPr>
            <a:xfrm>
              <a:off x="4564738" y="2628325"/>
              <a:ext cx="127100" cy="86900"/>
            </a:xfrm>
            <a:custGeom>
              <a:rect b="b" l="l" r="r" t="t"/>
              <a:pathLst>
                <a:path extrusionOk="0" h="3476" w="5084">
                  <a:moveTo>
                    <a:pt x="3615" y="0"/>
                  </a:moveTo>
                  <a:cubicBezTo>
                    <a:pt x="3066" y="0"/>
                    <a:pt x="2404" y="142"/>
                    <a:pt x="1773" y="508"/>
                  </a:cubicBezTo>
                  <a:cubicBezTo>
                    <a:pt x="925" y="1002"/>
                    <a:pt x="395" y="1750"/>
                    <a:pt x="201" y="2339"/>
                  </a:cubicBezTo>
                  <a:cubicBezTo>
                    <a:pt x="0" y="2938"/>
                    <a:pt x="96" y="3360"/>
                    <a:pt x="323" y="3450"/>
                  </a:cubicBezTo>
                  <a:cubicBezTo>
                    <a:pt x="364" y="3468"/>
                    <a:pt x="408" y="3476"/>
                    <a:pt x="454" y="3476"/>
                  </a:cubicBezTo>
                  <a:cubicBezTo>
                    <a:pt x="672" y="3476"/>
                    <a:pt x="944" y="3296"/>
                    <a:pt x="1266" y="3061"/>
                  </a:cubicBezTo>
                  <a:cubicBezTo>
                    <a:pt x="1656" y="2770"/>
                    <a:pt x="2132" y="2403"/>
                    <a:pt x="2689" y="2081"/>
                  </a:cubicBezTo>
                  <a:cubicBezTo>
                    <a:pt x="3242" y="1759"/>
                    <a:pt x="3800" y="1527"/>
                    <a:pt x="4240" y="1333"/>
                  </a:cubicBezTo>
                  <a:cubicBezTo>
                    <a:pt x="4680" y="1133"/>
                    <a:pt x="5020" y="962"/>
                    <a:pt x="5052" y="707"/>
                  </a:cubicBezTo>
                  <a:cubicBezTo>
                    <a:pt x="5083" y="466"/>
                    <a:pt x="4766" y="173"/>
                    <a:pt x="4145" y="50"/>
                  </a:cubicBezTo>
                  <a:cubicBezTo>
                    <a:pt x="3987" y="18"/>
                    <a:pt x="3808" y="0"/>
                    <a:pt x="3615" y="0"/>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0"/>
            <p:cNvSpPr/>
            <p:nvPr/>
          </p:nvSpPr>
          <p:spPr>
            <a:xfrm>
              <a:off x="4090788" y="1954550"/>
              <a:ext cx="576575" cy="879775"/>
            </a:xfrm>
            <a:custGeom>
              <a:rect b="b" l="l" r="r" t="t"/>
              <a:pathLst>
                <a:path extrusionOk="0" h="35191" w="23063">
                  <a:moveTo>
                    <a:pt x="1307" y="0"/>
                  </a:moveTo>
                  <a:lnTo>
                    <a:pt x="1307" y="0"/>
                  </a:lnTo>
                  <a:cubicBezTo>
                    <a:pt x="1212" y="55"/>
                    <a:pt x="1122" y="109"/>
                    <a:pt x="1035" y="177"/>
                  </a:cubicBezTo>
                  <a:cubicBezTo>
                    <a:pt x="128" y="875"/>
                    <a:pt x="1" y="2194"/>
                    <a:pt x="164" y="3328"/>
                  </a:cubicBezTo>
                  <a:cubicBezTo>
                    <a:pt x="469" y="5436"/>
                    <a:pt x="1507" y="7363"/>
                    <a:pt x="2558" y="9217"/>
                  </a:cubicBezTo>
                  <a:cubicBezTo>
                    <a:pt x="7229" y="17424"/>
                    <a:pt x="12561" y="25255"/>
                    <a:pt x="18483" y="32605"/>
                  </a:cubicBezTo>
                  <a:cubicBezTo>
                    <a:pt x="19161" y="33369"/>
                    <a:pt x="20490" y="35191"/>
                    <a:pt x="22582" y="35191"/>
                  </a:cubicBezTo>
                  <a:cubicBezTo>
                    <a:pt x="22615" y="35191"/>
                    <a:pt x="22648" y="35190"/>
                    <a:pt x="22681" y="35189"/>
                  </a:cubicBezTo>
                  <a:cubicBezTo>
                    <a:pt x="22809" y="35189"/>
                    <a:pt x="22935" y="35176"/>
                    <a:pt x="23062" y="35158"/>
                  </a:cubicBezTo>
                  <a:cubicBezTo>
                    <a:pt x="21507" y="34124"/>
                    <a:pt x="19594" y="32636"/>
                    <a:pt x="19385" y="32378"/>
                  </a:cubicBezTo>
                  <a:cubicBezTo>
                    <a:pt x="17313" y="29794"/>
                    <a:pt x="15957" y="26656"/>
                    <a:pt x="13636" y="24289"/>
                  </a:cubicBezTo>
                  <a:cubicBezTo>
                    <a:pt x="13038" y="23677"/>
                    <a:pt x="12366" y="23102"/>
                    <a:pt x="12004" y="22326"/>
                  </a:cubicBezTo>
                  <a:cubicBezTo>
                    <a:pt x="11640" y="21551"/>
                    <a:pt x="11596" y="20589"/>
                    <a:pt x="10965" y="20005"/>
                  </a:cubicBezTo>
                  <a:cubicBezTo>
                    <a:pt x="10725" y="19783"/>
                    <a:pt x="10426" y="19642"/>
                    <a:pt x="10163" y="19452"/>
                  </a:cubicBezTo>
                  <a:cubicBezTo>
                    <a:pt x="9011" y="18603"/>
                    <a:pt x="8821" y="16994"/>
                    <a:pt x="8244" y="15683"/>
                  </a:cubicBezTo>
                  <a:cubicBezTo>
                    <a:pt x="8122" y="15407"/>
                    <a:pt x="7950" y="15112"/>
                    <a:pt x="7660" y="15022"/>
                  </a:cubicBezTo>
                  <a:cubicBezTo>
                    <a:pt x="7564" y="14990"/>
                    <a:pt x="7466" y="14984"/>
                    <a:pt x="7366" y="14984"/>
                  </a:cubicBezTo>
                  <a:cubicBezTo>
                    <a:pt x="7311" y="14984"/>
                    <a:pt x="7255" y="14986"/>
                    <a:pt x="7200" y="14986"/>
                  </a:cubicBezTo>
                  <a:cubicBezTo>
                    <a:pt x="7155" y="14986"/>
                    <a:pt x="7110" y="14985"/>
                    <a:pt x="7065" y="14980"/>
                  </a:cubicBezTo>
                  <a:cubicBezTo>
                    <a:pt x="6155" y="14917"/>
                    <a:pt x="5687" y="13869"/>
                    <a:pt x="5510" y="12977"/>
                  </a:cubicBezTo>
                  <a:cubicBezTo>
                    <a:pt x="5333" y="12079"/>
                    <a:pt x="5165" y="11031"/>
                    <a:pt x="4363" y="10596"/>
                  </a:cubicBezTo>
                  <a:cubicBezTo>
                    <a:pt x="4114" y="10460"/>
                    <a:pt x="3828" y="10401"/>
                    <a:pt x="3579" y="10261"/>
                  </a:cubicBezTo>
                  <a:cubicBezTo>
                    <a:pt x="3048" y="9962"/>
                    <a:pt x="2786" y="9349"/>
                    <a:pt x="2585" y="8773"/>
                  </a:cubicBezTo>
                  <a:cubicBezTo>
                    <a:pt x="1611" y="5962"/>
                    <a:pt x="1176" y="2970"/>
                    <a:pt x="1307" y="0"/>
                  </a:cubicBezTo>
                  <a:close/>
                </a:path>
              </a:pathLst>
            </a:custGeom>
            <a:solidFill>
              <a:srgbClr val="B0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0"/>
            <p:cNvSpPr/>
            <p:nvPr/>
          </p:nvSpPr>
          <p:spPr>
            <a:xfrm>
              <a:off x="4327488" y="1828800"/>
              <a:ext cx="364125" cy="1026200"/>
            </a:xfrm>
            <a:custGeom>
              <a:rect b="b" l="l" r="r" t="t"/>
              <a:pathLst>
                <a:path extrusionOk="0" h="41048" w="14565">
                  <a:moveTo>
                    <a:pt x="4300" y="0"/>
                  </a:moveTo>
                  <a:cubicBezTo>
                    <a:pt x="3802" y="0"/>
                    <a:pt x="3298" y="59"/>
                    <a:pt x="2808" y="133"/>
                  </a:cubicBezTo>
                  <a:cubicBezTo>
                    <a:pt x="1973" y="260"/>
                    <a:pt x="1084" y="509"/>
                    <a:pt x="586" y="1189"/>
                  </a:cubicBezTo>
                  <a:cubicBezTo>
                    <a:pt x="0" y="1988"/>
                    <a:pt x="155" y="3089"/>
                    <a:pt x="332" y="4064"/>
                  </a:cubicBezTo>
                  <a:cubicBezTo>
                    <a:pt x="1973" y="13006"/>
                    <a:pt x="3614" y="21946"/>
                    <a:pt x="5251" y="30888"/>
                  </a:cubicBezTo>
                  <a:cubicBezTo>
                    <a:pt x="5868" y="34239"/>
                    <a:pt x="6634" y="37861"/>
                    <a:pt x="9223" y="40070"/>
                  </a:cubicBezTo>
                  <a:cubicBezTo>
                    <a:pt x="9848" y="40606"/>
                    <a:pt x="10643" y="41047"/>
                    <a:pt x="11446" y="41047"/>
                  </a:cubicBezTo>
                  <a:cubicBezTo>
                    <a:pt x="11621" y="41047"/>
                    <a:pt x="11796" y="41026"/>
                    <a:pt x="11970" y="40981"/>
                  </a:cubicBezTo>
                  <a:cubicBezTo>
                    <a:pt x="13077" y="40696"/>
                    <a:pt x="13717" y="39535"/>
                    <a:pt x="14011" y="38432"/>
                  </a:cubicBezTo>
                  <a:cubicBezTo>
                    <a:pt x="14565" y="36370"/>
                    <a:pt x="14370" y="34194"/>
                    <a:pt x="14134" y="32072"/>
                  </a:cubicBezTo>
                  <a:cubicBezTo>
                    <a:pt x="13077" y="22691"/>
                    <a:pt x="11269" y="13391"/>
                    <a:pt x="8720" y="4300"/>
                  </a:cubicBezTo>
                  <a:cubicBezTo>
                    <a:pt x="8394" y="3316"/>
                    <a:pt x="7881" y="1063"/>
                    <a:pt x="5882" y="269"/>
                  </a:cubicBezTo>
                  <a:cubicBezTo>
                    <a:pt x="5380" y="71"/>
                    <a:pt x="4844" y="0"/>
                    <a:pt x="4300" y="0"/>
                  </a:cubicBezTo>
                  <a:close/>
                </a:path>
              </a:pathLst>
            </a:custGeom>
            <a:solidFill>
              <a:srgbClr val="C88D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0"/>
            <p:cNvSpPr/>
            <p:nvPr/>
          </p:nvSpPr>
          <p:spPr>
            <a:xfrm>
              <a:off x="4491538" y="2623975"/>
              <a:ext cx="170475" cy="69000"/>
            </a:xfrm>
            <a:custGeom>
              <a:rect b="b" l="l" r="r" t="t"/>
              <a:pathLst>
                <a:path extrusionOk="0" h="2760" w="6819">
                  <a:moveTo>
                    <a:pt x="6416" y="0"/>
                  </a:moveTo>
                  <a:cubicBezTo>
                    <a:pt x="6192" y="0"/>
                    <a:pt x="5871" y="135"/>
                    <a:pt x="5477" y="292"/>
                  </a:cubicBezTo>
                  <a:cubicBezTo>
                    <a:pt x="4933" y="519"/>
                    <a:pt x="4226" y="786"/>
                    <a:pt x="3432" y="908"/>
                  </a:cubicBezTo>
                  <a:cubicBezTo>
                    <a:pt x="3038" y="970"/>
                    <a:pt x="2651" y="991"/>
                    <a:pt x="2290" y="991"/>
                  </a:cubicBezTo>
                  <a:cubicBezTo>
                    <a:pt x="1929" y="991"/>
                    <a:pt x="1593" y="970"/>
                    <a:pt x="1301" y="945"/>
                  </a:cubicBezTo>
                  <a:cubicBezTo>
                    <a:pt x="1067" y="927"/>
                    <a:pt x="857" y="910"/>
                    <a:pt x="680" y="910"/>
                  </a:cubicBezTo>
                  <a:cubicBezTo>
                    <a:pt x="413" y="910"/>
                    <a:pt x="221" y="948"/>
                    <a:pt x="136" y="1076"/>
                  </a:cubicBezTo>
                  <a:cubicBezTo>
                    <a:pt x="0" y="1276"/>
                    <a:pt x="218" y="1734"/>
                    <a:pt x="852" y="2151"/>
                  </a:cubicBezTo>
                  <a:cubicBezTo>
                    <a:pt x="1349" y="2483"/>
                    <a:pt x="2137" y="2759"/>
                    <a:pt x="3041" y="2759"/>
                  </a:cubicBezTo>
                  <a:cubicBezTo>
                    <a:pt x="3259" y="2759"/>
                    <a:pt x="3484" y="2743"/>
                    <a:pt x="3713" y="2708"/>
                  </a:cubicBezTo>
                  <a:cubicBezTo>
                    <a:pt x="4892" y="2523"/>
                    <a:pt x="5808" y="1887"/>
                    <a:pt x="6275" y="1303"/>
                  </a:cubicBezTo>
                  <a:cubicBezTo>
                    <a:pt x="6751" y="713"/>
                    <a:pt x="6819" y="215"/>
                    <a:pt x="6628" y="65"/>
                  </a:cubicBezTo>
                  <a:cubicBezTo>
                    <a:pt x="6572" y="20"/>
                    <a:pt x="6501" y="0"/>
                    <a:pt x="6416" y="0"/>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0"/>
            <p:cNvSpPr/>
            <p:nvPr/>
          </p:nvSpPr>
          <p:spPr>
            <a:xfrm>
              <a:off x="4478363" y="2511975"/>
              <a:ext cx="162475" cy="59175"/>
            </a:xfrm>
            <a:custGeom>
              <a:rect b="b" l="l" r="r" t="t"/>
              <a:pathLst>
                <a:path extrusionOk="0" h="2367" w="6499">
                  <a:moveTo>
                    <a:pt x="6039" y="0"/>
                  </a:moveTo>
                  <a:cubicBezTo>
                    <a:pt x="5831" y="0"/>
                    <a:pt x="5551" y="80"/>
                    <a:pt x="5219" y="165"/>
                  </a:cubicBezTo>
                  <a:cubicBezTo>
                    <a:pt x="4703" y="305"/>
                    <a:pt x="4037" y="460"/>
                    <a:pt x="3265" y="533"/>
                  </a:cubicBezTo>
                  <a:cubicBezTo>
                    <a:pt x="2490" y="604"/>
                    <a:pt x="1733" y="600"/>
                    <a:pt x="1139" y="646"/>
                  </a:cubicBezTo>
                  <a:cubicBezTo>
                    <a:pt x="549" y="696"/>
                    <a:pt x="132" y="805"/>
                    <a:pt x="65" y="1049"/>
                  </a:cubicBezTo>
                  <a:cubicBezTo>
                    <a:pt x="0" y="1290"/>
                    <a:pt x="295" y="1616"/>
                    <a:pt x="885" y="1906"/>
                  </a:cubicBezTo>
                  <a:cubicBezTo>
                    <a:pt x="1383" y="2149"/>
                    <a:pt x="2114" y="2366"/>
                    <a:pt x="2976" y="2366"/>
                  </a:cubicBezTo>
                  <a:cubicBezTo>
                    <a:pt x="3126" y="2366"/>
                    <a:pt x="3280" y="2360"/>
                    <a:pt x="3438" y="2345"/>
                  </a:cubicBezTo>
                  <a:cubicBezTo>
                    <a:pt x="4503" y="2251"/>
                    <a:pt x="5424" y="1770"/>
                    <a:pt x="5914" y="1249"/>
                  </a:cubicBezTo>
                  <a:cubicBezTo>
                    <a:pt x="6416" y="723"/>
                    <a:pt x="6498" y="242"/>
                    <a:pt x="6312" y="83"/>
                  </a:cubicBezTo>
                  <a:cubicBezTo>
                    <a:pt x="6245" y="24"/>
                    <a:pt x="6153" y="0"/>
                    <a:pt x="6039" y="0"/>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0"/>
            <p:cNvSpPr/>
            <p:nvPr/>
          </p:nvSpPr>
          <p:spPr>
            <a:xfrm>
              <a:off x="4457388" y="2412950"/>
              <a:ext cx="159525" cy="56675"/>
            </a:xfrm>
            <a:custGeom>
              <a:rect b="b" l="l" r="r" t="t"/>
              <a:pathLst>
                <a:path extrusionOk="0" h="2267" w="6381">
                  <a:moveTo>
                    <a:pt x="6015" y="1"/>
                  </a:moveTo>
                  <a:cubicBezTo>
                    <a:pt x="5804" y="1"/>
                    <a:pt x="5527" y="108"/>
                    <a:pt x="5184" y="181"/>
                  </a:cubicBezTo>
                  <a:cubicBezTo>
                    <a:pt x="4943" y="235"/>
                    <a:pt x="4662" y="290"/>
                    <a:pt x="4336" y="336"/>
                  </a:cubicBezTo>
                  <a:cubicBezTo>
                    <a:pt x="4014" y="381"/>
                    <a:pt x="3633" y="417"/>
                    <a:pt x="3248" y="440"/>
                  </a:cubicBezTo>
                  <a:cubicBezTo>
                    <a:pt x="3020" y="453"/>
                    <a:pt x="2800" y="458"/>
                    <a:pt x="2589" y="458"/>
                  </a:cubicBezTo>
                  <a:cubicBezTo>
                    <a:pt x="2078" y="458"/>
                    <a:pt x="1622" y="427"/>
                    <a:pt x="1243" y="394"/>
                  </a:cubicBezTo>
                  <a:cubicBezTo>
                    <a:pt x="1032" y="378"/>
                    <a:pt x="841" y="363"/>
                    <a:pt x="678" y="363"/>
                  </a:cubicBezTo>
                  <a:cubicBezTo>
                    <a:pt x="426" y="363"/>
                    <a:pt x="241" y="399"/>
                    <a:pt x="151" y="526"/>
                  </a:cubicBezTo>
                  <a:cubicBezTo>
                    <a:pt x="0" y="716"/>
                    <a:pt x="178" y="1165"/>
                    <a:pt x="753" y="1583"/>
                  </a:cubicBezTo>
                  <a:cubicBezTo>
                    <a:pt x="1272" y="1968"/>
                    <a:pt x="2128" y="2266"/>
                    <a:pt x="3078" y="2266"/>
                  </a:cubicBezTo>
                  <a:cubicBezTo>
                    <a:pt x="3167" y="2266"/>
                    <a:pt x="3256" y="2264"/>
                    <a:pt x="3347" y="2258"/>
                  </a:cubicBezTo>
                  <a:cubicBezTo>
                    <a:pt x="3873" y="2226"/>
                    <a:pt x="4359" y="2122"/>
                    <a:pt x="4798" y="1949"/>
                  </a:cubicBezTo>
                  <a:cubicBezTo>
                    <a:pt x="5234" y="1777"/>
                    <a:pt x="5610" y="1533"/>
                    <a:pt x="5877" y="1265"/>
                  </a:cubicBezTo>
                  <a:cubicBezTo>
                    <a:pt x="6144" y="997"/>
                    <a:pt x="6295" y="702"/>
                    <a:pt x="6335" y="485"/>
                  </a:cubicBezTo>
                  <a:cubicBezTo>
                    <a:pt x="6381" y="263"/>
                    <a:pt x="6322" y="114"/>
                    <a:pt x="6217" y="49"/>
                  </a:cubicBezTo>
                  <a:cubicBezTo>
                    <a:pt x="6158" y="15"/>
                    <a:pt x="6091" y="1"/>
                    <a:pt x="601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0"/>
            <p:cNvSpPr/>
            <p:nvPr/>
          </p:nvSpPr>
          <p:spPr>
            <a:xfrm>
              <a:off x="4439263" y="2306950"/>
              <a:ext cx="138200" cy="59225"/>
            </a:xfrm>
            <a:custGeom>
              <a:rect b="b" l="l" r="r" t="t"/>
              <a:pathLst>
                <a:path extrusionOk="0" h="2369" w="5528">
                  <a:moveTo>
                    <a:pt x="5048" y="0"/>
                  </a:moveTo>
                  <a:cubicBezTo>
                    <a:pt x="4855" y="0"/>
                    <a:pt x="4613" y="68"/>
                    <a:pt x="4339" y="150"/>
                  </a:cubicBezTo>
                  <a:cubicBezTo>
                    <a:pt x="3895" y="286"/>
                    <a:pt x="3347" y="453"/>
                    <a:pt x="2753" y="535"/>
                  </a:cubicBezTo>
                  <a:cubicBezTo>
                    <a:pt x="2392" y="582"/>
                    <a:pt x="2040" y="594"/>
                    <a:pt x="1715" y="594"/>
                  </a:cubicBezTo>
                  <a:cubicBezTo>
                    <a:pt x="1505" y="594"/>
                    <a:pt x="1306" y="589"/>
                    <a:pt x="1125" y="585"/>
                  </a:cubicBezTo>
                  <a:cubicBezTo>
                    <a:pt x="1046" y="584"/>
                    <a:pt x="971" y="582"/>
                    <a:pt x="898" y="582"/>
                  </a:cubicBezTo>
                  <a:cubicBezTo>
                    <a:pt x="543" y="582"/>
                    <a:pt x="266" y="612"/>
                    <a:pt x="145" y="785"/>
                  </a:cubicBezTo>
                  <a:cubicBezTo>
                    <a:pt x="1" y="984"/>
                    <a:pt x="141" y="1393"/>
                    <a:pt x="644" y="1778"/>
                  </a:cubicBezTo>
                  <a:cubicBezTo>
                    <a:pt x="1054" y="2097"/>
                    <a:pt x="1735" y="2368"/>
                    <a:pt x="2526" y="2368"/>
                  </a:cubicBezTo>
                  <a:cubicBezTo>
                    <a:pt x="2679" y="2368"/>
                    <a:pt x="2837" y="2358"/>
                    <a:pt x="2998" y="2336"/>
                  </a:cubicBezTo>
                  <a:cubicBezTo>
                    <a:pt x="3981" y="2204"/>
                    <a:pt x="4747" y="1673"/>
                    <a:pt x="5115" y="1175"/>
                  </a:cubicBezTo>
                  <a:cubicBezTo>
                    <a:pt x="5500" y="671"/>
                    <a:pt x="5528" y="236"/>
                    <a:pt x="5337" y="87"/>
                  </a:cubicBezTo>
                  <a:cubicBezTo>
                    <a:pt x="5262" y="25"/>
                    <a:pt x="5164" y="0"/>
                    <a:pt x="50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0"/>
            <p:cNvSpPr/>
            <p:nvPr/>
          </p:nvSpPr>
          <p:spPr>
            <a:xfrm>
              <a:off x="4395838" y="2216225"/>
              <a:ext cx="172100" cy="59800"/>
            </a:xfrm>
            <a:custGeom>
              <a:rect b="b" l="l" r="r" t="t"/>
              <a:pathLst>
                <a:path extrusionOk="0" h="2392" w="6884">
                  <a:moveTo>
                    <a:pt x="6478" y="0"/>
                  </a:moveTo>
                  <a:cubicBezTo>
                    <a:pt x="6257" y="0"/>
                    <a:pt x="5944" y="119"/>
                    <a:pt x="5555" y="233"/>
                  </a:cubicBezTo>
                  <a:cubicBezTo>
                    <a:pt x="5020" y="401"/>
                    <a:pt x="4308" y="569"/>
                    <a:pt x="3510" y="573"/>
                  </a:cubicBezTo>
                  <a:cubicBezTo>
                    <a:pt x="3497" y="573"/>
                    <a:pt x="3484" y="573"/>
                    <a:pt x="3471" y="573"/>
                  </a:cubicBezTo>
                  <a:cubicBezTo>
                    <a:pt x="2313" y="573"/>
                    <a:pt x="1220" y="264"/>
                    <a:pt x="604" y="264"/>
                  </a:cubicBezTo>
                  <a:cubicBezTo>
                    <a:pt x="372" y="264"/>
                    <a:pt x="208" y="308"/>
                    <a:pt x="133" y="428"/>
                  </a:cubicBezTo>
                  <a:cubicBezTo>
                    <a:pt x="1" y="637"/>
                    <a:pt x="219" y="1068"/>
                    <a:pt x="794" y="1512"/>
                  </a:cubicBezTo>
                  <a:cubicBezTo>
                    <a:pt x="1358" y="1945"/>
                    <a:pt x="2322" y="2391"/>
                    <a:pt x="3502" y="2391"/>
                  </a:cubicBezTo>
                  <a:cubicBezTo>
                    <a:pt x="3508" y="2391"/>
                    <a:pt x="3513" y="2391"/>
                    <a:pt x="3519" y="2391"/>
                  </a:cubicBezTo>
                  <a:cubicBezTo>
                    <a:pt x="4720" y="2391"/>
                    <a:pt x="5746" y="1870"/>
                    <a:pt x="6277" y="1303"/>
                  </a:cubicBezTo>
                  <a:cubicBezTo>
                    <a:pt x="6821" y="728"/>
                    <a:pt x="6884" y="206"/>
                    <a:pt x="6693" y="62"/>
                  </a:cubicBezTo>
                  <a:cubicBezTo>
                    <a:pt x="6636" y="18"/>
                    <a:pt x="6564" y="0"/>
                    <a:pt x="64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0"/>
            <p:cNvSpPr/>
            <p:nvPr/>
          </p:nvSpPr>
          <p:spPr>
            <a:xfrm>
              <a:off x="4410138" y="2096775"/>
              <a:ext cx="135475" cy="62475"/>
            </a:xfrm>
            <a:custGeom>
              <a:rect b="b" l="l" r="r" t="t"/>
              <a:pathLst>
                <a:path extrusionOk="0" h="2499" w="5419">
                  <a:moveTo>
                    <a:pt x="4957" y="1"/>
                  </a:moveTo>
                  <a:cubicBezTo>
                    <a:pt x="4752" y="1"/>
                    <a:pt x="4495" y="109"/>
                    <a:pt x="4194" y="223"/>
                  </a:cubicBezTo>
                  <a:cubicBezTo>
                    <a:pt x="3790" y="382"/>
                    <a:pt x="3283" y="563"/>
                    <a:pt x="2712" y="659"/>
                  </a:cubicBezTo>
                  <a:cubicBezTo>
                    <a:pt x="1564" y="858"/>
                    <a:pt x="358" y="623"/>
                    <a:pt x="113" y="1071"/>
                  </a:cubicBezTo>
                  <a:cubicBezTo>
                    <a:pt x="0" y="1289"/>
                    <a:pt x="182" y="1661"/>
                    <a:pt x="685" y="1996"/>
                  </a:cubicBezTo>
                  <a:cubicBezTo>
                    <a:pt x="1079" y="2266"/>
                    <a:pt x="1711" y="2498"/>
                    <a:pt x="2450" y="2498"/>
                  </a:cubicBezTo>
                  <a:cubicBezTo>
                    <a:pt x="2630" y="2498"/>
                    <a:pt x="2816" y="2484"/>
                    <a:pt x="3006" y="2454"/>
                  </a:cubicBezTo>
                  <a:cubicBezTo>
                    <a:pt x="3991" y="2295"/>
                    <a:pt x="4747" y="1711"/>
                    <a:pt x="5079" y="1161"/>
                  </a:cubicBezTo>
                  <a:cubicBezTo>
                    <a:pt x="5418" y="604"/>
                    <a:pt x="5368" y="160"/>
                    <a:pt x="5155" y="46"/>
                  </a:cubicBezTo>
                  <a:cubicBezTo>
                    <a:pt x="5096" y="14"/>
                    <a:pt x="5030" y="1"/>
                    <a:pt x="49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0"/>
            <p:cNvSpPr/>
            <p:nvPr/>
          </p:nvSpPr>
          <p:spPr>
            <a:xfrm>
              <a:off x="4366613" y="1976150"/>
              <a:ext cx="143175" cy="56900"/>
            </a:xfrm>
            <a:custGeom>
              <a:rect b="b" l="l" r="r" t="t"/>
              <a:pathLst>
                <a:path extrusionOk="0" h="2276" w="5727">
                  <a:moveTo>
                    <a:pt x="5196" y="0"/>
                  </a:moveTo>
                  <a:cubicBezTo>
                    <a:pt x="5014" y="0"/>
                    <a:pt x="4787" y="45"/>
                    <a:pt x="4535" y="101"/>
                  </a:cubicBezTo>
                  <a:cubicBezTo>
                    <a:pt x="4062" y="215"/>
                    <a:pt x="3478" y="365"/>
                    <a:pt x="2838" y="442"/>
                  </a:cubicBezTo>
                  <a:cubicBezTo>
                    <a:pt x="2204" y="518"/>
                    <a:pt x="1601" y="514"/>
                    <a:pt x="1115" y="518"/>
                  </a:cubicBezTo>
                  <a:cubicBezTo>
                    <a:pt x="635" y="528"/>
                    <a:pt x="258" y="555"/>
                    <a:pt x="127" y="773"/>
                  </a:cubicBezTo>
                  <a:cubicBezTo>
                    <a:pt x="0" y="986"/>
                    <a:pt x="176" y="1376"/>
                    <a:pt x="699" y="1734"/>
                  </a:cubicBezTo>
                  <a:cubicBezTo>
                    <a:pt x="1127" y="2030"/>
                    <a:pt x="1812" y="2275"/>
                    <a:pt x="2595" y="2275"/>
                  </a:cubicBezTo>
                  <a:cubicBezTo>
                    <a:pt x="2747" y="2275"/>
                    <a:pt x="2902" y="2266"/>
                    <a:pt x="3060" y="2246"/>
                  </a:cubicBezTo>
                  <a:cubicBezTo>
                    <a:pt x="4035" y="2133"/>
                    <a:pt x="4820" y="1652"/>
                    <a:pt x="5228" y="1185"/>
                  </a:cubicBezTo>
                  <a:cubicBezTo>
                    <a:pt x="5650" y="714"/>
                    <a:pt x="5726" y="288"/>
                    <a:pt x="5554" y="116"/>
                  </a:cubicBezTo>
                  <a:cubicBezTo>
                    <a:pt x="5473" y="32"/>
                    <a:pt x="5351" y="0"/>
                    <a:pt x="51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0"/>
            <p:cNvSpPr/>
            <p:nvPr/>
          </p:nvSpPr>
          <p:spPr>
            <a:xfrm>
              <a:off x="4465538" y="1832450"/>
              <a:ext cx="226075" cy="1022250"/>
            </a:xfrm>
            <a:custGeom>
              <a:rect b="b" l="l" r="r" t="t"/>
              <a:pathLst>
                <a:path extrusionOk="0" h="40890" w="9043">
                  <a:moveTo>
                    <a:pt x="1" y="0"/>
                  </a:moveTo>
                  <a:lnTo>
                    <a:pt x="1" y="0"/>
                  </a:lnTo>
                  <a:cubicBezTo>
                    <a:pt x="1017" y="1565"/>
                    <a:pt x="2191" y="3687"/>
                    <a:pt x="2277" y="4004"/>
                  </a:cubicBezTo>
                  <a:cubicBezTo>
                    <a:pt x="3166" y="7201"/>
                    <a:pt x="3175" y="10619"/>
                    <a:pt x="4372" y="13707"/>
                  </a:cubicBezTo>
                  <a:cubicBezTo>
                    <a:pt x="4680" y="14505"/>
                    <a:pt x="5075" y="15304"/>
                    <a:pt x="5102" y="16156"/>
                  </a:cubicBezTo>
                  <a:cubicBezTo>
                    <a:pt x="5130" y="17012"/>
                    <a:pt x="4794" y="17915"/>
                    <a:pt x="5138" y="18695"/>
                  </a:cubicBezTo>
                  <a:cubicBezTo>
                    <a:pt x="5270" y="18994"/>
                    <a:pt x="5492" y="19243"/>
                    <a:pt x="5660" y="19525"/>
                  </a:cubicBezTo>
                  <a:cubicBezTo>
                    <a:pt x="6385" y="20758"/>
                    <a:pt x="5923" y="22313"/>
                    <a:pt x="5937" y="23742"/>
                  </a:cubicBezTo>
                  <a:cubicBezTo>
                    <a:pt x="5941" y="24045"/>
                    <a:pt x="5982" y="24380"/>
                    <a:pt x="6213" y="24581"/>
                  </a:cubicBezTo>
                  <a:cubicBezTo>
                    <a:pt x="6363" y="24711"/>
                    <a:pt x="6567" y="24761"/>
                    <a:pt x="6743" y="24853"/>
                  </a:cubicBezTo>
                  <a:cubicBezTo>
                    <a:pt x="7555" y="25269"/>
                    <a:pt x="7574" y="26416"/>
                    <a:pt x="7383" y="27310"/>
                  </a:cubicBezTo>
                  <a:cubicBezTo>
                    <a:pt x="7193" y="28203"/>
                    <a:pt x="6934" y="29233"/>
                    <a:pt x="7496" y="29949"/>
                  </a:cubicBezTo>
                  <a:cubicBezTo>
                    <a:pt x="7673" y="30171"/>
                    <a:pt x="7913" y="30338"/>
                    <a:pt x="8086" y="30566"/>
                  </a:cubicBezTo>
                  <a:cubicBezTo>
                    <a:pt x="8457" y="31050"/>
                    <a:pt x="8453" y="31717"/>
                    <a:pt x="8413" y="32324"/>
                  </a:cubicBezTo>
                  <a:cubicBezTo>
                    <a:pt x="8199" y="35290"/>
                    <a:pt x="7419" y="38210"/>
                    <a:pt x="6127" y="40889"/>
                  </a:cubicBezTo>
                  <a:cubicBezTo>
                    <a:pt x="6236" y="40881"/>
                    <a:pt x="6340" y="40862"/>
                    <a:pt x="6448" y="40835"/>
                  </a:cubicBezTo>
                  <a:cubicBezTo>
                    <a:pt x="7555" y="40550"/>
                    <a:pt x="8195" y="39389"/>
                    <a:pt x="8489" y="38286"/>
                  </a:cubicBezTo>
                  <a:cubicBezTo>
                    <a:pt x="9043" y="36224"/>
                    <a:pt x="8848" y="34048"/>
                    <a:pt x="8612" y="31926"/>
                  </a:cubicBezTo>
                  <a:cubicBezTo>
                    <a:pt x="7555" y="22545"/>
                    <a:pt x="5747" y="13245"/>
                    <a:pt x="3198" y="4154"/>
                  </a:cubicBezTo>
                  <a:cubicBezTo>
                    <a:pt x="2872" y="3170"/>
                    <a:pt x="2359" y="917"/>
                    <a:pt x="360" y="123"/>
                  </a:cubicBezTo>
                  <a:cubicBezTo>
                    <a:pt x="241" y="78"/>
                    <a:pt x="124" y="36"/>
                    <a:pt x="1" y="0"/>
                  </a:cubicBezTo>
                  <a:close/>
                </a:path>
              </a:pathLst>
            </a:custGeom>
            <a:solidFill>
              <a:srgbClr val="B0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0"/>
            <p:cNvSpPr/>
            <p:nvPr/>
          </p:nvSpPr>
          <p:spPr>
            <a:xfrm>
              <a:off x="4596938" y="1732250"/>
              <a:ext cx="277275" cy="1045400"/>
            </a:xfrm>
            <a:custGeom>
              <a:rect b="b" l="l" r="r" t="t"/>
              <a:pathLst>
                <a:path extrusionOk="0" h="41816" w="11091">
                  <a:moveTo>
                    <a:pt x="7330" y="1"/>
                  </a:moveTo>
                  <a:cubicBezTo>
                    <a:pt x="6364" y="1"/>
                    <a:pt x="5463" y="607"/>
                    <a:pt x="4802" y="1306"/>
                  </a:cubicBezTo>
                  <a:cubicBezTo>
                    <a:pt x="2362" y="3859"/>
                    <a:pt x="2023" y="7559"/>
                    <a:pt x="1805" y="10968"/>
                  </a:cubicBezTo>
                  <a:cubicBezTo>
                    <a:pt x="1234" y="20068"/>
                    <a:pt x="658" y="29164"/>
                    <a:pt x="83" y="38264"/>
                  </a:cubicBezTo>
                  <a:cubicBezTo>
                    <a:pt x="18" y="39257"/>
                    <a:pt x="1" y="40368"/>
                    <a:pt x="717" y="41080"/>
                  </a:cubicBezTo>
                  <a:cubicBezTo>
                    <a:pt x="1329" y="41683"/>
                    <a:pt x="2299" y="41805"/>
                    <a:pt x="3188" y="41815"/>
                  </a:cubicBezTo>
                  <a:cubicBezTo>
                    <a:pt x="3249" y="41815"/>
                    <a:pt x="3310" y="41815"/>
                    <a:pt x="3372" y="41815"/>
                  </a:cubicBezTo>
                  <a:cubicBezTo>
                    <a:pt x="4413" y="41815"/>
                    <a:pt x="5496" y="41736"/>
                    <a:pt x="6407" y="41248"/>
                  </a:cubicBezTo>
                  <a:cubicBezTo>
                    <a:pt x="8402" y="40178"/>
                    <a:pt x="8656" y="37874"/>
                    <a:pt x="8870" y="36853"/>
                  </a:cubicBezTo>
                  <a:cubicBezTo>
                    <a:pt x="10379" y="27478"/>
                    <a:pt x="11091" y="18000"/>
                    <a:pt x="10992" y="8547"/>
                  </a:cubicBezTo>
                  <a:cubicBezTo>
                    <a:pt x="10969" y="6411"/>
                    <a:pt x="10892" y="4222"/>
                    <a:pt x="10048" y="2259"/>
                  </a:cubicBezTo>
                  <a:cubicBezTo>
                    <a:pt x="9594" y="1206"/>
                    <a:pt x="8774" y="145"/>
                    <a:pt x="7573" y="14"/>
                  </a:cubicBezTo>
                  <a:cubicBezTo>
                    <a:pt x="7491" y="5"/>
                    <a:pt x="7411" y="1"/>
                    <a:pt x="7330" y="1"/>
                  </a:cubicBezTo>
                  <a:close/>
                </a:path>
              </a:pathLst>
            </a:custGeom>
            <a:solidFill>
              <a:srgbClr val="C88D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0"/>
            <p:cNvSpPr/>
            <p:nvPr/>
          </p:nvSpPr>
          <p:spPr>
            <a:xfrm>
              <a:off x="4669488" y="1898875"/>
              <a:ext cx="182650" cy="57850"/>
            </a:xfrm>
            <a:custGeom>
              <a:rect b="b" l="l" r="r" t="t"/>
              <a:pathLst>
                <a:path extrusionOk="0" h="2314" w="7306">
                  <a:moveTo>
                    <a:pt x="3667" y="0"/>
                  </a:moveTo>
                  <a:cubicBezTo>
                    <a:pt x="2427" y="0"/>
                    <a:pt x="1370" y="466"/>
                    <a:pt x="780" y="957"/>
                  </a:cubicBezTo>
                  <a:cubicBezTo>
                    <a:pt x="168" y="1460"/>
                    <a:pt x="0" y="1941"/>
                    <a:pt x="168" y="2123"/>
                  </a:cubicBezTo>
                  <a:cubicBezTo>
                    <a:pt x="239" y="2199"/>
                    <a:pt x="355" y="2229"/>
                    <a:pt x="509" y="2229"/>
                  </a:cubicBezTo>
                  <a:cubicBezTo>
                    <a:pt x="736" y="2229"/>
                    <a:pt x="1045" y="2164"/>
                    <a:pt x="1410" y="2091"/>
                  </a:cubicBezTo>
                  <a:cubicBezTo>
                    <a:pt x="1998" y="1964"/>
                    <a:pt x="2756" y="1823"/>
                    <a:pt x="3578" y="1823"/>
                  </a:cubicBezTo>
                  <a:cubicBezTo>
                    <a:pt x="3605" y="1823"/>
                    <a:pt x="3632" y="1823"/>
                    <a:pt x="3660" y="1823"/>
                  </a:cubicBezTo>
                  <a:cubicBezTo>
                    <a:pt x="4507" y="1837"/>
                    <a:pt x="5282" y="2004"/>
                    <a:pt x="5886" y="2150"/>
                  </a:cubicBezTo>
                  <a:cubicBezTo>
                    <a:pt x="6258" y="2237"/>
                    <a:pt x="6572" y="2314"/>
                    <a:pt x="6802" y="2314"/>
                  </a:cubicBezTo>
                  <a:cubicBezTo>
                    <a:pt x="6942" y="2314"/>
                    <a:pt x="7051" y="2285"/>
                    <a:pt x="7123" y="2213"/>
                  </a:cubicBezTo>
                  <a:cubicBezTo>
                    <a:pt x="7305" y="2041"/>
                    <a:pt x="7169" y="1556"/>
                    <a:pt x="6593" y="1035"/>
                  </a:cubicBezTo>
                  <a:cubicBezTo>
                    <a:pt x="6031" y="522"/>
                    <a:pt x="4983" y="18"/>
                    <a:pt x="3723" y="1"/>
                  </a:cubicBezTo>
                  <a:cubicBezTo>
                    <a:pt x="3704" y="1"/>
                    <a:pt x="3686" y="0"/>
                    <a:pt x="36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0"/>
            <p:cNvSpPr/>
            <p:nvPr/>
          </p:nvSpPr>
          <p:spPr>
            <a:xfrm>
              <a:off x="4669938" y="2021600"/>
              <a:ext cx="174150" cy="50650"/>
            </a:xfrm>
            <a:custGeom>
              <a:rect b="b" l="l" r="r" t="t"/>
              <a:pathLst>
                <a:path extrusionOk="0" h="2026" w="6966">
                  <a:moveTo>
                    <a:pt x="3713" y="0"/>
                  </a:moveTo>
                  <a:cubicBezTo>
                    <a:pt x="3635" y="0"/>
                    <a:pt x="3557" y="2"/>
                    <a:pt x="3478" y="6"/>
                  </a:cubicBezTo>
                  <a:cubicBezTo>
                    <a:pt x="2353" y="60"/>
                    <a:pt x="1428" y="437"/>
                    <a:pt x="853" y="800"/>
                  </a:cubicBezTo>
                  <a:cubicBezTo>
                    <a:pt x="268" y="1172"/>
                    <a:pt x="1" y="1539"/>
                    <a:pt x="101" y="1766"/>
                  </a:cubicBezTo>
                  <a:cubicBezTo>
                    <a:pt x="184" y="1957"/>
                    <a:pt x="497" y="2026"/>
                    <a:pt x="944" y="2026"/>
                  </a:cubicBezTo>
                  <a:cubicBezTo>
                    <a:pt x="1050" y="2026"/>
                    <a:pt x="1164" y="2022"/>
                    <a:pt x="1284" y="2015"/>
                  </a:cubicBezTo>
                  <a:cubicBezTo>
                    <a:pt x="1914" y="1979"/>
                    <a:pt x="2707" y="1866"/>
                    <a:pt x="3533" y="1829"/>
                  </a:cubicBezTo>
                  <a:cubicBezTo>
                    <a:pt x="3705" y="1821"/>
                    <a:pt x="3872" y="1818"/>
                    <a:pt x="4034" y="1818"/>
                  </a:cubicBezTo>
                  <a:cubicBezTo>
                    <a:pt x="4648" y="1818"/>
                    <a:pt x="5191" y="1866"/>
                    <a:pt x="5632" y="1920"/>
                  </a:cubicBezTo>
                  <a:cubicBezTo>
                    <a:pt x="5905" y="1949"/>
                    <a:pt x="6147" y="1979"/>
                    <a:pt x="6343" y="1979"/>
                  </a:cubicBezTo>
                  <a:cubicBezTo>
                    <a:pt x="6548" y="1979"/>
                    <a:pt x="6703" y="1947"/>
                    <a:pt x="6793" y="1847"/>
                  </a:cubicBezTo>
                  <a:cubicBezTo>
                    <a:pt x="6965" y="1666"/>
                    <a:pt x="6820" y="1199"/>
                    <a:pt x="6226" y="750"/>
                  </a:cubicBezTo>
                  <a:cubicBezTo>
                    <a:pt x="5681" y="332"/>
                    <a:pt x="4756" y="0"/>
                    <a:pt x="37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0"/>
            <p:cNvSpPr/>
            <p:nvPr/>
          </p:nvSpPr>
          <p:spPr>
            <a:xfrm>
              <a:off x="4662563" y="2125000"/>
              <a:ext cx="169050" cy="57300"/>
            </a:xfrm>
            <a:custGeom>
              <a:rect b="b" l="l" r="r" t="t"/>
              <a:pathLst>
                <a:path extrusionOk="0" h="2292" w="6762">
                  <a:moveTo>
                    <a:pt x="3766" y="1"/>
                  </a:moveTo>
                  <a:cubicBezTo>
                    <a:pt x="3619" y="1"/>
                    <a:pt x="3469" y="7"/>
                    <a:pt x="3315" y="19"/>
                  </a:cubicBezTo>
                  <a:cubicBezTo>
                    <a:pt x="2200" y="101"/>
                    <a:pt x="1221" y="555"/>
                    <a:pt x="681" y="1049"/>
                  </a:cubicBezTo>
                  <a:cubicBezTo>
                    <a:pt x="124" y="1547"/>
                    <a:pt x="1" y="2018"/>
                    <a:pt x="178" y="2187"/>
                  </a:cubicBezTo>
                  <a:cubicBezTo>
                    <a:pt x="255" y="2262"/>
                    <a:pt x="371" y="2291"/>
                    <a:pt x="519" y="2291"/>
                  </a:cubicBezTo>
                  <a:cubicBezTo>
                    <a:pt x="734" y="2291"/>
                    <a:pt x="1017" y="2230"/>
                    <a:pt x="1348" y="2160"/>
                  </a:cubicBezTo>
                  <a:cubicBezTo>
                    <a:pt x="1905" y="2041"/>
                    <a:pt x="2621" y="1897"/>
                    <a:pt x="3447" y="1833"/>
                  </a:cubicBezTo>
                  <a:cubicBezTo>
                    <a:pt x="3855" y="1801"/>
                    <a:pt x="4259" y="1788"/>
                    <a:pt x="4607" y="1783"/>
                  </a:cubicBezTo>
                  <a:cubicBezTo>
                    <a:pt x="4956" y="1783"/>
                    <a:pt x="5256" y="1796"/>
                    <a:pt x="5515" y="1819"/>
                  </a:cubicBezTo>
                  <a:cubicBezTo>
                    <a:pt x="5824" y="1838"/>
                    <a:pt x="6086" y="1888"/>
                    <a:pt x="6293" y="1888"/>
                  </a:cubicBezTo>
                  <a:cubicBezTo>
                    <a:pt x="6425" y="1888"/>
                    <a:pt x="6535" y="1868"/>
                    <a:pt x="6620" y="1806"/>
                  </a:cubicBezTo>
                  <a:cubicBezTo>
                    <a:pt x="6720" y="1725"/>
                    <a:pt x="6762" y="1570"/>
                    <a:pt x="6689" y="1357"/>
                  </a:cubicBezTo>
                  <a:cubicBezTo>
                    <a:pt x="6616" y="1143"/>
                    <a:pt x="6425" y="876"/>
                    <a:pt x="6109" y="649"/>
                  </a:cubicBezTo>
                  <a:cubicBezTo>
                    <a:pt x="5791" y="419"/>
                    <a:pt x="5364" y="233"/>
                    <a:pt x="4884" y="119"/>
                  </a:cubicBezTo>
                  <a:cubicBezTo>
                    <a:pt x="4532" y="44"/>
                    <a:pt x="4160" y="1"/>
                    <a:pt x="37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0"/>
            <p:cNvSpPr/>
            <p:nvPr/>
          </p:nvSpPr>
          <p:spPr>
            <a:xfrm>
              <a:off x="4656238" y="2232350"/>
              <a:ext cx="147600" cy="51775"/>
            </a:xfrm>
            <a:custGeom>
              <a:rect b="b" l="l" r="r" t="t"/>
              <a:pathLst>
                <a:path extrusionOk="0" h="2071" w="5904">
                  <a:moveTo>
                    <a:pt x="2990" y="1"/>
                  </a:moveTo>
                  <a:cubicBezTo>
                    <a:pt x="2985" y="1"/>
                    <a:pt x="2980" y="1"/>
                    <a:pt x="2974" y="1"/>
                  </a:cubicBezTo>
                  <a:cubicBezTo>
                    <a:pt x="1922" y="10"/>
                    <a:pt x="1038" y="441"/>
                    <a:pt x="571" y="890"/>
                  </a:cubicBezTo>
                  <a:cubicBezTo>
                    <a:pt x="95" y="1338"/>
                    <a:pt x="0" y="1765"/>
                    <a:pt x="176" y="1941"/>
                  </a:cubicBezTo>
                  <a:cubicBezTo>
                    <a:pt x="270" y="2037"/>
                    <a:pt x="418" y="2070"/>
                    <a:pt x="606" y="2070"/>
                  </a:cubicBezTo>
                  <a:cubicBezTo>
                    <a:pt x="784" y="2070"/>
                    <a:pt x="997" y="2040"/>
                    <a:pt x="1233" y="2005"/>
                  </a:cubicBezTo>
                  <a:cubicBezTo>
                    <a:pt x="1718" y="1924"/>
                    <a:pt x="2317" y="1828"/>
                    <a:pt x="2951" y="1824"/>
                  </a:cubicBezTo>
                  <a:cubicBezTo>
                    <a:pt x="2966" y="1824"/>
                    <a:pt x="2981" y="1823"/>
                    <a:pt x="2996" y="1823"/>
                  </a:cubicBezTo>
                  <a:cubicBezTo>
                    <a:pt x="3614" y="1823"/>
                    <a:pt x="4191" y="1911"/>
                    <a:pt x="4665" y="1983"/>
                  </a:cubicBezTo>
                  <a:cubicBezTo>
                    <a:pt x="4893" y="2014"/>
                    <a:pt x="5098" y="2041"/>
                    <a:pt x="5272" y="2041"/>
                  </a:cubicBezTo>
                  <a:cubicBezTo>
                    <a:pt x="5469" y="2041"/>
                    <a:pt x="5625" y="2006"/>
                    <a:pt x="5726" y="1905"/>
                  </a:cubicBezTo>
                  <a:cubicBezTo>
                    <a:pt x="5904" y="1729"/>
                    <a:pt x="5822" y="1302"/>
                    <a:pt x="5355" y="858"/>
                  </a:cubicBezTo>
                  <a:cubicBezTo>
                    <a:pt x="4904" y="416"/>
                    <a:pt x="4035" y="1"/>
                    <a:pt x="29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0"/>
            <p:cNvSpPr/>
            <p:nvPr/>
          </p:nvSpPr>
          <p:spPr>
            <a:xfrm>
              <a:off x="4623238" y="2324225"/>
              <a:ext cx="182400" cy="64400"/>
            </a:xfrm>
            <a:custGeom>
              <a:rect b="b" l="l" r="r" t="t"/>
              <a:pathLst>
                <a:path extrusionOk="0" h="2576" w="7296">
                  <a:moveTo>
                    <a:pt x="4088" y="1"/>
                  </a:moveTo>
                  <a:cubicBezTo>
                    <a:pt x="3889" y="1"/>
                    <a:pt x="3685" y="13"/>
                    <a:pt x="3478" y="40"/>
                  </a:cubicBezTo>
                  <a:cubicBezTo>
                    <a:pt x="2231" y="208"/>
                    <a:pt x="1266" y="788"/>
                    <a:pt x="726" y="1300"/>
                  </a:cubicBezTo>
                  <a:cubicBezTo>
                    <a:pt x="177" y="1821"/>
                    <a:pt x="0" y="2275"/>
                    <a:pt x="168" y="2466"/>
                  </a:cubicBezTo>
                  <a:cubicBezTo>
                    <a:pt x="236" y="2543"/>
                    <a:pt x="347" y="2575"/>
                    <a:pt x="494" y="2575"/>
                  </a:cubicBezTo>
                  <a:cubicBezTo>
                    <a:pt x="1105" y="2575"/>
                    <a:pt x="2339" y="2023"/>
                    <a:pt x="3704" y="1844"/>
                  </a:cubicBezTo>
                  <a:cubicBezTo>
                    <a:pt x="4013" y="1806"/>
                    <a:pt x="4313" y="1790"/>
                    <a:pt x="4597" y="1790"/>
                  </a:cubicBezTo>
                  <a:cubicBezTo>
                    <a:pt x="5086" y="1790"/>
                    <a:pt x="5530" y="1836"/>
                    <a:pt x="5899" y="1894"/>
                  </a:cubicBezTo>
                  <a:cubicBezTo>
                    <a:pt x="6252" y="1946"/>
                    <a:pt x="6551" y="2008"/>
                    <a:pt x="6775" y="2008"/>
                  </a:cubicBezTo>
                  <a:cubicBezTo>
                    <a:pt x="6922" y="2008"/>
                    <a:pt x="7037" y="1981"/>
                    <a:pt x="7115" y="1907"/>
                  </a:cubicBezTo>
                  <a:cubicBezTo>
                    <a:pt x="7295" y="1740"/>
                    <a:pt x="7159" y="1227"/>
                    <a:pt x="6516" y="737"/>
                  </a:cubicBezTo>
                  <a:cubicBezTo>
                    <a:pt x="5990" y="325"/>
                    <a:pt x="5101" y="1"/>
                    <a:pt x="40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0"/>
            <p:cNvSpPr/>
            <p:nvPr/>
          </p:nvSpPr>
          <p:spPr>
            <a:xfrm>
              <a:off x="4651588" y="2441925"/>
              <a:ext cx="144775" cy="54200"/>
            </a:xfrm>
            <a:custGeom>
              <a:rect b="b" l="l" r="r" t="t"/>
              <a:pathLst>
                <a:path extrusionOk="0" h="2168" w="5791">
                  <a:moveTo>
                    <a:pt x="2945" y="1"/>
                  </a:moveTo>
                  <a:cubicBezTo>
                    <a:pt x="1927" y="1"/>
                    <a:pt x="1097" y="391"/>
                    <a:pt x="630" y="782"/>
                  </a:cubicBezTo>
                  <a:cubicBezTo>
                    <a:pt x="145" y="1185"/>
                    <a:pt x="0" y="1584"/>
                    <a:pt x="145" y="1784"/>
                  </a:cubicBezTo>
                  <a:cubicBezTo>
                    <a:pt x="253" y="1923"/>
                    <a:pt x="468" y="1968"/>
                    <a:pt x="754" y="1968"/>
                  </a:cubicBezTo>
                  <a:cubicBezTo>
                    <a:pt x="1269" y="1968"/>
                    <a:pt x="2014" y="1822"/>
                    <a:pt x="2773" y="1822"/>
                  </a:cubicBezTo>
                  <a:cubicBezTo>
                    <a:pt x="2826" y="1822"/>
                    <a:pt x="2880" y="1823"/>
                    <a:pt x="2934" y="1824"/>
                  </a:cubicBezTo>
                  <a:cubicBezTo>
                    <a:pt x="3545" y="1838"/>
                    <a:pt x="4104" y="1947"/>
                    <a:pt x="4548" y="2046"/>
                  </a:cubicBezTo>
                  <a:cubicBezTo>
                    <a:pt x="4829" y="2106"/>
                    <a:pt x="5075" y="2168"/>
                    <a:pt x="5275" y="2168"/>
                  </a:cubicBezTo>
                  <a:cubicBezTo>
                    <a:pt x="5395" y="2168"/>
                    <a:pt x="5498" y="2145"/>
                    <a:pt x="5581" y="2087"/>
                  </a:cubicBezTo>
                  <a:cubicBezTo>
                    <a:pt x="5790" y="1947"/>
                    <a:pt x="5790" y="1498"/>
                    <a:pt x="5355" y="995"/>
                  </a:cubicBezTo>
                  <a:cubicBezTo>
                    <a:pt x="4937" y="495"/>
                    <a:pt x="4067" y="20"/>
                    <a:pt x="3011" y="1"/>
                  </a:cubicBezTo>
                  <a:cubicBezTo>
                    <a:pt x="2989" y="1"/>
                    <a:pt x="2967" y="1"/>
                    <a:pt x="2945" y="1"/>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0"/>
            <p:cNvSpPr/>
            <p:nvPr/>
          </p:nvSpPr>
          <p:spPr>
            <a:xfrm>
              <a:off x="4622338" y="2572625"/>
              <a:ext cx="152825" cy="50850"/>
            </a:xfrm>
            <a:custGeom>
              <a:rect b="b" l="l" r="r" t="t"/>
              <a:pathLst>
                <a:path extrusionOk="0" h="2034" w="6113">
                  <a:moveTo>
                    <a:pt x="3144" y="0"/>
                  </a:moveTo>
                  <a:cubicBezTo>
                    <a:pt x="3115" y="0"/>
                    <a:pt x="3085" y="0"/>
                    <a:pt x="3056" y="1"/>
                  </a:cubicBezTo>
                  <a:cubicBezTo>
                    <a:pt x="2013" y="20"/>
                    <a:pt x="1129" y="419"/>
                    <a:pt x="639" y="840"/>
                  </a:cubicBezTo>
                  <a:cubicBezTo>
                    <a:pt x="136" y="1271"/>
                    <a:pt x="0" y="1683"/>
                    <a:pt x="159" y="1874"/>
                  </a:cubicBezTo>
                  <a:cubicBezTo>
                    <a:pt x="260" y="1994"/>
                    <a:pt x="443" y="2034"/>
                    <a:pt x="684" y="2034"/>
                  </a:cubicBezTo>
                  <a:cubicBezTo>
                    <a:pt x="844" y="2034"/>
                    <a:pt x="1030" y="2016"/>
                    <a:pt x="1233" y="1992"/>
                  </a:cubicBezTo>
                  <a:cubicBezTo>
                    <a:pt x="1746" y="1928"/>
                    <a:pt x="2376" y="1838"/>
                    <a:pt x="3056" y="1824"/>
                  </a:cubicBezTo>
                  <a:cubicBezTo>
                    <a:pt x="3114" y="1823"/>
                    <a:pt x="3172" y="1822"/>
                    <a:pt x="3230" y="1822"/>
                  </a:cubicBezTo>
                  <a:cubicBezTo>
                    <a:pt x="3843" y="1822"/>
                    <a:pt x="4410" y="1882"/>
                    <a:pt x="4879" y="1920"/>
                  </a:cubicBezTo>
                  <a:cubicBezTo>
                    <a:pt x="5051" y="1933"/>
                    <a:pt x="5210" y="1944"/>
                    <a:pt x="5353" y="1944"/>
                  </a:cubicBezTo>
                  <a:cubicBezTo>
                    <a:pt x="5631" y="1944"/>
                    <a:pt x="5843" y="1903"/>
                    <a:pt x="5954" y="1765"/>
                  </a:cubicBezTo>
                  <a:cubicBezTo>
                    <a:pt x="6113" y="1570"/>
                    <a:pt x="5977" y="1158"/>
                    <a:pt x="5473" y="750"/>
                  </a:cubicBezTo>
                  <a:cubicBezTo>
                    <a:pt x="4993" y="358"/>
                    <a:pt x="4144" y="0"/>
                    <a:pt x="3144" y="0"/>
                  </a:cubicBezTo>
                  <a:close/>
                </a:path>
              </a:pathLst>
            </a:custGeom>
            <a:solidFill>
              <a:srgbClr val="D9B0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0"/>
            <p:cNvSpPr/>
            <p:nvPr/>
          </p:nvSpPr>
          <p:spPr>
            <a:xfrm>
              <a:off x="4747938" y="1732300"/>
              <a:ext cx="126275" cy="1035450"/>
            </a:xfrm>
            <a:custGeom>
              <a:rect b="b" l="l" r="r" t="t"/>
              <a:pathLst>
                <a:path extrusionOk="0" h="41418" w="5051">
                  <a:moveTo>
                    <a:pt x="1312" y="0"/>
                  </a:moveTo>
                  <a:cubicBezTo>
                    <a:pt x="1271" y="0"/>
                    <a:pt x="1229" y="1"/>
                    <a:pt x="1188" y="3"/>
                  </a:cubicBezTo>
                  <a:cubicBezTo>
                    <a:pt x="2889" y="2479"/>
                    <a:pt x="4090" y="5267"/>
                    <a:pt x="4688" y="8177"/>
                  </a:cubicBezTo>
                  <a:cubicBezTo>
                    <a:pt x="4816" y="8776"/>
                    <a:pt x="4902" y="9439"/>
                    <a:pt x="4575" y="9969"/>
                  </a:cubicBezTo>
                  <a:cubicBezTo>
                    <a:pt x="4421" y="10218"/>
                    <a:pt x="4190" y="10418"/>
                    <a:pt x="4035" y="10663"/>
                  </a:cubicBezTo>
                  <a:cubicBezTo>
                    <a:pt x="3532" y="11452"/>
                    <a:pt x="3935" y="12440"/>
                    <a:pt x="4253" y="13297"/>
                  </a:cubicBezTo>
                  <a:cubicBezTo>
                    <a:pt x="4571" y="14154"/>
                    <a:pt x="4697" y="15296"/>
                    <a:pt x="3895" y="15822"/>
                  </a:cubicBezTo>
                  <a:cubicBezTo>
                    <a:pt x="3722" y="15941"/>
                    <a:pt x="3514" y="16012"/>
                    <a:pt x="3374" y="16167"/>
                  </a:cubicBezTo>
                  <a:cubicBezTo>
                    <a:pt x="3156" y="16399"/>
                    <a:pt x="3156" y="16738"/>
                    <a:pt x="3192" y="17038"/>
                  </a:cubicBezTo>
                  <a:cubicBezTo>
                    <a:pt x="3360" y="18457"/>
                    <a:pt x="4044" y="19935"/>
                    <a:pt x="3441" y="21259"/>
                  </a:cubicBezTo>
                  <a:cubicBezTo>
                    <a:pt x="3305" y="21562"/>
                    <a:pt x="3102" y="21840"/>
                    <a:pt x="3002" y="22152"/>
                  </a:cubicBezTo>
                  <a:cubicBezTo>
                    <a:pt x="2738" y="22977"/>
                    <a:pt x="3205" y="23826"/>
                    <a:pt x="3287" y="24678"/>
                  </a:cubicBezTo>
                  <a:cubicBezTo>
                    <a:pt x="3368" y="25530"/>
                    <a:pt x="3060" y="26373"/>
                    <a:pt x="2834" y="27208"/>
                  </a:cubicBezTo>
                  <a:cubicBezTo>
                    <a:pt x="1972" y="30441"/>
                    <a:pt x="2403" y="33832"/>
                    <a:pt x="1882" y="37124"/>
                  </a:cubicBezTo>
                  <a:cubicBezTo>
                    <a:pt x="1832" y="37455"/>
                    <a:pt x="871" y="39722"/>
                    <a:pt x="0" y="41418"/>
                  </a:cubicBezTo>
                  <a:cubicBezTo>
                    <a:pt x="127" y="41368"/>
                    <a:pt x="245" y="41309"/>
                    <a:pt x="367" y="41246"/>
                  </a:cubicBezTo>
                  <a:cubicBezTo>
                    <a:pt x="2362" y="40176"/>
                    <a:pt x="2616" y="37872"/>
                    <a:pt x="2830" y="36851"/>
                  </a:cubicBezTo>
                  <a:cubicBezTo>
                    <a:pt x="4339" y="27476"/>
                    <a:pt x="5051" y="17998"/>
                    <a:pt x="4952" y="8545"/>
                  </a:cubicBezTo>
                  <a:cubicBezTo>
                    <a:pt x="4929" y="6409"/>
                    <a:pt x="4852" y="4220"/>
                    <a:pt x="4008" y="2257"/>
                  </a:cubicBezTo>
                  <a:cubicBezTo>
                    <a:pt x="3554" y="1204"/>
                    <a:pt x="2734" y="143"/>
                    <a:pt x="1533" y="12"/>
                  </a:cubicBezTo>
                  <a:cubicBezTo>
                    <a:pt x="1458" y="3"/>
                    <a:pt x="1385" y="0"/>
                    <a:pt x="1312" y="0"/>
                  </a:cubicBezTo>
                  <a:close/>
                </a:path>
              </a:pathLst>
            </a:custGeom>
            <a:solidFill>
              <a:srgbClr val="B06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0"/>
            <p:cNvSpPr/>
            <p:nvPr/>
          </p:nvSpPr>
          <p:spPr>
            <a:xfrm>
              <a:off x="4345638" y="2326000"/>
              <a:ext cx="707575" cy="826475"/>
            </a:xfrm>
            <a:custGeom>
              <a:rect b="b" l="l" r="r" t="t"/>
              <a:pathLst>
                <a:path extrusionOk="0" h="33059" w="28303">
                  <a:moveTo>
                    <a:pt x="21025" y="0"/>
                  </a:moveTo>
                  <a:cubicBezTo>
                    <a:pt x="20885" y="480"/>
                    <a:pt x="20481" y="1242"/>
                    <a:pt x="20481" y="1242"/>
                  </a:cubicBezTo>
                  <a:cubicBezTo>
                    <a:pt x="20481" y="1242"/>
                    <a:pt x="19661" y="535"/>
                    <a:pt x="19533" y="187"/>
                  </a:cubicBezTo>
                  <a:cubicBezTo>
                    <a:pt x="19330" y="698"/>
                    <a:pt x="19071" y="1183"/>
                    <a:pt x="18776" y="1646"/>
                  </a:cubicBezTo>
                  <a:cubicBezTo>
                    <a:pt x="18427" y="1369"/>
                    <a:pt x="18073" y="1097"/>
                    <a:pt x="17725" y="821"/>
                  </a:cubicBezTo>
                  <a:cubicBezTo>
                    <a:pt x="17398" y="1351"/>
                    <a:pt x="17112" y="1914"/>
                    <a:pt x="16872" y="2489"/>
                  </a:cubicBezTo>
                  <a:cubicBezTo>
                    <a:pt x="16450" y="2194"/>
                    <a:pt x="16024" y="1900"/>
                    <a:pt x="15603" y="1606"/>
                  </a:cubicBezTo>
                  <a:cubicBezTo>
                    <a:pt x="15417" y="2100"/>
                    <a:pt x="15235" y="2589"/>
                    <a:pt x="15053" y="3079"/>
                  </a:cubicBezTo>
                  <a:cubicBezTo>
                    <a:pt x="15022" y="3161"/>
                    <a:pt x="14981" y="3251"/>
                    <a:pt x="14900" y="3282"/>
                  </a:cubicBezTo>
                  <a:cubicBezTo>
                    <a:pt x="14879" y="3291"/>
                    <a:pt x="14857" y="3295"/>
                    <a:pt x="14835" y="3295"/>
                  </a:cubicBezTo>
                  <a:cubicBezTo>
                    <a:pt x="14766" y="3295"/>
                    <a:pt x="14694" y="3257"/>
                    <a:pt x="14632" y="3219"/>
                  </a:cubicBezTo>
                  <a:cubicBezTo>
                    <a:pt x="14097" y="2902"/>
                    <a:pt x="13580" y="2553"/>
                    <a:pt x="13081" y="2177"/>
                  </a:cubicBezTo>
                  <a:cubicBezTo>
                    <a:pt x="12714" y="2707"/>
                    <a:pt x="12469" y="3324"/>
                    <a:pt x="12383" y="3958"/>
                  </a:cubicBezTo>
                  <a:cubicBezTo>
                    <a:pt x="11939" y="3577"/>
                    <a:pt x="11499" y="3197"/>
                    <a:pt x="11054" y="2816"/>
                  </a:cubicBezTo>
                  <a:cubicBezTo>
                    <a:pt x="10782" y="3469"/>
                    <a:pt x="10510" y="4117"/>
                    <a:pt x="10238" y="4766"/>
                  </a:cubicBezTo>
                  <a:cubicBezTo>
                    <a:pt x="9726" y="4394"/>
                    <a:pt x="9210" y="4022"/>
                    <a:pt x="8697" y="3646"/>
                  </a:cubicBezTo>
                  <a:cubicBezTo>
                    <a:pt x="8352" y="4280"/>
                    <a:pt x="8067" y="4952"/>
                    <a:pt x="7839" y="5636"/>
                  </a:cubicBezTo>
                  <a:cubicBezTo>
                    <a:pt x="7463" y="5323"/>
                    <a:pt x="7088" y="5006"/>
                    <a:pt x="6711" y="4688"/>
                  </a:cubicBezTo>
                  <a:cubicBezTo>
                    <a:pt x="6276" y="5264"/>
                    <a:pt x="5954" y="5921"/>
                    <a:pt x="5763" y="6620"/>
                  </a:cubicBezTo>
                  <a:cubicBezTo>
                    <a:pt x="5228" y="6553"/>
                    <a:pt x="4711" y="6398"/>
                    <a:pt x="4231" y="6158"/>
                  </a:cubicBezTo>
                  <a:cubicBezTo>
                    <a:pt x="4076" y="6666"/>
                    <a:pt x="3963" y="7183"/>
                    <a:pt x="3886" y="7704"/>
                  </a:cubicBezTo>
                  <a:cubicBezTo>
                    <a:pt x="3260" y="7499"/>
                    <a:pt x="2639" y="7296"/>
                    <a:pt x="2013" y="7091"/>
                  </a:cubicBezTo>
                  <a:cubicBezTo>
                    <a:pt x="1773" y="7595"/>
                    <a:pt x="1687" y="8171"/>
                    <a:pt x="1764" y="8723"/>
                  </a:cubicBezTo>
                  <a:cubicBezTo>
                    <a:pt x="1151" y="8524"/>
                    <a:pt x="558" y="8257"/>
                    <a:pt x="0" y="7935"/>
                  </a:cubicBezTo>
                  <a:lnTo>
                    <a:pt x="0" y="7935"/>
                  </a:lnTo>
                  <a:lnTo>
                    <a:pt x="59" y="8003"/>
                  </a:lnTo>
                  <a:cubicBezTo>
                    <a:pt x="2834" y="16051"/>
                    <a:pt x="4575" y="24458"/>
                    <a:pt x="5228" y="32946"/>
                  </a:cubicBezTo>
                  <a:cubicBezTo>
                    <a:pt x="6299" y="33021"/>
                    <a:pt x="7372" y="33058"/>
                    <a:pt x="8446" y="33058"/>
                  </a:cubicBezTo>
                  <a:cubicBezTo>
                    <a:pt x="15279" y="33058"/>
                    <a:pt x="22111" y="31547"/>
                    <a:pt x="28302" y="28652"/>
                  </a:cubicBezTo>
                  <a:cubicBezTo>
                    <a:pt x="27899" y="22395"/>
                    <a:pt x="25999" y="16337"/>
                    <a:pt x="23918" y="10420"/>
                  </a:cubicBezTo>
                  <a:cubicBezTo>
                    <a:pt x="22716" y="7015"/>
                    <a:pt x="21442" y="3592"/>
                    <a:pt x="210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0"/>
            <p:cNvSpPr/>
            <p:nvPr/>
          </p:nvSpPr>
          <p:spPr>
            <a:xfrm>
              <a:off x="4410138" y="2738900"/>
              <a:ext cx="643075" cy="413575"/>
            </a:xfrm>
            <a:custGeom>
              <a:rect b="b" l="l" r="r" t="t"/>
              <a:pathLst>
                <a:path extrusionOk="0" h="16543" w="25723">
                  <a:moveTo>
                    <a:pt x="11242" y="0"/>
                  </a:moveTo>
                  <a:cubicBezTo>
                    <a:pt x="10137" y="0"/>
                    <a:pt x="9063" y="381"/>
                    <a:pt x="7994" y="691"/>
                  </a:cubicBezTo>
                  <a:cubicBezTo>
                    <a:pt x="6837" y="1022"/>
                    <a:pt x="5659" y="1277"/>
                    <a:pt x="4471" y="1444"/>
                  </a:cubicBezTo>
                  <a:cubicBezTo>
                    <a:pt x="4041" y="1506"/>
                    <a:pt x="3605" y="1556"/>
                    <a:pt x="3173" y="1556"/>
                  </a:cubicBezTo>
                  <a:cubicBezTo>
                    <a:pt x="2839" y="1556"/>
                    <a:pt x="2507" y="1526"/>
                    <a:pt x="2181" y="1448"/>
                  </a:cubicBezTo>
                  <a:cubicBezTo>
                    <a:pt x="1325" y="1240"/>
                    <a:pt x="580" y="710"/>
                    <a:pt x="0" y="38"/>
                  </a:cubicBezTo>
                  <a:lnTo>
                    <a:pt x="0" y="38"/>
                  </a:lnTo>
                  <a:cubicBezTo>
                    <a:pt x="1333" y="5416"/>
                    <a:pt x="2222" y="10903"/>
                    <a:pt x="2648" y="16430"/>
                  </a:cubicBezTo>
                  <a:cubicBezTo>
                    <a:pt x="3719" y="16505"/>
                    <a:pt x="4792" y="16542"/>
                    <a:pt x="5866" y="16542"/>
                  </a:cubicBezTo>
                  <a:cubicBezTo>
                    <a:pt x="12699" y="16542"/>
                    <a:pt x="19531" y="15031"/>
                    <a:pt x="25722" y="12136"/>
                  </a:cubicBezTo>
                  <a:cubicBezTo>
                    <a:pt x="25632" y="10734"/>
                    <a:pt x="25464" y="9347"/>
                    <a:pt x="25238" y="7965"/>
                  </a:cubicBezTo>
                  <a:cubicBezTo>
                    <a:pt x="25002" y="8005"/>
                    <a:pt x="24766" y="8032"/>
                    <a:pt x="24525" y="8041"/>
                  </a:cubicBezTo>
                  <a:cubicBezTo>
                    <a:pt x="24468" y="8042"/>
                    <a:pt x="24410" y="8043"/>
                    <a:pt x="24353" y="8043"/>
                  </a:cubicBezTo>
                  <a:cubicBezTo>
                    <a:pt x="22641" y="8043"/>
                    <a:pt x="20935" y="7361"/>
                    <a:pt x="19254" y="7361"/>
                  </a:cubicBezTo>
                  <a:cubicBezTo>
                    <a:pt x="18863" y="7361"/>
                    <a:pt x="18475" y="7397"/>
                    <a:pt x="18087" y="7488"/>
                  </a:cubicBezTo>
                  <a:cubicBezTo>
                    <a:pt x="17370" y="7656"/>
                    <a:pt x="16708" y="8001"/>
                    <a:pt x="16024" y="8264"/>
                  </a:cubicBezTo>
                  <a:cubicBezTo>
                    <a:pt x="15531" y="8452"/>
                    <a:pt x="15002" y="8596"/>
                    <a:pt x="14478" y="8596"/>
                  </a:cubicBezTo>
                  <a:cubicBezTo>
                    <a:pt x="14271" y="8596"/>
                    <a:pt x="14064" y="8573"/>
                    <a:pt x="13861" y="8522"/>
                  </a:cubicBezTo>
                  <a:cubicBezTo>
                    <a:pt x="13149" y="8340"/>
                    <a:pt x="12510" y="7706"/>
                    <a:pt x="12537" y="6971"/>
                  </a:cubicBezTo>
                  <a:cubicBezTo>
                    <a:pt x="12546" y="6649"/>
                    <a:pt x="12678" y="6350"/>
                    <a:pt x="12822" y="6065"/>
                  </a:cubicBezTo>
                  <a:cubicBezTo>
                    <a:pt x="13176" y="5362"/>
                    <a:pt x="13634" y="4713"/>
                    <a:pt x="13952" y="3993"/>
                  </a:cubicBezTo>
                  <a:cubicBezTo>
                    <a:pt x="14264" y="3271"/>
                    <a:pt x="14428" y="2437"/>
                    <a:pt x="14156" y="1698"/>
                  </a:cubicBezTo>
                  <a:cubicBezTo>
                    <a:pt x="13762" y="614"/>
                    <a:pt x="12528" y="29"/>
                    <a:pt x="11372" y="2"/>
                  </a:cubicBezTo>
                  <a:cubicBezTo>
                    <a:pt x="11329" y="1"/>
                    <a:pt x="11286" y="0"/>
                    <a:pt x="11242" y="0"/>
                  </a:cubicBezTo>
                  <a:close/>
                </a:path>
              </a:pathLst>
            </a:custGeom>
            <a:solidFill>
              <a:srgbClr val="FFFFFF">
                <a:alpha val="38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 name="Google Shape;1214;p40"/>
          <p:cNvGrpSpPr/>
          <p:nvPr/>
        </p:nvGrpSpPr>
        <p:grpSpPr>
          <a:xfrm flipH="1" rot="10800000">
            <a:off x="5080846" y="811300"/>
            <a:ext cx="1678740" cy="336990"/>
            <a:chOff x="-2569544" y="463626"/>
            <a:chExt cx="12191288" cy="535500"/>
          </a:xfrm>
        </p:grpSpPr>
        <p:sp>
          <p:nvSpPr>
            <p:cNvPr id="1215" name="Google Shape;1215;p40"/>
            <p:cNvSpPr/>
            <p:nvPr/>
          </p:nvSpPr>
          <p:spPr>
            <a:xfrm rot="10800000">
              <a:off x="-2569544" y="463626"/>
              <a:ext cx="10993500" cy="535500"/>
            </a:xfrm>
            <a:prstGeom prst="roundRect">
              <a:avLst>
                <a:gd fmla="val 16667" name="adj"/>
              </a:avLst>
            </a:prstGeom>
            <a:solidFill>
              <a:schemeClr val="dk2"/>
            </a:solidFill>
            <a:ln>
              <a:noFill/>
            </a:ln>
          </p:spPr>
          <p:txBody>
            <a:bodyPr anchorCtr="0" anchor="ctr" bIns="91425" lIns="182875" spcFirstLastPara="1" rIns="91425" wrap="square" tIns="91425">
              <a:noAutofit/>
            </a:bodyPr>
            <a:lstStyle/>
            <a:p>
              <a:pPr indent="0" lvl="0" marL="0" rtl="0" algn="l">
                <a:spcBef>
                  <a:spcPts val="0"/>
                </a:spcBef>
                <a:spcAft>
                  <a:spcPts val="0"/>
                </a:spcAft>
                <a:buNone/>
              </a:pPr>
              <a:r>
                <a:rPr lang="en">
                  <a:solidFill>
                    <a:schemeClr val="lt1"/>
                  </a:solidFill>
                  <a:latin typeface="Darker Grotesque SemiBold"/>
                  <a:ea typeface="Darker Grotesque SemiBold"/>
                  <a:cs typeface="Darker Grotesque SemiBold"/>
                  <a:sym typeface="Darker Grotesque SemiBold"/>
                </a:rPr>
                <a:t>Bread</a:t>
              </a:r>
              <a:r>
                <a:rPr lang="en">
                  <a:solidFill>
                    <a:schemeClr val="lt1"/>
                  </a:solidFill>
                  <a:latin typeface="Darker Grotesque SemiBold"/>
                  <a:ea typeface="Darker Grotesque SemiBold"/>
                  <a:cs typeface="Darker Grotesque SemiBold"/>
                  <a:sym typeface="Darker Grotesque SemiBold"/>
                </a:rPr>
                <a:t>: baguette</a:t>
              </a:r>
              <a:endParaRPr>
                <a:solidFill>
                  <a:schemeClr val="lt1"/>
                </a:solidFill>
                <a:latin typeface="Darker Grotesque SemiBold"/>
                <a:ea typeface="Darker Grotesque SemiBold"/>
                <a:cs typeface="Darker Grotesque SemiBold"/>
                <a:sym typeface="Darker Grotesque SemiBold"/>
              </a:endParaRPr>
            </a:p>
          </p:txBody>
        </p:sp>
        <p:sp>
          <p:nvSpPr>
            <p:cNvPr id="1216" name="Google Shape;1216;p40"/>
            <p:cNvSpPr/>
            <p:nvPr/>
          </p:nvSpPr>
          <p:spPr>
            <a:xfrm rot="5365312">
              <a:off x="8795836" y="52633"/>
              <a:ext cx="297315" cy="1351813"/>
            </a:xfrm>
            <a:prstGeom prst="triangle">
              <a:avLst>
                <a:gd fmla="val 41351"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latin typeface="Darker Grotesque SemiBold"/>
                <a:ea typeface="Darker Grotesque SemiBold"/>
                <a:cs typeface="Darker Grotesque SemiBold"/>
                <a:sym typeface="Darker Grotesque SemiBold"/>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0" name="Shape 1220"/>
        <p:cNvGrpSpPr/>
        <p:nvPr/>
      </p:nvGrpSpPr>
      <p:grpSpPr>
        <a:xfrm>
          <a:off x="0" y="0"/>
          <a:ext cx="0" cy="0"/>
          <a:chOff x="0" y="0"/>
          <a:chExt cx="0" cy="0"/>
        </a:xfrm>
      </p:grpSpPr>
      <p:sp>
        <p:nvSpPr>
          <p:cNvPr id="1221" name="Google Shape;1221;p41"/>
          <p:cNvSpPr txBox="1"/>
          <p:nvPr>
            <p:ph idx="5" type="subTitle"/>
          </p:nvPr>
        </p:nvSpPr>
        <p:spPr>
          <a:xfrm>
            <a:off x="771013" y="3547575"/>
            <a:ext cx="3526200" cy="103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accent4"/>
                </a:solidFill>
                <a:latin typeface="Darker Grotesque"/>
                <a:ea typeface="Darker Grotesque"/>
                <a:cs typeface="Darker Grotesque"/>
                <a:sym typeface="Darker Grotesque"/>
              </a:rPr>
              <a:t>Hello- </a:t>
            </a:r>
            <a:r>
              <a:rPr lang="en"/>
              <a:t>It can be u</a:t>
            </a:r>
            <a:r>
              <a:rPr lang="en"/>
              <a:t>sed both for "hello" and "goodbye". Its an informal way</a:t>
            </a:r>
            <a:r>
              <a:rPr lang="en"/>
              <a:t> of greeting someone or bidding them farewell</a:t>
            </a:r>
            <a:endParaRPr/>
          </a:p>
        </p:txBody>
      </p:sp>
      <p:sp>
        <p:nvSpPr>
          <p:cNvPr id="1222" name="Google Shape;1222;p41"/>
          <p:cNvSpPr txBox="1"/>
          <p:nvPr>
            <p:ph idx="8"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DEFINITION OF </a:t>
            </a:r>
            <a:r>
              <a:rPr lang="en">
                <a:solidFill>
                  <a:schemeClr val="accent4"/>
                </a:solidFill>
              </a:rPr>
              <a:t>CONCEPTS</a:t>
            </a:r>
            <a:endParaRPr>
              <a:solidFill>
                <a:schemeClr val="accent4"/>
              </a:solidFill>
            </a:endParaRPr>
          </a:p>
        </p:txBody>
      </p:sp>
      <p:sp>
        <p:nvSpPr>
          <p:cNvPr id="1223" name="Google Shape;1223;p41"/>
          <p:cNvSpPr txBox="1"/>
          <p:nvPr>
            <p:ph type="title"/>
          </p:nvPr>
        </p:nvSpPr>
        <p:spPr>
          <a:xfrm>
            <a:off x="1192229" y="1590975"/>
            <a:ext cx="2683800" cy="37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Bonjour</a:t>
            </a:r>
            <a:endParaRPr/>
          </a:p>
        </p:txBody>
      </p:sp>
      <p:sp>
        <p:nvSpPr>
          <p:cNvPr id="1224" name="Google Shape;1224;p41"/>
          <p:cNvSpPr txBox="1"/>
          <p:nvPr>
            <p:ph idx="1" type="subTitle"/>
          </p:nvPr>
        </p:nvSpPr>
        <p:spPr>
          <a:xfrm>
            <a:off x="771033" y="1961775"/>
            <a:ext cx="3526200" cy="100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accent4"/>
                </a:solidFill>
                <a:latin typeface="Darker Grotesque"/>
                <a:ea typeface="Darker Grotesque"/>
                <a:cs typeface="Darker Grotesque"/>
                <a:sym typeface="Darker Grotesque"/>
              </a:rPr>
              <a:t>Good morning- </a:t>
            </a:r>
            <a:r>
              <a:rPr lang="en"/>
              <a:t>Bonjour is a French word meaning (literally translated) "good day", and is commonly used as a greeting</a:t>
            </a:r>
            <a:endParaRPr/>
          </a:p>
        </p:txBody>
      </p:sp>
      <p:sp>
        <p:nvSpPr>
          <p:cNvPr id="1225" name="Google Shape;1225;p41"/>
          <p:cNvSpPr txBox="1"/>
          <p:nvPr>
            <p:ph idx="2" type="title"/>
          </p:nvPr>
        </p:nvSpPr>
        <p:spPr>
          <a:xfrm>
            <a:off x="5267978" y="1590975"/>
            <a:ext cx="2683800" cy="37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On y va</a:t>
            </a:r>
            <a:endParaRPr/>
          </a:p>
        </p:txBody>
      </p:sp>
      <p:sp>
        <p:nvSpPr>
          <p:cNvPr id="1226" name="Google Shape;1226;p41"/>
          <p:cNvSpPr txBox="1"/>
          <p:nvPr>
            <p:ph idx="3" type="subTitle"/>
          </p:nvPr>
        </p:nvSpPr>
        <p:spPr>
          <a:xfrm>
            <a:off x="4846797" y="1961775"/>
            <a:ext cx="3526200" cy="100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accent4"/>
                </a:solidFill>
                <a:latin typeface="Darker Grotesque"/>
                <a:ea typeface="Darker Grotesque"/>
                <a:cs typeface="Darker Grotesque"/>
                <a:sym typeface="Darker Grotesque"/>
              </a:rPr>
              <a:t>L</a:t>
            </a:r>
            <a:r>
              <a:rPr b="1" lang="en">
                <a:solidFill>
                  <a:schemeClr val="accent4"/>
                </a:solidFill>
                <a:latin typeface="Darker Grotesque"/>
                <a:ea typeface="Darker Grotesque"/>
                <a:cs typeface="Darker Grotesque"/>
                <a:sym typeface="Darker Grotesque"/>
              </a:rPr>
              <a:t>et's go- </a:t>
            </a:r>
            <a:r>
              <a:rPr lang="en"/>
              <a:t>Let's do this we go we're going come on we'll go let's do it let's move are we going let's get going</a:t>
            </a:r>
            <a:endParaRPr/>
          </a:p>
        </p:txBody>
      </p:sp>
      <p:sp>
        <p:nvSpPr>
          <p:cNvPr id="1227" name="Google Shape;1227;p41"/>
          <p:cNvSpPr txBox="1"/>
          <p:nvPr>
            <p:ph idx="4" type="title"/>
          </p:nvPr>
        </p:nvSpPr>
        <p:spPr>
          <a:xfrm>
            <a:off x="1192229" y="3176873"/>
            <a:ext cx="2683800" cy="37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Salut</a:t>
            </a:r>
            <a:endParaRPr/>
          </a:p>
        </p:txBody>
      </p:sp>
      <p:sp>
        <p:nvSpPr>
          <p:cNvPr id="1228" name="Google Shape;1228;p41"/>
          <p:cNvSpPr txBox="1"/>
          <p:nvPr>
            <p:ph idx="6" type="title"/>
          </p:nvPr>
        </p:nvSpPr>
        <p:spPr>
          <a:xfrm>
            <a:off x="5267978" y="3176873"/>
            <a:ext cx="2683800" cy="37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Au revoir</a:t>
            </a:r>
            <a:endParaRPr/>
          </a:p>
        </p:txBody>
      </p:sp>
      <p:sp>
        <p:nvSpPr>
          <p:cNvPr id="1229" name="Google Shape;1229;p41"/>
          <p:cNvSpPr txBox="1"/>
          <p:nvPr>
            <p:ph idx="7" type="subTitle"/>
          </p:nvPr>
        </p:nvSpPr>
        <p:spPr>
          <a:xfrm>
            <a:off x="4846786" y="3547575"/>
            <a:ext cx="3526200" cy="103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accent4"/>
                </a:solidFill>
                <a:latin typeface="Darker Grotesque"/>
                <a:ea typeface="Darker Grotesque"/>
                <a:cs typeface="Darker Grotesque"/>
                <a:sym typeface="Darker Grotesque"/>
              </a:rPr>
              <a:t>Goodbye-</a:t>
            </a:r>
            <a:r>
              <a:rPr lang="en"/>
              <a:t> </a:t>
            </a:r>
            <a:r>
              <a:rPr lang="en"/>
              <a:t>In French, thi</a:t>
            </a:r>
            <a:r>
              <a:rPr lang="en"/>
              <a:t>s farewell literally means "to the seeing again," and in English it's also used as a goodbye</a:t>
            </a:r>
            <a:endParaRPr/>
          </a:p>
        </p:txBody>
      </p:sp>
      <p:grpSp>
        <p:nvGrpSpPr>
          <p:cNvPr id="1230" name="Google Shape;1230;p41"/>
          <p:cNvGrpSpPr/>
          <p:nvPr/>
        </p:nvGrpSpPr>
        <p:grpSpPr>
          <a:xfrm>
            <a:off x="7917313" y="287075"/>
            <a:ext cx="1023150" cy="495850"/>
            <a:chOff x="7799963" y="289175"/>
            <a:chExt cx="1023150" cy="495850"/>
          </a:xfrm>
        </p:grpSpPr>
        <p:grpSp>
          <p:nvGrpSpPr>
            <p:cNvPr id="1231" name="Google Shape;1231;p41"/>
            <p:cNvGrpSpPr/>
            <p:nvPr/>
          </p:nvGrpSpPr>
          <p:grpSpPr>
            <a:xfrm>
              <a:off x="8271513" y="289175"/>
              <a:ext cx="551600" cy="495850"/>
              <a:chOff x="9838700" y="1896225"/>
              <a:chExt cx="551600" cy="495850"/>
            </a:xfrm>
          </p:grpSpPr>
          <p:sp>
            <p:nvSpPr>
              <p:cNvPr id="1232" name="Google Shape;1232;p41"/>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1"/>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1"/>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1"/>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 name="Google Shape;1236;p41"/>
            <p:cNvGrpSpPr/>
            <p:nvPr/>
          </p:nvGrpSpPr>
          <p:grpSpPr>
            <a:xfrm flipH="1">
              <a:off x="7799963" y="289175"/>
              <a:ext cx="551600" cy="495850"/>
              <a:chOff x="9838700" y="1896225"/>
              <a:chExt cx="551600" cy="495850"/>
            </a:xfrm>
          </p:grpSpPr>
          <p:sp>
            <p:nvSpPr>
              <p:cNvPr id="1237" name="Google Shape;1237;p41"/>
              <p:cNvSpPr/>
              <p:nvPr/>
            </p:nvSpPr>
            <p:spPr>
              <a:xfrm>
                <a:off x="9919425" y="1928875"/>
                <a:ext cx="470875" cy="369800"/>
              </a:xfrm>
              <a:custGeom>
                <a:rect b="b" l="l" r="r" t="t"/>
                <a:pathLst>
                  <a:path extrusionOk="0" h="14792" w="18835">
                    <a:moveTo>
                      <a:pt x="3319" y="1"/>
                    </a:moveTo>
                    <a:lnTo>
                      <a:pt x="0" y="9617"/>
                    </a:lnTo>
                    <a:lnTo>
                      <a:pt x="16141" y="14792"/>
                    </a:lnTo>
                    <a:lnTo>
                      <a:pt x="18835" y="4454"/>
                    </a:lnTo>
                    <a:lnTo>
                      <a:pt x="33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1"/>
              <p:cNvSpPr/>
              <p:nvPr/>
            </p:nvSpPr>
            <p:spPr>
              <a:xfrm>
                <a:off x="9919425" y="1928875"/>
                <a:ext cx="202025" cy="278425"/>
              </a:xfrm>
              <a:custGeom>
                <a:rect b="b" l="l" r="r" t="t"/>
                <a:pathLst>
                  <a:path extrusionOk="0" h="11137" w="8081">
                    <a:moveTo>
                      <a:pt x="3319" y="1"/>
                    </a:moveTo>
                    <a:lnTo>
                      <a:pt x="0" y="9617"/>
                    </a:lnTo>
                    <a:lnTo>
                      <a:pt x="4729" y="11136"/>
                    </a:lnTo>
                    <a:lnTo>
                      <a:pt x="8080" y="1365"/>
                    </a:lnTo>
                    <a:lnTo>
                      <a:pt x="33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1"/>
              <p:cNvSpPr/>
              <p:nvPr/>
            </p:nvSpPr>
            <p:spPr>
              <a:xfrm>
                <a:off x="10203475" y="2008775"/>
                <a:ext cx="186825" cy="289900"/>
              </a:xfrm>
              <a:custGeom>
                <a:rect b="b" l="l" r="r" t="t"/>
                <a:pathLst>
                  <a:path extrusionOk="0" h="11596" w="7473">
                    <a:moveTo>
                      <a:pt x="3101" y="1"/>
                    </a:moveTo>
                    <a:lnTo>
                      <a:pt x="0" y="10062"/>
                    </a:lnTo>
                    <a:lnTo>
                      <a:pt x="4779" y="11596"/>
                    </a:lnTo>
                    <a:lnTo>
                      <a:pt x="7473" y="1258"/>
                    </a:lnTo>
                    <a:lnTo>
                      <a:pt x="31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1"/>
              <p:cNvSpPr/>
              <p:nvPr/>
            </p:nvSpPr>
            <p:spPr>
              <a:xfrm>
                <a:off x="9838700" y="1896225"/>
                <a:ext cx="178900" cy="495850"/>
              </a:xfrm>
              <a:custGeom>
                <a:rect b="b" l="l" r="r" t="t"/>
                <a:pathLst>
                  <a:path extrusionOk="0" h="19834" w="7156">
                    <a:moveTo>
                      <a:pt x="6934" y="0"/>
                    </a:moveTo>
                    <a:cubicBezTo>
                      <a:pt x="6851" y="0"/>
                      <a:pt x="6776" y="49"/>
                      <a:pt x="6747" y="133"/>
                    </a:cubicBezTo>
                    <a:lnTo>
                      <a:pt x="32" y="19570"/>
                    </a:lnTo>
                    <a:cubicBezTo>
                      <a:pt x="0" y="19674"/>
                      <a:pt x="55" y="19788"/>
                      <a:pt x="155" y="19819"/>
                    </a:cubicBezTo>
                    <a:cubicBezTo>
                      <a:pt x="178" y="19829"/>
                      <a:pt x="200" y="19833"/>
                      <a:pt x="218" y="19833"/>
                    </a:cubicBezTo>
                    <a:cubicBezTo>
                      <a:pt x="300" y="19833"/>
                      <a:pt x="377" y="19779"/>
                      <a:pt x="404" y="19697"/>
                    </a:cubicBezTo>
                    <a:lnTo>
                      <a:pt x="7119" y="259"/>
                    </a:lnTo>
                    <a:cubicBezTo>
                      <a:pt x="7155" y="160"/>
                      <a:pt x="7101" y="47"/>
                      <a:pt x="6997" y="10"/>
                    </a:cubicBezTo>
                    <a:cubicBezTo>
                      <a:pt x="6976" y="3"/>
                      <a:pt x="6955" y="0"/>
                      <a:pt x="6934" y="0"/>
                    </a:cubicBezTo>
                    <a:close/>
                  </a:path>
                </a:pathLst>
              </a:custGeom>
              <a:solidFill>
                <a:srgbClr val="1532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Foreign Language Subject for Elementary - 2nd Grade: French by Slidesgo">
  <a:themeElements>
    <a:clrScheme name="Simple Light">
      <a:dk1>
        <a:srgbClr val="0635A5"/>
      </a:dk1>
      <a:lt1>
        <a:srgbClr val="FFFFFF"/>
      </a:lt1>
      <a:dk2>
        <a:srgbClr val="15325B"/>
      </a:dk2>
      <a:lt2>
        <a:srgbClr val="2E599E"/>
      </a:lt2>
      <a:accent1>
        <a:srgbClr val="4285F4"/>
      </a:accent1>
      <a:accent2>
        <a:srgbClr val="C0D7E5"/>
      </a:accent2>
      <a:accent3>
        <a:srgbClr val="D6EAF6"/>
      </a:accent3>
      <a:accent4>
        <a:srgbClr val="E06666"/>
      </a:accent4>
      <a:accent5>
        <a:srgbClr val="CA5E5E"/>
      </a:accent5>
      <a:accent6>
        <a:srgbClr val="F5F4D5"/>
      </a:accent6>
      <a:hlink>
        <a:srgbClr val="E066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