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Proxima Nova"/>
      <p:regular r:id="rId44"/>
      <p:bold r:id="rId45"/>
      <p:italic r:id="rId46"/>
      <p:boldItalic r:id="rId47"/>
    </p:embeddedFont>
    <p:embeddedFont>
      <p:font typeface="Roboto Medium"/>
      <p:regular r:id="rId48"/>
      <p:bold r:id="rId49"/>
      <p:italic r:id="rId50"/>
      <p:boldItalic r:id="rId51"/>
    </p:embeddedFont>
    <p:embeddedFont>
      <p:font typeface="Anaheim"/>
      <p:regular r:id="rId52"/>
    </p:embeddedFont>
    <p:embeddedFont>
      <p:font typeface="Proxima Nova Semibold"/>
      <p:regular r:id="rId53"/>
      <p:bold r:id="rId54"/>
      <p:boldItalic r:id="rId55"/>
    </p:embeddedFont>
    <p:embeddedFont>
      <p:font typeface="Fira Sans Extra Condensed SemiBold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1DC2CE-C700-4DCA-B6BD-12C911B86851}">
  <a:tblStyle styleId="{CB1DC2CE-C700-4DCA-B6BD-12C911B868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ProximaNova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ProximaNova-italic.fntdata"/><Relationship Id="rId45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Medium-regular.fntdata"/><Relationship Id="rId47" Type="http://schemas.openxmlformats.org/officeDocument/2006/relationships/font" Target="fonts/ProximaNova-boldItalic.fntdata"/><Relationship Id="rId49" Type="http://schemas.openxmlformats.org/officeDocument/2006/relationships/font" Target="fonts/Roboto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Medium-boldItalic.fntdata"/><Relationship Id="rId50" Type="http://schemas.openxmlformats.org/officeDocument/2006/relationships/font" Target="fonts/RobotoMedium-italic.fntdata"/><Relationship Id="rId53" Type="http://schemas.openxmlformats.org/officeDocument/2006/relationships/font" Target="fonts/ProximaNovaSemibold-regular.fntdata"/><Relationship Id="rId52" Type="http://schemas.openxmlformats.org/officeDocument/2006/relationships/font" Target="fonts/Anaheim-regular.fntdata"/><Relationship Id="rId11" Type="http://schemas.openxmlformats.org/officeDocument/2006/relationships/slide" Target="slides/slide5.xml"/><Relationship Id="rId55" Type="http://schemas.openxmlformats.org/officeDocument/2006/relationships/font" Target="fonts/ProximaNovaSemibold-boldItalic.fntdata"/><Relationship Id="rId10" Type="http://schemas.openxmlformats.org/officeDocument/2006/relationships/slide" Target="slides/slide4.xml"/><Relationship Id="rId54" Type="http://schemas.openxmlformats.org/officeDocument/2006/relationships/font" Target="fonts/ProximaNovaSemibold-bold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SemiBold-bold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SemiBold-regular.fntdata"/><Relationship Id="rId15" Type="http://schemas.openxmlformats.org/officeDocument/2006/relationships/slide" Target="slides/slide9.xml"/><Relationship Id="rId59" Type="http://schemas.openxmlformats.org/officeDocument/2006/relationships/font" Target="fonts/FiraSansExtraCondensedSemiBold-boldItalic.fntdata"/><Relationship Id="rId14" Type="http://schemas.openxmlformats.org/officeDocument/2006/relationships/slide" Target="slides/slide8.xml"/><Relationship Id="rId58" Type="http://schemas.openxmlformats.org/officeDocument/2006/relationships/font" Target="fonts/FiraSansExtraCondensedSemiBold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07556e2d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07556e2d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73ad577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073ad577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77356df72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077356df72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088fc086a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088fc086a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8685c6971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08685c6971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08685c6971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08685c6971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8685c6971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08685c6971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88fc086ad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88fc086ad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08685c6971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08685c6971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08685c6971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08685c6971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073ad57769_0_23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1073ad57769_0_23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933b612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933b612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077e99a5d0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077e99a5d0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109469bab4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109469bab4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078b5e0b8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078b5e0b8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8685c6971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8685c6971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09469bab4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109469bab4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09a6216ab0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109a6216ab0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082984d94c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1082984d94c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109469bab41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109469bab41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09469bab4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09469bab4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10997f2bce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10997f2bce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78b5e0b8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78b5e0b8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1082984d94c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1082984d94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09a6216ab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09a6216ab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88a13662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1088a13662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1088a13662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4" name="Google Shape;1714;g1088a13662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8685c6971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08685c6971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77356df7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77356df7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82984d94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082984d94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8685c6971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08685c6971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82984d94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82984d94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77356df72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77356df72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57200" y="1515950"/>
            <a:ext cx="4467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57200" y="3131350"/>
            <a:ext cx="4467300" cy="49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650700" y="555600"/>
            <a:ext cx="7842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650700" y="1389600"/>
            <a:ext cx="7842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ctrTitle"/>
          </p:nvPr>
        </p:nvSpPr>
        <p:spPr>
          <a:xfrm>
            <a:off x="457200" y="1515950"/>
            <a:ext cx="4467300" cy="160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45" name="Google Shape;45;p15"/>
          <p:cNvSpPr txBox="1"/>
          <p:nvPr>
            <p:ph idx="1" type="subTitle"/>
          </p:nvPr>
        </p:nvSpPr>
        <p:spPr>
          <a:xfrm>
            <a:off x="457200" y="3131350"/>
            <a:ext cx="4467300" cy="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sp>
        <p:nvSpPr>
          <p:cNvPr id="46" name="Google Shape;46;p15"/>
          <p:cNvSpPr/>
          <p:nvPr/>
        </p:nvSpPr>
        <p:spPr>
          <a:xfrm>
            <a:off x="5468275" y="1009850"/>
            <a:ext cx="2612100" cy="26124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15"/>
          <p:cNvGrpSpPr/>
          <p:nvPr/>
        </p:nvGrpSpPr>
        <p:grpSpPr>
          <a:xfrm>
            <a:off x="5493418" y="1506711"/>
            <a:ext cx="2561232" cy="2115310"/>
            <a:chOff x="5517299" y="1297925"/>
            <a:chExt cx="3084707" cy="2547645"/>
          </a:xfrm>
        </p:grpSpPr>
        <p:sp>
          <p:nvSpPr>
            <p:cNvPr id="48" name="Google Shape;48;p15"/>
            <p:cNvSpPr/>
            <p:nvPr/>
          </p:nvSpPr>
          <p:spPr>
            <a:xfrm>
              <a:off x="5663830" y="2570414"/>
              <a:ext cx="605299" cy="1176853"/>
            </a:xfrm>
            <a:custGeom>
              <a:rect b="b" l="l" r="r" t="t"/>
              <a:pathLst>
                <a:path extrusionOk="0" h="15589" w="8018">
                  <a:moveTo>
                    <a:pt x="7057" y="0"/>
                  </a:moveTo>
                  <a:cubicBezTo>
                    <a:pt x="7057" y="0"/>
                    <a:pt x="4883" y="958"/>
                    <a:pt x="3773" y="1031"/>
                  </a:cubicBezTo>
                  <a:cubicBezTo>
                    <a:pt x="3673" y="1038"/>
                    <a:pt x="3568" y="1041"/>
                    <a:pt x="3460" y="1041"/>
                  </a:cubicBezTo>
                  <a:cubicBezTo>
                    <a:pt x="2373" y="1041"/>
                    <a:pt x="970" y="722"/>
                    <a:pt x="970" y="722"/>
                  </a:cubicBezTo>
                  <a:lnTo>
                    <a:pt x="169" y="2637"/>
                  </a:lnTo>
                  <a:cubicBezTo>
                    <a:pt x="57" y="2978"/>
                    <a:pt x="0" y="3253"/>
                    <a:pt x="57" y="3355"/>
                  </a:cubicBezTo>
                  <a:cubicBezTo>
                    <a:pt x="255" y="3706"/>
                    <a:pt x="855" y="3802"/>
                    <a:pt x="855" y="3802"/>
                  </a:cubicBezTo>
                  <a:lnTo>
                    <a:pt x="804" y="15419"/>
                  </a:lnTo>
                  <a:lnTo>
                    <a:pt x="3192" y="15588"/>
                  </a:lnTo>
                  <a:lnTo>
                    <a:pt x="3482" y="15576"/>
                  </a:lnTo>
                  <a:cubicBezTo>
                    <a:pt x="3498" y="15228"/>
                    <a:pt x="3939" y="6195"/>
                    <a:pt x="3967" y="4976"/>
                  </a:cubicBezTo>
                  <a:cubicBezTo>
                    <a:pt x="4034" y="6214"/>
                    <a:pt x="5005" y="15505"/>
                    <a:pt x="5005" y="15505"/>
                  </a:cubicBezTo>
                  <a:lnTo>
                    <a:pt x="5314" y="15505"/>
                  </a:lnTo>
                  <a:lnTo>
                    <a:pt x="7654" y="15193"/>
                  </a:lnTo>
                  <a:lnTo>
                    <a:pt x="8018" y="15193"/>
                  </a:lnTo>
                  <a:cubicBezTo>
                    <a:pt x="8018" y="15193"/>
                    <a:pt x="7481" y="1906"/>
                    <a:pt x="7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6196505" y="2569206"/>
              <a:ext cx="1585" cy="1283"/>
            </a:xfrm>
            <a:custGeom>
              <a:rect b="b" l="l" r="r" t="t"/>
              <a:pathLst>
                <a:path extrusionOk="0" h="17" w="21">
                  <a:moveTo>
                    <a:pt x="20" y="0"/>
                  </a:moveTo>
                  <a:lnTo>
                    <a:pt x="1" y="16"/>
                  </a:lnTo>
                  <a:cubicBezTo>
                    <a:pt x="1" y="16"/>
                    <a:pt x="7" y="13"/>
                    <a:pt x="20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5517299" y="2495299"/>
              <a:ext cx="219834" cy="274189"/>
            </a:xfrm>
            <a:custGeom>
              <a:rect b="b" l="l" r="r" t="t"/>
              <a:pathLst>
                <a:path extrusionOk="0" h="3632" w="2912">
                  <a:moveTo>
                    <a:pt x="2911" y="1717"/>
                  </a:moveTo>
                  <a:lnTo>
                    <a:pt x="2907" y="1726"/>
                  </a:lnTo>
                  <a:lnTo>
                    <a:pt x="2907" y="1726"/>
                  </a:lnTo>
                  <a:cubicBezTo>
                    <a:pt x="2909" y="1723"/>
                    <a:pt x="2910" y="1720"/>
                    <a:pt x="2911" y="1717"/>
                  </a:cubicBezTo>
                  <a:close/>
                  <a:moveTo>
                    <a:pt x="1163" y="0"/>
                  </a:moveTo>
                  <a:cubicBezTo>
                    <a:pt x="1026" y="0"/>
                    <a:pt x="889" y="11"/>
                    <a:pt x="754" y="31"/>
                  </a:cubicBezTo>
                  <a:cubicBezTo>
                    <a:pt x="498" y="73"/>
                    <a:pt x="249" y="149"/>
                    <a:pt x="10" y="242"/>
                  </a:cubicBezTo>
                  <a:cubicBezTo>
                    <a:pt x="0" y="660"/>
                    <a:pt x="16" y="1046"/>
                    <a:pt x="64" y="1362"/>
                  </a:cubicBezTo>
                  <a:cubicBezTo>
                    <a:pt x="182" y="2109"/>
                    <a:pt x="1497" y="3172"/>
                    <a:pt x="2110" y="3632"/>
                  </a:cubicBezTo>
                  <a:lnTo>
                    <a:pt x="2907" y="1726"/>
                  </a:lnTo>
                  <a:lnTo>
                    <a:pt x="2907" y="1726"/>
                  </a:lnTo>
                  <a:cubicBezTo>
                    <a:pt x="2904" y="1732"/>
                    <a:pt x="2901" y="1739"/>
                    <a:pt x="2899" y="1745"/>
                  </a:cubicBezTo>
                  <a:cubicBezTo>
                    <a:pt x="2512" y="1420"/>
                    <a:pt x="1947" y="877"/>
                    <a:pt x="1903" y="465"/>
                  </a:cubicBezTo>
                  <a:cubicBezTo>
                    <a:pt x="1890" y="357"/>
                    <a:pt x="1887" y="229"/>
                    <a:pt x="1887" y="98"/>
                  </a:cubicBezTo>
                  <a:cubicBezTo>
                    <a:pt x="1650" y="33"/>
                    <a:pt x="1406" y="0"/>
                    <a:pt x="1163" y="0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5707163" y="1949262"/>
              <a:ext cx="304386" cy="238103"/>
            </a:xfrm>
            <a:custGeom>
              <a:rect b="b" l="l" r="r" t="t"/>
              <a:pathLst>
                <a:path extrusionOk="0" h="3154" w="4032">
                  <a:moveTo>
                    <a:pt x="3316" y="70"/>
                  </a:moveTo>
                  <a:cubicBezTo>
                    <a:pt x="3312" y="70"/>
                    <a:pt x="3308" y="70"/>
                    <a:pt x="3304" y="70"/>
                  </a:cubicBezTo>
                  <a:cubicBezTo>
                    <a:pt x="2334" y="105"/>
                    <a:pt x="1673" y="0"/>
                    <a:pt x="878" y="453"/>
                  </a:cubicBezTo>
                  <a:cubicBezTo>
                    <a:pt x="668" y="568"/>
                    <a:pt x="364" y="785"/>
                    <a:pt x="29" y="1050"/>
                  </a:cubicBezTo>
                  <a:cubicBezTo>
                    <a:pt x="4" y="1184"/>
                    <a:pt x="1" y="1321"/>
                    <a:pt x="36" y="1455"/>
                  </a:cubicBezTo>
                  <a:cubicBezTo>
                    <a:pt x="109" y="1743"/>
                    <a:pt x="336" y="1966"/>
                    <a:pt x="572" y="2138"/>
                  </a:cubicBezTo>
                  <a:cubicBezTo>
                    <a:pt x="1057" y="2496"/>
                    <a:pt x="1638" y="2726"/>
                    <a:pt x="2062" y="3153"/>
                  </a:cubicBezTo>
                  <a:cubicBezTo>
                    <a:pt x="2321" y="2831"/>
                    <a:pt x="2656" y="2576"/>
                    <a:pt x="2972" y="2308"/>
                  </a:cubicBezTo>
                  <a:cubicBezTo>
                    <a:pt x="3291" y="2036"/>
                    <a:pt x="3601" y="1746"/>
                    <a:pt x="3792" y="1376"/>
                  </a:cubicBezTo>
                  <a:cubicBezTo>
                    <a:pt x="3977" y="1012"/>
                    <a:pt x="4032" y="559"/>
                    <a:pt x="3843" y="198"/>
                  </a:cubicBezTo>
                  <a:cubicBezTo>
                    <a:pt x="3618" y="115"/>
                    <a:pt x="3435" y="70"/>
                    <a:pt x="3316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518054" y="1964134"/>
              <a:ext cx="913988" cy="684943"/>
            </a:xfrm>
            <a:custGeom>
              <a:rect b="b" l="l" r="r" t="t"/>
              <a:pathLst>
                <a:path extrusionOk="0" h="9073" w="12107">
                  <a:moveTo>
                    <a:pt x="6348" y="1"/>
                  </a:moveTo>
                  <a:cubicBezTo>
                    <a:pt x="6537" y="362"/>
                    <a:pt x="6482" y="815"/>
                    <a:pt x="6297" y="1179"/>
                  </a:cubicBezTo>
                  <a:cubicBezTo>
                    <a:pt x="6106" y="1549"/>
                    <a:pt x="5796" y="1839"/>
                    <a:pt x="5477" y="2111"/>
                  </a:cubicBezTo>
                  <a:cubicBezTo>
                    <a:pt x="5161" y="2379"/>
                    <a:pt x="4826" y="2634"/>
                    <a:pt x="4567" y="2956"/>
                  </a:cubicBezTo>
                  <a:cubicBezTo>
                    <a:pt x="4143" y="2529"/>
                    <a:pt x="3562" y="2299"/>
                    <a:pt x="3077" y="1941"/>
                  </a:cubicBezTo>
                  <a:cubicBezTo>
                    <a:pt x="2841" y="1769"/>
                    <a:pt x="2614" y="1546"/>
                    <a:pt x="2541" y="1258"/>
                  </a:cubicBezTo>
                  <a:cubicBezTo>
                    <a:pt x="2506" y="1124"/>
                    <a:pt x="2509" y="987"/>
                    <a:pt x="2534" y="853"/>
                  </a:cubicBezTo>
                  <a:lnTo>
                    <a:pt x="2534" y="853"/>
                  </a:lnTo>
                  <a:cubicBezTo>
                    <a:pt x="1590" y="1594"/>
                    <a:pt x="402" y="2714"/>
                    <a:pt x="402" y="3097"/>
                  </a:cubicBezTo>
                  <a:cubicBezTo>
                    <a:pt x="402" y="3512"/>
                    <a:pt x="29" y="5641"/>
                    <a:pt x="0" y="7278"/>
                  </a:cubicBezTo>
                  <a:cubicBezTo>
                    <a:pt x="239" y="7185"/>
                    <a:pt x="488" y="7109"/>
                    <a:pt x="744" y="7067"/>
                  </a:cubicBezTo>
                  <a:cubicBezTo>
                    <a:pt x="879" y="7047"/>
                    <a:pt x="1016" y="7036"/>
                    <a:pt x="1153" y="7036"/>
                  </a:cubicBezTo>
                  <a:cubicBezTo>
                    <a:pt x="1396" y="7036"/>
                    <a:pt x="1640" y="7069"/>
                    <a:pt x="1877" y="7134"/>
                  </a:cubicBezTo>
                  <a:cubicBezTo>
                    <a:pt x="1880" y="6512"/>
                    <a:pt x="1995" y="5746"/>
                    <a:pt x="1995" y="5746"/>
                  </a:cubicBezTo>
                  <a:lnTo>
                    <a:pt x="2901" y="8753"/>
                  </a:lnTo>
                  <a:cubicBezTo>
                    <a:pt x="2901" y="8753"/>
                    <a:pt x="4304" y="9072"/>
                    <a:pt x="5391" y="9072"/>
                  </a:cubicBezTo>
                  <a:cubicBezTo>
                    <a:pt x="5499" y="9072"/>
                    <a:pt x="5604" y="9069"/>
                    <a:pt x="5704" y="9062"/>
                  </a:cubicBezTo>
                  <a:cubicBezTo>
                    <a:pt x="6814" y="8989"/>
                    <a:pt x="8988" y="8031"/>
                    <a:pt x="8988" y="8031"/>
                  </a:cubicBezTo>
                  <a:lnTo>
                    <a:pt x="9007" y="8015"/>
                  </a:lnTo>
                  <a:cubicBezTo>
                    <a:pt x="9071" y="7951"/>
                    <a:pt x="9272" y="7687"/>
                    <a:pt x="9065" y="7090"/>
                  </a:cubicBezTo>
                  <a:cubicBezTo>
                    <a:pt x="8822" y="6388"/>
                    <a:pt x="7194" y="2507"/>
                    <a:pt x="7194" y="2506"/>
                  </a:cubicBezTo>
                  <a:lnTo>
                    <a:pt x="7194" y="2506"/>
                  </a:lnTo>
                  <a:cubicBezTo>
                    <a:pt x="7195" y="2507"/>
                    <a:pt x="10361" y="4334"/>
                    <a:pt x="11161" y="4334"/>
                  </a:cubicBezTo>
                  <a:cubicBezTo>
                    <a:pt x="11210" y="4334"/>
                    <a:pt x="11250" y="4327"/>
                    <a:pt x="11280" y="4313"/>
                  </a:cubicBezTo>
                  <a:cubicBezTo>
                    <a:pt x="11803" y="4067"/>
                    <a:pt x="11969" y="4048"/>
                    <a:pt x="12042" y="3592"/>
                  </a:cubicBezTo>
                  <a:cubicBezTo>
                    <a:pt x="12106" y="3186"/>
                    <a:pt x="8014" y="607"/>
                    <a:pt x="6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6055334" y="3717296"/>
              <a:ext cx="315936" cy="120411"/>
            </a:xfrm>
            <a:custGeom>
              <a:rect b="b" l="l" r="r" t="t"/>
              <a:pathLst>
                <a:path extrusionOk="0" h="1595" w="4185">
                  <a:moveTo>
                    <a:pt x="2468" y="1"/>
                  </a:moveTo>
                  <a:lnTo>
                    <a:pt x="128" y="313"/>
                  </a:lnTo>
                  <a:cubicBezTo>
                    <a:pt x="128" y="313"/>
                    <a:pt x="1" y="1443"/>
                    <a:pt x="128" y="1501"/>
                  </a:cubicBezTo>
                  <a:cubicBezTo>
                    <a:pt x="208" y="1536"/>
                    <a:pt x="1641" y="1595"/>
                    <a:pt x="2764" y="1595"/>
                  </a:cubicBezTo>
                  <a:cubicBezTo>
                    <a:pt x="3483" y="1595"/>
                    <a:pt x="4075" y="1570"/>
                    <a:pt x="4105" y="1501"/>
                  </a:cubicBezTo>
                  <a:cubicBezTo>
                    <a:pt x="4185" y="1325"/>
                    <a:pt x="2468" y="1"/>
                    <a:pt x="2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581625" y="3727826"/>
              <a:ext cx="350198" cy="109924"/>
            </a:xfrm>
            <a:custGeom>
              <a:rect b="b" l="l" r="r" t="t"/>
              <a:pathLst>
                <a:path extrusionOk="0" h="1275" w="4639">
                  <a:moveTo>
                    <a:pt x="1893" y="0"/>
                  </a:moveTo>
                  <a:cubicBezTo>
                    <a:pt x="1893" y="0"/>
                    <a:pt x="1" y="1089"/>
                    <a:pt x="147" y="1191"/>
                  </a:cubicBezTo>
                  <a:cubicBezTo>
                    <a:pt x="225" y="1245"/>
                    <a:pt x="1320" y="1275"/>
                    <a:pt x="2389" y="1275"/>
                  </a:cubicBezTo>
                  <a:cubicBezTo>
                    <a:pt x="3399" y="1275"/>
                    <a:pt x="4385" y="1248"/>
                    <a:pt x="4469" y="1191"/>
                  </a:cubicBezTo>
                  <a:cubicBezTo>
                    <a:pt x="4638" y="1076"/>
                    <a:pt x="4281" y="169"/>
                    <a:pt x="4281" y="169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904727" y="3717987"/>
              <a:ext cx="22044" cy="1057"/>
            </a:xfrm>
            <a:custGeom>
              <a:rect b="b" l="l" r="r" t="t"/>
              <a:pathLst>
                <a:path extrusionOk="0" h="14" w="292">
                  <a:moveTo>
                    <a:pt x="291" y="1"/>
                  </a:moveTo>
                  <a:lnTo>
                    <a:pt x="1" y="13"/>
                  </a:lnTo>
                  <a:lnTo>
                    <a:pt x="291" y="13"/>
                  </a:lnTo>
                  <a:cubicBezTo>
                    <a:pt x="291" y="13"/>
                    <a:pt x="291" y="7"/>
                    <a:pt x="291" y="1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531718" y="1367819"/>
              <a:ext cx="596919" cy="580839"/>
            </a:xfrm>
            <a:custGeom>
              <a:rect b="b" l="l" r="r" t="t"/>
              <a:pathLst>
                <a:path extrusionOk="0" h="7694" w="7907">
                  <a:moveTo>
                    <a:pt x="5469" y="1"/>
                  </a:moveTo>
                  <a:cubicBezTo>
                    <a:pt x="5425" y="1"/>
                    <a:pt x="5381" y="5"/>
                    <a:pt x="5338" y="13"/>
                  </a:cubicBezTo>
                  <a:cubicBezTo>
                    <a:pt x="5120" y="52"/>
                    <a:pt x="4932" y="179"/>
                    <a:pt x="4766" y="323"/>
                  </a:cubicBezTo>
                  <a:cubicBezTo>
                    <a:pt x="4141" y="862"/>
                    <a:pt x="3777" y="1673"/>
                    <a:pt x="3100" y="2145"/>
                  </a:cubicBezTo>
                  <a:cubicBezTo>
                    <a:pt x="2736" y="2401"/>
                    <a:pt x="2315" y="2554"/>
                    <a:pt x="1929" y="2771"/>
                  </a:cubicBezTo>
                  <a:cubicBezTo>
                    <a:pt x="1" y="3846"/>
                    <a:pt x="1383" y="5624"/>
                    <a:pt x="1383" y="5624"/>
                  </a:cubicBezTo>
                  <a:cubicBezTo>
                    <a:pt x="1498" y="5803"/>
                    <a:pt x="1648" y="5963"/>
                    <a:pt x="1747" y="6148"/>
                  </a:cubicBezTo>
                  <a:cubicBezTo>
                    <a:pt x="1849" y="6336"/>
                    <a:pt x="1894" y="6575"/>
                    <a:pt x="1792" y="6761"/>
                  </a:cubicBezTo>
                  <a:cubicBezTo>
                    <a:pt x="1657" y="6997"/>
                    <a:pt x="1303" y="7188"/>
                    <a:pt x="1424" y="7431"/>
                  </a:cubicBezTo>
                  <a:cubicBezTo>
                    <a:pt x="1463" y="7501"/>
                    <a:pt x="1533" y="7546"/>
                    <a:pt x="1606" y="7578"/>
                  </a:cubicBezTo>
                  <a:cubicBezTo>
                    <a:pt x="1789" y="7662"/>
                    <a:pt x="1987" y="7694"/>
                    <a:pt x="2188" y="7694"/>
                  </a:cubicBezTo>
                  <a:cubicBezTo>
                    <a:pt x="2419" y="7694"/>
                    <a:pt x="2655" y="7653"/>
                    <a:pt x="2880" y="7603"/>
                  </a:cubicBezTo>
                  <a:cubicBezTo>
                    <a:pt x="3218" y="7527"/>
                    <a:pt x="3569" y="7424"/>
                    <a:pt x="3802" y="7172"/>
                  </a:cubicBezTo>
                  <a:cubicBezTo>
                    <a:pt x="3866" y="7102"/>
                    <a:pt x="3917" y="7022"/>
                    <a:pt x="3987" y="6958"/>
                  </a:cubicBezTo>
                  <a:cubicBezTo>
                    <a:pt x="4074" y="6882"/>
                    <a:pt x="4179" y="6831"/>
                    <a:pt x="4278" y="6776"/>
                  </a:cubicBezTo>
                  <a:cubicBezTo>
                    <a:pt x="4744" y="6521"/>
                    <a:pt x="5130" y="6122"/>
                    <a:pt x="5369" y="5653"/>
                  </a:cubicBezTo>
                  <a:cubicBezTo>
                    <a:pt x="5500" y="5401"/>
                    <a:pt x="5596" y="5117"/>
                    <a:pt x="5813" y="4935"/>
                  </a:cubicBezTo>
                  <a:cubicBezTo>
                    <a:pt x="6062" y="4724"/>
                    <a:pt x="6410" y="4689"/>
                    <a:pt x="6707" y="4552"/>
                  </a:cubicBezTo>
                  <a:cubicBezTo>
                    <a:pt x="7214" y="4316"/>
                    <a:pt x="7537" y="3732"/>
                    <a:pt x="7463" y="3176"/>
                  </a:cubicBezTo>
                  <a:cubicBezTo>
                    <a:pt x="7454" y="3087"/>
                    <a:pt x="7428" y="2991"/>
                    <a:pt x="7355" y="2937"/>
                  </a:cubicBezTo>
                  <a:cubicBezTo>
                    <a:pt x="7312" y="2903"/>
                    <a:pt x="7264" y="2890"/>
                    <a:pt x="7213" y="2890"/>
                  </a:cubicBezTo>
                  <a:cubicBezTo>
                    <a:pt x="7109" y="2890"/>
                    <a:pt x="6992" y="2944"/>
                    <a:pt x="6892" y="2991"/>
                  </a:cubicBezTo>
                  <a:cubicBezTo>
                    <a:pt x="6821" y="3027"/>
                    <a:pt x="6732" y="3053"/>
                    <a:pt x="6652" y="3053"/>
                  </a:cubicBezTo>
                  <a:cubicBezTo>
                    <a:pt x="6567" y="3053"/>
                    <a:pt x="6491" y="3024"/>
                    <a:pt x="6455" y="2946"/>
                  </a:cubicBezTo>
                  <a:cubicBezTo>
                    <a:pt x="6949" y="2739"/>
                    <a:pt x="7377" y="2366"/>
                    <a:pt x="7652" y="1903"/>
                  </a:cubicBezTo>
                  <a:cubicBezTo>
                    <a:pt x="7798" y="1654"/>
                    <a:pt x="7907" y="1367"/>
                    <a:pt x="7878" y="1079"/>
                  </a:cubicBezTo>
                  <a:cubicBezTo>
                    <a:pt x="7849" y="789"/>
                    <a:pt x="7661" y="502"/>
                    <a:pt x="7380" y="428"/>
                  </a:cubicBezTo>
                  <a:cubicBezTo>
                    <a:pt x="7327" y="414"/>
                    <a:pt x="7275" y="407"/>
                    <a:pt x="7223" y="407"/>
                  </a:cubicBezTo>
                  <a:cubicBezTo>
                    <a:pt x="6869" y="407"/>
                    <a:pt x="6547" y="719"/>
                    <a:pt x="6330" y="1025"/>
                  </a:cubicBezTo>
                  <a:cubicBezTo>
                    <a:pt x="6084" y="1376"/>
                    <a:pt x="5819" y="1788"/>
                    <a:pt x="5395" y="1858"/>
                  </a:cubicBezTo>
                  <a:cubicBezTo>
                    <a:pt x="5516" y="1670"/>
                    <a:pt x="5638" y="1478"/>
                    <a:pt x="5756" y="1290"/>
                  </a:cubicBezTo>
                  <a:cubicBezTo>
                    <a:pt x="5966" y="958"/>
                    <a:pt x="6174" y="511"/>
                    <a:pt x="5931" y="205"/>
                  </a:cubicBezTo>
                  <a:cubicBezTo>
                    <a:pt x="5824" y="67"/>
                    <a:pt x="5646" y="1"/>
                    <a:pt x="5469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698708" y="1603507"/>
              <a:ext cx="376934" cy="522408"/>
            </a:xfrm>
            <a:custGeom>
              <a:rect b="b" l="l" r="r" t="t"/>
              <a:pathLst>
                <a:path extrusionOk="0" h="6920" w="4993">
                  <a:moveTo>
                    <a:pt x="4223" y="0"/>
                  </a:moveTo>
                  <a:cubicBezTo>
                    <a:pt x="3758" y="0"/>
                    <a:pt x="2669" y="389"/>
                    <a:pt x="2669" y="389"/>
                  </a:cubicBezTo>
                  <a:cubicBezTo>
                    <a:pt x="2669" y="389"/>
                    <a:pt x="3553" y="597"/>
                    <a:pt x="3416" y="820"/>
                  </a:cubicBezTo>
                  <a:cubicBezTo>
                    <a:pt x="3276" y="1047"/>
                    <a:pt x="1855" y="1289"/>
                    <a:pt x="1855" y="1289"/>
                  </a:cubicBezTo>
                  <a:cubicBezTo>
                    <a:pt x="1855" y="1289"/>
                    <a:pt x="2028" y="2936"/>
                    <a:pt x="1804" y="2987"/>
                  </a:cubicBezTo>
                  <a:cubicBezTo>
                    <a:pt x="1637" y="3025"/>
                    <a:pt x="1479" y="3082"/>
                    <a:pt x="1381" y="3082"/>
                  </a:cubicBezTo>
                  <a:cubicBezTo>
                    <a:pt x="1346" y="3082"/>
                    <a:pt x="1318" y="3075"/>
                    <a:pt x="1300" y="3058"/>
                  </a:cubicBezTo>
                  <a:cubicBezTo>
                    <a:pt x="1233" y="2987"/>
                    <a:pt x="1163" y="2659"/>
                    <a:pt x="1163" y="2659"/>
                  </a:cubicBezTo>
                  <a:lnTo>
                    <a:pt x="1163" y="2572"/>
                  </a:lnTo>
                  <a:cubicBezTo>
                    <a:pt x="1163" y="2572"/>
                    <a:pt x="918" y="2005"/>
                    <a:pt x="594" y="2005"/>
                  </a:cubicBezTo>
                  <a:cubicBezTo>
                    <a:pt x="543" y="2005"/>
                    <a:pt x="490" y="2019"/>
                    <a:pt x="435" y="2052"/>
                  </a:cubicBezTo>
                  <a:cubicBezTo>
                    <a:pt x="36" y="2295"/>
                    <a:pt x="1" y="3498"/>
                    <a:pt x="263" y="3597"/>
                  </a:cubicBezTo>
                  <a:cubicBezTo>
                    <a:pt x="320" y="3619"/>
                    <a:pt x="388" y="3628"/>
                    <a:pt x="459" y="3628"/>
                  </a:cubicBezTo>
                  <a:cubicBezTo>
                    <a:pt x="707" y="3628"/>
                    <a:pt x="990" y="3524"/>
                    <a:pt x="990" y="3524"/>
                  </a:cubicBezTo>
                  <a:lnTo>
                    <a:pt x="1163" y="5186"/>
                  </a:lnTo>
                  <a:cubicBezTo>
                    <a:pt x="1163" y="5186"/>
                    <a:pt x="783" y="5691"/>
                    <a:pt x="904" y="5847"/>
                  </a:cubicBezTo>
                  <a:cubicBezTo>
                    <a:pt x="1025" y="6004"/>
                    <a:pt x="2219" y="6920"/>
                    <a:pt x="2219" y="6920"/>
                  </a:cubicBezTo>
                  <a:cubicBezTo>
                    <a:pt x="2219" y="6920"/>
                    <a:pt x="3295" y="5550"/>
                    <a:pt x="3240" y="5362"/>
                  </a:cubicBezTo>
                  <a:cubicBezTo>
                    <a:pt x="3189" y="5171"/>
                    <a:pt x="2583" y="5033"/>
                    <a:pt x="2583" y="5033"/>
                  </a:cubicBezTo>
                  <a:lnTo>
                    <a:pt x="2548" y="4462"/>
                  </a:lnTo>
                  <a:lnTo>
                    <a:pt x="2548" y="4462"/>
                  </a:lnTo>
                  <a:cubicBezTo>
                    <a:pt x="2548" y="4462"/>
                    <a:pt x="3246" y="4876"/>
                    <a:pt x="3541" y="4876"/>
                  </a:cubicBezTo>
                  <a:cubicBezTo>
                    <a:pt x="3576" y="4876"/>
                    <a:pt x="3605" y="4870"/>
                    <a:pt x="3627" y="4858"/>
                  </a:cubicBezTo>
                  <a:cubicBezTo>
                    <a:pt x="3837" y="4736"/>
                    <a:pt x="4335" y="2847"/>
                    <a:pt x="4335" y="2847"/>
                  </a:cubicBezTo>
                  <a:cubicBezTo>
                    <a:pt x="4335" y="2847"/>
                    <a:pt x="4683" y="3057"/>
                    <a:pt x="4847" y="3057"/>
                  </a:cubicBezTo>
                  <a:cubicBezTo>
                    <a:pt x="4883" y="3057"/>
                    <a:pt x="4910" y="3047"/>
                    <a:pt x="4922" y="3023"/>
                  </a:cubicBezTo>
                  <a:cubicBezTo>
                    <a:pt x="4993" y="2882"/>
                    <a:pt x="4629" y="233"/>
                    <a:pt x="4402" y="41"/>
                  </a:cubicBezTo>
                  <a:cubicBezTo>
                    <a:pt x="4369" y="13"/>
                    <a:pt x="4306" y="0"/>
                    <a:pt x="4223" y="0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5964743" y="1739846"/>
              <a:ext cx="17288" cy="43710"/>
            </a:xfrm>
            <a:custGeom>
              <a:rect b="b" l="l" r="r" t="t"/>
              <a:pathLst>
                <a:path extrusionOk="0" h="579" w="229">
                  <a:moveTo>
                    <a:pt x="163" y="1"/>
                  </a:moveTo>
                  <a:cubicBezTo>
                    <a:pt x="142" y="1"/>
                    <a:pt x="122" y="12"/>
                    <a:pt x="115" y="39"/>
                  </a:cubicBezTo>
                  <a:cubicBezTo>
                    <a:pt x="80" y="195"/>
                    <a:pt x="45" y="355"/>
                    <a:pt x="10" y="511"/>
                  </a:cubicBezTo>
                  <a:cubicBezTo>
                    <a:pt x="0" y="552"/>
                    <a:pt x="34" y="578"/>
                    <a:pt x="65" y="578"/>
                  </a:cubicBezTo>
                  <a:cubicBezTo>
                    <a:pt x="86" y="578"/>
                    <a:pt x="106" y="567"/>
                    <a:pt x="112" y="540"/>
                  </a:cubicBezTo>
                  <a:cubicBezTo>
                    <a:pt x="147" y="383"/>
                    <a:pt x="182" y="224"/>
                    <a:pt x="221" y="68"/>
                  </a:cubicBezTo>
                  <a:cubicBezTo>
                    <a:pt x="228" y="27"/>
                    <a:pt x="194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5947984" y="1672733"/>
              <a:ext cx="56544" cy="24535"/>
            </a:xfrm>
            <a:custGeom>
              <a:rect b="b" l="l" r="r" t="t"/>
              <a:pathLst>
                <a:path extrusionOk="0" h="325" w="749">
                  <a:moveTo>
                    <a:pt x="561" y="1"/>
                  </a:moveTo>
                  <a:cubicBezTo>
                    <a:pt x="383" y="1"/>
                    <a:pt x="131" y="165"/>
                    <a:pt x="41" y="238"/>
                  </a:cubicBezTo>
                  <a:cubicBezTo>
                    <a:pt x="0" y="271"/>
                    <a:pt x="38" y="324"/>
                    <a:pt x="82" y="324"/>
                  </a:cubicBezTo>
                  <a:cubicBezTo>
                    <a:pt x="94" y="324"/>
                    <a:pt x="106" y="320"/>
                    <a:pt x="117" y="312"/>
                  </a:cubicBezTo>
                  <a:cubicBezTo>
                    <a:pt x="179" y="264"/>
                    <a:pt x="404" y="106"/>
                    <a:pt x="539" y="106"/>
                  </a:cubicBezTo>
                  <a:cubicBezTo>
                    <a:pt x="592" y="106"/>
                    <a:pt x="632" y="131"/>
                    <a:pt x="641" y="197"/>
                  </a:cubicBezTo>
                  <a:cubicBezTo>
                    <a:pt x="644" y="225"/>
                    <a:pt x="664" y="238"/>
                    <a:pt x="684" y="238"/>
                  </a:cubicBezTo>
                  <a:cubicBezTo>
                    <a:pt x="715" y="238"/>
                    <a:pt x="748" y="211"/>
                    <a:pt x="743" y="171"/>
                  </a:cubicBezTo>
                  <a:cubicBezTo>
                    <a:pt x="725" y="45"/>
                    <a:pt x="653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5718336" y="1798051"/>
              <a:ext cx="52014" cy="54355"/>
            </a:xfrm>
            <a:custGeom>
              <a:rect b="b" l="l" r="r" t="t"/>
              <a:pathLst>
                <a:path extrusionOk="0" h="720" w="689">
                  <a:moveTo>
                    <a:pt x="149" y="1"/>
                  </a:moveTo>
                  <a:cubicBezTo>
                    <a:pt x="123" y="1"/>
                    <a:pt x="95" y="3"/>
                    <a:pt x="66" y="8"/>
                  </a:cubicBezTo>
                  <a:cubicBezTo>
                    <a:pt x="0" y="20"/>
                    <a:pt x="22" y="111"/>
                    <a:pt x="81" y="111"/>
                  </a:cubicBezTo>
                  <a:cubicBezTo>
                    <a:pt x="84" y="111"/>
                    <a:pt x="88" y="111"/>
                    <a:pt x="92" y="110"/>
                  </a:cubicBezTo>
                  <a:cubicBezTo>
                    <a:pt x="113" y="107"/>
                    <a:pt x="132" y="105"/>
                    <a:pt x="151" y="105"/>
                  </a:cubicBezTo>
                  <a:cubicBezTo>
                    <a:pt x="428" y="105"/>
                    <a:pt x="526" y="461"/>
                    <a:pt x="577" y="682"/>
                  </a:cubicBezTo>
                  <a:cubicBezTo>
                    <a:pt x="583" y="708"/>
                    <a:pt x="603" y="720"/>
                    <a:pt x="624" y="720"/>
                  </a:cubicBezTo>
                  <a:cubicBezTo>
                    <a:pt x="656" y="720"/>
                    <a:pt x="689" y="693"/>
                    <a:pt x="679" y="653"/>
                  </a:cubicBezTo>
                  <a:cubicBezTo>
                    <a:pt x="617" y="369"/>
                    <a:pt x="4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5728527" y="1816622"/>
              <a:ext cx="28385" cy="25894"/>
            </a:xfrm>
            <a:custGeom>
              <a:rect b="b" l="l" r="r" t="t"/>
              <a:pathLst>
                <a:path extrusionOk="0" h="343" w="376">
                  <a:moveTo>
                    <a:pt x="304" y="1"/>
                  </a:moveTo>
                  <a:cubicBezTo>
                    <a:pt x="295" y="1"/>
                    <a:pt x="286" y="4"/>
                    <a:pt x="276" y="11"/>
                  </a:cubicBezTo>
                  <a:cubicBezTo>
                    <a:pt x="180" y="81"/>
                    <a:pt x="97" y="164"/>
                    <a:pt x="27" y="263"/>
                  </a:cubicBezTo>
                  <a:cubicBezTo>
                    <a:pt x="0" y="303"/>
                    <a:pt x="38" y="342"/>
                    <a:pt x="75" y="342"/>
                  </a:cubicBezTo>
                  <a:cubicBezTo>
                    <a:pt x="92" y="342"/>
                    <a:pt x="108" y="335"/>
                    <a:pt x="120" y="318"/>
                  </a:cubicBezTo>
                  <a:cubicBezTo>
                    <a:pt x="177" y="235"/>
                    <a:pt x="247" y="161"/>
                    <a:pt x="330" y="104"/>
                  </a:cubicBezTo>
                  <a:cubicBezTo>
                    <a:pt x="375" y="70"/>
                    <a:pt x="346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6089532" y="1892341"/>
              <a:ext cx="100782" cy="133848"/>
            </a:xfrm>
            <a:custGeom>
              <a:rect b="b" l="l" r="r" t="t"/>
              <a:pathLst>
                <a:path extrusionOk="0" h="1773" w="1335">
                  <a:moveTo>
                    <a:pt x="630" y="1"/>
                  </a:moveTo>
                  <a:cubicBezTo>
                    <a:pt x="428" y="1"/>
                    <a:pt x="211" y="116"/>
                    <a:pt x="52" y="205"/>
                  </a:cubicBezTo>
                  <a:cubicBezTo>
                    <a:pt x="0" y="235"/>
                    <a:pt x="32" y="304"/>
                    <a:pt x="80" y="304"/>
                  </a:cubicBezTo>
                  <a:cubicBezTo>
                    <a:pt x="88" y="304"/>
                    <a:pt x="97" y="302"/>
                    <a:pt x="106" y="298"/>
                  </a:cubicBezTo>
                  <a:cubicBezTo>
                    <a:pt x="266" y="209"/>
                    <a:pt x="432" y="118"/>
                    <a:pt x="608" y="118"/>
                  </a:cubicBezTo>
                  <a:cubicBezTo>
                    <a:pt x="677" y="118"/>
                    <a:pt x="748" y="132"/>
                    <a:pt x="821" y="167"/>
                  </a:cubicBezTo>
                  <a:cubicBezTo>
                    <a:pt x="1032" y="266"/>
                    <a:pt x="1115" y="563"/>
                    <a:pt x="1163" y="764"/>
                  </a:cubicBezTo>
                  <a:cubicBezTo>
                    <a:pt x="1230" y="1032"/>
                    <a:pt x="1230" y="1351"/>
                    <a:pt x="958" y="1507"/>
                  </a:cubicBezTo>
                  <a:cubicBezTo>
                    <a:pt x="786" y="1609"/>
                    <a:pt x="556" y="1645"/>
                    <a:pt x="358" y="1667"/>
                  </a:cubicBezTo>
                  <a:cubicBezTo>
                    <a:pt x="294" y="1676"/>
                    <a:pt x="291" y="1773"/>
                    <a:pt x="350" y="1773"/>
                  </a:cubicBezTo>
                  <a:cubicBezTo>
                    <a:pt x="353" y="1773"/>
                    <a:pt x="355" y="1773"/>
                    <a:pt x="358" y="1772"/>
                  </a:cubicBezTo>
                  <a:cubicBezTo>
                    <a:pt x="626" y="1743"/>
                    <a:pt x="910" y="1686"/>
                    <a:pt x="1131" y="1523"/>
                  </a:cubicBezTo>
                  <a:cubicBezTo>
                    <a:pt x="1335" y="1370"/>
                    <a:pt x="1322" y="1048"/>
                    <a:pt x="1281" y="824"/>
                  </a:cubicBezTo>
                  <a:cubicBezTo>
                    <a:pt x="1230" y="531"/>
                    <a:pt x="1127" y="250"/>
                    <a:pt x="875" y="74"/>
                  </a:cubicBezTo>
                  <a:cubicBezTo>
                    <a:pt x="800" y="22"/>
                    <a:pt x="716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976520" y="1872713"/>
              <a:ext cx="172123" cy="206019"/>
            </a:xfrm>
            <a:custGeom>
              <a:rect b="b" l="l" r="r" t="t"/>
              <a:pathLst>
                <a:path extrusionOk="0" h="2729" w="2280">
                  <a:moveTo>
                    <a:pt x="1693" y="0"/>
                  </a:moveTo>
                  <a:cubicBezTo>
                    <a:pt x="1306" y="0"/>
                    <a:pt x="333" y="250"/>
                    <a:pt x="202" y="408"/>
                  </a:cubicBezTo>
                  <a:cubicBezTo>
                    <a:pt x="1" y="644"/>
                    <a:pt x="368" y="2651"/>
                    <a:pt x="521" y="2715"/>
                  </a:cubicBezTo>
                  <a:cubicBezTo>
                    <a:pt x="543" y="2724"/>
                    <a:pt x="591" y="2728"/>
                    <a:pt x="656" y="2728"/>
                  </a:cubicBezTo>
                  <a:cubicBezTo>
                    <a:pt x="1049" y="2728"/>
                    <a:pt x="2087" y="2582"/>
                    <a:pt x="2174" y="2396"/>
                  </a:cubicBezTo>
                  <a:cubicBezTo>
                    <a:pt x="2280" y="2176"/>
                    <a:pt x="1970" y="165"/>
                    <a:pt x="1842" y="31"/>
                  </a:cubicBezTo>
                  <a:cubicBezTo>
                    <a:pt x="1822" y="10"/>
                    <a:pt x="1769" y="0"/>
                    <a:pt x="1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6136262" y="1875053"/>
              <a:ext cx="360779" cy="404111"/>
            </a:xfrm>
            <a:custGeom>
              <a:rect b="b" l="l" r="r" t="t"/>
              <a:pathLst>
                <a:path extrusionOk="0" h="5353" w="4779">
                  <a:moveTo>
                    <a:pt x="1551" y="0"/>
                  </a:moveTo>
                  <a:cubicBezTo>
                    <a:pt x="1017" y="0"/>
                    <a:pt x="160" y="415"/>
                    <a:pt x="87" y="635"/>
                  </a:cubicBezTo>
                  <a:cubicBezTo>
                    <a:pt x="1" y="887"/>
                    <a:pt x="135" y="1206"/>
                    <a:pt x="269" y="1305"/>
                  </a:cubicBezTo>
                  <a:cubicBezTo>
                    <a:pt x="269" y="1305"/>
                    <a:pt x="336" y="2978"/>
                    <a:pt x="1112" y="3090"/>
                  </a:cubicBezTo>
                  <a:cubicBezTo>
                    <a:pt x="1112" y="3090"/>
                    <a:pt x="2497" y="4915"/>
                    <a:pt x="2794" y="5206"/>
                  </a:cubicBezTo>
                  <a:cubicBezTo>
                    <a:pt x="2907" y="5315"/>
                    <a:pt x="3108" y="5353"/>
                    <a:pt x="3326" y="5353"/>
                  </a:cubicBezTo>
                  <a:cubicBezTo>
                    <a:pt x="3677" y="5353"/>
                    <a:pt x="4070" y="5255"/>
                    <a:pt x="4204" y="5206"/>
                  </a:cubicBezTo>
                  <a:cubicBezTo>
                    <a:pt x="4425" y="5123"/>
                    <a:pt x="4779" y="4765"/>
                    <a:pt x="4677" y="4424"/>
                  </a:cubicBezTo>
                  <a:cubicBezTo>
                    <a:pt x="4575" y="4082"/>
                    <a:pt x="2289" y="2333"/>
                    <a:pt x="2270" y="2282"/>
                  </a:cubicBezTo>
                  <a:cubicBezTo>
                    <a:pt x="2254" y="2231"/>
                    <a:pt x="2813" y="364"/>
                    <a:pt x="1760" y="29"/>
                  </a:cubicBezTo>
                  <a:cubicBezTo>
                    <a:pt x="1699" y="9"/>
                    <a:pt x="1628" y="0"/>
                    <a:pt x="1551" y="0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6156100" y="1933494"/>
              <a:ext cx="84724" cy="43701"/>
            </a:xfrm>
            <a:custGeom>
              <a:rect b="b" l="l" r="r" t="t"/>
              <a:pathLst>
                <a:path extrusionOk="0" h="746" w="1421">
                  <a:moveTo>
                    <a:pt x="1349" y="0"/>
                  </a:moveTo>
                  <a:cubicBezTo>
                    <a:pt x="1344" y="0"/>
                    <a:pt x="1338" y="1"/>
                    <a:pt x="1333" y="2"/>
                  </a:cubicBezTo>
                  <a:cubicBezTo>
                    <a:pt x="857" y="133"/>
                    <a:pt x="430" y="354"/>
                    <a:pt x="43" y="657"/>
                  </a:cubicBezTo>
                  <a:cubicBezTo>
                    <a:pt x="0" y="692"/>
                    <a:pt x="40" y="746"/>
                    <a:pt x="85" y="746"/>
                  </a:cubicBezTo>
                  <a:cubicBezTo>
                    <a:pt x="96" y="746"/>
                    <a:pt x="109" y="742"/>
                    <a:pt x="120" y="733"/>
                  </a:cubicBezTo>
                  <a:cubicBezTo>
                    <a:pt x="490" y="440"/>
                    <a:pt x="905" y="232"/>
                    <a:pt x="1362" y="105"/>
                  </a:cubicBezTo>
                  <a:cubicBezTo>
                    <a:pt x="1420" y="90"/>
                    <a:pt x="1403" y="0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6161125" y="2000522"/>
              <a:ext cx="75474" cy="28400"/>
            </a:xfrm>
            <a:custGeom>
              <a:rect b="b" l="l" r="r" t="t"/>
              <a:pathLst>
                <a:path extrusionOk="0" h="434" w="1376">
                  <a:moveTo>
                    <a:pt x="1314" y="1"/>
                  </a:moveTo>
                  <a:cubicBezTo>
                    <a:pt x="1313" y="1"/>
                    <a:pt x="1311" y="1"/>
                    <a:pt x="1309" y="1"/>
                  </a:cubicBezTo>
                  <a:cubicBezTo>
                    <a:pt x="875" y="55"/>
                    <a:pt x="460" y="160"/>
                    <a:pt x="54" y="326"/>
                  </a:cubicBezTo>
                  <a:cubicBezTo>
                    <a:pt x="1" y="349"/>
                    <a:pt x="14" y="433"/>
                    <a:pt x="62" y="433"/>
                  </a:cubicBezTo>
                  <a:cubicBezTo>
                    <a:pt x="69" y="433"/>
                    <a:pt x="76" y="432"/>
                    <a:pt x="83" y="429"/>
                  </a:cubicBezTo>
                  <a:cubicBezTo>
                    <a:pt x="479" y="269"/>
                    <a:pt x="884" y="160"/>
                    <a:pt x="1309" y="106"/>
                  </a:cubicBezTo>
                  <a:cubicBezTo>
                    <a:pt x="1374" y="100"/>
                    <a:pt x="137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174078" y="2055472"/>
              <a:ext cx="61524" cy="11400"/>
            </a:xfrm>
            <a:custGeom>
              <a:rect b="b" l="l" r="r" t="t"/>
              <a:pathLst>
                <a:path extrusionOk="0" h="151" w="1233">
                  <a:moveTo>
                    <a:pt x="1163" y="1"/>
                  </a:moveTo>
                  <a:cubicBezTo>
                    <a:pt x="799" y="17"/>
                    <a:pt x="435" y="29"/>
                    <a:pt x="71" y="42"/>
                  </a:cubicBezTo>
                  <a:cubicBezTo>
                    <a:pt x="1" y="45"/>
                    <a:pt x="1" y="151"/>
                    <a:pt x="71" y="151"/>
                  </a:cubicBezTo>
                  <a:cubicBezTo>
                    <a:pt x="435" y="135"/>
                    <a:pt x="799" y="122"/>
                    <a:pt x="1163" y="109"/>
                  </a:cubicBezTo>
                  <a:cubicBezTo>
                    <a:pt x="1230" y="106"/>
                    <a:pt x="1233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859829" y="2109998"/>
              <a:ext cx="183900" cy="594428"/>
            </a:xfrm>
            <a:custGeom>
              <a:rect b="b" l="l" r="r" t="t"/>
              <a:pathLst>
                <a:path extrusionOk="0" h="7874" w="2436">
                  <a:moveTo>
                    <a:pt x="1087" y="0"/>
                  </a:moveTo>
                  <a:cubicBezTo>
                    <a:pt x="1072" y="0"/>
                    <a:pt x="1057" y="1"/>
                    <a:pt x="1041" y="3"/>
                  </a:cubicBezTo>
                  <a:cubicBezTo>
                    <a:pt x="728" y="34"/>
                    <a:pt x="619" y="609"/>
                    <a:pt x="619" y="609"/>
                  </a:cubicBezTo>
                  <a:cubicBezTo>
                    <a:pt x="619" y="609"/>
                    <a:pt x="514" y="452"/>
                    <a:pt x="373" y="452"/>
                  </a:cubicBezTo>
                  <a:cubicBezTo>
                    <a:pt x="360" y="452"/>
                    <a:pt x="348" y="453"/>
                    <a:pt x="335" y="456"/>
                  </a:cubicBezTo>
                  <a:cubicBezTo>
                    <a:pt x="173" y="488"/>
                    <a:pt x="0" y="1452"/>
                    <a:pt x="86" y="1662"/>
                  </a:cubicBezTo>
                  <a:cubicBezTo>
                    <a:pt x="176" y="1876"/>
                    <a:pt x="868" y="2039"/>
                    <a:pt x="961" y="2230"/>
                  </a:cubicBezTo>
                  <a:lnTo>
                    <a:pt x="198" y="5971"/>
                  </a:lnTo>
                  <a:cubicBezTo>
                    <a:pt x="718" y="6504"/>
                    <a:pt x="1111" y="7161"/>
                    <a:pt x="1331" y="7873"/>
                  </a:cubicBezTo>
                  <a:cubicBezTo>
                    <a:pt x="1385" y="7845"/>
                    <a:pt x="1427" y="7809"/>
                    <a:pt x="1456" y="7768"/>
                  </a:cubicBezTo>
                  <a:cubicBezTo>
                    <a:pt x="1941" y="6996"/>
                    <a:pt x="1835" y="2454"/>
                    <a:pt x="1995" y="2313"/>
                  </a:cubicBezTo>
                  <a:cubicBezTo>
                    <a:pt x="2158" y="2173"/>
                    <a:pt x="2365" y="1586"/>
                    <a:pt x="2400" y="1305"/>
                  </a:cubicBezTo>
                  <a:cubicBezTo>
                    <a:pt x="2436" y="1024"/>
                    <a:pt x="1315" y="484"/>
                    <a:pt x="1315" y="484"/>
                  </a:cubicBezTo>
                  <a:lnTo>
                    <a:pt x="1360" y="264"/>
                  </a:lnTo>
                  <a:cubicBezTo>
                    <a:pt x="1360" y="264"/>
                    <a:pt x="1354" y="0"/>
                    <a:pt x="1087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916675" y="2142761"/>
              <a:ext cx="97536" cy="109917"/>
            </a:xfrm>
            <a:custGeom>
              <a:rect b="b" l="l" r="r" t="t"/>
              <a:pathLst>
                <a:path extrusionOk="0" h="1456" w="1292">
                  <a:moveTo>
                    <a:pt x="593" y="0"/>
                  </a:moveTo>
                  <a:cubicBezTo>
                    <a:pt x="585" y="0"/>
                    <a:pt x="577" y="4"/>
                    <a:pt x="572" y="12"/>
                  </a:cubicBezTo>
                  <a:cubicBezTo>
                    <a:pt x="435" y="210"/>
                    <a:pt x="320" y="414"/>
                    <a:pt x="221" y="631"/>
                  </a:cubicBezTo>
                  <a:cubicBezTo>
                    <a:pt x="189" y="702"/>
                    <a:pt x="87" y="868"/>
                    <a:pt x="135" y="947"/>
                  </a:cubicBezTo>
                  <a:cubicBezTo>
                    <a:pt x="323" y="1270"/>
                    <a:pt x="907" y="1404"/>
                    <a:pt x="1245" y="1455"/>
                  </a:cubicBezTo>
                  <a:cubicBezTo>
                    <a:pt x="1247" y="1455"/>
                    <a:pt x="1249" y="1455"/>
                    <a:pt x="1251" y="1455"/>
                  </a:cubicBezTo>
                  <a:cubicBezTo>
                    <a:pt x="1282" y="1455"/>
                    <a:pt x="1291" y="1410"/>
                    <a:pt x="1261" y="1404"/>
                  </a:cubicBezTo>
                  <a:cubicBezTo>
                    <a:pt x="932" y="1353"/>
                    <a:pt x="629" y="1244"/>
                    <a:pt x="345" y="1075"/>
                  </a:cubicBezTo>
                  <a:cubicBezTo>
                    <a:pt x="0" y="868"/>
                    <a:pt x="466" y="255"/>
                    <a:pt x="616" y="38"/>
                  </a:cubicBezTo>
                  <a:cubicBezTo>
                    <a:pt x="630" y="20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957743" y="2152802"/>
              <a:ext cx="48693" cy="82211"/>
            </a:xfrm>
            <a:custGeom>
              <a:rect b="b" l="l" r="r" t="t"/>
              <a:pathLst>
                <a:path extrusionOk="0" h="1089" w="645">
                  <a:moveTo>
                    <a:pt x="607" y="1"/>
                  </a:moveTo>
                  <a:cubicBezTo>
                    <a:pt x="599" y="1"/>
                    <a:pt x="591" y="4"/>
                    <a:pt x="586" y="13"/>
                  </a:cubicBezTo>
                  <a:cubicBezTo>
                    <a:pt x="395" y="358"/>
                    <a:pt x="203" y="703"/>
                    <a:pt x="12" y="1047"/>
                  </a:cubicBezTo>
                  <a:cubicBezTo>
                    <a:pt x="1" y="1069"/>
                    <a:pt x="19" y="1089"/>
                    <a:pt x="36" y="1089"/>
                  </a:cubicBezTo>
                  <a:cubicBezTo>
                    <a:pt x="44" y="1089"/>
                    <a:pt x="52" y="1085"/>
                    <a:pt x="57" y="1076"/>
                  </a:cubicBezTo>
                  <a:cubicBezTo>
                    <a:pt x="248" y="731"/>
                    <a:pt x="440" y="387"/>
                    <a:pt x="631" y="42"/>
                  </a:cubicBezTo>
                  <a:cubicBezTo>
                    <a:pt x="644" y="20"/>
                    <a:pt x="625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000245" y="2195682"/>
              <a:ext cx="36765" cy="52090"/>
            </a:xfrm>
            <a:custGeom>
              <a:rect b="b" l="l" r="r" t="t"/>
              <a:pathLst>
                <a:path extrusionOk="0" h="690" w="487">
                  <a:moveTo>
                    <a:pt x="450" y="1"/>
                  </a:moveTo>
                  <a:cubicBezTo>
                    <a:pt x="442" y="1"/>
                    <a:pt x="434" y="4"/>
                    <a:pt x="429" y="13"/>
                  </a:cubicBezTo>
                  <a:cubicBezTo>
                    <a:pt x="295" y="230"/>
                    <a:pt x="157" y="441"/>
                    <a:pt x="14" y="652"/>
                  </a:cubicBezTo>
                  <a:cubicBezTo>
                    <a:pt x="1" y="672"/>
                    <a:pt x="18" y="690"/>
                    <a:pt x="36" y="690"/>
                  </a:cubicBezTo>
                  <a:cubicBezTo>
                    <a:pt x="44" y="690"/>
                    <a:pt x="53" y="686"/>
                    <a:pt x="58" y="677"/>
                  </a:cubicBezTo>
                  <a:cubicBezTo>
                    <a:pt x="202" y="470"/>
                    <a:pt x="343" y="256"/>
                    <a:pt x="473" y="39"/>
                  </a:cubicBezTo>
                  <a:cubicBezTo>
                    <a:pt x="487" y="19"/>
                    <a:pt x="468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900067" y="2122378"/>
              <a:ext cx="35708" cy="72171"/>
            </a:xfrm>
            <a:custGeom>
              <a:rect b="b" l="l" r="r" t="t"/>
              <a:pathLst>
                <a:path extrusionOk="0" h="956" w="473">
                  <a:moveTo>
                    <a:pt x="166" y="1"/>
                  </a:moveTo>
                  <a:cubicBezTo>
                    <a:pt x="156" y="1"/>
                    <a:pt x="146" y="6"/>
                    <a:pt x="144" y="20"/>
                  </a:cubicBezTo>
                  <a:cubicBezTo>
                    <a:pt x="109" y="151"/>
                    <a:pt x="83" y="285"/>
                    <a:pt x="61" y="419"/>
                  </a:cubicBezTo>
                  <a:cubicBezTo>
                    <a:pt x="45" y="512"/>
                    <a:pt x="0" y="665"/>
                    <a:pt x="23" y="758"/>
                  </a:cubicBezTo>
                  <a:cubicBezTo>
                    <a:pt x="67" y="936"/>
                    <a:pt x="284" y="949"/>
                    <a:pt x="438" y="956"/>
                  </a:cubicBezTo>
                  <a:cubicBezTo>
                    <a:pt x="473" y="956"/>
                    <a:pt x="473" y="901"/>
                    <a:pt x="438" y="901"/>
                  </a:cubicBezTo>
                  <a:cubicBezTo>
                    <a:pt x="348" y="898"/>
                    <a:pt x="265" y="885"/>
                    <a:pt x="179" y="860"/>
                  </a:cubicBezTo>
                  <a:cubicBezTo>
                    <a:pt x="29" y="815"/>
                    <a:pt x="90" y="595"/>
                    <a:pt x="102" y="499"/>
                  </a:cubicBezTo>
                  <a:cubicBezTo>
                    <a:pt x="122" y="343"/>
                    <a:pt x="157" y="186"/>
                    <a:pt x="195" y="33"/>
                  </a:cubicBezTo>
                  <a:cubicBezTo>
                    <a:pt x="199" y="14"/>
                    <a:pt x="182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339638" y="1836337"/>
              <a:ext cx="644178" cy="364251"/>
            </a:xfrm>
            <a:custGeom>
              <a:rect b="b" l="l" r="r" t="t"/>
              <a:pathLst>
                <a:path extrusionOk="0" h="4825" w="8533">
                  <a:moveTo>
                    <a:pt x="2601" y="0"/>
                  </a:moveTo>
                  <a:cubicBezTo>
                    <a:pt x="2149" y="0"/>
                    <a:pt x="1369" y="111"/>
                    <a:pt x="1255" y="152"/>
                  </a:cubicBezTo>
                  <a:cubicBezTo>
                    <a:pt x="1105" y="206"/>
                    <a:pt x="1" y="4824"/>
                    <a:pt x="1" y="4824"/>
                  </a:cubicBezTo>
                  <a:cubicBezTo>
                    <a:pt x="1" y="4824"/>
                    <a:pt x="6148" y="4697"/>
                    <a:pt x="6215" y="4681"/>
                  </a:cubicBezTo>
                  <a:cubicBezTo>
                    <a:pt x="6279" y="4662"/>
                    <a:pt x="8532" y="966"/>
                    <a:pt x="8389" y="864"/>
                  </a:cubicBezTo>
                  <a:cubicBezTo>
                    <a:pt x="8341" y="831"/>
                    <a:pt x="8253" y="820"/>
                    <a:pt x="8158" y="820"/>
                  </a:cubicBezTo>
                  <a:cubicBezTo>
                    <a:pt x="7968" y="820"/>
                    <a:pt x="7747" y="864"/>
                    <a:pt x="7747" y="864"/>
                  </a:cubicBezTo>
                  <a:cubicBezTo>
                    <a:pt x="7747" y="864"/>
                    <a:pt x="8041" y="579"/>
                    <a:pt x="7852" y="436"/>
                  </a:cubicBezTo>
                  <a:cubicBezTo>
                    <a:pt x="7823" y="414"/>
                    <a:pt x="7675" y="404"/>
                    <a:pt x="7447" y="404"/>
                  </a:cubicBezTo>
                  <a:cubicBezTo>
                    <a:pt x="6237" y="404"/>
                    <a:pt x="2768" y="669"/>
                    <a:pt x="2768" y="669"/>
                  </a:cubicBezTo>
                  <a:cubicBezTo>
                    <a:pt x="2768" y="669"/>
                    <a:pt x="3087" y="161"/>
                    <a:pt x="2902" y="40"/>
                  </a:cubicBezTo>
                  <a:cubicBezTo>
                    <a:pt x="2857" y="11"/>
                    <a:pt x="2746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806106" y="1919908"/>
              <a:ext cx="163743" cy="256071"/>
            </a:xfrm>
            <a:custGeom>
              <a:rect b="b" l="l" r="r" t="t"/>
              <a:pathLst>
                <a:path extrusionOk="0" h="3392" w="2169">
                  <a:moveTo>
                    <a:pt x="1663" y="0"/>
                  </a:moveTo>
                  <a:cubicBezTo>
                    <a:pt x="1604" y="0"/>
                    <a:pt x="1510" y="45"/>
                    <a:pt x="1373" y="146"/>
                  </a:cubicBezTo>
                  <a:lnTo>
                    <a:pt x="1" y="3392"/>
                  </a:lnTo>
                  <a:cubicBezTo>
                    <a:pt x="1" y="3392"/>
                    <a:pt x="2169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7545856" y="2452280"/>
              <a:ext cx="399355" cy="244520"/>
            </a:xfrm>
            <a:custGeom>
              <a:rect b="b" l="l" r="r" t="t"/>
              <a:pathLst>
                <a:path extrusionOk="0" h="3239" w="5290">
                  <a:moveTo>
                    <a:pt x="90" y="1"/>
                  </a:moveTo>
                  <a:lnTo>
                    <a:pt x="0" y="1948"/>
                  </a:lnTo>
                  <a:cubicBezTo>
                    <a:pt x="0" y="1948"/>
                    <a:pt x="3387" y="3238"/>
                    <a:pt x="4820" y="3238"/>
                  </a:cubicBezTo>
                  <a:cubicBezTo>
                    <a:pt x="5019" y="3238"/>
                    <a:pt x="5180" y="3214"/>
                    <a:pt x="5289" y="3157"/>
                  </a:cubicBezTo>
                  <a:cubicBezTo>
                    <a:pt x="5069" y="2449"/>
                    <a:pt x="4676" y="1791"/>
                    <a:pt x="4156" y="1255"/>
                  </a:cubicBezTo>
                  <a:lnTo>
                    <a:pt x="4118" y="1447"/>
                  </a:lnTo>
                  <a:cubicBezTo>
                    <a:pt x="4117" y="1447"/>
                    <a:pt x="4116" y="1447"/>
                    <a:pt x="4115" y="1447"/>
                  </a:cubicBezTo>
                  <a:cubicBezTo>
                    <a:pt x="3928" y="1447"/>
                    <a:pt x="90" y="1"/>
                    <a:pt x="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844202" y="2517129"/>
              <a:ext cx="132565" cy="197488"/>
            </a:xfrm>
            <a:custGeom>
              <a:rect b="b" l="l" r="r" t="t"/>
              <a:pathLst>
                <a:path extrusionOk="0" h="2616" w="1756">
                  <a:moveTo>
                    <a:pt x="207" y="0"/>
                  </a:moveTo>
                  <a:cubicBezTo>
                    <a:pt x="60" y="0"/>
                    <a:pt x="0" y="659"/>
                    <a:pt x="70" y="760"/>
                  </a:cubicBezTo>
                  <a:cubicBezTo>
                    <a:pt x="70" y="760"/>
                    <a:pt x="855" y="2519"/>
                    <a:pt x="1002" y="2598"/>
                  </a:cubicBezTo>
                  <a:cubicBezTo>
                    <a:pt x="1023" y="2610"/>
                    <a:pt x="1051" y="2616"/>
                    <a:pt x="1084" y="2616"/>
                  </a:cubicBezTo>
                  <a:cubicBezTo>
                    <a:pt x="1281" y="2616"/>
                    <a:pt x="1649" y="2422"/>
                    <a:pt x="1698" y="2266"/>
                  </a:cubicBezTo>
                  <a:cubicBezTo>
                    <a:pt x="1755" y="2081"/>
                    <a:pt x="1522" y="1277"/>
                    <a:pt x="1238" y="891"/>
                  </a:cubicBezTo>
                  <a:cubicBezTo>
                    <a:pt x="954" y="505"/>
                    <a:pt x="364" y="13"/>
                    <a:pt x="210" y="0"/>
                  </a:cubicBezTo>
                  <a:cubicBezTo>
                    <a:pt x="209" y="0"/>
                    <a:pt x="208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7347085" y="2180206"/>
              <a:ext cx="288683" cy="488512"/>
            </a:xfrm>
            <a:custGeom>
              <a:rect b="b" l="l" r="r" t="t"/>
              <a:pathLst>
                <a:path extrusionOk="0" h="6471" w="3824">
                  <a:moveTo>
                    <a:pt x="2071" y="0"/>
                  </a:moveTo>
                  <a:cubicBezTo>
                    <a:pt x="1810" y="0"/>
                    <a:pt x="1546" y="79"/>
                    <a:pt x="1322" y="215"/>
                  </a:cubicBezTo>
                  <a:lnTo>
                    <a:pt x="0" y="2098"/>
                  </a:lnTo>
                  <a:cubicBezTo>
                    <a:pt x="42" y="2542"/>
                    <a:pt x="80" y="2982"/>
                    <a:pt x="118" y="3426"/>
                  </a:cubicBezTo>
                  <a:cubicBezTo>
                    <a:pt x="192" y="4240"/>
                    <a:pt x="284" y="5111"/>
                    <a:pt x="801" y="5746"/>
                  </a:cubicBezTo>
                  <a:cubicBezTo>
                    <a:pt x="927" y="5900"/>
                    <a:pt x="1106" y="6047"/>
                    <a:pt x="1299" y="6047"/>
                  </a:cubicBezTo>
                  <a:cubicBezTo>
                    <a:pt x="1323" y="6047"/>
                    <a:pt x="1346" y="6044"/>
                    <a:pt x="1370" y="6040"/>
                  </a:cubicBezTo>
                  <a:cubicBezTo>
                    <a:pt x="1644" y="5986"/>
                    <a:pt x="1765" y="5631"/>
                    <a:pt x="1682" y="5367"/>
                  </a:cubicBezTo>
                  <a:lnTo>
                    <a:pt x="1682" y="5367"/>
                  </a:lnTo>
                  <a:cubicBezTo>
                    <a:pt x="1842" y="5625"/>
                    <a:pt x="2005" y="5887"/>
                    <a:pt x="2222" y="6101"/>
                  </a:cubicBezTo>
                  <a:cubicBezTo>
                    <a:pt x="2442" y="6311"/>
                    <a:pt x="2729" y="6468"/>
                    <a:pt x="3036" y="6471"/>
                  </a:cubicBezTo>
                  <a:cubicBezTo>
                    <a:pt x="3339" y="6471"/>
                    <a:pt x="3655" y="6289"/>
                    <a:pt x="3747" y="5998"/>
                  </a:cubicBezTo>
                  <a:cubicBezTo>
                    <a:pt x="3824" y="5756"/>
                    <a:pt x="3741" y="5491"/>
                    <a:pt x="3616" y="5271"/>
                  </a:cubicBezTo>
                  <a:cubicBezTo>
                    <a:pt x="3492" y="5051"/>
                    <a:pt x="3323" y="4853"/>
                    <a:pt x="3211" y="4626"/>
                  </a:cubicBezTo>
                  <a:cubicBezTo>
                    <a:pt x="2978" y="4144"/>
                    <a:pt x="3010" y="3579"/>
                    <a:pt x="3103" y="3053"/>
                  </a:cubicBezTo>
                  <a:cubicBezTo>
                    <a:pt x="3195" y="2529"/>
                    <a:pt x="3345" y="2006"/>
                    <a:pt x="3326" y="1469"/>
                  </a:cubicBezTo>
                  <a:cubicBezTo>
                    <a:pt x="3304" y="936"/>
                    <a:pt x="3077" y="372"/>
                    <a:pt x="2602" y="126"/>
                  </a:cubicBezTo>
                  <a:cubicBezTo>
                    <a:pt x="2437" y="40"/>
                    <a:pt x="2255" y="0"/>
                    <a:pt x="2071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7111397" y="1999779"/>
              <a:ext cx="426835" cy="372027"/>
            </a:xfrm>
            <a:custGeom>
              <a:rect b="b" l="l" r="r" t="t"/>
              <a:pathLst>
                <a:path extrusionOk="0" h="4928" w="5654">
                  <a:moveTo>
                    <a:pt x="2411" y="1"/>
                  </a:moveTo>
                  <a:cubicBezTo>
                    <a:pt x="1402" y="358"/>
                    <a:pt x="524" y="1083"/>
                    <a:pt x="1" y="2015"/>
                  </a:cubicBezTo>
                  <a:cubicBezTo>
                    <a:pt x="1" y="2040"/>
                    <a:pt x="1" y="2066"/>
                    <a:pt x="1" y="2088"/>
                  </a:cubicBezTo>
                  <a:cubicBezTo>
                    <a:pt x="278" y="2477"/>
                    <a:pt x="776" y="3010"/>
                    <a:pt x="847" y="3298"/>
                  </a:cubicBezTo>
                  <a:cubicBezTo>
                    <a:pt x="927" y="3617"/>
                    <a:pt x="1440" y="4927"/>
                    <a:pt x="2700" y="4927"/>
                  </a:cubicBezTo>
                  <a:cubicBezTo>
                    <a:pt x="2900" y="4927"/>
                    <a:pt x="3118" y="4895"/>
                    <a:pt x="3355" y="4820"/>
                  </a:cubicBezTo>
                  <a:cubicBezTo>
                    <a:pt x="5095" y="4271"/>
                    <a:pt x="4849" y="2273"/>
                    <a:pt x="4849" y="2273"/>
                  </a:cubicBezTo>
                  <a:lnTo>
                    <a:pt x="4849" y="2273"/>
                  </a:lnTo>
                  <a:cubicBezTo>
                    <a:pt x="4849" y="2273"/>
                    <a:pt x="4996" y="2340"/>
                    <a:pt x="5156" y="2340"/>
                  </a:cubicBezTo>
                  <a:cubicBezTo>
                    <a:pt x="5279" y="2340"/>
                    <a:pt x="5409" y="2300"/>
                    <a:pt x="5484" y="2158"/>
                  </a:cubicBezTo>
                  <a:cubicBezTo>
                    <a:pt x="5650" y="1839"/>
                    <a:pt x="5653" y="773"/>
                    <a:pt x="5273" y="655"/>
                  </a:cubicBezTo>
                  <a:cubicBezTo>
                    <a:pt x="5267" y="939"/>
                    <a:pt x="5235" y="1175"/>
                    <a:pt x="5235" y="1175"/>
                  </a:cubicBezTo>
                  <a:lnTo>
                    <a:pt x="4839" y="738"/>
                  </a:lnTo>
                  <a:cubicBezTo>
                    <a:pt x="4645" y="866"/>
                    <a:pt x="4504" y="1092"/>
                    <a:pt x="4447" y="1277"/>
                  </a:cubicBezTo>
                  <a:cubicBezTo>
                    <a:pt x="4438" y="1307"/>
                    <a:pt x="4426" y="1320"/>
                    <a:pt x="4412" y="1320"/>
                  </a:cubicBezTo>
                  <a:cubicBezTo>
                    <a:pt x="4282" y="1320"/>
                    <a:pt x="3957" y="181"/>
                    <a:pt x="3828" y="138"/>
                  </a:cubicBezTo>
                  <a:cubicBezTo>
                    <a:pt x="3732" y="109"/>
                    <a:pt x="3074" y="100"/>
                    <a:pt x="2411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943955" y="1894467"/>
              <a:ext cx="566345" cy="285890"/>
            </a:xfrm>
            <a:custGeom>
              <a:rect b="b" l="l" r="r" t="t"/>
              <a:pathLst>
                <a:path extrusionOk="0" h="3787" w="7502">
                  <a:moveTo>
                    <a:pt x="4285" y="0"/>
                  </a:moveTo>
                  <a:cubicBezTo>
                    <a:pt x="2914" y="0"/>
                    <a:pt x="1205" y="335"/>
                    <a:pt x="741" y="1393"/>
                  </a:cubicBezTo>
                  <a:cubicBezTo>
                    <a:pt x="1" y="3091"/>
                    <a:pt x="2251" y="3786"/>
                    <a:pt x="2251" y="3786"/>
                  </a:cubicBezTo>
                  <a:cubicBezTo>
                    <a:pt x="2232" y="3694"/>
                    <a:pt x="2222" y="3592"/>
                    <a:pt x="2219" y="3483"/>
                  </a:cubicBezTo>
                  <a:cubicBezTo>
                    <a:pt x="2219" y="3461"/>
                    <a:pt x="2219" y="3435"/>
                    <a:pt x="2219" y="3410"/>
                  </a:cubicBezTo>
                  <a:cubicBezTo>
                    <a:pt x="2742" y="2478"/>
                    <a:pt x="3620" y="1753"/>
                    <a:pt x="4629" y="1396"/>
                  </a:cubicBezTo>
                  <a:cubicBezTo>
                    <a:pt x="5292" y="1495"/>
                    <a:pt x="5950" y="1504"/>
                    <a:pt x="6046" y="1533"/>
                  </a:cubicBezTo>
                  <a:cubicBezTo>
                    <a:pt x="6175" y="1576"/>
                    <a:pt x="6500" y="2715"/>
                    <a:pt x="6630" y="2715"/>
                  </a:cubicBezTo>
                  <a:cubicBezTo>
                    <a:pt x="6644" y="2715"/>
                    <a:pt x="6656" y="2702"/>
                    <a:pt x="6665" y="2672"/>
                  </a:cubicBezTo>
                  <a:cubicBezTo>
                    <a:pt x="6722" y="2487"/>
                    <a:pt x="6863" y="2261"/>
                    <a:pt x="7057" y="2133"/>
                  </a:cubicBezTo>
                  <a:lnTo>
                    <a:pt x="7453" y="2570"/>
                  </a:lnTo>
                  <a:cubicBezTo>
                    <a:pt x="7453" y="2570"/>
                    <a:pt x="7485" y="2334"/>
                    <a:pt x="7491" y="2050"/>
                  </a:cubicBezTo>
                  <a:cubicBezTo>
                    <a:pt x="7501" y="1724"/>
                    <a:pt x="7485" y="1335"/>
                    <a:pt x="7361" y="1163"/>
                  </a:cubicBezTo>
                  <a:cubicBezTo>
                    <a:pt x="7258" y="1020"/>
                    <a:pt x="7026" y="980"/>
                    <a:pt x="6798" y="980"/>
                  </a:cubicBezTo>
                  <a:cubicBezTo>
                    <a:pt x="6508" y="980"/>
                    <a:pt x="6224" y="1045"/>
                    <a:pt x="6224" y="1045"/>
                  </a:cubicBezTo>
                  <a:cubicBezTo>
                    <a:pt x="6224" y="1045"/>
                    <a:pt x="6665" y="697"/>
                    <a:pt x="6046" y="279"/>
                  </a:cubicBezTo>
                  <a:cubicBezTo>
                    <a:pt x="5812" y="122"/>
                    <a:pt x="5110" y="0"/>
                    <a:pt x="4285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7281029" y="2014726"/>
              <a:ext cx="80550" cy="32160"/>
            </a:xfrm>
            <a:custGeom>
              <a:rect b="b" l="l" r="r" t="t"/>
              <a:pathLst>
                <a:path extrusionOk="0" h="426" w="1067">
                  <a:moveTo>
                    <a:pt x="707" y="0"/>
                  </a:moveTo>
                  <a:cubicBezTo>
                    <a:pt x="444" y="0"/>
                    <a:pt x="201" y="125"/>
                    <a:pt x="29" y="352"/>
                  </a:cubicBezTo>
                  <a:cubicBezTo>
                    <a:pt x="1" y="390"/>
                    <a:pt x="37" y="426"/>
                    <a:pt x="76" y="426"/>
                  </a:cubicBezTo>
                  <a:cubicBezTo>
                    <a:pt x="92" y="426"/>
                    <a:pt x="110" y="419"/>
                    <a:pt x="122" y="403"/>
                  </a:cubicBezTo>
                  <a:cubicBezTo>
                    <a:pt x="270" y="209"/>
                    <a:pt x="480" y="108"/>
                    <a:pt x="706" y="108"/>
                  </a:cubicBezTo>
                  <a:cubicBezTo>
                    <a:pt x="796" y="108"/>
                    <a:pt x="889" y="124"/>
                    <a:pt x="981" y="157"/>
                  </a:cubicBezTo>
                  <a:cubicBezTo>
                    <a:pt x="987" y="159"/>
                    <a:pt x="993" y="160"/>
                    <a:pt x="998" y="160"/>
                  </a:cubicBezTo>
                  <a:cubicBezTo>
                    <a:pt x="1049" y="160"/>
                    <a:pt x="1067" y="75"/>
                    <a:pt x="1009" y="55"/>
                  </a:cubicBezTo>
                  <a:cubicBezTo>
                    <a:pt x="908" y="18"/>
                    <a:pt x="806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7471874" y="2072402"/>
              <a:ext cx="48391" cy="75191"/>
            </a:xfrm>
            <a:custGeom>
              <a:rect b="b" l="l" r="r" t="t"/>
              <a:pathLst>
                <a:path extrusionOk="0" h="996" w="641">
                  <a:moveTo>
                    <a:pt x="466" y="1"/>
                  </a:moveTo>
                  <a:cubicBezTo>
                    <a:pt x="351" y="1"/>
                    <a:pt x="242" y="122"/>
                    <a:pt x="173" y="223"/>
                  </a:cubicBezTo>
                  <a:cubicBezTo>
                    <a:pt x="29" y="437"/>
                    <a:pt x="1" y="711"/>
                    <a:pt x="55" y="957"/>
                  </a:cubicBezTo>
                  <a:cubicBezTo>
                    <a:pt x="61" y="984"/>
                    <a:pt x="81" y="995"/>
                    <a:pt x="102" y="995"/>
                  </a:cubicBezTo>
                  <a:cubicBezTo>
                    <a:pt x="133" y="995"/>
                    <a:pt x="167" y="969"/>
                    <a:pt x="157" y="928"/>
                  </a:cubicBezTo>
                  <a:cubicBezTo>
                    <a:pt x="128" y="788"/>
                    <a:pt x="128" y="660"/>
                    <a:pt x="160" y="520"/>
                  </a:cubicBezTo>
                  <a:cubicBezTo>
                    <a:pt x="176" y="449"/>
                    <a:pt x="313" y="105"/>
                    <a:pt x="454" y="105"/>
                  </a:cubicBezTo>
                  <a:cubicBezTo>
                    <a:pt x="478" y="105"/>
                    <a:pt x="503" y="116"/>
                    <a:pt x="527" y="140"/>
                  </a:cubicBezTo>
                  <a:cubicBezTo>
                    <a:pt x="538" y="151"/>
                    <a:pt x="551" y="155"/>
                    <a:pt x="563" y="155"/>
                  </a:cubicBezTo>
                  <a:cubicBezTo>
                    <a:pt x="603" y="155"/>
                    <a:pt x="640" y="103"/>
                    <a:pt x="601" y="63"/>
                  </a:cubicBezTo>
                  <a:cubicBezTo>
                    <a:pt x="556" y="19"/>
                    <a:pt x="511" y="1"/>
                    <a:pt x="466" y="1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7475497" y="2111130"/>
              <a:ext cx="28385" cy="21893"/>
            </a:xfrm>
            <a:custGeom>
              <a:rect b="b" l="l" r="r" t="t"/>
              <a:pathLst>
                <a:path extrusionOk="0" h="290" w="376">
                  <a:moveTo>
                    <a:pt x="69" y="0"/>
                  </a:moveTo>
                  <a:cubicBezTo>
                    <a:pt x="18" y="0"/>
                    <a:pt x="0" y="86"/>
                    <a:pt x="58" y="109"/>
                  </a:cubicBezTo>
                  <a:cubicBezTo>
                    <a:pt x="141" y="138"/>
                    <a:pt x="208" y="192"/>
                    <a:pt x="256" y="265"/>
                  </a:cubicBezTo>
                  <a:cubicBezTo>
                    <a:pt x="267" y="283"/>
                    <a:pt x="284" y="290"/>
                    <a:pt x="300" y="290"/>
                  </a:cubicBezTo>
                  <a:cubicBezTo>
                    <a:pt x="338" y="290"/>
                    <a:pt x="375" y="251"/>
                    <a:pt x="348" y="211"/>
                  </a:cubicBezTo>
                  <a:cubicBezTo>
                    <a:pt x="285" y="115"/>
                    <a:pt x="195" y="45"/>
                    <a:pt x="87" y="3"/>
                  </a:cubicBezTo>
                  <a:cubicBezTo>
                    <a:pt x="80" y="1"/>
                    <a:pt x="75" y="0"/>
                    <a:pt x="69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7285181" y="2044168"/>
              <a:ext cx="108483" cy="108709"/>
            </a:xfrm>
            <a:custGeom>
              <a:rect b="b" l="l" r="r" t="t"/>
              <a:pathLst>
                <a:path extrusionOk="0" fill="none" h="1440" w="1437">
                  <a:moveTo>
                    <a:pt x="1436" y="718"/>
                  </a:moveTo>
                  <a:cubicBezTo>
                    <a:pt x="1436" y="1117"/>
                    <a:pt x="1117" y="1439"/>
                    <a:pt x="718" y="1439"/>
                  </a:cubicBezTo>
                  <a:cubicBezTo>
                    <a:pt x="322" y="1439"/>
                    <a:pt x="0" y="1117"/>
                    <a:pt x="0" y="718"/>
                  </a:cubicBezTo>
                  <a:cubicBezTo>
                    <a:pt x="0" y="322"/>
                    <a:pt x="322" y="0"/>
                    <a:pt x="718" y="0"/>
                  </a:cubicBezTo>
                  <a:cubicBezTo>
                    <a:pt x="1117" y="0"/>
                    <a:pt x="1436" y="322"/>
                    <a:pt x="1436" y="71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3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7124911" y="2096409"/>
              <a:ext cx="108483" cy="108483"/>
            </a:xfrm>
            <a:custGeom>
              <a:rect b="b" l="l" r="r" t="t"/>
              <a:pathLst>
                <a:path extrusionOk="0" fill="none" h="1437" w="1437">
                  <a:moveTo>
                    <a:pt x="1437" y="719"/>
                  </a:moveTo>
                  <a:cubicBezTo>
                    <a:pt x="1437" y="1118"/>
                    <a:pt x="1118" y="1437"/>
                    <a:pt x="719" y="1437"/>
                  </a:cubicBezTo>
                  <a:cubicBezTo>
                    <a:pt x="323" y="1437"/>
                    <a:pt x="1" y="1118"/>
                    <a:pt x="1" y="719"/>
                  </a:cubicBezTo>
                  <a:cubicBezTo>
                    <a:pt x="1" y="323"/>
                    <a:pt x="323" y="1"/>
                    <a:pt x="719" y="1"/>
                  </a:cubicBezTo>
                  <a:cubicBezTo>
                    <a:pt x="1118" y="1"/>
                    <a:pt x="1437" y="323"/>
                    <a:pt x="1437" y="7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319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7224636" y="2086293"/>
              <a:ext cx="26875" cy="117164"/>
            </a:xfrm>
            <a:custGeom>
              <a:rect b="b" l="l" r="r" t="t"/>
              <a:pathLst>
                <a:path extrusionOk="0" h="1552" w="356">
                  <a:moveTo>
                    <a:pt x="269" y="1"/>
                  </a:moveTo>
                  <a:lnTo>
                    <a:pt x="308" y="706"/>
                  </a:lnTo>
                  <a:lnTo>
                    <a:pt x="308" y="706"/>
                  </a:lnTo>
                  <a:cubicBezTo>
                    <a:pt x="324" y="470"/>
                    <a:pt x="312" y="233"/>
                    <a:pt x="269" y="1"/>
                  </a:cubicBezTo>
                  <a:close/>
                  <a:moveTo>
                    <a:pt x="308" y="706"/>
                  </a:moveTo>
                  <a:cubicBezTo>
                    <a:pt x="306" y="736"/>
                    <a:pt x="304" y="766"/>
                    <a:pt x="301" y="795"/>
                  </a:cubicBezTo>
                  <a:cubicBezTo>
                    <a:pt x="301" y="821"/>
                    <a:pt x="298" y="843"/>
                    <a:pt x="288" y="866"/>
                  </a:cubicBezTo>
                  <a:cubicBezTo>
                    <a:pt x="275" y="891"/>
                    <a:pt x="253" y="913"/>
                    <a:pt x="231" y="929"/>
                  </a:cubicBezTo>
                  <a:cubicBezTo>
                    <a:pt x="135" y="1006"/>
                    <a:pt x="10" y="1076"/>
                    <a:pt x="4" y="1194"/>
                  </a:cubicBezTo>
                  <a:cubicBezTo>
                    <a:pt x="1" y="1255"/>
                    <a:pt x="30" y="1309"/>
                    <a:pt x="65" y="1357"/>
                  </a:cubicBezTo>
                  <a:cubicBezTo>
                    <a:pt x="135" y="1453"/>
                    <a:pt x="240" y="1523"/>
                    <a:pt x="355" y="1552"/>
                  </a:cubicBezTo>
                  <a:lnTo>
                    <a:pt x="308" y="706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17464" y="2082216"/>
              <a:ext cx="39407" cy="125544"/>
            </a:xfrm>
            <a:custGeom>
              <a:rect b="b" l="l" r="r" t="t"/>
              <a:pathLst>
                <a:path extrusionOk="0" h="1663" w="522">
                  <a:moveTo>
                    <a:pt x="373" y="0"/>
                  </a:moveTo>
                  <a:cubicBezTo>
                    <a:pt x="342" y="0"/>
                    <a:pt x="307" y="27"/>
                    <a:pt x="313" y="67"/>
                  </a:cubicBezTo>
                  <a:cubicBezTo>
                    <a:pt x="348" y="297"/>
                    <a:pt x="361" y="521"/>
                    <a:pt x="351" y="750"/>
                  </a:cubicBezTo>
                  <a:cubicBezTo>
                    <a:pt x="342" y="1015"/>
                    <a:pt x="115" y="974"/>
                    <a:pt x="64" y="1168"/>
                  </a:cubicBezTo>
                  <a:cubicBezTo>
                    <a:pt x="0" y="1414"/>
                    <a:pt x="224" y="1587"/>
                    <a:pt x="434" y="1660"/>
                  </a:cubicBezTo>
                  <a:cubicBezTo>
                    <a:pt x="440" y="1662"/>
                    <a:pt x="445" y="1662"/>
                    <a:pt x="450" y="1662"/>
                  </a:cubicBezTo>
                  <a:cubicBezTo>
                    <a:pt x="505" y="1662"/>
                    <a:pt x="521" y="1575"/>
                    <a:pt x="463" y="1555"/>
                  </a:cubicBezTo>
                  <a:cubicBezTo>
                    <a:pt x="208" y="1468"/>
                    <a:pt x="105" y="1216"/>
                    <a:pt x="351" y="1031"/>
                  </a:cubicBezTo>
                  <a:cubicBezTo>
                    <a:pt x="425" y="977"/>
                    <a:pt x="431" y="945"/>
                    <a:pt x="447" y="865"/>
                  </a:cubicBezTo>
                  <a:cubicBezTo>
                    <a:pt x="504" y="604"/>
                    <a:pt x="457" y="300"/>
                    <a:pt x="415" y="39"/>
                  </a:cubicBezTo>
                  <a:cubicBezTo>
                    <a:pt x="411" y="12"/>
                    <a:pt x="393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24863" y="2099278"/>
              <a:ext cx="65678" cy="28385"/>
            </a:xfrm>
            <a:custGeom>
              <a:rect b="b" l="l" r="r" t="t"/>
              <a:pathLst>
                <a:path extrusionOk="0" h="376" w="870">
                  <a:moveTo>
                    <a:pt x="677" y="0"/>
                  </a:moveTo>
                  <a:cubicBezTo>
                    <a:pt x="465" y="0"/>
                    <a:pt x="189" y="191"/>
                    <a:pt x="49" y="275"/>
                  </a:cubicBezTo>
                  <a:cubicBezTo>
                    <a:pt x="0" y="305"/>
                    <a:pt x="32" y="376"/>
                    <a:pt x="77" y="376"/>
                  </a:cubicBezTo>
                  <a:cubicBezTo>
                    <a:pt x="86" y="376"/>
                    <a:pt x="94" y="373"/>
                    <a:pt x="103" y="368"/>
                  </a:cubicBezTo>
                  <a:cubicBezTo>
                    <a:pt x="186" y="317"/>
                    <a:pt x="266" y="269"/>
                    <a:pt x="352" y="224"/>
                  </a:cubicBezTo>
                  <a:cubicBezTo>
                    <a:pt x="421" y="187"/>
                    <a:pt x="572" y="112"/>
                    <a:pt x="684" y="112"/>
                  </a:cubicBezTo>
                  <a:cubicBezTo>
                    <a:pt x="717" y="112"/>
                    <a:pt x="747" y="119"/>
                    <a:pt x="770" y="135"/>
                  </a:cubicBezTo>
                  <a:cubicBezTo>
                    <a:pt x="780" y="142"/>
                    <a:pt x="789" y="145"/>
                    <a:pt x="798" y="145"/>
                  </a:cubicBezTo>
                  <a:cubicBezTo>
                    <a:pt x="840" y="145"/>
                    <a:pt x="869" y="77"/>
                    <a:pt x="825" y="42"/>
                  </a:cubicBezTo>
                  <a:cubicBezTo>
                    <a:pt x="782" y="13"/>
                    <a:pt x="732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7165601" y="2115358"/>
              <a:ext cx="18496" cy="38879"/>
            </a:xfrm>
            <a:custGeom>
              <a:rect b="b" l="l" r="r" t="t"/>
              <a:pathLst>
                <a:path extrusionOk="0" h="515" w="245">
                  <a:moveTo>
                    <a:pt x="181" y="0"/>
                  </a:moveTo>
                  <a:cubicBezTo>
                    <a:pt x="159" y="0"/>
                    <a:pt x="138" y="11"/>
                    <a:pt x="129" y="37"/>
                  </a:cubicBezTo>
                  <a:cubicBezTo>
                    <a:pt x="84" y="171"/>
                    <a:pt x="46" y="308"/>
                    <a:pt x="11" y="449"/>
                  </a:cubicBezTo>
                  <a:cubicBezTo>
                    <a:pt x="1" y="489"/>
                    <a:pt x="34" y="514"/>
                    <a:pt x="65" y="514"/>
                  </a:cubicBezTo>
                  <a:cubicBezTo>
                    <a:pt x="86" y="514"/>
                    <a:pt x="106" y="503"/>
                    <a:pt x="113" y="477"/>
                  </a:cubicBezTo>
                  <a:cubicBezTo>
                    <a:pt x="148" y="337"/>
                    <a:pt x="186" y="200"/>
                    <a:pt x="231" y="66"/>
                  </a:cubicBezTo>
                  <a:cubicBezTo>
                    <a:pt x="244" y="25"/>
                    <a:pt x="213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304658" y="2068930"/>
              <a:ext cx="18420" cy="38879"/>
            </a:xfrm>
            <a:custGeom>
              <a:rect b="b" l="l" r="r" t="t"/>
              <a:pathLst>
                <a:path extrusionOk="0" h="515" w="244">
                  <a:moveTo>
                    <a:pt x="180" y="1"/>
                  </a:moveTo>
                  <a:cubicBezTo>
                    <a:pt x="159" y="1"/>
                    <a:pt x="137" y="12"/>
                    <a:pt x="128" y="39"/>
                  </a:cubicBezTo>
                  <a:cubicBezTo>
                    <a:pt x="84" y="173"/>
                    <a:pt x="42" y="310"/>
                    <a:pt x="10" y="448"/>
                  </a:cubicBezTo>
                  <a:cubicBezTo>
                    <a:pt x="1" y="488"/>
                    <a:pt x="34" y="514"/>
                    <a:pt x="65" y="514"/>
                  </a:cubicBezTo>
                  <a:cubicBezTo>
                    <a:pt x="86" y="514"/>
                    <a:pt x="106" y="503"/>
                    <a:pt x="112" y="476"/>
                  </a:cubicBezTo>
                  <a:cubicBezTo>
                    <a:pt x="147" y="339"/>
                    <a:pt x="186" y="202"/>
                    <a:pt x="230" y="68"/>
                  </a:cubicBezTo>
                  <a:cubicBezTo>
                    <a:pt x="244" y="27"/>
                    <a:pt x="21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39282" y="2187151"/>
              <a:ext cx="115730" cy="74058"/>
            </a:xfrm>
            <a:custGeom>
              <a:rect b="b" l="l" r="r" t="t"/>
              <a:pathLst>
                <a:path extrusionOk="0" h="981" w="1533">
                  <a:moveTo>
                    <a:pt x="1458" y="1"/>
                  </a:moveTo>
                  <a:cubicBezTo>
                    <a:pt x="1446" y="1"/>
                    <a:pt x="1433" y="6"/>
                    <a:pt x="1422" y="18"/>
                  </a:cubicBezTo>
                  <a:cubicBezTo>
                    <a:pt x="1052" y="430"/>
                    <a:pt x="592" y="720"/>
                    <a:pt x="62" y="876"/>
                  </a:cubicBezTo>
                  <a:cubicBezTo>
                    <a:pt x="1" y="894"/>
                    <a:pt x="20" y="981"/>
                    <a:pt x="72" y="981"/>
                  </a:cubicBezTo>
                  <a:cubicBezTo>
                    <a:pt x="77" y="981"/>
                    <a:pt x="82" y="980"/>
                    <a:pt x="88" y="979"/>
                  </a:cubicBezTo>
                  <a:cubicBezTo>
                    <a:pt x="637" y="819"/>
                    <a:pt x="1116" y="519"/>
                    <a:pt x="1499" y="94"/>
                  </a:cubicBezTo>
                  <a:cubicBezTo>
                    <a:pt x="1533" y="55"/>
                    <a:pt x="1498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385133" y="2077385"/>
              <a:ext cx="58884" cy="8002"/>
            </a:xfrm>
            <a:custGeom>
              <a:rect b="b" l="l" r="r" t="t"/>
              <a:pathLst>
                <a:path extrusionOk="0" h="106" w="780">
                  <a:moveTo>
                    <a:pt x="68" y="0"/>
                  </a:moveTo>
                  <a:cubicBezTo>
                    <a:pt x="1" y="0"/>
                    <a:pt x="1" y="106"/>
                    <a:pt x="68" y="106"/>
                  </a:cubicBezTo>
                  <a:lnTo>
                    <a:pt x="709" y="106"/>
                  </a:lnTo>
                  <a:cubicBezTo>
                    <a:pt x="779" y="106"/>
                    <a:pt x="779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374036" y="2245356"/>
              <a:ext cx="84703" cy="238330"/>
            </a:xfrm>
            <a:custGeom>
              <a:rect b="b" l="l" r="r" t="t"/>
              <a:pathLst>
                <a:path extrusionOk="0" h="3157" w="1122">
                  <a:moveTo>
                    <a:pt x="1019" y="0"/>
                  </a:moveTo>
                  <a:lnTo>
                    <a:pt x="1" y="342"/>
                  </a:lnTo>
                  <a:lnTo>
                    <a:pt x="314" y="2863"/>
                  </a:lnTo>
                  <a:cubicBezTo>
                    <a:pt x="323" y="2920"/>
                    <a:pt x="330" y="2978"/>
                    <a:pt x="365" y="3019"/>
                  </a:cubicBezTo>
                  <a:cubicBezTo>
                    <a:pt x="397" y="3058"/>
                    <a:pt x="441" y="3077"/>
                    <a:pt x="489" y="3090"/>
                  </a:cubicBezTo>
                  <a:cubicBezTo>
                    <a:pt x="564" y="3110"/>
                    <a:pt x="643" y="3113"/>
                    <a:pt x="722" y="3113"/>
                  </a:cubicBezTo>
                  <a:cubicBezTo>
                    <a:pt x="754" y="3113"/>
                    <a:pt x="785" y="3112"/>
                    <a:pt x="817" y="3112"/>
                  </a:cubicBezTo>
                  <a:cubicBezTo>
                    <a:pt x="918" y="3112"/>
                    <a:pt x="1017" y="3117"/>
                    <a:pt x="1108" y="3157"/>
                  </a:cubicBezTo>
                  <a:cubicBezTo>
                    <a:pt x="1121" y="2103"/>
                    <a:pt x="1092" y="1050"/>
                    <a:pt x="1019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7357654" y="2833442"/>
              <a:ext cx="197941" cy="452502"/>
            </a:xfrm>
            <a:custGeom>
              <a:rect b="b" l="l" r="r" t="t"/>
              <a:pathLst>
                <a:path extrusionOk="0" h="5994" w="2622">
                  <a:moveTo>
                    <a:pt x="384" y="1"/>
                  </a:moveTo>
                  <a:cubicBezTo>
                    <a:pt x="367" y="1"/>
                    <a:pt x="351" y="3"/>
                    <a:pt x="336" y="7"/>
                  </a:cubicBezTo>
                  <a:cubicBezTo>
                    <a:pt x="81" y="84"/>
                    <a:pt x="1" y="780"/>
                    <a:pt x="218" y="1520"/>
                  </a:cubicBezTo>
                  <a:cubicBezTo>
                    <a:pt x="438" y="2264"/>
                    <a:pt x="1367" y="5807"/>
                    <a:pt x="1523" y="5934"/>
                  </a:cubicBezTo>
                  <a:cubicBezTo>
                    <a:pt x="1576" y="5979"/>
                    <a:pt x="1658" y="5993"/>
                    <a:pt x="1743" y="5993"/>
                  </a:cubicBezTo>
                  <a:cubicBezTo>
                    <a:pt x="1910" y="5993"/>
                    <a:pt x="2088" y="5938"/>
                    <a:pt x="2088" y="5938"/>
                  </a:cubicBezTo>
                  <a:cubicBezTo>
                    <a:pt x="2088" y="5938"/>
                    <a:pt x="2497" y="5823"/>
                    <a:pt x="2560" y="5628"/>
                  </a:cubicBezTo>
                  <a:cubicBezTo>
                    <a:pt x="2621" y="5433"/>
                    <a:pt x="1475" y="1957"/>
                    <a:pt x="1255" y="1214"/>
                  </a:cubicBezTo>
                  <a:cubicBezTo>
                    <a:pt x="1048" y="519"/>
                    <a:pt x="642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136461" y="2551855"/>
              <a:ext cx="533807" cy="450615"/>
            </a:xfrm>
            <a:custGeom>
              <a:rect b="b" l="l" r="r" t="t"/>
              <a:pathLst>
                <a:path extrusionOk="0" h="5969" w="7071">
                  <a:moveTo>
                    <a:pt x="3689" y="1"/>
                  </a:moveTo>
                  <a:cubicBezTo>
                    <a:pt x="3302" y="1"/>
                    <a:pt x="2955" y="65"/>
                    <a:pt x="2710" y="137"/>
                  </a:cubicBezTo>
                  <a:cubicBezTo>
                    <a:pt x="1858" y="389"/>
                    <a:pt x="1" y="1404"/>
                    <a:pt x="697" y="3763"/>
                  </a:cubicBezTo>
                  <a:cubicBezTo>
                    <a:pt x="1217" y="5529"/>
                    <a:pt x="1676" y="5969"/>
                    <a:pt x="2243" y="5969"/>
                  </a:cubicBezTo>
                  <a:cubicBezTo>
                    <a:pt x="2433" y="5969"/>
                    <a:pt x="2636" y="5919"/>
                    <a:pt x="2857" y="5853"/>
                  </a:cubicBezTo>
                  <a:cubicBezTo>
                    <a:pt x="3738" y="5592"/>
                    <a:pt x="4278" y="5435"/>
                    <a:pt x="4278" y="5435"/>
                  </a:cubicBezTo>
                  <a:cubicBezTo>
                    <a:pt x="4278" y="5435"/>
                    <a:pt x="4814" y="5276"/>
                    <a:pt x="5695" y="5014"/>
                  </a:cubicBezTo>
                  <a:cubicBezTo>
                    <a:pt x="6576" y="4756"/>
                    <a:pt x="7070" y="4446"/>
                    <a:pt x="6375" y="2087"/>
                  </a:cubicBezTo>
                  <a:cubicBezTo>
                    <a:pt x="5875" y="402"/>
                    <a:pt x="4656" y="1"/>
                    <a:pt x="3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850722" y="2316621"/>
              <a:ext cx="967965" cy="742997"/>
            </a:xfrm>
            <a:custGeom>
              <a:rect b="b" l="l" r="r" t="t"/>
              <a:pathLst>
                <a:path extrusionOk="0" h="9842" w="12822">
                  <a:moveTo>
                    <a:pt x="6855" y="1"/>
                  </a:moveTo>
                  <a:cubicBezTo>
                    <a:pt x="6263" y="1"/>
                    <a:pt x="5046" y="314"/>
                    <a:pt x="5046" y="314"/>
                  </a:cubicBezTo>
                  <a:lnTo>
                    <a:pt x="5046" y="1102"/>
                  </a:lnTo>
                  <a:cubicBezTo>
                    <a:pt x="5046" y="1102"/>
                    <a:pt x="2436" y="1756"/>
                    <a:pt x="1255" y="1913"/>
                  </a:cubicBezTo>
                  <a:cubicBezTo>
                    <a:pt x="1210" y="2162"/>
                    <a:pt x="1124" y="2404"/>
                    <a:pt x="1006" y="2628"/>
                  </a:cubicBezTo>
                  <a:cubicBezTo>
                    <a:pt x="766" y="3087"/>
                    <a:pt x="403" y="3477"/>
                    <a:pt x="0" y="3805"/>
                  </a:cubicBezTo>
                  <a:cubicBezTo>
                    <a:pt x="1545" y="3923"/>
                    <a:pt x="5442" y="3952"/>
                    <a:pt x="5442" y="3952"/>
                  </a:cubicBezTo>
                  <a:cubicBezTo>
                    <a:pt x="5442" y="3952"/>
                    <a:pt x="6589" y="9842"/>
                    <a:pt x="8854" y="9842"/>
                  </a:cubicBezTo>
                  <a:cubicBezTo>
                    <a:pt x="9160" y="9842"/>
                    <a:pt x="9487" y="9734"/>
                    <a:pt x="9834" y="9490"/>
                  </a:cubicBezTo>
                  <a:cubicBezTo>
                    <a:pt x="10217" y="9218"/>
                    <a:pt x="12643" y="8420"/>
                    <a:pt x="12770" y="7313"/>
                  </a:cubicBezTo>
                  <a:cubicBezTo>
                    <a:pt x="12821" y="6873"/>
                    <a:pt x="10989" y="3952"/>
                    <a:pt x="10989" y="3952"/>
                  </a:cubicBezTo>
                  <a:cubicBezTo>
                    <a:pt x="10989" y="3952"/>
                    <a:pt x="11299" y="3266"/>
                    <a:pt x="11015" y="2439"/>
                  </a:cubicBezTo>
                  <a:cubicBezTo>
                    <a:pt x="10731" y="1609"/>
                    <a:pt x="7341" y="1025"/>
                    <a:pt x="7341" y="1025"/>
                  </a:cubicBezTo>
                  <a:cubicBezTo>
                    <a:pt x="7341" y="1025"/>
                    <a:pt x="7459" y="192"/>
                    <a:pt x="7105" y="36"/>
                  </a:cubicBezTo>
                  <a:cubicBezTo>
                    <a:pt x="7050" y="11"/>
                    <a:pt x="6963" y="1"/>
                    <a:pt x="6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488056" y="2053529"/>
              <a:ext cx="457409" cy="550416"/>
            </a:xfrm>
            <a:custGeom>
              <a:rect b="b" l="l" r="r" t="t"/>
              <a:pathLst>
                <a:path extrusionOk="0" h="7291" w="6059">
                  <a:moveTo>
                    <a:pt x="911" y="0"/>
                  </a:moveTo>
                  <a:cubicBezTo>
                    <a:pt x="237" y="0"/>
                    <a:pt x="1" y="2177"/>
                    <a:pt x="199" y="2650"/>
                  </a:cubicBezTo>
                  <a:cubicBezTo>
                    <a:pt x="307" y="2909"/>
                    <a:pt x="1027" y="2968"/>
                    <a:pt x="1659" y="2968"/>
                  </a:cubicBezTo>
                  <a:cubicBezTo>
                    <a:pt x="2185" y="2968"/>
                    <a:pt x="2650" y="2927"/>
                    <a:pt x="2650" y="2927"/>
                  </a:cubicBezTo>
                  <a:cubicBezTo>
                    <a:pt x="2650" y="2927"/>
                    <a:pt x="3917" y="7000"/>
                    <a:pt x="4195" y="7198"/>
                  </a:cubicBezTo>
                  <a:cubicBezTo>
                    <a:pt x="4243" y="7236"/>
                    <a:pt x="4469" y="7265"/>
                    <a:pt x="4804" y="7290"/>
                  </a:cubicBezTo>
                  <a:cubicBezTo>
                    <a:pt x="5207" y="6962"/>
                    <a:pt x="5570" y="6572"/>
                    <a:pt x="5810" y="6113"/>
                  </a:cubicBezTo>
                  <a:cubicBezTo>
                    <a:pt x="5928" y="5889"/>
                    <a:pt x="6014" y="5647"/>
                    <a:pt x="6059" y="5398"/>
                  </a:cubicBezTo>
                  <a:lnTo>
                    <a:pt x="6059" y="5398"/>
                  </a:lnTo>
                  <a:cubicBezTo>
                    <a:pt x="5891" y="5420"/>
                    <a:pt x="5753" y="5433"/>
                    <a:pt x="5655" y="5433"/>
                  </a:cubicBezTo>
                  <a:cubicBezTo>
                    <a:pt x="5573" y="5433"/>
                    <a:pt x="5519" y="5424"/>
                    <a:pt x="5500" y="5404"/>
                  </a:cubicBezTo>
                  <a:cubicBezTo>
                    <a:pt x="5302" y="5181"/>
                    <a:pt x="3639" y="1900"/>
                    <a:pt x="3205" y="1861"/>
                  </a:cubicBezTo>
                  <a:cubicBezTo>
                    <a:pt x="3061" y="1847"/>
                    <a:pt x="2863" y="1843"/>
                    <a:pt x="2664" y="1843"/>
                  </a:cubicBezTo>
                  <a:cubicBezTo>
                    <a:pt x="2266" y="1843"/>
                    <a:pt x="1862" y="1861"/>
                    <a:pt x="1862" y="1861"/>
                  </a:cubicBezTo>
                  <a:cubicBezTo>
                    <a:pt x="1862" y="1861"/>
                    <a:pt x="1584" y="0"/>
                    <a:pt x="911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498145" y="3154663"/>
              <a:ext cx="636930" cy="102745"/>
            </a:xfrm>
            <a:custGeom>
              <a:rect b="b" l="l" r="r" t="t"/>
              <a:pathLst>
                <a:path extrusionOk="0" h="1361" w="8437">
                  <a:moveTo>
                    <a:pt x="629" y="0"/>
                  </a:moveTo>
                  <a:cubicBezTo>
                    <a:pt x="281" y="0"/>
                    <a:pt x="0" y="281"/>
                    <a:pt x="0" y="629"/>
                  </a:cubicBezTo>
                  <a:lnTo>
                    <a:pt x="0" y="1360"/>
                  </a:lnTo>
                  <a:lnTo>
                    <a:pt x="8436" y="1360"/>
                  </a:lnTo>
                  <a:lnTo>
                    <a:pt x="8436" y="629"/>
                  </a:lnTo>
                  <a:cubicBezTo>
                    <a:pt x="8436" y="281"/>
                    <a:pt x="8155" y="0"/>
                    <a:pt x="7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498145" y="3257332"/>
              <a:ext cx="636930" cy="76398"/>
            </a:xfrm>
            <a:custGeom>
              <a:rect b="b" l="l" r="r" t="t"/>
              <a:pathLst>
                <a:path extrusionOk="0" h="1012" w="8437">
                  <a:moveTo>
                    <a:pt x="0" y="0"/>
                  </a:moveTo>
                  <a:lnTo>
                    <a:pt x="0" y="383"/>
                  </a:lnTo>
                  <a:cubicBezTo>
                    <a:pt x="0" y="731"/>
                    <a:pt x="281" y="1012"/>
                    <a:pt x="629" y="1012"/>
                  </a:cubicBezTo>
                  <a:lnTo>
                    <a:pt x="7807" y="1012"/>
                  </a:lnTo>
                  <a:cubicBezTo>
                    <a:pt x="8155" y="1012"/>
                    <a:pt x="8436" y="731"/>
                    <a:pt x="8436" y="383"/>
                  </a:cubicBezTo>
                  <a:lnTo>
                    <a:pt x="84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496711" y="2865602"/>
              <a:ext cx="896851" cy="979968"/>
            </a:xfrm>
            <a:custGeom>
              <a:rect b="b" l="l" r="r" t="t"/>
              <a:pathLst>
                <a:path extrusionOk="0" h="12981" w="11880">
                  <a:moveTo>
                    <a:pt x="3154" y="1"/>
                  </a:moveTo>
                  <a:cubicBezTo>
                    <a:pt x="2268" y="1"/>
                    <a:pt x="1085" y="564"/>
                    <a:pt x="591" y="1110"/>
                  </a:cubicBezTo>
                  <a:cubicBezTo>
                    <a:pt x="0" y="1764"/>
                    <a:pt x="71" y="3874"/>
                    <a:pt x="1523" y="4509"/>
                  </a:cubicBezTo>
                  <a:cubicBezTo>
                    <a:pt x="1782" y="4622"/>
                    <a:pt x="2170" y="4668"/>
                    <a:pt x="2634" y="4668"/>
                  </a:cubicBezTo>
                  <a:cubicBezTo>
                    <a:pt x="4630" y="4668"/>
                    <a:pt x="8014" y="3816"/>
                    <a:pt x="8416" y="3816"/>
                  </a:cubicBezTo>
                  <a:cubicBezTo>
                    <a:pt x="8445" y="3816"/>
                    <a:pt x="8458" y="3820"/>
                    <a:pt x="8455" y="3829"/>
                  </a:cubicBezTo>
                  <a:cubicBezTo>
                    <a:pt x="8398" y="3999"/>
                    <a:pt x="8238" y="12766"/>
                    <a:pt x="8455" y="12891"/>
                  </a:cubicBezTo>
                  <a:cubicBezTo>
                    <a:pt x="8557" y="12948"/>
                    <a:pt x="9282" y="12981"/>
                    <a:pt x="10035" y="12981"/>
                  </a:cubicBezTo>
                  <a:cubicBezTo>
                    <a:pt x="10908" y="12981"/>
                    <a:pt x="11818" y="12937"/>
                    <a:pt x="11838" y="12840"/>
                  </a:cubicBezTo>
                  <a:cubicBezTo>
                    <a:pt x="11880" y="12661"/>
                    <a:pt x="10134" y="11975"/>
                    <a:pt x="10134" y="11975"/>
                  </a:cubicBezTo>
                  <a:cubicBezTo>
                    <a:pt x="10134" y="11975"/>
                    <a:pt x="11484" y="2572"/>
                    <a:pt x="11286" y="2218"/>
                  </a:cubicBezTo>
                  <a:cubicBezTo>
                    <a:pt x="11088" y="1860"/>
                    <a:pt x="4644" y="1110"/>
                    <a:pt x="4644" y="1110"/>
                  </a:cubicBezTo>
                  <a:cubicBezTo>
                    <a:pt x="4644" y="1110"/>
                    <a:pt x="4073" y="309"/>
                    <a:pt x="3830" y="159"/>
                  </a:cubicBezTo>
                  <a:cubicBezTo>
                    <a:pt x="3647" y="49"/>
                    <a:pt x="3413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533325" y="3287907"/>
              <a:ext cx="576159" cy="481718"/>
            </a:xfrm>
            <a:custGeom>
              <a:rect b="b" l="l" r="r" t="t"/>
              <a:pathLst>
                <a:path extrusionOk="0" h="6381" w="7632">
                  <a:moveTo>
                    <a:pt x="3524" y="1"/>
                  </a:moveTo>
                  <a:lnTo>
                    <a:pt x="3524" y="3524"/>
                  </a:lnTo>
                  <a:cubicBezTo>
                    <a:pt x="3239" y="3509"/>
                    <a:pt x="2961" y="3500"/>
                    <a:pt x="2705" y="3500"/>
                  </a:cubicBezTo>
                  <a:cubicBezTo>
                    <a:pt x="2637" y="3500"/>
                    <a:pt x="2571" y="3500"/>
                    <a:pt x="2506" y="3502"/>
                  </a:cubicBezTo>
                  <a:cubicBezTo>
                    <a:pt x="1465" y="3515"/>
                    <a:pt x="846" y="3642"/>
                    <a:pt x="616" y="3891"/>
                  </a:cubicBezTo>
                  <a:cubicBezTo>
                    <a:pt x="508" y="4009"/>
                    <a:pt x="0" y="4673"/>
                    <a:pt x="674" y="6247"/>
                  </a:cubicBezTo>
                  <a:lnTo>
                    <a:pt x="712" y="6339"/>
                  </a:lnTo>
                  <a:lnTo>
                    <a:pt x="1191" y="6135"/>
                  </a:lnTo>
                  <a:lnTo>
                    <a:pt x="1149" y="6042"/>
                  </a:lnTo>
                  <a:cubicBezTo>
                    <a:pt x="929" y="5522"/>
                    <a:pt x="690" y="4574"/>
                    <a:pt x="996" y="4242"/>
                  </a:cubicBezTo>
                  <a:cubicBezTo>
                    <a:pt x="1051" y="4188"/>
                    <a:pt x="1427" y="4035"/>
                    <a:pt x="2516" y="4019"/>
                  </a:cubicBezTo>
                  <a:cubicBezTo>
                    <a:pt x="2568" y="4018"/>
                    <a:pt x="2621" y="4018"/>
                    <a:pt x="2674" y="4018"/>
                  </a:cubicBezTo>
                  <a:cubicBezTo>
                    <a:pt x="2948" y="4018"/>
                    <a:pt x="3233" y="4025"/>
                    <a:pt x="3524" y="4041"/>
                  </a:cubicBezTo>
                  <a:lnTo>
                    <a:pt x="3524" y="6247"/>
                  </a:lnTo>
                  <a:lnTo>
                    <a:pt x="4041" y="6247"/>
                  </a:lnTo>
                  <a:lnTo>
                    <a:pt x="4041" y="4076"/>
                  </a:lnTo>
                  <a:cubicBezTo>
                    <a:pt x="5417" y="4194"/>
                    <a:pt x="6307" y="4434"/>
                    <a:pt x="6486" y="4616"/>
                  </a:cubicBezTo>
                  <a:cubicBezTo>
                    <a:pt x="6946" y="5088"/>
                    <a:pt x="6298" y="5979"/>
                    <a:pt x="6291" y="5988"/>
                  </a:cubicBezTo>
                  <a:lnTo>
                    <a:pt x="6231" y="6071"/>
                  </a:lnTo>
                  <a:lnTo>
                    <a:pt x="6646" y="6381"/>
                  </a:lnTo>
                  <a:lnTo>
                    <a:pt x="6709" y="6298"/>
                  </a:lnTo>
                  <a:cubicBezTo>
                    <a:pt x="6748" y="6247"/>
                    <a:pt x="7632" y="5043"/>
                    <a:pt x="6856" y="4252"/>
                  </a:cubicBezTo>
                  <a:cubicBezTo>
                    <a:pt x="6419" y="3808"/>
                    <a:pt x="4810" y="3623"/>
                    <a:pt x="4041" y="3559"/>
                  </a:cubicBezTo>
                  <a:lnTo>
                    <a:pt x="4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581036" y="3773399"/>
              <a:ext cx="61526" cy="61526"/>
            </a:xfrm>
            <a:custGeom>
              <a:rect b="b" l="l" r="r" t="t"/>
              <a:pathLst>
                <a:path extrusionOk="0" h="815" w="815">
                  <a:moveTo>
                    <a:pt x="406" y="1"/>
                  </a:moveTo>
                  <a:cubicBezTo>
                    <a:pt x="182" y="1"/>
                    <a:pt x="0" y="183"/>
                    <a:pt x="0" y="409"/>
                  </a:cubicBezTo>
                  <a:cubicBezTo>
                    <a:pt x="0" y="633"/>
                    <a:pt x="182" y="815"/>
                    <a:pt x="406" y="815"/>
                  </a:cubicBezTo>
                  <a:cubicBezTo>
                    <a:pt x="632" y="815"/>
                    <a:pt x="814" y="633"/>
                    <a:pt x="814" y="409"/>
                  </a:cubicBezTo>
                  <a:cubicBezTo>
                    <a:pt x="814" y="183"/>
                    <a:pt x="632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785847" y="3773399"/>
              <a:ext cx="61526" cy="61526"/>
            </a:xfrm>
            <a:custGeom>
              <a:rect b="b" l="l" r="r" t="t"/>
              <a:pathLst>
                <a:path extrusionOk="0" h="815" w="815">
                  <a:moveTo>
                    <a:pt x="406" y="1"/>
                  </a:moveTo>
                  <a:cubicBezTo>
                    <a:pt x="182" y="1"/>
                    <a:pt x="0" y="183"/>
                    <a:pt x="0" y="409"/>
                  </a:cubicBezTo>
                  <a:cubicBezTo>
                    <a:pt x="0" y="633"/>
                    <a:pt x="182" y="815"/>
                    <a:pt x="406" y="815"/>
                  </a:cubicBezTo>
                  <a:cubicBezTo>
                    <a:pt x="632" y="815"/>
                    <a:pt x="814" y="633"/>
                    <a:pt x="814" y="409"/>
                  </a:cubicBezTo>
                  <a:cubicBezTo>
                    <a:pt x="814" y="183"/>
                    <a:pt x="632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7964613" y="3773399"/>
              <a:ext cx="61526" cy="61526"/>
            </a:xfrm>
            <a:custGeom>
              <a:rect b="b" l="l" r="r" t="t"/>
              <a:pathLst>
                <a:path extrusionOk="0" h="815" w="815">
                  <a:moveTo>
                    <a:pt x="406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6" y="815"/>
                  </a:cubicBezTo>
                  <a:cubicBezTo>
                    <a:pt x="633" y="815"/>
                    <a:pt x="815" y="633"/>
                    <a:pt x="815" y="409"/>
                  </a:cubicBezTo>
                  <a:cubicBezTo>
                    <a:pt x="815" y="183"/>
                    <a:pt x="633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541251" y="3733916"/>
              <a:ext cx="141020" cy="85835"/>
            </a:xfrm>
            <a:custGeom>
              <a:rect b="b" l="l" r="r" t="t"/>
              <a:pathLst>
                <a:path extrusionOk="0" h="1137" w="1868">
                  <a:moveTo>
                    <a:pt x="933" y="0"/>
                  </a:moveTo>
                  <a:cubicBezTo>
                    <a:pt x="419" y="0"/>
                    <a:pt x="1" y="418"/>
                    <a:pt x="1" y="932"/>
                  </a:cubicBezTo>
                  <a:cubicBezTo>
                    <a:pt x="1" y="1044"/>
                    <a:pt x="93" y="1137"/>
                    <a:pt x="205" y="1137"/>
                  </a:cubicBezTo>
                  <a:cubicBezTo>
                    <a:pt x="320" y="1137"/>
                    <a:pt x="413" y="1044"/>
                    <a:pt x="413" y="932"/>
                  </a:cubicBezTo>
                  <a:cubicBezTo>
                    <a:pt x="413" y="642"/>
                    <a:pt x="646" y="409"/>
                    <a:pt x="933" y="409"/>
                  </a:cubicBezTo>
                  <a:cubicBezTo>
                    <a:pt x="1223" y="409"/>
                    <a:pt x="1456" y="642"/>
                    <a:pt x="1456" y="932"/>
                  </a:cubicBezTo>
                  <a:cubicBezTo>
                    <a:pt x="1456" y="1044"/>
                    <a:pt x="1549" y="1137"/>
                    <a:pt x="1660" y="1137"/>
                  </a:cubicBezTo>
                  <a:cubicBezTo>
                    <a:pt x="1775" y="1137"/>
                    <a:pt x="1868" y="1044"/>
                    <a:pt x="1868" y="932"/>
                  </a:cubicBezTo>
                  <a:cubicBezTo>
                    <a:pt x="1868" y="418"/>
                    <a:pt x="1450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746062" y="3733916"/>
              <a:ext cx="141020" cy="85835"/>
            </a:xfrm>
            <a:custGeom>
              <a:rect b="b" l="l" r="r" t="t"/>
              <a:pathLst>
                <a:path extrusionOk="0" h="1137" w="1868">
                  <a:moveTo>
                    <a:pt x="933" y="0"/>
                  </a:moveTo>
                  <a:cubicBezTo>
                    <a:pt x="419" y="0"/>
                    <a:pt x="1" y="418"/>
                    <a:pt x="1" y="932"/>
                  </a:cubicBezTo>
                  <a:cubicBezTo>
                    <a:pt x="1" y="1044"/>
                    <a:pt x="93" y="1137"/>
                    <a:pt x="205" y="1137"/>
                  </a:cubicBezTo>
                  <a:cubicBezTo>
                    <a:pt x="320" y="1137"/>
                    <a:pt x="412" y="1044"/>
                    <a:pt x="412" y="932"/>
                  </a:cubicBezTo>
                  <a:cubicBezTo>
                    <a:pt x="412" y="642"/>
                    <a:pt x="645" y="409"/>
                    <a:pt x="933" y="409"/>
                  </a:cubicBezTo>
                  <a:cubicBezTo>
                    <a:pt x="1223" y="409"/>
                    <a:pt x="1456" y="642"/>
                    <a:pt x="1456" y="932"/>
                  </a:cubicBezTo>
                  <a:cubicBezTo>
                    <a:pt x="1456" y="1044"/>
                    <a:pt x="1549" y="1137"/>
                    <a:pt x="1660" y="1137"/>
                  </a:cubicBezTo>
                  <a:cubicBezTo>
                    <a:pt x="1775" y="1137"/>
                    <a:pt x="1868" y="1044"/>
                    <a:pt x="1868" y="932"/>
                  </a:cubicBezTo>
                  <a:cubicBezTo>
                    <a:pt x="1868" y="418"/>
                    <a:pt x="1450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7924828" y="3733916"/>
              <a:ext cx="141095" cy="85835"/>
            </a:xfrm>
            <a:custGeom>
              <a:rect b="b" l="l" r="r" t="t"/>
              <a:pathLst>
                <a:path extrusionOk="0" h="1137" w="1869">
                  <a:moveTo>
                    <a:pt x="933" y="0"/>
                  </a:moveTo>
                  <a:cubicBezTo>
                    <a:pt x="419" y="0"/>
                    <a:pt x="1" y="418"/>
                    <a:pt x="1" y="932"/>
                  </a:cubicBezTo>
                  <a:cubicBezTo>
                    <a:pt x="1" y="1044"/>
                    <a:pt x="94" y="1137"/>
                    <a:pt x="205" y="1137"/>
                  </a:cubicBezTo>
                  <a:cubicBezTo>
                    <a:pt x="320" y="1137"/>
                    <a:pt x="413" y="1044"/>
                    <a:pt x="413" y="932"/>
                  </a:cubicBezTo>
                  <a:cubicBezTo>
                    <a:pt x="413" y="642"/>
                    <a:pt x="646" y="409"/>
                    <a:pt x="933" y="409"/>
                  </a:cubicBezTo>
                  <a:cubicBezTo>
                    <a:pt x="1223" y="409"/>
                    <a:pt x="1456" y="642"/>
                    <a:pt x="1456" y="932"/>
                  </a:cubicBezTo>
                  <a:cubicBezTo>
                    <a:pt x="1456" y="1044"/>
                    <a:pt x="1549" y="1137"/>
                    <a:pt x="1661" y="1137"/>
                  </a:cubicBezTo>
                  <a:cubicBezTo>
                    <a:pt x="1776" y="1137"/>
                    <a:pt x="1868" y="1044"/>
                    <a:pt x="1868" y="932"/>
                  </a:cubicBezTo>
                  <a:cubicBezTo>
                    <a:pt x="1868" y="418"/>
                    <a:pt x="1450" y="0"/>
                    <a:pt x="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7919701" y="2738775"/>
              <a:ext cx="682306" cy="1100001"/>
            </a:xfrm>
            <a:custGeom>
              <a:rect b="b" l="l" r="r" t="t"/>
              <a:pathLst>
                <a:path extrusionOk="0" h="14571" w="8025">
                  <a:moveTo>
                    <a:pt x="1" y="1"/>
                  </a:moveTo>
                  <a:lnTo>
                    <a:pt x="1" y="14571"/>
                  </a:lnTo>
                  <a:lnTo>
                    <a:pt x="8025" y="14571"/>
                  </a:lnTo>
                  <a:lnTo>
                    <a:pt x="80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843221" y="2697329"/>
              <a:ext cx="758775" cy="73077"/>
            </a:xfrm>
            <a:custGeom>
              <a:rect b="b" l="l" r="r" t="t"/>
              <a:pathLst>
                <a:path extrusionOk="0" h="968" w="10051">
                  <a:moveTo>
                    <a:pt x="303" y="1"/>
                  </a:moveTo>
                  <a:cubicBezTo>
                    <a:pt x="137" y="1"/>
                    <a:pt x="0" y="135"/>
                    <a:pt x="0" y="301"/>
                  </a:cubicBezTo>
                  <a:lnTo>
                    <a:pt x="0" y="665"/>
                  </a:lnTo>
                  <a:cubicBezTo>
                    <a:pt x="0" y="831"/>
                    <a:pt x="137" y="968"/>
                    <a:pt x="303" y="968"/>
                  </a:cubicBezTo>
                  <a:lnTo>
                    <a:pt x="9751" y="968"/>
                  </a:lnTo>
                  <a:cubicBezTo>
                    <a:pt x="9917" y="968"/>
                    <a:pt x="10051" y="831"/>
                    <a:pt x="10051" y="665"/>
                  </a:cubicBezTo>
                  <a:lnTo>
                    <a:pt x="10051" y="301"/>
                  </a:lnTo>
                  <a:cubicBezTo>
                    <a:pt x="10051" y="135"/>
                    <a:pt x="9917" y="1"/>
                    <a:pt x="9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8150697" y="1737466"/>
              <a:ext cx="219824" cy="864665"/>
            </a:xfrm>
            <a:custGeom>
              <a:rect b="b" l="l" r="r" t="t"/>
              <a:pathLst>
                <a:path extrusionOk="0" h="7942" w="2019">
                  <a:moveTo>
                    <a:pt x="1140" y="0"/>
                  </a:moveTo>
                  <a:cubicBezTo>
                    <a:pt x="1114" y="0"/>
                    <a:pt x="1060" y="226"/>
                    <a:pt x="1022" y="508"/>
                  </a:cubicBezTo>
                  <a:lnTo>
                    <a:pt x="52" y="7414"/>
                  </a:lnTo>
                  <a:cubicBezTo>
                    <a:pt x="14" y="7695"/>
                    <a:pt x="1" y="7928"/>
                    <a:pt x="26" y="7932"/>
                  </a:cubicBezTo>
                  <a:cubicBezTo>
                    <a:pt x="71" y="7938"/>
                    <a:pt x="116" y="7941"/>
                    <a:pt x="160" y="7941"/>
                  </a:cubicBezTo>
                  <a:cubicBezTo>
                    <a:pt x="624" y="7941"/>
                    <a:pt x="1029" y="7599"/>
                    <a:pt x="1096" y="7124"/>
                  </a:cubicBezTo>
                  <a:lnTo>
                    <a:pt x="1945" y="1073"/>
                  </a:lnTo>
                  <a:cubicBezTo>
                    <a:pt x="2018" y="552"/>
                    <a:pt x="1657" y="74"/>
                    <a:pt x="1140" y="0"/>
                  </a:cubicBezTo>
                  <a:cubicBezTo>
                    <a:pt x="1140" y="0"/>
                    <a:pt x="1140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261751" y="2253509"/>
              <a:ext cx="112106" cy="415737"/>
            </a:xfrm>
            <a:custGeom>
              <a:rect b="b" l="l" r="r" t="t"/>
              <a:pathLst>
                <a:path extrusionOk="0" fill="none" h="5507" w="1485">
                  <a:moveTo>
                    <a:pt x="0" y="1"/>
                  </a:moveTo>
                  <a:cubicBezTo>
                    <a:pt x="0" y="1"/>
                    <a:pt x="1484" y="550"/>
                    <a:pt x="1433" y="1517"/>
                  </a:cubicBezTo>
                  <a:cubicBezTo>
                    <a:pt x="1379" y="2487"/>
                    <a:pt x="788" y="5506"/>
                    <a:pt x="788" y="5506"/>
                  </a:cubicBezTo>
                </a:path>
              </a:pathLst>
            </a:custGeom>
            <a:solidFill>
              <a:schemeClr val="accent2"/>
            </a:solidFill>
            <a:ln cap="rnd" cmpd="sng" w="79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169424" y="2663131"/>
              <a:ext cx="294798" cy="34274"/>
            </a:xfrm>
            <a:custGeom>
              <a:rect b="b" l="l" r="r" t="t"/>
              <a:pathLst>
                <a:path extrusionOk="0" h="454" w="3905">
                  <a:moveTo>
                    <a:pt x="451" y="0"/>
                  </a:moveTo>
                  <a:cubicBezTo>
                    <a:pt x="202" y="0"/>
                    <a:pt x="1" y="202"/>
                    <a:pt x="1" y="454"/>
                  </a:cubicBezTo>
                  <a:lnTo>
                    <a:pt x="3904" y="454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577741" y="2008007"/>
              <a:ext cx="42880" cy="194922"/>
            </a:xfrm>
            <a:custGeom>
              <a:rect b="b" l="l" r="r" t="t"/>
              <a:pathLst>
                <a:path extrusionOk="0" h="2582" w="568">
                  <a:moveTo>
                    <a:pt x="504" y="1"/>
                  </a:moveTo>
                  <a:cubicBezTo>
                    <a:pt x="482" y="1"/>
                    <a:pt x="460" y="11"/>
                    <a:pt x="450" y="35"/>
                  </a:cubicBezTo>
                  <a:cubicBezTo>
                    <a:pt x="128" y="830"/>
                    <a:pt x="0" y="1676"/>
                    <a:pt x="77" y="2531"/>
                  </a:cubicBezTo>
                  <a:cubicBezTo>
                    <a:pt x="78" y="2565"/>
                    <a:pt x="106" y="2582"/>
                    <a:pt x="133" y="2582"/>
                  </a:cubicBezTo>
                  <a:cubicBezTo>
                    <a:pt x="160" y="2582"/>
                    <a:pt x="185" y="2565"/>
                    <a:pt x="182" y="2531"/>
                  </a:cubicBezTo>
                  <a:cubicBezTo>
                    <a:pt x="109" y="1685"/>
                    <a:pt x="233" y="849"/>
                    <a:pt x="552" y="64"/>
                  </a:cubicBezTo>
                  <a:cubicBezTo>
                    <a:pt x="568" y="25"/>
                    <a:pt x="537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517725" y="1999703"/>
              <a:ext cx="51108" cy="207378"/>
            </a:xfrm>
            <a:custGeom>
              <a:rect b="b" l="l" r="r" t="t"/>
              <a:pathLst>
                <a:path extrusionOk="0" h="2747" w="677">
                  <a:moveTo>
                    <a:pt x="604" y="1"/>
                  </a:moveTo>
                  <a:cubicBezTo>
                    <a:pt x="588" y="1"/>
                    <a:pt x="572" y="9"/>
                    <a:pt x="562" y="27"/>
                  </a:cubicBezTo>
                  <a:cubicBezTo>
                    <a:pt x="128" y="854"/>
                    <a:pt x="0" y="1795"/>
                    <a:pt x="208" y="2708"/>
                  </a:cubicBezTo>
                  <a:cubicBezTo>
                    <a:pt x="213" y="2735"/>
                    <a:pt x="232" y="2746"/>
                    <a:pt x="253" y="2746"/>
                  </a:cubicBezTo>
                  <a:cubicBezTo>
                    <a:pt x="284" y="2746"/>
                    <a:pt x="318" y="2720"/>
                    <a:pt x="310" y="2680"/>
                  </a:cubicBezTo>
                  <a:cubicBezTo>
                    <a:pt x="112" y="1795"/>
                    <a:pt x="233" y="883"/>
                    <a:pt x="655" y="82"/>
                  </a:cubicBezTo>
                  <a:cubicBezTo>
                    <a:pt x="677" y="40"/>
                    <a:pt x="639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801878" y="2450469"/>
              <a:ext cx="178540" cy="179974"/>
            </a:xfrm>
            <a:custGeom>
              <a:rect b="b" l="l" r="r" t="t"/>
              <a:pathLst>
                <a:path extrusionOk="0" h="2384" w="2365">
                  <a:moveTo>
                    <a:pt x="1995" y="1"/>
                  </a:moveTo>
                  <a:cubicBezTo>
                    <a:pt x="1782" y="1"/>
                    <a:pt x="1515" y="27"/>
                    <a:pt x="1458" y="92"/>
                  </a:cubicBezTo>
                  <a:cubicBezTo>
                    <a:pt x="1458" y="92"/>
                    <a:pt x="82" y="1771"/>
                    <a:pt x="38" y="1940"/>
                  </a:cubicBezTo>
                  <a:cubicBezTo>
                    <a:pt x="0" y="2075"/>
                    <a:pt x="461" y="2383"/>
                    <a:pt x="890" y="2383"/>
                  </a:cubicBezTo>
                  <a:cubicBezTo>
                    <a:pt x="1005" y="2383"/>
                    <a:pt x="1118" y="2361"/>
                    <a:pt x="1219" y="2307"/>
                  </a:cubicBezTo>
                  <a:cubicBezTo>
                    <a:pt x="1688" y="2051"/>
                    <a:pt x="2365" y="66"/>
                    <a:pt x="2262" y="25"/>
                  </a:cubicBezTo>
                  <a:cubicBezTo>
                    <a:pt x="2225" y="10"/>
                    <a:pt x="2119" y="1"/>
                    <a:pt x="1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642487" y="1297925"/>
              <a:ext cx="417851" cy="417625"/>
            </a:xfrm>
            <a:custGeom>
              <a:rect b="b" l="l" r="r" t="t"/>
              <a:pathLst>
                <a:path extrusionOk="0" h="5532" w="5535">
                  <a:moveTo>
                    <a:pt x="2768" y="0"/>
                  </a:moveTo>
                  <a:cubicBezTo>
                    <a:pt x="1239" y="0"/>
                    <a:pt x="0" y="1239"/>
                    <a:pt x="0" y="2764"/>
                  </a:cubicBezTo>
                  <a:cubicBezTo>
                    <a:pt x="0" y="4293"/>
                    <a:pt x="1239" y="5532"/>
                    <a:pt x="2768" y="5532"/>
                  </a:cubicBezTo>
                  <a:cubicBezTo>
                    <a:pt x="4296" y="5532"/>
                    <a:pt x="5535" y="4293"/>
                    <a:pt x="5535" y="2764"/>
                  </a:cubicBezTo>
                  <a:cubicBezTo>
                    <a:pt x="5535" y="1239"/>
                    <a:pt x="4296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7691859" y="1347297"/>
              <a:ext cx="319107" cy="318880"/>
            </a:xfrm>
            <a:custGeom>
              <a:rect b="b" l="l" r="r" t="t"/>
              <a:pathLst>
                <a:path extrusionOk="0" h="4224" w="4227">
                  <a:moveTo>
                    <a:pt x="2114" y="1"/>
                  </a:moveTo>
                  <a:cubicBezTo>
                    <a:pt x="945" y="1"/>
                    <a:pt x="1" y="945"/>
                    <a:pt x="1" y="2110"/>
                  </a:cubicBezTo>
                  <a:cubicBezTo>
                    <a:pt x="1" y="3279"/>
                    <a:pt x="945" y="4223"/>
                    <a:pt x="2114" y="4223"/>
                  </a:cubicBezTo>
                  <a:cubicBezTo>
                    <a:pt x="3282" y="4223"/>
                    <a:pt x="4226" y="3279"/>
                    <a:pt x="4226" y="2110"/>
                  </a:cubicBezTo>
                  <a:cubicBezTo>
                    <a:pt x="4226" y="945"/>
                    <a:pt x="3282" y="1"/>
                    <a:pt x="2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7843447" y="1399538"/>
              <a:ext cx="16231" cy="105237"/>
            </a:xfrm>
            <a:custGeom>
              <a:rect b="b" l="l" r="r" t="t"/>
              <a:pathLst>
                <a:path extrusionOk="0" h="1394" w="215">
                  <a:moveTo>
                    <a:pt x="107" y="0"/>
                  </a:moveTo>
                  <a:cubicBezTo>
                    <a:pt x="54" y="0"/>
                    <a:pt x="0" y="35"/>
                    <a:pt x="0" y="103"/>
                  </a:cubicBezTo>
                  <a:lnTo>
                    <a:pt x="0" y="1291"/>
                  </a:lnTo>
                  <a:cubicBezTo>
                    <a:pt x="0" y="1359"/>
                    <a:pt x="54" y="1394"/>
                    <a:pt x="107" y="1394"/>
                  </a:cubicBezTo>
                  <a:cubicBezTo>
                    <a:pt x="161" y="1394"/>
                    <a:pt x="214" y="1359"/>
                    <a:pt x="214" y="1291"/>
                  </a:cubicBezTo>
                  <a:lnTo>
                    <a:pt x="214" y="103"/>
                  </a:lnTo>
                  <a:cubicBezTo>
                    <a:pt x="214" y="35"/>
                    <a:pt x="161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7844353" y="1493526"/>
              <a:ext cx="127582" cy="16231"/>
            </a:xfrm>
            <a:custGeom>
              <a:rect b="b" l="l" r="r" t="t"/>
              <a:pathLst>
                <a:path extrusionOk="0" h="215" w="1690">
                  <a:moveTo>
                    <a:pt x="138" y="1"/>
                  </a:moveTo>
                  <a:cubicBezTo>
                    <a:pt x="1" y="1"/>
                    <a:pt x="1" y="215"/>
                    <a:pt x="138" y="215"/>
                  </a:cubicBezTo>
                  <a:lnTo>
                    <a:pt x="1552" y="215"/>
                  </a:lnTo>
                  <a:cubicBezTo>
                    <a:pt x="1689" y="215"/>
                    <a:pt x="1689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9" name="Google Shape;119;p15"/>
          <p:cNvCxnSpPr/>
          <p:nvPr/>
        </p:nvCxnSpPr>
        <p:spPr>
          <a:xfrm>
            <a:off x="5338750" y="3616689"/>
            <a:ext cx="2871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4"/>
          <p:cNvGrpSpPr/>
          <p:nvPr/>
        </p:nvGrpSpPr>
        <p:grpSpPr>
          <a:xfrm>
            <a:off x="449375" y="1352743"/>
            <a:ext cx="2652600" cy="1302968"/>
            <a:chOff x="449375" y="1175913"/>
            <a:chExt cx="2652600" cy="1302968"/>
          </a:xfrm>
        </p:grpSpPr>
        <p:sp>
          <p:nvSpPr>
            <p:cNvPr id="452" name="Google Shape;452;p24"/>
            <p:cNvSpPr txBox="1"/>
            <p:nvPr/>
          </p:nvSpPr>
          <p:spPr>
            <a:xfrm>
              <a:off x="449375" y="1175913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3600"/>
                </a:spcBef>
                <a:spcAft>
                  <a:spcPts val="180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When are modal verbs used?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53" name="Google Shape;453;p24"/>
            <p:cNvSpPr txBox="1"/>
            <p:nvPr/>
          </p:nvSpPr>
          <p:spPr>
            <a:xfrm>
              <a:off x="449375" y="1576180"/>
              <a:ext cx="2652600" cy="9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special conditions do modal verbs show? Here’s a list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13359" lvl="0" marL="365760" rtl="0" algn="l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4" name="Google Shape;454;p24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870875" y="2920249"/>
            <a:ext cx="1809600" cy="18096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24"/>
          <p:cNvGrpSpPr/>
          <p:nvPr/>
        </p:nvGrpSpPr>
        <p:grpSpPr>
          <a:xfrm>
            <a:off x="641246" y="2866522"/>
            <a:ext cx="2268855" cy="1778722"/>
            <a:chOff x="638021" y="2234097"/>
            <a:chExt cx="2268855" cy="1778722"/>
          </a:xfrm>
        </p:grpSpPr>
        <p:sp>
          <p:nvSpPr>
            <p:cNvPr id="457" name="Google Shape;457;p24"/>
            <p:cNvSpPr/>
            <p:nvPr/>
          </p:nvSpPr>
          <p:spPr>
            <a:xfrm>
              <a:off x="1054971" y="2397578"/>
              <a:ext cx="647335" cy="244026"/>
            </a:xfrm>
            <a:custGeom>
              <a:rect b="b" l="l" r="r" t="t"/>
              <a:pathLst>
                <a:path extrusionOk="0" h="3254" w="8632">
                  <a:moveTo>
                    <a:pt x="8631" y="1"/>
                  </a:moveTo>
                  <a:lnTo>
                    <a:pt x="8631" y="1"/>
                  </a:lnTo>
                  <a:cubicBezTo>
                    <a:pt x="8626" y="10"/>
                    <a:pt x="8621" y="19"/>
                    <a:pt x="8617" y="29"/>
                  </a:cubicBezTo>
                  <a:lnTo>
                    <a:pt x="8617" y="29"/>
                  </a:lnTo>
                  <a:cubicBezTo>
                    <a:pt x="8622" y="19"/>
                    <a:pt x="8626" y="10"/>
                    <a:pt x="8631" y="1"/>
                  </a:cubicBezTo>
                  <a:close/>
                  <a:moveTo>
                    <a:pt x="8617" y="29"/>
                  </a:moveTo>
                  <a:lnTo>
                    <a:pt x="8617" y="29"/>
                  </a:lnTo>
                  <a:cubicBezTo>
                    <a:pt x="8342" y="551"/>
                    <a:pt x="7753" y="851"/>
                    <a:pt x="7166" y="923"/>
                  </a:cubicBezTo>
                  <a:cubicBezTo>
                    <a:pt x="7039" y="939"/>
                    <a:pt x="6911" y="946"/>
                    <a:pt x="6783" y="946"/>
                  </a:cubicBezTo>
                  <a:cubicBezTo>
                    <a:pt x="6314" y="946"/>
                    <a:pt x="5843" y="853"/>
                    <a:pt x="5382" y="760"/>
                  </a:cubicBezTo>
                  <a:cubicBezTo>
                    <a:pt x="4943" y="675"/>
                    <a:pt x="4496" y="589"/>
                    <a:pt x="4052" y="589"/>
                  </a:cubicBezTo>
                  <a:cubicBezTo>
                    <a:pt x="3899" y="589"/>
                    <a:pt x="3746" y="599"/>
                    <a:pt x="3595" y="623"/>
                  </a:cubicBezTo>
                  <a:cubicBezTo>
                    <a:pt x="3049" y="706"/>
                    <a:pt x="2541" y="958"/>
                    <a:pt x="2101" y="1290"/>
                  </a:cubicBezTo>
                  <a:cubicBezTo>
                    <a:pt x="1782" y="1526"/>
                    <a:pt x="1491" y="1804"/>
                    <a:pt x="1137" y="1986"/>
                  </a:cubicBezTo>
                  <a:cubicBezTo>
                    <a:pt x="937" y="2090"/>
                    <a:pt x="706" y="2156"/>
                    <a:pt x="482" y="2156"/>
                  </a:cubicBezTo>
                  <a:cubicBezTo>
                    <a:pt x="313" y="2156"/>
                    <a:pt x="148" y="2118"/>
                    <a:pt x="1" y="2031"/>
                  </a:cubicBezTo>
                  <a:lnTo>
                    <a:pt x="1" y="2031"/>
                  </a:lnTo>
                  <a:lnTo>
                    <a:pt x="14" y="2857"/>
                  </a:lnTo>
                  <a:cubicBezTo>
                    <a:pt x="213" y="3138"/>
                    <a:pt x="560" y="3253"/>
                    <a:pt x="912" y="3253"/>
                  </a:cubicBezTo>
                  <a:cubicBezTo>
                    <a:pt x="1057" y="3253"/>
                    <a:pt x="1202" y="3234"/>
                    <a:pt x="1338" y="3199"/>
                  </a:cubicBezTo>
                  <a:cubicBezTo>
                    <a:pt x="1807" y="3081"/>
                    <a:pt x="2232" y="2819"/>
                    <a:pt x="2698" y="2685"/>
                  </a:cubicBezTo>
                  <a:cubicBezTo>
                    <a:pt x="3036" y="2586"/>
                    <a:pt x="3383" y="2558"/>
                    <a:pt x="3735" y="2558"/>
                  </a:cubicBezTo>
                  <a:cubicBezTo>
                    <a:pt x="4239" y="2558"/>
                    <a:pt x="4752" y="2617"/>
                    <a:pt x="5260" y="2617"/>
                  </a:cubicBezTo>
                  <a:cubicBezTo>
                    <a:pt x="5466" y="2617"/>
                    <a:pt x="5672" y="2607"/>
                    <a:pt x="5877" y="2580"/>
                  </a:cubicBezTo>
                  <a:cubicBezTo>
                    <a:pt x="6809" y="2449"/>
                    <a:pt x="7696" y="1909"/>
                    <a:pt x="8149" y="1083"/>
                  </a:cubicBezTo>
                  <a:cubicBezTo>
                    <a:pt x="8332" y="747"/>
                    <a:pt x="8443" y="372"/>
                    <a:pt x="861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815675" y="2234097"/>
              <a:ext cx="480402" cy="451530"/>
            </a:xfrm>
            <a:custGeom>
              <a:rect b="b" l="l" r="r" t="t"/>
              <a:pathLst>
                <a:path extrusionOk="0" h="6021" w="6406">
                  <a:moveTo>
                    <a:pt x="4711" y="0"/>
                  </a:moveTo>
                  <a:cubicBezTo>
                    <a:pt x="4577" y="0"/>
                    <a:pt x="4437" y="18"/>
                    <a:pt x="4293" y="58"/>
                  </a:cubicBezTo>
                  <a:cubicBezTo>
                    <a:pt x="3096" y="393"/>
                    <a:pt x="2818" y="1510"/>
                    <a:pt x="2818" y="1510"/>
                  </a:cubicBezTo>
                  <a:cubicBezTo>
                    <a:pt x="2739" y="1495"/>
                    <a:pt x="2647" y="1486"/>
                    <a:pt x="2545" y="1486"/>
                  </a:cubicBezTo>
                  <a:cubicBezTo>
                    <a:pt x="1909" y="1486"/>
                    <a:pt x="916" y="1825"/>
                    <a:pt x="492" y="2959"/>
                  </a:cubicBezTo>
                  <a:cubicBezTo>
                    <a:pt x="0" y="4278"/>
                    <a:pt x="1095" y="5283"/>
                    <a:pt x="1095" y="5283"/>
                  </a:cubicBezTo>
                  <a:lnTo>
                    <a:pt x="1564" y="5663"/>
                  </a:lnTo>
                  <a:lnTo>
                    <a:pt x="2521" y="6020"/>
                  </a:lnTo>
                  <a:cubicBezTo>
                    <a:pt x="2521" y="6020"/>
                    <a:pt x="4759" y="3489"/>
                    <a:pt x="4440" y="2640"/>
                  </a:cubicBezTo>
                  <a:cubicBezTo>
                    <a:pt x="4124" y="1794"/>
                    <a:pt x="3192" y="1600"/>
                    <a:pt x="3192" y="1600"/>
                  </a:cubicBezTo>
                  <a:cubicBezTo>
                    <a:pt x="3822" y="968"/>
                    <a:pt x="4653" y="815"/>
                    <a:pt x="5313" y="815"/>
                  </a:cubicBezTo>
                  <a:cubicBezTo>
                    <a:pt x="5936" y="815"/>
                    <a:pt x="6406" y="952"/>
                    <a:pt x="6406" y="952"/>
                  </a:cubicBezTo>
                  <a:cubicBezTo>
                    <a:pt x="6406" y="952"/>
                    <a:pt x="5699" y="0"/>
                    <a:pt x="4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638021" y="2659373"/>
              <a:ext cx="390261" cy="334617"/>
            </a:xfrm>
            <a:custGeom>
              <a:rect b="b" l="l" r="r" t="t"/>
              <a:pathLst>
                <a:path extrusionOk="0" h="4462" w="5204">
                  <a:moveTo>
                    <a:pt x="2455" y="0"/>
                  </a:moveTo>
                  <a:cubicBezTo>
                    <a:pt x="2073" y="0"/>
                    <a:pt x="1596" y="177"/>
                    <a:pt x="1364" y="435"/>
                  </a:cubicBezTo>
                  <a:cubicBezTo>
                    <a:pt x="1019" y="822"/>
                    <a:pt x="1009" y="1291"/>
                    <a:pt x="917" y="1482"/>
                  </a:cubicBezTo>
                  <a:cubicBezTo>
                    <a:pt x="824" y="1677"/>
                    <a:pt x="1" y="4170"/>
                    <a:pt x="1009" y="4435"/>
                  </a:cubicBezTo>
                  <a:cubicBezTo>
                    <a:pt x="1079" y="4453"/>
                    <a:pt x="1157" y="4461"/>
                    <a:pt x="1242" y="4461"/>
                  </a:cubicBezTo>
                  <a:cubicBezTo>
                    <a:pt x="2389" y="4461"/>
                    <a:pt x="4814" y="2919"/>
                    <a:pt x="4814" y="2919"/>
                  </a:cubicBezTo>
                  <a:cubicBezTo>
                    <a:pt x="4814" y="2919"/>
                    <a:pt x="5139" y="1680"/>
                    <a:pt x="5203" y="1077"/>
                  </a:cubicBezTo>
                  <a:cubicBezTo>
                    <a:pt x="5165" y="1073"/>
                    <a:pt x="5126" y="1071"/>
                    <a:pt x="5087" y="1071"/>
                  </a:cubicBezTo>
                  <a:cubicBezTo>
                    <a:pt x="4956" y="1071"/>
                    <a:pt x="4820" y="1093"/>
                    <a:pt x="4683" y="1147"/>
                  </a:cubicBezTo>
                  <a:cubicBezTo>
                    <a:pt x="3901" y="1450"/>
                    <a:pt x="2289" y="2430"/>
                    <a:pt x="2289" y="2430"/>
                  </a:cubicBezTo>
                  <a:cubicBezTo>
                    <a:pt x="2289" y="2430"/>
                    <a:pt x="2516" y="1559"/>
                    <a:pt x="2640" y="1473"/>
                  </a:cubicBezTo>
                  <a:cubicBezTo>
                    <a:pt x="2768" y="1387"/>
                    <a:pt x="2921" y="1169"/>
                    <a:pt x="3007" y="1071"/>
                  </a:cubicBezTo>
                  <a:cubicBezTo>
                    <a:pt x="3094" y="972"/>
                    <a:pt x="3004" y="780"/>
                    <a:pt x="2912" y="780"/>
                  </a:cubicBezTo>
                  <a:cubicBezTo>
                    <a:pt x="2912" y="780"/>
                    <a:pt x="3218" y="435"/>
                    <a:pt x="2912" y="142"/>
                  </a:cubicBezTo>
                  <a:cubicBezTo>
                    <a:pt x="2810" y="43"/>
                    <a:pt x="2644" y="0"/>
                    <a:pt x="2455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1193329" y="2710367"/>
              <a:ext cx="520223" cy="427382"/>
            </a:xfrm>
            <a:custGeom>
              <a:rect b="b" l="l" r="r" t="t"/>
              <a:pathLst>
                <a:path extrusionOk="0" h="5699" w="6937">
                  <a:moveTo>
                    <a:pt x="1736" y="1"/>
                  </a:moveTo>
                  <a:cubicBezTo>
                    <a:pt x="1181" y="1"/>
                    <a:pt x="664" y="86"/>
                    <a:pt x="224" y="218"/>
                  </a:cubicBezTo>
                  <a:cubicBezTo>
                    <a:pt x="1" y="1054"/>
                    <a:pt x="202" y="1996"/>
                    <a:pt x="757" y="2660"/>
                  </a:cubicBezTo>
                  <a:cubicBezTo>
                    <a:pt x="914" y="2846"/>
                    <a:pt x="1139" y="3021"/>
                    <a:pt x="1370" y="3021"/>
                  </a:cubicBezTo>
                  <a:cubicBezTo>
                    <a:pt x="1417" y="3021"/>
                    <a:pt x="1464" y="3014"/>
                    <a:pt x="1510" y="2998"/>
                  </a:cubicBezTo>
                  <a:cubicBezTo>
                    <a:pt x="1622" y="2963"/>
                    <a:pt x="1711" y="2883"/>
                    <a:pt x="1791" y="2800"/>
                  </a:cubicBezTo>
                  <a:cubicBezTo>
                    <a:pt x="1794" y="2797"/>
                    <a:pt x="1794" y="2797"/>
                    <a:pt x="1797" y="2794"/>
                  </a:cubicBezTo>
                  <a:cubicBezTo>
                    <a:pt x="1644" y="2440"/>
                    <a:pt x="1539" y="2168"/>
                    <a:pt x="1539" y="2168"/>
                  </a:cubicBezTo>
                  <a:cubicBezTo>
                    <a:pt x="1539" y="2168"/>
                    <a:pt x="1906" y="2101"/>
                    <a:pt x="2380" y="2101"/>
                  </a:cubicBezTo>
                  <a:cubicBezTo>
                    <a:pt x="2890" y="2101"/>
                    <a:pt x="3523" y="2179"/>
                    <a:pt x="3955" y="2503"/>
                  </a:cubicBezTo>
                  <a:cubicBezTo>
                    <a:pt x="4788" y="3129"/>
                    <a:pt x="5047" y="4361"/>
                    <a:pt x="5047" y="4361"/>
                  </a:cubicBezTo>
                  <a:cubicBezTo>
                    <a:pt x="5047" y="4361"/>
                    <a:pt x="4756" y="4747"/>
                    <a:pt x="4935" y="4987"/>
                  </a:cubicBezTo>
                  <a:cubicBezTo>
                    <a:pt x="5110" y="5226"/>
                    <a:pt x="5366" y="5242"/>
                    <a:pt x="5366" y="5242"/>
                  </a:cubicBezTo>
                  <a:cubicBezTo>
                    <a:pt x="5366" y="5242"/>
                    <a:pt x="5254" y="5644"/>
                    <a:pt x="5557" y="5692"/>
                  </a:cubicBezTo>
                  <a:cubicBezTo>
                    <a:pt x="5585" y="5696"/>
                    <a:pt x="5612" y="5698"/>
                    <a:pt x="5639" y="5698"/>
                  </a:cubicBezTo>
                  <a:cubicBezTo>
                    <a:pt x="5902" y="5698"/>
                    <a:pt x="6087" y="5500"/>
                    <a:pt x="6087" y="5500"/>
                  </a:cubicBezTo>
                  <a:cubicBezTo>
                    <a:pt x="6087" y="5500"/>
                    <a:pt x="6521" y="5446"/>
                    <a:pt x="6694" y="5098"/>
                  </a:cubicBezTo>
                  <a:cubicBezTo>
                    <a:pt x="6824" y="4843"/>
                    <a:pt x="6936" y="2360"/>
                    <a:pt x="4581" y="837"/>
                  </a:cubicBezTo>
                  <a:cubicBezTo>
                    <a:pt x="3632" y="224"/>
                    <a:pt x="2633" y="1"/>
                    <a:pt x="1736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1053771" y="2745388"/>
              <a:ext cx="108514" cy="150735"/>
            </a:xfrm>
            <a:custGeom>
              <a:rect b="b" l="l" r="r" t="t"/>
              <a:pathLst>
                <a:path extrusionOk="0" h="2010" w="1447">
                  <a:moveTo>
                    <a:pt x="1447" y="0"/>
                  </a:moveTo>
                  <a:lnTo>
                    <a:pt x="1447" y="0"/>
                  </a:lnTo>
                  <a:cubicBezTo>
                    <a:pt x="1147" y="144"/>
                    <a:pt x="917" y="310"/>
                    <a:pt x="783" y="466"/>
                  </a:cubicBezTo>
                  <a:cubicBezTo>
                    <a:pt x="783" y="466"/>
                    <a:pt x="550" y="246"/>
                    <a:pt x="202" y="86"/>
                  </a:cubicBezTo>
                  <a:lnTo>
                    <a:pt x="202" y="86"/>
                  </a:lnTo>
                  <a:cubicBezTo>
                    <a:pt x="218" y="220"/>
                    <a:pt x="205" y="358"/>
                    <a:pt x="180" y="488"/>
                  </a:cubicBezTo>
                  <a:cubicBezTo>
                    <a:pt x="132" y="741"/>
                    <a:pt x="39" y="983"/>
                    <a:pt x="20" y="1239"/>
                  </a:cubicBezTo>
                  <a:cubicBezTo>
                    <a:pt x="1" y="1494"/>
                    <a:pt x="74" y="1778"/>
                    <a:pt x="285" y="1922"/>
                  </a:cubicBezTo>
                  <a:cubicBezTo>
                    <a:pt x="374" y="1983"/>
                    <a:pt x="476" y="2010"/>
                    <a:pt x="581" y="2010"/>
                  </a:cubicBezTo>
                  <a:cubicBezTo>
                    <a:pt x="767" y="2010"/>
                    <a:pt x="960" y="1924"/>
                    <a:pt x="1092" y="1787"/>
                  </a:cubicBezTo>
                  <a:cubicBezTo>
                    <a:pt x="1300" y="1577"/>
                    <a:pt x="1383" y="1270"/>
                    <a:pt x="1408" y="977"/>
                  </a:cubicBezTo>
                  <a:cubicBezTo>
                    <a:pt x="1437" y="654"/>
                    <a:pt x="1415" y="319"/>
                    <a:pt x="1447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981480" y="2726715"/>
              <a:ext cx="440506" cy="448230"/>
            </a:xfrm>
            <a:custGeom>
              <a:rect b="b" l="l" r="r" t="t"/>
              <a:pathLst>
                <a:path extrusionOk="0" h="5977" w="5874">
                  <a:moveTo>
                    <a:pt x="3049" y="0"/>
                  </a:moveTo>
                  <a:cubicBezTo>
                    <a:pt x="2813" y="74"/>
                    <a:pt x="2596" y="157"/>
                    <a:pt x="2411" y="249"/>
                  </a:cubicBezTo>
                  <a:cubicBezTo>
                    <a:pt x="2379" y="568"/>
                    <a:pt x="2401" y="903"/>
                    <a:pt x="2372" y="1226"/>
                  </a:cubicBezTo>
                  <a:cubicBezTo>
                    <a:pt x="2347" y="1519"/>
                    <a:pt x="2264" y="1826"/>
                    <a:pt x="2056" y="2036"/>
                  </a:cubicBezTo>
                  <a:cubicBezTo>
                    <a:pt x="1924" y="2173"/>
                    <a:pt x="1731" y="2259"/>
                    <a:pt x="1545" y="2259"/>
                  </a:cubicBezTo>
                  <a:cubicBezTo>
                    <a:pt x="1440" y="2259"/>
                    <a:pt x="1338" y="2232"/>
                    <a:pt x="1249" y="2171"/>
                  </a:cubicBezTo>
                  <a:cubicBezTo>
                    <a:pt x="1038" y="2027"/>
                    <a:pt x="965" y="1743"/>
                    <a:pt x="984" y="1488"/>
                  </a:cubicBezTo>
                  <a:cubicBezTo>
                    <a:pt x="1003" y="1232"/>
                    <a:pt x="1096" y="990"/>
                    <a:pt x="1144" y="737"/>
                  </a:cubicBezTo>
                  <a:cubicBezTo>
                    <a:pt x="1169" y="607"/>
                    <a:pt x="1182" y="469"/>
                    <a:pt x="1166" y="335"/>
                  </a:cubicBezTo>
                  <a:cubicBezTo>
                    <a:pt x="1000" y="259"/>
                    <a:pt x="812" y="198"/>
                    <a:pt x="607" y="179"/>
                  </a:cubicBezTo>
                  <a:cubicBezTo>
                    <a:pt x="534" y="849"/>
                    <a:pt x="173" y="2228"/>
                    <a:pt x="173" y="2228"/>
                  </a:cubicBezTo>
                  <a:cubicBezTo>
                    <a:pt x="173" y="2228"/>
                    <a:pt x="1" y="3237"/>
                    <a:pt x="250" y="3655"/>
                  </a:cubicBezTo>
                  <a:cubicBezTo>
                    <a:pt x="502" y="4076"/>
                    <a:pt x="1396" y="4178"/>
                    <a:pt x="1396" y="4178"/>
                  </a:cubicBezTo>
                  <a:cubicBezTo>
                    <a:pt x="1396" y="4178"/>
                    <a:pt x="2050" y="5576"/>
                    <a:pt x="2197" y="5972"/>
                  </a:cubicBezTo>
                  <a:cubicBezTo>
                    <a:pt x="2268" y="5975"/>
                    <a:pt x="2340" y="5976"/>
                    <a:pt x="2412" y="5976"/>
                  </a:cubicBezTo>
                  <a:cubicBezTo>
                    <a:pt x="3666" y="5976"/>
                    <a:pt x="4920" y="5529"/>
                    <a:pt x="5874" y="4714"/>
                  </a:cubicBezTo>
                  <a:cubicBezTo>
                    <a:pt x="5618" y="4350"/>
                    <a:pt x="5385" y="4031"/>
                    <a:pt x="5261" y="3840"/>
                  </a:cubicBezTo>
                  <a:cubicBezTo>
                    <a:pt x="5044" y="3511"/>
                    <a:pt x="4801" y="2988"/>
                    <a:pt x="4622" y="2576"/>
                  </a:cubicBezTo>
                  <a:cubicBezTo>
                    <a:pt x="4619" y="2579"/>
                    <a:pt x="4619" y="2579"/>
                    <a:pt x="4616" y="2582"/>
                  </a:cubicBezTo>
                  <a:cubicBezTo>
                    <a:pt x="4536" y="2665"/>
                    <a:pt x="4447" y="2745"/>
                    <a:pt x="4335" y="2780"/>
                  </a:cubicBezTo>
                  <a:cubicBezTo>
                    <a:pt x="4289" y="2796"/>
                    <a:pt x="4242" y="2803"/>
                    <a:pt x="4195" y="2803"/>
                  </a:cubicBezTo>
                  <a:cubicBezTo>
                    <a:pt x="3964" y="2803"/>
                    <a:pt x="3739" y="2628"/>
                    <a:pt x="3582" y="2442"/>
                  </a:cubicBezTo>
                  <a:cubicBezTo>
                    <a:pt x="3027" y="1778"/>
                    <a:pt x="2826" y="836"/>
                    <a:pt x="3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388155" y="3447382"/>
              <a:ext cx="344516" cy="269898"/>
            </a:xfrm>
            <a:custGeom>
              <a:rect b="b" l="l" r="r" t="t"/>
              <a:pathLst>
                <a:path extrusionOk="0" h="3599" w="4594">
                  <a:moveTo>
                    <a:pt x="3508" y="0"/>
                  </a:moveTo>
                  <a:cubicBezTo>
                    <a:pt x="2828" y="524"/>
                    <a:pt x="2110" y="1117"/>
                    <a:pt x="2110" y="1117"/>
                  </a:cubicBezTo>
                  <a:lnTo>
                    <a:pt x="1778" y="329"/>
                  </a:lnTo>
                  <a:cubicBezTo>
                    <a:pt x="1408" y="1070"/>
                    <a:pt x="763" y="1673"/>
                    <a:pt x="1" y="1992"/>
                  </a:cubicBezTo>
                  <a:cubicBezTo>
                    <a:pt x="642" y="2637"/>
                    <a:pt x="1507" y="3428"/>
                    <a:pt x="2015" y="3597"/>
                  </a:cubicBezTo>
                  <a:cubicBezTo>
                    <a:pt x="2016" y="3598"/>
                    <a:pt x="2017" y="3598"/>
                    <a:pt x="2019" y="3598"/>
                  </a:cubicBezTo>
                  <a:cubicBezTo>
                    <a:pt x="2154" y="3598"/>
                    <a:pt x="3689" y="2196"/>
                    <a:pt x="4593" y="1360"/>
                  </a:cubicBezTo>
                  <a:cubicBezTo>
                    <a:pt x="4386" y="808"/>
                    <a:pt x="4000" y="326"/>
                    <a:pt x="3508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651224" y="3387988"/>
              <a:ext cx="213504" cy="161459"/>
            </a:xfrm>
            <a:custGeom>
              <a:rect b="b" l="l" r="r" t="t"/>
              <a:pathLst>
                <a:path extrusionOk="0" h="2153" w="2847">
                  <a:moveTo>
                    <a:pt x="1169" y="1"/>
                  </a:moveTo>
                  <a:cubicBezTo>
                    <a:pt x="1168" y="1"/>
                    <a:pt x="1166" y="1"/>
                    <a:pt x="1165" y="1"/>
                  </a:cubicBezTo>
                  <a:cubicBezTo>
                    <a:pt x="1047" y="10"/>
                    <a:pt x="536" y="381"/>
                    <a:pt x="0" y="792"/>
                  </a:cubicBezTo>
                  <a:cubicBezTo>
                    <a:pt x="492" y="1118"/>
                    <a:pt x="878" y="1600"/>
                    <a:pt x="1085" y="2152"/>
                  </a:cubicBezTo>
                  <a:cubicBezTo>
                    <a:pt x="1472" y="1795"/>
                    <a:pt x="1743" y="1539"/>
                    <a:pt x="1743" y="1539"/>
                  </a:cubicBezTo>
                  <a:cubicBezTo>
                    <a:pt x="1743" y="1539"/>
                    <a:pt x="2475" y="1977"/>
                    <a:pt x="2697" y="1977"/>
                  </a:cubicBezTo>
                  <a:cubicBezTo>
                    <a:pt x="2723" y="1977"/>
                    <a:pt x="2742" y="1971"/>
                    <a:pt x="2752" y="1957"/>
                  </a:cubicBezTo>
                  <a:cubicBezTo>
                    <a:pt x="2847" y="1830"/>
                    <a:pt x="1449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904464" y="3477753"/>
              <a:ext cx="372038" cy="381412"/>
            </a:xfrm>
            <a:custGeom>
              <a:rect b="b" l="l" r="r" t="t"/>
              <a:pathLst>
                <a:path extrusionOk="0" h="5086" w="4961">
                  <a:moveTo>
                    <a:pt x="3109" y="1"/>
                  </a:moveTo>
                  <a:cubicBezTo>
                    <a:pt x="2119" y="1226"/>
                    <a:pt x="833" y="2896"/>
                    <a:pt x="0" y="3898"/>
                  </a:cubicBezTo>
                  <a:cubicBezTo>
                    <a:pt x="70" y="3920"/>
                    <a:pt x="141" y="3942"/>
                    <a:pt x="208" y="3974"/>
                  </a:cubicBezTo>
                  <a:cubicBezTo>
                    <a:pt x="696" y="4185"/>
                    <a:pt x="1063" y="4600"/>
                    <a:pt x="1286" y="5085"/>
                  </a:cubicBezTo>
                  <a:cubicBezTo>
                    <a:pt x="2445" y="3949"/>
                    <a:pt x="3974" y="2404"/>
                    <a:pt x="4960" y="1405"/>
                  </a:cubicBezTo>
                  <a:cubicBezTo>
                    <a:pt x="4794" y="1156"/>
                    <a:pt x="4603" y="923"/>
                    <a:pt x="4379" y="716"/>
                  </a:cubicBezTo>
                  <a:cubicBezTo>
                    <a:pt x="4022" y="384"/>
                    <a:pt x="3578" y="132"/>
                    <a:pt x="3109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736859" y="3769994"/>
              <a:ext cx="264124" cy="161159"/>
            </a:xfrm>
            <a:custGeom>
              <a:rect b="b" l="l" r="r" t="t"/>
              <a:pathLst>
                <a:path extrusionOk="0" h="2149" w="3522">
                  <a:moveTo>
                    <a:pt x="2235" y="1"/>
                  </a:moveTo>
                  <a:cubicBezTo>
                    <a:pt x="1919" y="384"/>
                    <a:pt x="1715" y="623"/>
                    <a:pt x="1699" y="626"/>
                  </a:cubicBezTo>
                  <a:cubicBezTo>
                    <a:pt x="1698" y="627"/>
                    <a:pt x="1697" y="627"/>
                    <a:pt x="1696" y="627"/>
                  </a:cubicBezTo>
                  <a:cubicBezTo>
                    <a:pt x="1596" y="627"/>
                    <a:pt x="425" y="92"/>
                    <a:pt x="140" y="92"/>
                  </a:cubicBezTo>
                  <a:cubicBezTo>
                    <a:pt x="109" y="92"/>
                    <a:pt x="88" y="99"/>
                    <a:pt x="81" y="112"/>
                  </a:cubicBezTo>
                  <a:cubicBezTo>
                    <a:pt x="1" y="259"/>
                    <a:pt x="2372" y="2149"/>
                    <a:pt x="2500" y="2149"/>
                  </a:cubicBezTo>
                  <a:cubicBezTo>
                    <a:pt x="2532" y="2149"/>
                    <a:pt x="2941" y="1759"/>
                    <a:pt x="3521" y="1188"/>
                  </a:cubicBezTo>
                  <a:cubicBezTo>
                    <a:pt x="3298" y="703"/>
                    <a:pt x="2931" y="288"/>
                    <a:pt x="2443" y="77"/>
                  </a:cubicBezTo>
                  <a:cubicBezTo>
                    <a:pt x="2376" y="45"/>
                    <a:pt x="2305" y="23"/>
                    <a:pt x="2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1137536" y="3080224"/>
              <a:ext cx="384037" cy="516548"/>
            </a:xfrm>
            <a:custGeom>
              <a:rect b="b" l="l" r="r" t="t"/>
              <a:pathLst>
                <a:path extrusionOk="0" h="6888" w="5121">
                  <a:moveTo>
                    <a:pt x="3793" y="0"/>
                  </a:moveTo>
                  <a:cubicBezTo>
                    <a:pt x="2839" y="815"/>
                    <a:pt x="1585" y="1262"/>
                    <a:pt x="331" y="1262"/>
                  </a:cubicBezTo>
                  <a:cubicBezTo>
                    <a:pt x="259" y="1262"/>
                    <a:pt x="187" y="1261"/>
                    <a:pt x="116" y="1258"/>
                  </a:cubicBezTo>
                  <a:lnTo>
                    <a:pt x="116" y="1258"/>
                  </a:lnTo>
                  <a:cubicBezTo>
                    <a:pt x="129" y="1296"/>
                    <a:pt x="138" y="1325"/>
                    <a:pt x="141" y="1341"/>
                  </a:cubicBezTo>
                  <a:cubicBezTo>
                    <a:pt x="180" y="1529"/>
                    <a:pt x="55" y="2969"/>
                    <a:pt x="844" y="4258"/>
                  </a:cubicBezTo>
                  <a:cubicBezTo>
                    <a:pt x="844" y="4258"/>
                    <a:pt x="502" y="4683"/>
                    <a:pt x="1" y="5302"/>
                  </a:cubicBezTo>
                  <a:cubicBezTo>
                    <a:pt x="470" y="5433"/>
                    <a:pt x="914" y="5685"/>
                    <a:pt x="1271" y="6017"/>
                  </a:cubicBezTo>
                  <a:cubicBezTo>
                    <a:pt x="1495" y="6224"/>
                    <a:pt x="1686" y="6457"/>
                    <a:pt x="1852" y="6706"/>
                  </a:cubicBezTo>
                  <a:cubicBezTo>
                    <a:pt x="2261" y="6294"/>
                    <a:pt x="2522" y="6029"/>
                    <a:pt x="2522" y="6029"/>
                  </a:cubicBezTo>
                  <a:cubicBezTo>
                    <a:pt x="2522" y="6029"/>
                    <a:pt x="2873" y="6419"/>
                    <a:pt x="3343" y="6888"/>
                  </a:cubicBezTo>
                  <a:cubicBezTo>
                    <a:pt x="4105" y="6569"/>
                    <a:pt x="4750" y="5966"/>
                    <a:pt x="5120" y="5225"/>
                  </a:cubicBezTo>
                  <a:lnTo>
                    <a:pt x="4444" y="3626"/>
                  </a:lnTo>
                  <a:cubicBezTo>
                    <a:pt x="4444" y="3626"/>
                    <a:pt x="4990" y="2905"/>
                    <a:pt x="5005" y="2247"/>
                  </a:cubicBezTo>
                  <a:cubicBezTo>
                    <a:pt x="5015" y="1800"/>
                    <a:pt x="4345" y="789"/>
                    <a:pt x="3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1193329" y="3246405"/>
              <a:ext cx="140086" cy="161684"/>
            </a:xfrm>
            <a:custGeom>
              <a:rect b="b" l="l" r="r" t="t"/>
              <a:pathLst>
                <a:path extrusionOk="0" h="2156" w="1868">
                  <a:moveTo>
                    <a:pt x="1817" y="0"/>
                  </a:moveTo>
                  <a:cubicBezTo>
                    <a:pt x="1809" y="0"/>
                    <a:pt x="1801" y="4"/>
                    <a:pt x="1794" y="12"/>
                  </a:cubicBezTo>
                  <a:cubicBezTo>
                    <a:pt x="1204" y="708"/>
                    <a:pt x="613" y="1401"/>
                    <a:pt x="23" y="2093"/>
                  </a:cubicBezTo>
                  <a:cubicBezTo>
                    <a:pt x="1" y="2120"/>
                    <a:pt x="26" y="2156"/>
                    <a:pt x="51" y="2156"/>
                  </a:cubicBezTo>
                  <a:cubicBezTo>
                    <a:pt x="59" y="2156"/>
                    <a:pt x="67" y="2152"/>
                    <a:pt x="74" y="2144"/>
                  </a:cubicBezTo>
                  <a:cubicBezTo>
                    <a:pt x="664" y="1448"/>
                    <a:pt x="1255" y="756"/>
                    <a:pt x="1845" y="63"/>
                  </a:cubicBezTo>
                  <a:cubicBezTo>
                    <a:pt x="1867" y="36"/>
                    <a:pt x="1843" y="0"/>
                    <a:pt x="1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259171" y="3266727"/>
              <a:ext cx="35921" cy="24898"/>
            </a:xfrm>
            <a:custGeom>
              <a:rect b="b" l="l" r="r" t="t"/>
              <a:pathLst>
                <a:path extrusionOk="0" h="332" w="479">
                  <a:moveTo>
                    <a:pt x="50" y="0"/>
                  </a:moveTo>
                  <a:cubicBezTo>
                    <a:pt x="22" y="0"/>
                    <a:pt x="0" y="48"/>
                    <a:pt x="32" y="70"/>
                  </a:cubicBezTo>
                  <a:cubicBezTo>
                    <a:pt x="160" y="156"/>
                    <a:pt x="284" y="239"/>
                    <a:pt x="412" y="325"/>
                  </a:cubicBezTo>
                  <a:cubicBezTo>
                    <a:pt x="418" y="329"/>
                    <a:pt x="424" y="331"/>
                    <a:pt x="430" y="331"/>
                  </a:cubicBezTo>
                  <a:cubicBezTo>
                    <a:pt x="458" y="331"/>
                    <a:pt x="479" y="286"/>
                    <a:pt x="447" y="265"/>
                  </a:cubicBezTo>
                  <a:lnTo>
                    <a:pt x="67" y="6"/>
                  </a:ln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1326663" y="3352143"/>
              <a:ext cx="194906" cy="244626"/>
            </a:xfrm>
            <a:custGeom>
              <a:rect b="b" l="l" r="r" t="t"/>
              <a:pathLst>
                <a:path extrusionOk="0" h="3262" w="2599">
                  <a:moveTo>
                    <a:pt x="1922" y="0"/>
                  </a:moveTo>
                  <a:cubicBezTo>
                    <a:pt x="1922" y="0"/>
                    <a:pt x="83" y="2320"/>
                    <a:pt x="0" y="2403"/>
                  </a:cubicBezTo>
                  <a:cubicBezTo>
                    <a:pt x="0" y="2403"/>
                    <a:pt x="351" y="2793"/>
                    <a:pt x="821" y="3262"/>
                  </a:cubicBezTo>
                  <a:cubicBezTo>
                    <a:pt x="1583" y="2943"/>
                    <a:pt x="2228" y="2340"/>
                    <a:pt x="2598" y="1599"/>
                  </a:cubicBez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756807" y="2690269"/>
              <a:ext cx="44995" cy="57594"/>
            </a:xfrm>
            <a:custGeom>
              <a:rect b="b" l="l" r="r" t="t"/>
              <a:pathLst>
                <a:path extrusionOk="0" h="768" w="600">
                  <a:moveTo>
                    <a:pt x="284" y="1"/>
                  </a:moveTo>
                  <a:cubicBezTo>
                    <a:pt x="250" y="1"/>
                    <a:pt x="229" y="49"/>
                    <a:pt x="265" y="68"/>
                  </a:cubicBezTo>
                  <a:cubicBezTo>
                    <a:pt x="402" y="132"/>
                    <a:pt x="440" y="288"/>
                    <a:pt x="447" y="432"/>
                  </a:cubicBezTo>
                  <a:cubicBezTo>
                    <a:pt x="453" y="515"/>
                    <a:pt x="450" y="630"/>
                    <a:pt x="361" y="678"/>
                  </a:cubicBezTo>
                  <a:cubicBezTo>
                    <a:pt x="336" y="692"/>
                    <a:pt x="307" y="699"/>
                    <a:pt x="277" y="699"/>
                  </a:cubicBezTo>
                  <a:cubicBezTo>
                    <a:pt x="188" y="699"/>
                    <a:pt x="92" y="641"/>
                    <a:pt x="73" y="560"/>
                  </a:cubicBezTo>
                  <a:cubicBezTo>
                    <a:pt x="69" y="542"/>
                    <a:pt x="57" y="534"/>
                    <a:pt x="43" y="534"/>
                  </a:cubicBezTo>
                  <a:cubicBezTo>
                    <a:pt x="23" y="534"/>
                    <a:pt x="1" y="552"/>
                    <a:pt x="6" y="579"/>
                  </a:cubicBezTo>
                  <a:cubicBezTo>
                    <a:pt x="31" y="698"/>
                    <a:pt x="151" y="767"/>
                    <a:pt x="269" y="767"/>
                  </a:cubicBezTo>
                  <a:cubicBezTo>
                    <a:pt x="346" y="767"/>
                    <a:pt x="422" y="737"/>
                    <a:pt x="469" y="671"/>
                  </a:cubicBezTo>
                  <a:cubicBezTo>
                    <a:pt x="600" y="483"/>
                    <a:pt x="507" y="106"/>
                    <a:pt x="300" y="4"/>
                  </a:cubicBezTo>
                  <a:cubicBezTo>
                    <a:pt x="294" y="2"/>
                    <a:pt x="289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788678" y="2673021"/>
              <a:ext cx="45445" cy="65618"/>
            </a:xfrm>
            <a:custGeom>
              <a:rect b="b" l="l" r="r" t="t"/>
              <a:pathLst>
                <a:path extrusionOk="0" h="875" w="606">
                  <a:moveTo>
                    <a:pt x="331" y="1"/>
                  </a:moveTo>
                  <a:cubicBezTo>
                    <a:pt x="303" y="1"/>
                    <a:pt x="279" y="37"/>
                    <a:pt x="306" y="62"/>
                  </a:cubicBezTo>
                  <a:cubicBezTo>
                    <a:pt x="494" y="227"/>
                    <a:pt x="484" y="804"/>
                    <a:pt x="193" y="804"/>
                  </a:cubicBezTo>
                  <a:cubicBezTo>
                    <a:pt x="158" y="804"/>
                    <a:pt x="119" y="795"/>
                    <a:pt x="76" y="777"/>
                  </a:cubicBezTo>
                  <a:cubicBezTo>
                    <a:pt x="71" y="775"/>
                    <a:pt x="67" y="774"/>
                    <a:pt x="62" y="774"/>
                  </a:cubicBezTo>
                  <a:cubicBezTo>
                    <a:pt x="27" y="774"/>
                    <a:pt x="1" y="824"/>
                    <a:pt x="38" y="841"/>
                  </a:cubicBezTo>
                  <a:cubicBezTo>
                    <a:pt x="93" y="864"/>
                    <a:pt x="143" y="874"/>
                    <a:pt x="188" y="874"/>
                  </a:cubicBezTo>
                  <a:cubicBezTo>
                    <a:pt x="544" y="874"/>
                    <a:pt x="606" y="232"/>
                    <a:pt x="354" y="11"/>
                  </a:cubicBezTo>
                  <a:cubicBezTo>
                    <a:pt x="347" y="4"/>
                    <a:pt x="338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816125" y="2715016"/>
              <a:ext cx="42671" cy="38321"/>
            </a:xfrm>
            <a:custGeom>
              <a:rect b="b" l="l" r="r" t="t"/>
              <a:pathLst>
                <a:path extrusionOk="0" h="511" w="569">
                  <a:moveTo>
                    <a:pt x="459" y="1"/>
                  </a:moveTo>
                  <a:cubicBezTo>
                    <a:pt x="271" y="1"/>
                    <a:pt x="18" y="55"/>
                    <a:pt x="4" y="274"/>
                  </a:cubicBezTo>
                  <a:cubicBezTo>
                    <a:pt x="0" y="357"/>
                    <a:pt x="42" y="440"/>
                    <a:pt x="112" y="482"/>
                  </a:cubicBezTo>
                  <a:cubicBezTo>
                    <a:pt x="144" y="502"/>
                    <a:pt x="177" y="510"/>
                    <a:pt x="209" y="510"/>
                  </a:cubicBezTo>
                  <a:cubicBezTo>
                    <a:pt x="276" y="510"/>
                    <a:pt x="342" y="477"/>
                    <a:pt x="399" y="440"/>
                  </a:cubicBezTo>
                  <a:cubicBezTo>
                    <a:pt x="432" y="419"/>
                    <a:pt x="412" y="372"/>
                    <a:pt x="381" y="372"/>
                  </a:cubicBezTo>
                  <a:cubicBezTo>
                    <a:pt x="376" y="372"/>
                    <a:pt x="370" y="373"/>
                    <a:pt x="364" y="376"/>
                  </a:cubicBezTo>
                  <a:cubicBezTo>
                    <a:pt x="318" y="406"/>
                    <a:pt x="263" y="437"/>
                    <a:pt x="210" y="437"/>
                  </a:cubicBezTo>
                  <a:cubicBezTo>
                    <a:pt x="183" y="437"/>
                    <a:pt x="156" y="429"/>
                    <a:pt x="131" y="408"/>
                  </a:cubicBezTo>
                  <a:cubicBezTo>
                    <a:pt x="58" y="348"/>
                    <a:pt x="61" y="233"/>
                    <a:pt x="128" y="166"/>
                  </a:cubicBezTo>
                  <a:cubicBezTo>
                    <a:pt x="204" y="90"/>
                    <a:pt x="331" y="70"/>
                    <a:pt x="442" y="70"/>
                  </a:cubicBezTo>
                  <a:cubicBezTo>
                    <a:pt x="471" y="70"/>
                    <a:pt x="498" y="71"/>
                    <a:pt x="524" y="73"/>
                  </a:cubicBezTo>
                  <a:cubicBezTo>
                    <a:pt x="525" y="73"/>
                    <a:pt x="526" y="73"/>
                    <a:pt x="527" y="73"/>
                  </a:cubicBezTo>
                  <a:cubicBezTo>
                    <a:pt x="569" y="73"/>
                    <a:pt x="568" y="3"/>
                    <a:pt x="524" y="3"/>
                  </a:cubicBezTo>
                  <a:cubicBezTo>
                    <a:pt x="504" y="2"/>
                    <a:pt x="482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841172" y="2667772"/>
              <a:ext cx="20023" cy="50995"/>
            </a:xfrm>
            <a:custGeom>
              <a:rect b="b" l="l" r="r" t="t"/>
              <a:pathLst>
                <a:path extrusionOk="0" h="680" w="267">
                  <a:moveTo>
                    <a:pt x="73" y="0"/>
                  </a:moveTo>
                  <a:cubicBezTo>
                    <a:pt x="45" y="0"/>
                    <a:pt x="21" y="36"/>
                    <a:pt x="46" y="58"/>
                  </a:cubicBezTo>
                  <a:cubicBezTo>
                    <a:pt x="190" y="189"/>
                    <a:pt x="123" y="493"/>
                    <a:pt x="21" y="630"/>
                  </a:cubicBezTo>
                  <a:cubicBezTo>
                    <a:pt x="0" y="655"/>
                    <a:pt x="26" y="679"/>
                    <a:pt x="52" y="679"/>
                  </a:cubicBezTo>
                  <a:cubicBezTo>
                    <a:pt x="63" y="679"/>
                    <a:pt x="74" y="675"/>
                    <a:pt x="81" y="665"/>
                  </a:cubicBezTo>
                  <a:cubicBezTo>
                    <a:pt x="203" y="502"/>
                    <a:pt x="266" y="161"/>
                    <a:pt x="97" y="11"/>
                  </a:cubicBezTo>
                  <a:cubicBezTo>
                    <a:pt x="89" y="3"/>
                    <a:pt x="81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095541" y="2848501"/>
              <a:ext cx="12824" cy="50245"/>
            </a:xfrm>
            <a:custGeom>
              <a:rect b="b" l="l" r="r" t="t"/>
              <a:pathLst>
                <a:path extrusionOk="0" h="670" w="171">
                  <a:moveTo>
                    <a:pt x="128" y="1"/>
                  </a:moveTo>
                  <a:cubicBezTo>
                    <a:pt x="114" y="1"/>
                    <a:pt x="100" y="9"/>
                    <a:pt x="95" y="26"/>
                  </a:cubicBezTo>
                  <a:cubicBezTo>
                    <a:pt x="44" y="227"/>
                    <a:pt x="12" y="428"/>
                    <a:pt x="2" y="636"/>
                  </a:cubicBezTo>
                  <a:cubicBezTo>
                    <a:pt x="1" y="658"/>
                    <a:pt x="18" y="669"/>
                    <a:pt x="36" y="669"/>
                  </a:cubicBezTo>
                  <a:cubicBezTo>
                    <a:pt x="54" y="669"/>
                    <a:pt x="73" y="658"/>
                    <a:pt x="73" y="636"/>
                  </a:cubicBezTo>
                  <a:cubicBezTo>
                    <a:pt x="82" y="435"/>
                    <a:pt x="114" y="240"/>
                    <a:pt x="165" y="45"/>
                  </a:cubicBezTo>
                  <a:cubicBezTo>
                    <a:pt x="171" y="19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1054971" y="2670171"/>
              <a:ext cx="105889" cy="125312"/>
            </a:xfrm>
            <a:custGeom>
              <a:rect b="b" l="l" r="r" t="t"/>
              <a:pathLst>
                <a:path extrusionOk="0" h="1671" w="1412">
                  <a:moveTo>
                    <a:pt x="1281" y="1"/>
                  </a:moveTo>
                  <a:lnTo>
                    <a:pt x="1" y="307"/>
                  </a:lnTo>
                  <a:lnTo>
                    <a:pt x="578" y="1670"/>
                  </a:lnTo>
                  <a:lnTo>
                    <a:pt x="1411" y="1488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854970" y="2376955"/>
              <a:ext cx="440206" cy="324868"/>
            </a:xfrm>
            <a:custGeom>
              <a:rect b="b" l="l" r="r" t="t"/>
              <a:pathLst>
                <a:path extrusionOk="0" h="4332" w="5870">
                  <a:moveTo>
                    <a:pt x="2954" y="1"/>
                  </a:moveTo>
                  <a:cubicBezTo>
                    <a:pt x="2945" y="1"/>
                    <a:pt x="2936" y="1"/>
                    <a:pt x="2926" y="1"/>
                  </a:cubicBezTo>
                  <a:cubicBezTo>
                    <a:pt x="2620" y="1"/>
                    <a:pt x="2684" y="279"/>
                    <a:pt x="2377" y="333"/>
                  </a:cubicBezTo>
                  <a:cubicBezTo>
                    <a:pt x="2341" y="340"/>
                    <a:pt x="2300" y="342"/>
                    <a:pt x="2257" y="342"/>
                  </a:cubicBezTo>
                  <a:cubicBezTo>
                    <a:pt x="2120" y="342"/>
                    <a:pt x="1954" y="317"/>
                    <a:pt x="1782" y="317"/>
                  </a:cubicBezTo>
                  <a:cubicBezTo>
                    <a:pt x="1555" y="317"/>
                    <a:pt x="1319" y="360"/>
                    <a:pt x="1126" y="560"/>
                  </a:cubicBezTo>
                  <a:cubicBezTo>
                    <a:pt x="740" y="959"/>
                    <a:pt x="660" y="1945"/>
                    <a:pt x="781" y="2171"/>
                  </a:cubicBezTo>
                  <a:cubicBezTo>
                    <a:pt x="900" y="2398"/>
                    <a:pt x="1500" y="3212"/>
                    <a:pt x="1500" y="3212"/>
                  </a:cubicBezTo>
                  <a:cubicBezTo>
                    <a:pt x="1500" y="3212"/>
                    <a:pt x="2007" y="3691"/>
                    <a:pt x="1940" y="3771"/>
                  </a:cubicBezTo>
                  <a:cubicBezTo>
                    <a:pt x="1898" y="3821"/>
                    <a:pt x="1814" y="3834"/>
                    <a:pt x="1734" y="3834"/>
                  </a:cubicBezTo>
                  <a:cubicBezTo>
                    <a:pt x="1687" y="3834"/>
                    <a:pt x="1640" y="3830"/>
                    <a:pt x="1605" y="3825"/>
                  </a:cubicBezTo>
                  <a:cubicBezTo>
                    <a:pt x="1512" y="3809"/>
                    <a:pt x="1088" y="3145"/>
                    <a:pt x="1088" y="3145"/>
                  </a:cubicBezTo>
                  <a:cubicBezTo>
                    <a:pt x="1088" y="3145"/>
                    <a:pt x="743" y="3014"/>
                    <a:pt x="466" y="3014"/>
                  </a:cubicBezTo>
                  <a:cubicBezTo>
                    <a:pt x="328" y="3014"/>
                    <a:pt x="206" y="3047"/>
                    <a:pt x="153" y="3145"/>
                  </a:cubicBezTo>
                  <a:cubicBezTo>
                    <a:pt x="0" y="3425"/>
                    <a:pt x="395" y="4220"/>
                    <a:pt x="803" y="4220"/>
                  </a:cubicBezTo>
                  <a:cubicBezTo>
                    <a:pt x="822" y="4220"/>
                    <a:pt x="842" y="4218"/>
                    <a:pt x="861" y="4214"/>
                  </a:cubicBezTo>
                  <a:cubicBezTo>
                    <a:pt x="1286" y="4131"/>
                    <a:pt x="1420" y="3911"/>
                    <a:pt x="1420" y="3911"/>
                  </a:cubicBezTo>
                  <a:cubicBezTo>
                    <a:pt x="1420" y="3911"/>
                    <a:pt x="1953" y="4332"/>
                    <a:pt x="3013" y="4332"/>
                  </a:cubicBezTo>
                  <a:cubicBezTo>
                    <a:pt x="3310" y="4332"/>
                    <a:pt x="3648" y="4299"/>
                    <a:pt x="4027" y="4214"/>
                  </a:cubicBezTo>
                  <a:cubicBezTo>
                    <a:pt x="5869" y="3802"/>
                    <a:pt x="4420" y="2197"/>
                    <a:pt x="4283" y="1760"/>
                  </a:cubicBezTo>
                  <a:cubicBezTo>
                    <a:pt x="4178" y="1415"/>
                    <a:pt x="3877" y="1"/>
                    <a:pt x="2954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884366" y="2631401"/>
              <a:ext cx="63969" cy="35021"/>
            </a:xfrm>
            <a:custGeom>
              <a:rect b="b" l="l" r="r" t="t"/>
              <a:pathLst>
                <a:path extrusionOk="0" h="467" w="853">
                  <a:moveTo>
                    <a:pt x="232" y="0"/>
                  </a:moveTo>
                  <a:cubicBezTo>
                    <a:pt x="138" y="0"/>
                    <a:pt x="49" y="34"/>
                    <a:pt x="10" y="132"/>
                  </a:cubicBezTo>
                  <a:cubicBezTo>
                    <a:pt x="0" y="157"/>
                    <a:pt x="20" y="173"/>
                    <a:pt x="42" y="173"/>
                  </a:cubicBezTo>
                  <a:cubicBezTo>
                    <a:pt x="57" y="173"/>
                    <a:pt x="72" y="166"/>
                    <a:pt x="80" y="148"/>
                  </a:cubicBezTo>
                  <a:cubicBezTo>
                    <a:pt x="105" y="84"/>
                    <a:pt x="156" y="61"/>
                    <a:pt x="216" y="61"/>
                  </a:cubicBezTo>
                  <a:cubicBezTo>
                    <a:pt x="337" y="61"/>
                    <a:pt x="495" y="155"/>
                    <a:pt x="559" y="208"/>
                  </a:cubicBezTo>
                  <a:cubicBezTo>
                    <a:pt x="642" y="279"/>
                    <a:pt x="712" y="368"/>
                    <a:pt x="782" y="454"/>
                  </a:cubicBezTo>
                  <a:cubicBezTo>
                    <a:pt x="789" y="463"/>
                    <a:pt x="797" y="466"/>
                    <a:pt x="805" y="466"/>
                  </a:cubicBezTo>
                  <a:cubicBezTo>
                    <a:pt x="830" y="466"/>
                    <a:pt x="852" y="433"/>
                    <a:pt x="833" y="406"/>
                  </a:cubicBezTo>
                  <a:cubicBezTo>
                    <a:pt x="705" y="247"/>
                    <a:pt x="568" y="81"/>
                    <a:pt x="364" y="20"/>
                  </a:cubicBezTo>
                  <a:cubicBezTo>
                    <a:pt x="322" y="8"/>
                    <a:pt x="276" y="0"/>
                    <a:pt x="232" y="0"/>
                  </a:cubicBezTo>
                  <a:close/>
                </a:path>
              </a:pathLst>
            </a:custGeom>
            <a:solidFill>
              <a:srgbClr val="483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914288" y="2639200"/>
              <a:ext cx="11474" cy="24298"/>
            </a:xfrm>
            <a:custGeom>
              <a:rect b="b" l="l" r="r" t="t"/>
              <a:pathLst>
                <a:path extrusionOk="0" h="324" w="153">
                  <a:moveTo>
                    <a:pt x="102" y="0"/>
                  </a:moveTo>
                  <a:cubicBezTo>
                    <a:pt x="91" y="0"/>
                    <a:pt x="81" y="5"/>
                    <a:pt x="73" y="15"/>
                  </a:cubicBezTo>
                  <a:cubicBezTo>
                    <a:pt x="16" y="98"/>
                    <a:pt x="0" y="203"/>
                    <a:pt x="29" y="299"/>
                  </a:cubicBezTo>
                  <a:cubicBezTo>
                    <a:pt x="34" y="316"/>
                    <a:pt x="48" y="323"/>
                    <a:pt x="63" y="323"/>
                  </a:cubicBezTo>
                  <a:cubicBezTo>
                    <a:pt x="85" y="323"/>
                    <a:pt x="107" y="307"/>
                    <a:pt x="99" y="280"/>
                  </a:cubicBezTo>
                  <a:cubicBezTo>
                    <a:pt x="73" y="200"/>
                    <a:pt x="86" y="120"/>
                    <a:pt x="134" y="50"/>
                  </a:cubicBezTo>
                  <a:cubicBezTo>
                    <a:pt x="152" y="25"/>
                    <a:pt x="127" y="0"/>
                    <a:pt x="102" y="0"/>
                  </a:cubicBezTo>
                  <a:close/>
                </a:path>
              </a:pathLst>
            </a:custGeom>
            <a:solidFill>
              <a:srgbClr val="483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1056845" y="2466570"/>
              <a:ext cx="82267" cy="110164"/>
            </a:xfrm>
            <a:custGeom>
              <a:rect b="b" l="l" r="r" t="t"/>
              <a:pathLst>
                <a:path extrusionOk="0" h="1469" w="1097">
                  <a:moveTo>
                    <a:pt x="48" y="0"/>
                  </a:moveTo>
                  <a:cubicBezTo>
                    <a:pt x="25" y="0"/>
                    <a:pt x="1" y="26"/>
                    <a:pt x="14" y="54"/>
                  </a:cubicBezTo>
                  <a:cubicBezTo>
                    <a:pt x="91" y="201"/>
                    <a:pt x="174" y="345"/>
                    <a:pt x="260" y="488"/>
                  </a:cubicBezTo>
                  <a:cubicBezTo>
                    <a:pt x="320" y="584"/>
                    <a:pt x="381" y="699"/>
                    <a:pt x="480" y="769"/>
                  </a:cubicBezTo>
                  <a:cubicBezTo>
                    <a:pt x="563" y="826"/>
                    <a:pt x="646" y="820"/>
                    <a:pt x="739" y="846"/>
                  </a:cubicBezTo>
                  <a:cubicBezTo>
                    <a:pt x="1032" y="929"/>
                    <a:pt x="946" y="1219"/>
                    <a:pt x="863" y="1427"/>
                  </a:cubicBezTo>
                  <a:cubicBezTo>
                    <a:pt x="853" y="1452"/>
                    <a:pt x="874" y="1469"/>
                    <a:pt x="896" y="1469"/>
                  </a:cubicBezTo>
                  <a:cubicBezTo>
                    <a:pt x="910" y="1469"/>
                    <a:pt x="924" y="1462"/>
                    <a:pt x="930" y="1446"/>
                  </a:cubicBezTo>
                  <a:cubicBezTo>
                    <a:pt x="1010" y="1248"/>
                    <a:pt x="1096" y="932"/>
                    <a:pt x="850" y="807"/>
                  </a:cubicBezTo>
                  <a:cubicBezTo>
                    <a:pt x="790" y="775"/>
                    <a:pt x="723" y="779"/>
                    <a:pt x="659" y="763"/>
                  </a:cubicBezTo>
                  <a:cubicBezTo>
                    <a:pt x="522" y="731"/>
                    <a:pt x="445" y="641"/>
                    <a:pt x="372" y="530"/>
                  </a:cubicBezTo>
                  <a:cubicBezTo>
                    <a:pt x="263" y="364"/>
                    <a:pt x="167" y="191"/>
                    <a:pt x="75" y="19"/>
                  </a:cubicBezTo>
                  <a:cubicBezTo>
                    <a:pt x="69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985154" y="2538937"/>
              <a:ext cx="65918" cy="23773"/>
            </a:xfrm>
            <a:custGeom>
              <a:rect b="b" l="l" r="r" t="t"/>
              <a:pathLst>
                <a:path extrusionOk="0" h="317" w="879">
                  <a:moveTo>
                    <a:pt x="524" y="1"/>
                  </a:moveTo>
                  <a:cubicBezTo>
                    <a:pt x="333" y="1"/>
                    <a:pt x="150" y="87"/>
                    <a:pt x="22" y="254"/>
                  </a:cubicBezTo>
                  <a:cubicBezTo>
                    <a:pt x="0" y="281"/>
                    <a:pt x="25" y="317"/>
                    <a:pt x="50" y="317"/>
                  </a:cubicBezTo>
                  <a:cubicBezTo>
                    <a:pt x="58" y="317"/>
                    <a:pt x="66" y="313"/>
                    <a:pt x="73" y="305"/>
                  </a:cubicBezTo>
                  <a:cubicBezTo>
                    <a:pt x="189" y="152"/>
                    <a:pt x="354" y="72"/>
                    <a:pt x="527" y="72"/>
                  </a:cubicBezTo>
                  <a:cubicBezTo>
                    <a:pt x="621" y="72"/>
                    <a:pt x="718" y="96"/>
                    <a:pt x="810" y="146"/>
                  </a:cubicBezTo>
                  <a:cubicBezTo>
                    <a:pt x="816" y="149"/>
                    <a:pt x="822" y="150"/>
                    <a:pt x="827" y="150"/>
                  </a:cubicBezTo>
                  <a:cubicBezTo>
                    <a:pt x="858" y="150"/>
                    <a:pt x="878" y="104"/>
                    <a:pt x="846" y="85"/>
                  </a:cubicBezTo>
                  <a:cubicBezTo>
                    <a:pt x="742" y="28"/>
                    <a:pt x="632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1108739" y="2489742"/>
              <a:ext cx="47395" cy="32547"/>
            </a:xfrm>
            <a:custGeom>
              <a:rect b="b" l="l" r="r" t="t"/>
              <a:pathLst>
                <a:path extrusionOk="0" h="434" w="632">
                  <a:moveTo>
                    <a:pt x="489" y="0"/>
                  </a:moveTo>
                  <a:cubicBezTo>
                    <a:pt x="268" y="0"/>
                    <a:pt x="100" y="181"/>
                    <a:pt x="11" y="380"/>
                  </a:cubicBezTo>
                  <a:cubicBezTo>
                    <a:pt x="1" y="409"/>
                    <a:pt x="25" y="434"/>
                    <a:pt x="47" y="434"/>
                  </a:cubicBezTo>
                  <a:cubicBezTo>
                    <a:pt x="58" y="434"/>
                    <a:pt x="67" y="428"/>
                    <a:pt x="72" y="415"/>
                  </a:cubicBezTo>
                  <a:cubicBezTo>
                    <a:pt x="151" y="241"/>
                    <a:pt x="291" y="70"/>
                    <a:pt x="488" y="70"/>
                  </a:cubicBezTo>
                  <a:cubicBezTo>
                    <a:pt x="515" y="70"/>
                    <a:pt x="544" y="73"/>
                    <a:pt x="573" y="80"/>
                  </a:cubicBezTo>
                  <a:cubicBezTo>
                    <a:pt x="576" y="81"/>
                    <a:pt x="579" y="81"/>
                    <a:pt x="582" y="81"/>
                  </a:cubicBezTo>
                  <a:cubicBezTo>
                    <a:pt x="620" y="81"/>
                    <a:pt x="631" y="22"/>
                    <a:pt x="592" y="13"/>
                  </a:cubicBezTo>
                  <a:cubicBezTo>
                    <a:pt x="557" y="4"/>
                    <a:pt x="52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942709" y="2466870"/>
              <a:ext cx="66143" cy="43571"/>
            </a:xfrm>
            <a:custGeom>
              <a:rect b="b" l="l" r="r" t="t"/>
              <a:pathLst>
                <a:path extrusionOk="0" h="581" w="882">
                  <a:moveTo>
                    <a:pt x="692" y="1"/>
                  </a:moveTo>
                  <a:cubicBezTo>
                    <a:pt x="391" y="1"/>
                    <a:pt x="112" y="273"/>
                    <a:pt x="10" y="538"/>
                  </a:cubicBezTo>
                  <a:cubicBezTo>
                    <a:pt x="1" y="564"/>
                    <a:pt x="23" y="581"/>
                    <a:pt x="46" y="581"/>
                  </a:cubicBezTo>
                  <a:cubicBezTo>
                    <a:pt x="60" y="581"/>
                    <a:pt x="74" y="574"/>
                    <a:pt x="81" y="558"/>
                  </a:cubicBezTo>
                  <a:cubicBezTo>
                    <a:pt x="168" y="319"/>
                    <a:pt x="421" y="71"/>
                    <a:pt x="691" y="71"/>
                  </a:cubicBezTo>
                  <a:cubicBezTo>
                    <a:pt x="735" y="71"/>
                    <a:pt x="780" y="77"/>
                    <a:pt x="824" y="92"/>
                  </a:cubicBezTo>
                  <a:cubicBezTo>
                    <a:pt x="828" y="93"/>
                    <a:pt x="831" y="93"/>
                    <a:pt x="835" y="93"/>
                  </a:cubicBezTo>
                  <a:cubicBezTo>
                    <a:pt x="869" y="93"/>
                    <a:pt x="881" y="36"/>
                    <a:pt x="843" y="25"/>
                  </a:cubicBezTo>
                  <a:cubicBezTo>
                    <a:pt x="793" y="8"/>
                    <a:pt x="742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1079718" y="2417601"/>
              <a:ext cx="54145" cy="26472"/>
            </a:xfrm>
            <a:custGeom>
              <a:rect b="b" l="l" r="r" t="t"/>
              <a:pathLst>
                <a:path extrusionOk="0" h="353" w="722">
                  <a:moveTo>
                    <a:pt x="403" y="0"/>
                  </a:moveTo>
                  <a:cubicBezTo>
                    <a:pt x="220" y="0"/>
                    <a:pt x="50" y="96"/>
                    <a:pt x="6" y="308"/>
                  </a:cubicBezTo>
                  <a:cubicBezTo>
                    <a:pt x="0" y="335"/>
                    <a:pt x="22" y="353"/>
                    <a:pt x="43" y="353"/>
                  </a:cubicBezTo>
                  <a:cubicBezTo>
                    <a:pt x="56" y="353"/>
                    <a:pt x="69" y="345"/>
                    <a:pt x="73" y="327"/>
                  </a:cubicBezTo>
                  <a:cubicBezTo>
                    <a:pt x="110" y="148"/>
                    <a:pt x="248" y="70"/>
                    <a:pt x="399" y="70"/>
                  </a:cubicBezTo>
                  <a:cubicBezTo>
                    <a:pt x="485" y="70"/>
                    <a:pt x="574" y="96"/>
                    <a:pt x="651" y="142"/>
                  </a:cubicBezTo>
                  <a:cubicBezTo>
                    <a:pt x="657" y="146"/>
                    <a:pt x="663" y="147"/>
                    <a:pt x="669" y="147"/>
                  </a:cubicBezTo>
                  <a:cubicBezTo>
                    <a:pt x="701" y="147"/>
                    <a:pt x="721" y="100"/>
                    <a:pt x="689" y="78"/>
                  </a:cubicBezTo>
                  <a:cubicBezTo>
                    <a:pt x="601" y="27"/>
                    <a:pt x="500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1075068" y="2634776"/>
              <a:ext cx="63519" cy="16423"/>
            </a:xfrm>
            <a:custGeom>
              <a:rect b="b" l="l" r="r" t="t"/>
              <a:pathLst>
                <a:path extrusionOk="0" h="219" w="847">
                  <a:moveTo>
                    <a:pt x="287" y="1"/>
                  </a:moveTo>
                  <a:cubicBezTo>
                    <a:pt x="189" y="1"/>
                    <a:pt x="92" y="17"/>
                    <a:pt x="1" y="52"/>
                  </a:cubicBezTo>
                  <a:cubicBezTo>
                    <a:pt x="207" y="149"/>
                    <a:pt x="444" y="219"/>
                    <a:pt x="634" y="219"/>
                  </a:cubicBezTo>
                  <a:cubicBezTo>
                    <a:pt x="682" y="219"/>
                    <a:pt x="726" y="214"/>
                    <a:pt x="767" y="205"/>
                  </a:cubicBezTo>
                  <a:cubicBezTo>
                    <a:pt x="796" y="198"/>
                    <a:pt x="821" y="189"/>
                    <a:pt x="847" y="176"/>
                  </a:cubicBezTo>
                  <a:cubicBezTo>
                    <a:pt x="732" y="103"/>
                    <a:pt x="604" y="48"/>
                    <a:pt x="473" y="20"/>
                  </a:cubicBezTo>
                  <a:cubicBezTo>
                    <a:pt x="412" y="7"/>
                    <a:pt x="349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059320" y="2576357"/>
              <a:ext cx="110389" cy="42221"/>
            </a:xfrm>
            <a:custGeom>
              <a:rect b="b" l="l" r="r" t="t"/>
              <a:pathLst>
                <a:path extrusionOk="0" h="563" w="1472">
                  <a:moveTo>
                    <a:pt x="1472" y="1"/>
                  </a:moveTo>
                  <a:lnTo>
                    <a:pt x="1472" y="1"/>
                  </a:lnTo>
                  <a:cubicBezTo>
                    <a:pt x="1277" y="100"/>
                    <a:pt x="907" y="429"/>
                    <a:pt x="907" y="429"/>
                  </a:cubicBezTo>
                  <a:cubicBezTo>
                    <a:pt x="902" y="429"/>
                    <a:pt x="897" y="429"/>
                    <a:pt x="892" y="429"/>
                  </a:cubicBezTo>
                  <a:cubicBezTo>
                    <a:pt x="745" y="429"/>
                    <a:pt x="296" y="349"/>
                    <a:pt x="0" y="349"/>
                  </a:cubicBezTo>
                  <a:cubicBezTo>
                    <a:pt x="150" y="438"/>
                    <a:pt x="307" y="508"/>
                    <a:pt x="476" y="540"/>
                  </a:cubicBezTo>
                  <a:cubicBezTo>
                    <a:pt x="548" y="555"/>
                    <a:pt x="621" y="563"/>
                    <a:pt x="694" y="563"/>
                  </a:cubicBezTo>
                  <a:cubicBezTo>
                    <a:pt x="846" y="563"/>
                    <a:pt x="997" y="529"/>
                    <a:pt x="1130" y="454"/>
                  </a:cubicBezTo>
                  <a:cubicBezTo>
                    <a:pt x="1299" y="358"/>
                    <a:pt x="1433" y="189"/>
                    <a:pt x="1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1037048" y="2574183"/>
              <a:ext cx="147960" cy="73868"/>
            </a:xfrm>
            <a:custGeom>
              <a:rect b="b" l="l" r="r" t="t"/>
              <a:pathLst>
                <a:path extrusionOk="0" h="985" w="1973">
                  <a:moveTo>
                    <a:pt x="1851" y="1"/>
                  </a:moveTo>
                  <a:cubicBezTo>
                    <a:pt x="1829" y="1"/>
                    <a:pt x="1800" y="13"/>
                    <a:pt x="1769" y="30"/>
                  </a:cubicBezTo>
                  <a:cubicBezTo>
                    <a:pt x="1730" y="218"/>
                    <a:pt x="1596" y="387"/>
                    <a:pt x="1427" y="483"/>
                  </a:cubicBezTo>
                  <a:cubicBezTo>
                    <a:pt x="1294" y="558"/>
                    <a:pt x="1143" y="592"/>
                    <a:pt x="991" y="592"/>
                  </a:cubicBezTo>
                  <a:cubicBezTo>
                    <a:pt x="918" y="592"/>
                    <a:pt x="845" y="584"/>
                    <a:pt x="773" y="569"/>
                  </a:cubicBezTo>
                  <a:cubicBezTo>
                    <a:pt x="604" y="537"/>
                    <a:pt x="447" y="467"/>
                    <a:pt x="297" y="378"/>
                  </a:cubicBezTo>
                  <a:cubicBezTo>
                    <a:pt x="150" y="381"/>
                    <a:pt x="39" y="400"/>
                    <a:pt x="26" y="461"/>
                  </a:cubicBezTo>
                  <a:cubicBezTo>
                    <a:pt x="0" y="556"/>
                    <a:pt x="227" y="729"/>
                    <a:pt x="508" y="860"/>
                  </a:cubicBezTo>
                  <a:cubicBezTo>
                    <a:pt x="599" y="825"/>
                    <a:pt x="696" y="809"/>
                    <a:pt x="794" y="809"/>
                  </a:cubicBezTo>
                  <a:cubicBezTo>
                    <a:pt x="856" y="809"/>
                    <a:pt x="919" y="815"/>
                    <a:pt x="980" y="828"/>
                  </a:cubicBezTo>
                  <a:cubicBezTo>
                    <a:pt x="1111" y="856"/>
                    <a:pt x="1239" y="911"/>
                    <a:pt x="1354" y="984"/>
                  </a:cubicBezTo>
                  <a:cubicBezTo>
                    <a:pt x="1730" y="799"/>
                    <a:pt x="1973" y="20"/>
                    <a:pt x="1858" y="1"/>
                  </a:cubicBezTo>
                  <a:cubicBezTo>
                    <a:pt x="1856" y="1"/>
                    <a:pt x="1853" y="1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72822" y="2308338"/>
              <a:ext cx="475677" cy="512949"/>
            </a:xfrm>
            <a:custGeom>
              <a:rect b="b" l="l" r="r" t="t"/>
              <a:pathLst>
                <a:path extrusionOk="0" h="6840" w="6343">
                  <a:moveTo>
                    <a:pt x="2655" y="0"/>
                  </a:moveTo>
                  <a:cubicBezTo>
                    <a:pt x="2499" y="0"/>
                    <a:pt x="2342" y="18"/>
                    <a:pt x="2190" y="45"/>
                  </a:cubicBezTo>
                  <a:cubicBezTo>
                    <a:pt x="1581" y="157"/>
                    <a:pt x="997" y="428"/>
                    <a:pt x="594" y="865"/>
                  </a:cubicBezTo>
                  <a:cubicBezTo>
                    <a:pt x="196" y="1299"/>
                    <a:pt x="1" y="1902"/>
                    <a:pt x="148" y="2451"/>
                  </a:cubicBezTo>
                  <a:cubicBezTo>
                    <a:pt x="186" y="2595"/>
                    <a:pt x="247" y="2739"/>
                    <a:pt x="221" y="2882"/>
                  </a:cubicBezTo>
                  <a:cubicBezTo>
                    <a:pt x="208" y="2962"/>
                    <a:pt x="167" y="3035"/>
                    <a:pt x="144" y="3112"/>
                  </a:cubicBezTo>
                  <a:cubicBezTo>
                    <a:pt x="65" y="3383"/>
                    <a:pt x="218" y="3696"/>
                    <a:pt x="492" y="3821"/>
                  </a:cubicBezTo>
                  <a:lnTo>
                    <a:pt x="2126" y="5388"/>
                  </a:lnTo>
                  <a:cubicBezTo>
                    <a:pt x="2254" y="5397"/>
                    <a:pt x="2356" y="5487"/>
                    <a:pt x="2417" y="5586"/>
                  </a:cubicBezTo>
                  <a:cubicBezTo>
                    <a:pt x="2481" y="5685"/>
                    <a:pt x="2516" y="5799"/>
                    <a:pt x="2573" y="5902"/>
                  </a:cubicBezTo>
                  <a:cubicBezTo>
                    <a:pt x="2742" y="6218"/>
                    <a:pt x="3084" y="6415"/>
                    <a:pt x="3410" y="6601"/>
                  </a:cubicBezTo>
                  <a:cubicBezTo>
                    <a:pt x="3598" y="6706"/>
                    <a:pt x="3799" y="6818"/>
                    <a:pt x="4022" y="6837"/>
                  </a:cubicBezTo>
                  <a:cubicBezTo>
                    <a:pt x="4043" y="6838"/>
                    <a:pt x="4065" y="6839"/>
                    <a:pt x="4085" y="6839"/>
                  </a:cubicBezTo>
                  <a:cubicBezTo>
                    <a:pt x="4353" y="6839"/>
                    <a:pt x="4606" y="6712"/>
                    <a:pt x="4843" y="6591"/>
                  </a:cubicBezTo>
                  <a:cubicBezTo>
                    <a:pt x="5050" y="6486"/>
                    <a:pt x="5270" y="6364"/>
                    <a:pt x="5372" y="6166"/>
                  </a:cubicBezTo>
                  <a:cubicBezTo>
                    <a:pt x="5475" y="5969"/>
                    <a:pt x="5382" y="5675"/>
                    <a:pt x="5146" y="5643"/>
                  </a:cubicBezTo>
                  <a:cubicBezTo>
                    <a:pt x="5404" y="5576"/>
                    <a:pt x="5615" y="5378"/>
                    <a:pt x="5688" y="5142"/>
                  </a:cubicBezTo>
                  <a:cubicBezTo>
                    <a:pt x="5759" y="4906"/>
                    <a:pt x="5685" y="4638"/>
                    <a:pt x="5500" y="4462"/>
                  </a:cubicBezTo>
                  <a:cubicBezTo>
                    <a:pt x="5704" y="4328"/>
                    <a:pt x="5912" y="4194"/>
                    <a:pt x="6071" y="4015"/>
                  </a:cubicBezTo>
                  <a:cubicBezTo>
                    <a:pt x="6231" y="3840"/>
                    <a:pt x="6343" y="3613"/>
                    <a:pt x="6320" y="3387"/>
                  </a:cubicBezTo>
                  <a:cubicBezTo>
                    <a:pt x="6298" y="3118"/>
                    <a:pt x="6100" y="2892"/>
                    <a:pt x="5880" y="2719"/>
                  </a:cubicBezTo>
                  <a:cubicBezTo>
                    <a:pt x="5545" y="2458"/>
                    <a:pt x="5133" y="2282"/>
                    <a:pt x="4696" y="2215"/>
                  </a:cubicBezTo>
                  <a:cubicBezTo>
                    <a:pt x="4539" y="2190"/>
                    <a:pt x="4364" y="2174"/>
                    <a:pt x="4259" y="2065"/>
                  </a:cubicBezTo>
                  <a:cubicBezTo>
                    <a:pt x="4153" y="1963"/>
                    <a:pt x="4144" y="1810"/>
                    <a:pt x="4134" y="1673"/>
                  </a:cubicBezTo>
                  <a:cubicBezTo>
                    <a:pt x="4112" y="1373"/>
                    <a:pt x="4064" y="1073"/>
                    <a:pt x="3939" y="798"/>
                  </a:cubicBezTo>
                  <a:cubicBezTo>
                    <a:pt x="3812" y="520"/>
                    <a:pt x="3601" y="271"/>
                    <a:pt x="3311" y="134"/>
                  </a:cubicBezTo>
                  <a:cubicBezTo>
                    <a:pt x="3109" y="37"/>
                    <a:pt x="2884" y="0"/>
                    <a:pt x="2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1843200" y="2478044"/>
              <a:ext cx="345415" cy="388011"/>
            </a:xfrm>
            <a:custGeom>
              <a:rect b="b" l="l" r="r" t="t"/>
              <a:pathLst>
                <a:path extrusionOk="0" h="5174" w="4606">
                  <a:moveTo>
                    <a:pt x="1248" y="0"/>
                  </a:moveTo>
                  <a:cubicBezTo>
                    <a:pt x="1248" y="0"/>
                    <a:pt x="930" y="1351"/>
                    <a:pt x="676" y="1351"/>
                  </a:cubicBezTo>
                  <a:cubicBezTo>
                    <a:pt x="673" y="1351"/>
                    <a:pt x="670" y="1350"/>
                    <a:pt x="667" y="1350"/>
                  </a:cubicBezTo>
                  <a:cubicBezTo>
                    <a:pt x="449" y="1326"/>
                    <a:pt x="197" y="1115"/>
                    <a:pt x="94" y="1115"/>
                  </a:cubicBezTo>
                  <a:cubicBezTo>
                    <a:pt x="76" y="1115"/>
                    <a:pt x="62" y="1122"/>
                    <a:pt x="54" y="1136"/>
                  </a:cubicBezTo>
                  <a:cubicBezTo>
                    <a:pt x="1" y="1234"/>
                    <a:pt x="56" y="2391"/>
                    <a:pt x="227" y="2391"/>
                  </a:cubicBezTo>
                  <a:cubicBezTo>
                    <a:pt x="229" y="2391"/>
                    <a:pt x="231" y="2391"/>
                    <a:pt x="233" y="2391"/>
                  </a:cubicBezTo>
                  <a:cubicBezTo>
                    <a:pt x="383" y="2369"/>
                    <a:pt x="1104" y="2118"/>
                    <a:pt x="1358" y="2118"/>
                  </a:cubicBezTo>
                  <a:cubicBezTo>
                    <a:pt x="1401" y="2118"/>
                    <a:pt x="1431" y="2125"/>
                    <a:pt x="1443" y="2142"/>
                  </a:cubicBezTo>
                  <a:cubicBezTo>
                    <a:pt x="1526" y="2257"/>
                    <a:pt x="744" y="3019"/>
                    <a:pt x="552" y="3182"/>
                  </a:cubicBezTo>
                  <a:cubicBezTo>
                    <a:pt x="361" y="3345"/>
                    <a:pt x="645" y="3568"/>
                    <a:pt x="648" y="3686"/>
                  </a:cubicBezTo>
                  <a:cubicBezTo>
                    <a:pt x="651" y="3805"/>
                    <a:pt x="693" y="4162"/>
                    <a:pt x="891" y="4181"/>
                  </a:cubicBezTo>
                  <a:cubicBezTo>
                    <a:pt x="894" y="4182"/>
                    <a:pt x="898" y="4182"/>
                    <a:pt x="903" y="4182"/>
                  </a:cubicBezTo>
                  <a:cubicBezTo>
                    <a:pt x="1127" y="4182"/>
                    <a:pt x="2215" y="3702"/>
                    <a:pt x="2215" y="3702"/>
                  </a:cubicBezTo>
                  <a:lnTo>
                    <a:pt x="2949" y="5174"/>
                  </a:lnTo>
                  <a:lnTo>
                    <a:pt x="4255" y="4197"/>
                  </a:lnTo>
                  <a:cubicBezTo>
                    <a:pt x="4255" y="4197"/>
                    <a:pt x="3670" y="3948"/>
                    <a:pt x="3677" y="3613"/>
                  </a:cubicBezTo>
                  <a:cubicBezTo>
                    <a:pt x="3686" y="3281"/>
                    <a:pt x="3572" y="3422"/>
                    <a:pt x="3501" y="3032"/>
                  </a:cubicBezTo>
                  <a:lnTo>
                    <a:pt x="3501" y="3032"/>
                  </a:lnTo>
                  <a:cubicBezTo>
                    <a:pt x="3501" y="3032"/>
                    <a:pt x="3597" y="3068"/>
                    <a:pt x="3720" y="3068"/>
                  </a:cubicBezTo>
                  <a:cubicBezTo>
                    <a:pt x="3829" y="3068"/>
                    <a:pt x="3959" y="3041"/>
                    <a:pt x="4066" y="2936"/>
                  </a:cubicBezTo>
                  <a:cubicBezTo>
                    <a:pt x="4293" y="2713"/>
                    <a:pt x="4606" y="1491"/>
                    <a:pt x="4162" y="1427"/>
                  </a:cubicBezTo>
                  <a:cubicBezTo>
                    <a:pt x="4135" y="1423"/>
                    <a:pt x="4107" y="1421"/>
                    <a:pt x="4080" y="1421"/>
                  </a:cubicBezTo>
                  <a:cubicBezTo>
                    <a:pt x="3660" y="1421"/>
                    <a:pt x="3227" y="1851"/>
                    <a:pt x="3227" y="1851"/>
                  </a:cubicBezTo>
                  <a:cubicBezTo>
                    <a:pt x="3227" y="1851"/>
                    <a:pt x="3083" y="2561"/>
                    <a:pt x="2926" y="2561"/>
                  </a:cubicBezTo>
                  <a:cubicBezTo>
                    <a:pt x="2923" y="2561"/>
                    <a:pt x="2920" y="2560"/>
                    <a:pt x="2917" y="2560"/>
                  </a:cubicBezTo>
                  <a:cubicBezTo>
                    <a:pt x="2761" y="2531"/>
                    <a:pt x="2528" y="2598"/>
                    <a:pt x="2563" y="2419"/>
                  </a:cubicBezTo>
                  <a:cubicBezTo>
                    <a:pt x="2595" y="2244"/>
                    <a:pt x="2908" y="1079"/>
                    <a:pt x="2908" y="1079"/>
                  </a:cubicBezTo>
                  <a:lnTo>
                    <a:pt x="2908" y="1079"/>
                  </a:lnTo>
                  <a:cubicBezTo>
                    <a:pt x="2908" y="1079"/>
                    <a:pt x="2899" y="1079"/>
                    <a:pt x="2882" y="1079"/>
                  </a:cubicBezTo>
                  <a:cubicBezTo>
                    <a:pt x="2714" y="1079"/>
                    <a:pt x="1778" y="1032"/>
                    <a:pt x="1248" y="0"/>
                  </a:cubicBezTo>
                  <a:close/>
                </a:path>
              </a:pathLst>
            </a:custGeom>
            <a:solidFill>
              <a:srgbClr val="EAB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1933639" y="2553860"/>
              <a:ext cx="18748" cy="35096"/>
            </a:xfrm>
            <a:custGeom>
              <a:rect b="b" l="l" r="r" t="t"/>
              <a:pathLst>
                <a:path extrusionOk="0" h="468" w="250">
                  <a:moveTo>
                    <a:pt x="146" y="0"/>
                  </a:moveTo>
                  <a:cubicBezTo>
                    <a:pt x="88" y="0"/>
                    <a:pt x="32" y="96"/>
                    <a:pt x="16" y="218"/>
                  </a:cubicBezTo>
                  <a:cubicBezTo>
                    <a:pt x="1" y="349"/>
                    <a:pt x="36" y="457"/>
                    <a:pt x="96" y="467"/>
                  </a:cubicBezTo>
                  <a:cubicBezTo>
                    <a:pt x="98" y="467"/>
                    <a:pt x="100" y="467"/>
                    <a:pt x="102" y="467"/>
                  </a:cubicBezTo>
                  <a:cubicBezTo>
                    <a:pt x="158" y="467"/>
                    <a:pt x="218" y="370"/>
                    <a:pt x="233" y="247"/>
                  </a:cubicBezTo>
                  <a:cubicBezTo>
                    <a:pt x="249" y="119"/>
                    <a:pt x="214" y="7"/>
                    <a:pt x="154" y="1"/>
                  </a:cubicBezTo>
                  <a:cubicBezTo>
                    <a:pt x="151" y="0"/>
                    <a:pt x="14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089471" y="2624952"/>
              <a:ext cx="62919" cy="51595"/>
            </a:xfrm>
            <a:custGeom>
              <a:rect b="b" l="l" r="r" t="t"/>
              <a:pathLst>
                <a:path extrusionOk="0" h="688" w="839">
                  <a:moveTo>
                    <a:pt x="607" y="0"/>
                  </a:moveTo>
                  <a:cubicBezTo>
                    <a:pt x="511" y="0"/>
                    <a:pt x="428" y="46"/>
                    <a:pt x="332" y="138"/>
                  </a:cubicBezTo>
                  <a:cubicBezTo>
                    <a:pt x="185" y="278"/>
                    <a:pt x="80" y="454"/>
                    <a:pt x="10" y="645"/>
                  </a:cubicBezTo>
                  <a:cubicBezTo>
                    <a:pt x="0" y="671"/>
                    <a:pt x="22" y="688"/>
                    <a:pt x="45" y="688"/>
                  </a:cubicBezTo>
                  <a:cubicBezTo>
                    <a:pt x="59" y="688"/>
                    <a:pt x="74" y="681"/>
                    <a:pt x="80" y="665"/>
                  </a:cubicBezTo>
                  <a:cubicBezTo>
                    <a:pt x="128" y="527"/>
                    <a:pt x="198" y="400"/>
                    <a:pt x="291" y="288"/>
                  </a:cubicBezTo>
                  <a:cubicBezTo>
                    <a:pt x="329" y="240"/>
                    <a:pt x="371" y="195"/>
                    <a:pt x="418" y="157"/>
                  </a:cubicBezTo>
                  <a:cubicBezTo>
                    <a:pt x="490" y="97"/>
                    <a:pt x="547" y="70"/>
                    <a:pt x="609" y="70"/>
                  </a:cubicBezTo>
                  <a:cubicBezTo>
                    <a:pt x="656" y="70"/>
                    <a:pt x="704" y="85"/>
                    <a:pt x="763" y="112"/>
                  </a:cubicBezTo>
                  <a:cubicBezTo>
                    <a:pt x="768" y="114"/>
                    <a:pt x="773" y="115"/>
                    <a:pt x="777" y="115"/>
                  </a:cubicBezTo>
                  <a:cubicBezTo>
                    <a:pt x="812" y="115"/>
                    <a:pt x="838" y="66"/>
                    <a:pt x="801" y="49"/>
                  </a:cubicBezTo>
                  <a:cubicBezTo>
                    <a:pt x="728" y="16"/>
                    <a:pt x="665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2098844" y="2649174"/>
              <a:ext cx="27147" cy="20923"/>
            </a:xfrm>
            <a:custGeom>
              <a:rect b="b" l="l" r="r" t="t"/>
              <a:pathLst>
                <a:path extrusionOk="0" h="279" w="362">
                  <a:moveTo>
                    <a:pt x="45" y="1"/>
                  </a:moveTo>
                  <a:cubicBezTo>
                    <a:pt x="12" y="1"/>
                    <a:pt x="1" y="56"/>
                    <a:pt x="38" y="74"/>
                  </a:cubicBezTo>
                  <a:cubicBezTo>
                    <a:pt x="137" y="112"/>
                    <a:pt x="220" y="179"/>
                    <a:pt x="281" y="262"/>
                  </a:cubicBezTo>
                  <a:cubicBezTo>
                    <a:pt x="288" y="274"/>
                    <a:pt x="300" y="278"/>
                    <a:pt x="311" y="278"/>
                  </a:cubicBezTo>
                  <a:cubicBezTo>
                    <a:pt x="337" y="278"/>
                    <a:pt x="361" y="253"/>
                    <a:pt x="341" y="227"/>
                  </a:cubicBezTo>
                  <a:cubicBezTo>
                    <a:pt x="268" y="125"/>
                    <a:pt x="172" y="51"/>
                    <a:pt x="57" y="3"/>
                  </a:cubicBezTo>
                  <a:cubicBezTo>
                    <a:pt x="53" y="2"/>
                    <a:pt x="4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936714" y="2502266"/>
              <a:ext cx="54595" cy="21073"/>
            </a:xfrm>
            <a:custGeom>
              <a:rect b="b" l="l" r="r" t="t"/>
              <a:pathLst>
                <a:path extrusionOk="0" h="281" w="728">
                  <a:moveTo>
                    <a:pt x="273" y="1"/>
                  </a:moveTo>
                  <a:cubicBezTo>
                    <a:pt x="193" y="1"/>
                    <a:pt x="112" y="19"/>
                    <a:pt x="36" y="57"/>
                  </a:cubicBezTo>
                  <a:cubicBezTo>
                    <a:pt x="0" y="73"/>
                    <a:pt x="22" y="121"/>
                    <a:pt x="55" y="121"/>
                  </a:cubicBezTo>
                  <a:cubicBezTo>
                    <a:pt x="60" y="121"/>
                    <a:pt x="66" y="120"/>
                    <a:pt x="71" y="117"/>
                  </a:cubicBezTo>
                  <a:cubicBezTo>
                    <a:pt x="135" y="86"/>
                    <a:pt x="204" y="71"/>
                    <a:pt x="272" y="71"/>
                  </a:cubicBezTo>
                  <a:cubicBezTo>
                    <a:pt x="418" y="71"/>
                    <a:pt x="562" y="140"/>
                    <a:pt x="649" y="264"/>
                  </a:cubicBezTo>
                  <a:cubicBezTo>
                    <a:pt x="657" y="276"/>
                    <a:pt x="668" y="281"/>
                    <a:pt x="679" y="281"/>
                  </a:cubicBezTo>
                  <a:cubicBezTo>
                    <a:pt x="703" y="281"/>
                    <a:pt x="727" y="256"/>
                    <a:pt x="710" y="229"/>
                  </a:cubicBezTo>
                  <a:cubicBezTo>
                    <a:pt x="608" y="82"/>
                    <a:pt x="443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194308" y="2824129"/>
              <a:ext cx="269823" cy="389511"/>
            </a:xfrm>
            <a:custGeom>
              <a:rect b="b" l="l" r="r" t="t"/>
              <a:pathLst>
                <a:path extrusionOk="0" h="5194" w="3598">
                  <a:moveTo>
                    <a:pt x="0" y="0"/>
                  </a:moveTo>
                  <a:lnTo>
                    <a:pt x="683" y="1976"/>
                  </a:lnTo>
                  <a:cubicBezTo>
                    <a:pt x="683" y="1976"/>
                    <a:pt x="1660" y="2266"/>
                    <a:pt x="1685" y="2324"/>
                  </a:cubicBezTo>
                  <a:cubicBezTo>
                    <a:pt x="1711" y="2384"/>
                    <a:pt x="939" y="3533"/>
                    <a:pt x="939" y="3533"/>
                  </a:cubicBezTo>
                  <a:lnTo>
                    <a:pt x="1676" y="5193"/>
                  </a:lnTo>
                  <a:cubicBezTo>
                    <a:pt x="1676" y="5193"/>
                    <a:pt x="3597" y="2005"/>
                    <a:pt x="3352" y="1513"/>
                  </a:cubicBezTo>
                  <a:cubicBezTo>
                    <a:pt x="3106" y="102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BAF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1424901" y="3827213"/>
              <a:ext cx="303495" cy="185606"/>
            </a:xfrm>
            <a:custGeom>
              <a:rect b="b" l="l" r="r" t="t"/>
              <a:pathLst>
                <a:path extrusionOk="0" h="2475" w="4047">
                  <a:moveTo>
                    <a:pt x="2322" y="1"/>
                  </a:moveTo>
                  <a:cubicBezTo>
                    <a:pt x="1936" y="425"/>
                    <a:pt x="1678" y="690"/>
                    <a:pt x="1630" y="700"/>
                  </a:cubicBezTo>
                  <a:cubicBezTo>
                    <a:pt x="1614" y="702"/>
                    <a:pt x="1595" y="704"/>
                    <a:pt x="1573" y="704"/>
                  </a:cubicBezTo>
                  <a:cubicBezTo>
                    <a:pt x="1285" y="704"/>
                    <a:pt x="488" y="479"/>
                    <a:pt x="185" y="479"/>
                  </a:cubicBezTo>
                  <a:cubicBezTo>
                    <a:pt x="122" y="479"/>
                    <a:pt x="81" y="488"/>
                    <a:pt x="69" y="511"/>
                  </a:cubicBezTo>
                  <a:cubicBezTo>
                    <a:pt x="1" y="648"/>
                    <a:pt x="2567" y="2474"/>
                    <a:pt x="2840" y="2474"/>
                  </a:cubicBezTo>
                  <a:cubicBezTo>
                    <a:pt x="2846" y="2474"/>
                    <a:pt x="2852" y="2473"/>
                    <a:pt x="2856" y="2471"/>
                  </a:cubicBezTo>
                  <a:cubicBezTo>
                    <a:pt x="2897" y="2445"/>
                    <a:pt x="3366" y="1976"/>
                    <a:pt x="4046" y="1284"/>
                  </a:cubicBezTo>
                  <a:cubicBezTo>
                    <a:pt x="3695" y="773"/>
                    <a:pt x="3200" y="355"/>
                    <a:pt x="2626" y="109"/>
                  </a:cubicBezTo>
                  <a:cubicBezTo>
                    <a:pt x="2530" y="68"/>
                    <a:pt x="2428" y="29"/>
                    <a:pt x="2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993932" y="2866949"/>
              <a:ext cx="377587" cy="468178"/>
            </a:xfrm>
            <a:custGeom>
              <a:rect b="b" l="l" r="r" t="t"/>
              <a:pathLst>
                <a:path extrusionOk="0" h="6243" w="5035">
                  <a:moveTo>
                    <a:pt x="3470" y="1"/>
                  </a:moveTo>
                  <a:lnTo>
                    <a:pt x="3470" y="1"/>
                  </a:lnTo>
                  <a:cubicBezTo>
                    <a:pt x="3537" y="862"/>
                    <a:pt x="3221" y="1938"/>
                    <a:pt x="2975" y="2027"/>
                  </a:cubicBezTo>
                  <a:cubicBezTo>
                    <a:pt x="2944" y="2038"/>
                    <a:pt x="2909" y="2043"/>
                    <a:pt x="2872" y="2043"/>
                  </a:cubicBezTo>
                  <a:cubicBezTo>
                    <a:pt x="2497" y="2043"/>
                    <a:pt x="1881" y="1520"/>
                    <a:pt x="1881" y="1520"/>
                  </a:cubicBezTo>
                  <a:lnTo>
                    <a:pt x="1" y="3071"/>
                  </a:lnTo>
                  <a:cubicBezTo>
                    <a:pt x="1" y="3071"/>
                    <a:pt x="630" y="4131"/>
                    <a:pt x="652" y="4271"/>
                  </a:cubicBezTo>
                  <a:cubicBezTo>
                    <a:pt x="674" y="4415"/>
                    <a:pt x="534" y="6138"/>
                    <a:pt x="534" y="6138"/>
                  </a:cubicBezTo>
                  <a:cubicBezTo>
                    <a:pt x="534" y="6138"/>
                    <a:pt x="524" y="6148"/>
                    <a:pt x="511" y="6164"/>
                  </a:cubicBezTo>
                  <a:cubicBezTo>
                    <a:pt x="796" y="6217"/>
                    <a:pt x="1086" y="6242"/>
                    <a:pt x="1376" y="6242"/>
                  </a:cubicBezTo>
                  <a:cubicBezTo>
                    <a:pt x="1819" y="6242"/>
                    <a:pt x="2264" y="6183"/>
                    <a:pt x="2691" y="6071"/>
                  </a:cubicBezTo>
                  <a:cubicBezTo>
                    <a:pt x="3537" y="5857"/>
                    <a:pt x="4322" y="5452"/>
                    <a:pt x="5034" y="4944"/>
                  </a:cubicBezTo>
                  <a:cubicBezTo>
                    <a:pt x="4814" y="4641"/>
                    <a:pt x="4673" y="4440"/>
                    <a:pt x="4664" y="4415"/>
                  </a:cubicBezTo>
                  <a:cubicBezTo>
                    <a:pt x="4629" y="4306"/>
                    <a:pt x="4220" y="1501"/>
                    <a:pt x="3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599030" y="3530697"/>
              <a:ext cx="422808" cy="392811"/>
            </a:xfrm>
            <a:custGeom>
              <a:rect b="b" l="l" r="r" t="t"/>
              <a:pathLst>
                <a:path extrusionOk="0" h="5238" w="5638">
                  <a:moveTo>
                    <a:pt x="3473" y="0"/>
                  </a:moveTo>
                  <a:cubicBezTo>
                    <a:pt x="2247" y="1420"/>
                    <a:pt x="830" y="3051"/>
                    <a:pt x="0" y="3955"/>
                  </a:cubicBezTo>
                  <a:cubicBezTo>
                    <a:pt x="106" y="3983"/>
                    <a:pt x="208" y="4022"/>
                    <a:pt x="304" y="4063"/>
                  </a:cubicBezTo>
                  <a:cubicBezTo>
                    <a:pt x="878" y="4309"/>
                    <a:pt x="1373" y="4727"/>
                    <a:pt x="1724" y="5238"/>
                  </a:cubicBezTo>
                  <a:cubicBezTo>
                    <a:pt x="2787" y="4162"/>
                    <a:pt x="4364" y="2547"/>
                    <a:pt x="5637" y="1254"/>
                  </a:cubicBezTo>
                  <a:cubicBezTo>
                    <a:pt x="5385" y="986"/>
                    <a:pt x="5110" y="747"/>
                    <a:pt x="4804" y="543"/>
                  </a:cubicBezTo>
                  <a:cubicBezTo>
                    <a:pt x="4402" y="278"/>
                    <a:pt x="3945" y="86"/>
                    <a:pt x="3473" y="0"/>
                  </a:cubicBezTo>
                  <a:close/>
                </a:path>
              </a:pathLst>
            </a:custGeom>
            <a:solidFill>
              <a:srgbClr val="EAB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2402558" y="3379671"/>
              <a:ext cx="378712" cy="309794"/>
            </a:xfrm>
            <a:custGeom>
              <a:rect b="b" l="l" r="r" t="t"/>
              <a:pathLst>
                <a:path extrusionOk="0" h="4131" w="5050">
                  <a:moveTo>
                    <a:pt x="1896" y="1"/>
                  </a:moveTo>
                  <a:cubicBezTo>
                    <a:pt x="1752" y="253"/>
                    <a:pt x="1580" y="495"/>
                    <a:pt x="1401" y="725"/>
                  </a:cubicBezTo>
                  <a:cubicBezTo>
                    <a:pt x="1012" y="1223"/>
                    <a:pt x="555" y="1714"/>
                    <a:pt x="0" y="1979"/>
                  </a:cubicBezTo>
                  <a:cubicBezTo>
                    <a:pt x="1207" y="3039"/>
                    <a:pt x="2483" y="4118"/>
                    <a:pt x="2687" y="4131"/>
                  </a:cubicBezTo>
                  <a:cubicBezTo>
                    <a:pt x="2689" y="4131"/>
                    <a:pt x="2691" y="4131"/>
                    <a:pt x="2692" y="4131"/>
                  </a:cubicBezTo>
                  <a:cubicBezTo>
                    <a:pt x="2971" y="4131"/>
                    <a:pt x="4234" y="2804"/>
                    <a:pt x="5049" y="1916"/>
                  </a:cubicBezTo>
                  <a:cubicBezTo>
                    <a:pt x="4804" y="1290"/>
                    <a:pt x="4354" y="744"/>
                    <a:pt x="3782" y="393"/>
                  </a:cubicBezTo>
                  <a:cubicBezTo>
                    <a:pt x="3313" y="894"/>
                    <a:pt x="2898" y="1344"/>
                    <a:pt x="2898" y="1344"/>
                  </a:cubicBezTo>
                  <a:cubicBezTo>
                    <a:pt x="2898" y="1344"/>
                    <a:pt x="2467" y="763"/>
                    <a:pt x="1896" y="1"/>
                  </a:cubicBezTo>
                  <a:close/>
                </a:path>
              </a:pathLst>
            </a:custGeom>
            <a:solidFill>
              <a:srgbClr val="EAB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2686173" y="3307829"/>
              <a:ext cx="220703" cy="215528"/>
            </a:xfrm>
            <a:custGeom>
              <a:rect b="b" l="l" r="r" t="t"/>
              <a:pathLst>
                <a:path extrusionOk="0" h="2874" w="2943">
                  <a:moveTo>
                    <a:pt x="1311" y="1"/>
                  </a:moveTo>
                  <a:cubicBezTo>
                    <a:pt x="1268" y="1"/>
                    <a:pt x="591" y="716"/>
                    <a:pt x="0" y="1351"/>
                  </a:cubicBezTo>
                  <a:cubicBezTo>
                    <a:pt x="572" y="1702"/>
                    <a:pt x="1022" y="2248"/>
                    <a:pt x="1267" y="2874"/>
                  </a:cubicBezTo>
                  <a:cubicBezTo>
                    <a:pt x="1676" y="2427"/>
                    <a:pt x="1976" y="2088"/>
                    <a:pt x="1976" y="2088"/>
                  </a:cubicBezTo>
                  <a:cubicBezTo>
                    <a:pt x="1976" y="2088"/>
                    <a:pt x="2634" y="2560"/>
                    <a:pt x="2826" y="2560"/>
                  </a:cubicBezTo>
                  <a:cubicBezTo>
                    <a:pt x="2849" y="2560"/>
                    <a:pt x="2865" y="2553"/>
                    <a:pt x="2873" y="2538"/>
                  </a:cubicBezTo>
                  <a:cubicBezTo>
                    <a:pt x="2943" y="2398"/>
                    <a:pt x="1385" y="14"/>
                    <a:pt x="1312" y="1"/>
                  </a:cubicBezTo>
                  <a:cubicBezTo>
                    <a:pt x="1312" y="1"/>
                    <a:pt x="1312" y="1"/>
                    <a:pt x="1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1859473" y="3237706"/>
              <a:ext cx="685281" cy="387111"/>
            </a:xfrm>
            <a:custGeom>
              <a:rect b="b" l="l" r="r" t="t"/>
              <a:pathLst>
                <a:path extrusionOk="0" h="5162" w="9138">
                  <a:moveTo>
                    <a:pt x="6827" y="0"/>
                  </a:moveTo>
                  <a:cubicBezTo>
                    <a:pt x="6115" y="508"/>
                    <a:pt x="5330" y="913"/>
                    <a:pt x="4484" y="1127"/>
                  </a:cubicBezTo>
                  <a:cubicBezTo>
                    <a:pt x="4057" y="1239"/>
                    <a:pt x="3612" y="1298"/>
                    <a:pt x="3169" y="1298"/>
                  </a:cubicBezTo>
                  <a:cubicBezTo>
                    <a:pt x="2879" y="1298"/>
                    <a:pt x="2589" y="1273"/>
                    <a:pt x="2304" y="1220"/>
                  </a:cubicBezTo>
                  <a:cubicBezTo>
                    <a:pt x="2145" y="1408"/>
                    <a:pt x="1159" y="2563"/>
                    <a:pt x="0" y="3907"/>
                  </a:cubicBezTo>
                  <a:cubicBezTo>
                    <a:pt x="472" y="3993"/>
                    <a:pt x="929" y="4185"/>
                    <a:pt x="1331" y="4450"/>
                  </a:cubicBezTo>
                  <a:cubicBezTo>
                    <a:pt x="1637" y="4654"/>
                    <a:pt x="1912" y="4893"/>
                    <a:pt x="2164" y="5161"/>
                  </a:cubicBezTo>
                  <a:cubicBezTo>
                    <a:pt x="3316" y="3990"/>
                    <a:pt x="4220" y="3084"/>
                    <a:pt x="4264" y="3084"/>
                  </a:cubicBezTo>
                  <a:lnTo>
                    <a:pt x="4970" y="3084"/>
                  </a:lnTo>
                  <a:cubicBezTo>
                    <a:pt x="4970" y="3084"/>
                    <a:pt x="6074" y="4086"/>
                    <a:pt x="7242" y="5110"/>
                  </a:cubicBezTo>
                  <a:cubicBezTo>
                    <a:pt x="7797" y="4845"/>
                    <a:pt x="8254" y="4354"/>
                    <a:pt x="8643" y="3856"/>
                  </a:cubicBezTo>
                  <a:cubicBezTo>
                    <a:pt x="8822" y="3626"/>
                    <a:pt x="8994" y="3384"/>
                    <a:pt x="9138" y="3132"/>
                  </a:cubicBezTo>
                  <a:cubicBezTo>
                    <a:pt x="8372" y="2104"/>
                    <a:pt x="7363" y="741"/>
                    <a:pt x="6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1616503" y="2788958"/>
              <a:ext cx="642761" cy="379912"/>
            </a:xfrm>
            <a:custGeom>
              <a:rect b="b" l="l" r="r" t="t"/>
              <a:pathLst>
                <a:path extrusionOk="0" h="5066" w="8571">
                  <a:moveTo>
                    <a:pt x="1529" y="1"/>
                  </a:moveTo>
                  <a:cubicBezTo>
                    <a:pt x="1061" y="1"/>
                    <a:pt x="971" y="345"/>
                    <a:pt x="971" y="345"/>
                  </a:cubicBezTo>
                  <a:cubicBezTo>
                    <a:pt x="971" y="345"/>
                    <a:pt x="903" y="334"/>
                    <a:pt x="811" y="334"/>
                  </a:cubicBezTo>
                  <a:cubicBezTo>
                    <a:pt x="646" y="334"/>
                    <a:pt x="403" y="368"/>
                    <a:pt x="329" y="559"/>
                  </a:cubicBezTo>
                  <a:cubicBezTo>
                    <a:pt x="214" y="855"/>
                    <a:pt x="460" y="970"/>
                    <a:pt x="460" y="970"/>
                  </a:cubicBezTo>
                  <a:cubicBezTo>
                    <a:pt x="460" y="970"/>
                    <a:pt x="0" y="1226"/>
                    <a:pt x="198" y="1468"/>
                  </a:cubicBezTo>
                  <a:cubicBezTo>
                    <a:pt x="338" y="1639"/>
                    <a:pt x="520" y="1664"/>
                    <a:pt x="615" y="1664"/>
                  </a:cubicBezTo>
                  <a:cubicBezTo>
                    <a:pt x="655" y="1664"/>
                    <a:pt x="680" y="1660"/>
                    <a:pt x="680" y="1660"/>
                  </a:cubicBezTo>
                  <a:cubicBezTo>
                    <a:pt x="680" y="1660"/>
                    <a:pt x="792" y="1941"/>
                    <a:pt x="1236" y="2186"/>
                  </a:cubicBezTo>
                  <a:cubicBezTo>
                    <a:pt x="1675" y="2433"/>
                    <a:pt x="2274" y="5066"/>
                    <a:pt x="3167" y="5066"/>
                  </a:cubicBezTo>
                  <a:cubicBezTo>
                    <a:pt x="3175" y="5066"/>
                    <a:pt x="3184" y="5066"/>
                    <a:pt x="3192" y="5065"/>
                  </a:cubicBezTo>
                  <a:cubicBezTo>
                    <a:pt x="4095" y="5017"/>
                    <a:pt x="5034" y="4111"/>
                    <a:pt x="5034" y="4111"/>
                  </a:cubicBezTo>
                  <a:lnTo>
                    <a:pt x="6914" y="2560"/>
                  </a:lnTo>
                  <a:cubicBezTo>
                    <a:pt x="6914" y="2560"/>
                    <a:pt x="7530" y="3083"/>
                    <a:pt x="7905" y="3083"/>
                  </a:cubicBezTo>
                  <a:cubicBezTo>
                    <a:pt x="7942" y="3083"/>
                    <a:pt x="7977" y="3078"/>
                    <a:pt x="8008" y="3067"/>
                  </a:cubicBezTo>
                  <a:cubicBezTo>
                    <a:pt x="8254" y="2978"/>
                    <a:pt x="8570" y="1902"/>
                    <a:pt x="8503" y="1041"/>
                  </a:cubicBezTo>
                  <a:cubicBezTo>
                    <a:pt x="8273" y="578"/>
                    <a:pt x="8008" y="239"/>
                    <a:pt x="7715" y="140"/>
                  </a:cubicBezTo>
                  <a:cubicBezTo>
                    <a:pt x="7527" y="77"/>
                    <a:pt x="7352" y="49"/>
                    <a:pt x="7189" y="49"/>
                  </a:cubicBezTo>
                  <a:cubicBezTo>
                    <a:pt x="6482" y="49"/>
                    <a:pt x="6010" y="569"/>
                    <a:pt x="5672" y="865"/>
                  </a:cubicBezTo>
                  <a:cubicBezTo>
                    <a:pt x="5266" y="1218"/>
                    <a:pt x="3695" y="2935"/>
                    <a:pt x="3508" y="2935"/>
                  </a:cubicBezTo>
                  <a:cubicBezTo>
                    <a:pt x="3504" y="2935"/>
                    <a:pt x="3501" y="2935"/>
                    <a:pt x="3499" y="2933"/>
                  </a:cubicBezTo>
                  <a:cubicBezTo>
                    <a:pt x="3371" y="2857"/>
                    <a:pt x="2123" y="38"/>
                    <a:pt x="1596" y="3"/>
                  </a:cubicBezTo>
                  <a:cubicBezTo>
                    <a:pt x="1573" y="2"/>
                    <a:pt x="1550" y="1"/>
                    <a:pt x="1529" y="1"/>
                  </a:cubicBezTo>
                  <a:close/>
                </a:path>
              </a:pathLst>
            </a:custGeom>
            <a:solidFill>
              <a:srgbClr val="EAB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24"/>
          <p:cNvGrpSpPr/>
          <p:nvPr/>
        </p:nvGrpSpPr>
        <p:grpSpPr>
          <a:xfrm>
            <a:off x="4509250" y="1352743"/>
            <a:ext cx="3247413" cy="400200"/>
            <a:chOff x="4399525" y="2207575"/>
            <a:chExt cx="3247413" cy="400200"/>
          </a:xfrm>
        </p:grpSpPr>
        <p:sp>
          <p:nvSpPr>
            <p:cNvPr id="503" name="Google Shape;503;p24"/>
            <p:cNvSpPr txBox="1"/>
            <p:nvPr/>
          </p:nvSpPr>
          <p:spPr>
            <a:xfrm>
              <a:off x="5679538" y="2207575"/>
              <a:ext cx="19674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Can, Could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24"/>
            <p:cNvSpPr txBox="1"/>
            <p:nvPr/>
          </p:nvSpPr>
          <p:spPr>
            <a:xfrm>
              <a:off x="4399525" y="2207575"/>
              <a:ext cx="12768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Ability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5" name="Google Shape;505;p24"/>
          <p:cNvSpPr/>
          <p:nvPr/>
        </p:nvSpPr>
        <p:spPr>
          <a:xfrm>
            <a:off x="3568150" y="1244143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06" name="Google Shape;506;p24"/>
          <p:cNvGrpSpPr/>
          <p:nvPr/>
        </p:nvGrpSpPr>
        <p:grpSpPr>
          <a:xfrm>
            <a:off x="4509250" y="2790317"/>
            <a:ext cx="3244188" cy="402300"/>
            <a:chOff x="4399525" y="3272260"/>
            <a:chExt cx="3244188" cy="402300"/>
          </a:xfrm>
        </p:grpSpPr>
        <p:sp>
          <p:nvSpPr>
            <p:cNvPr id="507" name="Google Shape;507;p24"/>
            <p:cNvSpPr txBox="1"/>
            <p:nvPr/>
          </p:nvSpPr>
          <p:spPr>
            <a:xfrm>
              <a:off x="5676313" y="3272260"/>
              <a:ext cx="1967400" cy="4023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Must, Have to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4399525" y="3272260"/>
              <a:ext cx="1276800" cy="4023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9" name="Google Shape;509;p24"/>
          <p:cNvSpPr/>
          <p:nvPr/>
        </p:nvSpPr>
        <p:spPr>
          <a:xfrm>
            <a:off x="3568150" y="2682768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/>
          </a:p>
        </p:txBody>
      </p:sp>
      <p:grpSp>
        <p:nvGrpSpPr>
          <p:cNvPr id="510" name="Google Shape;510;p24"/>
          <p:cNvGrpSpPr/>
          <p:nvPr/>
        </p:nvGrpSpPr>
        <p:grpSpPr>
          <a:xfrm>
            <a:off x="4509250" y="4229993"/>
            <a:ext cx="3244188" cy="400200"/>
            <a:chOff x="4399525" y="4322825"/>
            <a:chExt cx="3244188" cy="400200"/>
          </a:xfrm>
        </p:grpSpPr>
        <p:sp>
          <p:nvSpPr>
            <p:cNvPr id="511" name="Google Shape;511;p24"/>
            <p:cNvSpPr txBox="1"/>
            <p:nvPr/>
          </p:nvSpPr>
          <p:spPr>
            <a:xfrm>
              <a:off x="5676313" y="4322825"/>
              <a:ext cx="1967400" cy="4002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Should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24"/>
            <p:cNvSpPr txBox="1"/>
            <p:nvPr/>
          </p:nvSpPr>
          <p:spPr>
            <a:xfrm>
              <a:off x="4399525" y="4322825"/>
              <a:ext cx="1276800" cy="4002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Advice</a:t>
              </a:r>
              <a:endPara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3" name="Google Shape;513;p24"/>
          <p:cNvSpPr/>
          <p:nvPr/>
        </p:nvSpPr>
        <p:spPr>
          <a:xfrm>
            <a:off x="3568150" y="4121393"/>
            <a:ext cx="617400" cy="617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>
            <a:off x="4509250" y="2071530"/>
            <a:ext cx="3244188" cy="400200"/>
            <a:chOff x="4399525" y="2748842"/>
            <a:chExt cx="3244188" cy="400200"/>
          </a:xfrm>
        </p:grpSpPr>
        <p:sp>
          <p:nvSpPr>
            <p:cNvPr id="515" name="Google Shape;515;p24"/>
            <p:cNvSpPr txBox="1"/>
            <p:nvPr/>
          </p:nvSpPr>
          <p:spPr>
            <a:xfrm>
              <a:off x="5676313" y="2748842"/>
              <a:ext cx="19674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Can, Could, May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24"/>
            <p:cNvSpPr txBox="1"/>
            <p:nvPr/>
          </p:nvSpPr>
          <p:spPr>
            <a:xfrm>
              <a:off x="4399525" y="2748842"/>
              <a:ext cx="12768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Permission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7" name="Google Shape;517;p24"/>
          <p:cNvSpPr/>
          <p:nvPr/>
        </p:nvSpPr>
        <p:spPr>
          <a:xfrm>
            <a:off x="8069400" y="1963455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/>
          </a:p>
        </p:txBody>
      </p:sp>
      <p:grpSp>
        <p:nvGrpSpPr>
          <p:cNvPr id="518" name="Google Shape;518;p24"/>
          <p:cNvGrpSpPr/>
          <p:nvPr/>
        </p:nvGrpSpPr>
        <p:grpSpPr>
          <a:xfrm>
            <a:off x="4509250" y="3511205"/>
            <a:ext cx="3244188" cy="400200"/>
            <a:chOff x="4399525" y="3797778"/>
            <a:chExt cx="3244188" cy="400200"/>
          </a:xfrm>
        </p:grpSpPr>
        <p:sp>
          <p:nvSpPr>
            <p:cNvPr id="519" name="Google Shape;519;p24"/>
            <p:cNvSpPr txBox="1"/>
            <p:nvPr/>
          </p:nvSpPr>
          <p:spPr>
            <a:xfrm>
              <a:off x="5676313" y="3797778"/>
              <a:ext cx="19674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Might, May, Could, Can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24"/>
            <p:cNvSpPr txBox="1"/>
            <p:nvPr/>
          </p:nvSpPr>
          <p:spPr>
            <a:xfrm>
              <a:off x="4399525" y="3797778"/>
              <a:ext cx="12768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Possibility</a:t>
              </a:r>
              <a:endParaRPr sz="12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1" name="Google Shape;521;p24"/>
          <p:cNvSpPr/>
          <p:nvPr/>
        </p:nvSpPr>
        <p:spPr>
          <a:xfrm>
            <a:off x="8069400" y="3402080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/>
          </a:p>
        </p:txBody>
      </p:sp>
      <p:cxnSp>
        <p:nvCxnSpPr>
          <p:cNvPr id="522" name="Google Shape;522;p24"/>
          <p:cNvCxnSpPr>
            <a:stCxn id="505" idx="6"/>
            <a:endCxn id="504" idx="1"/>
          </p:cNvCxnSpPr>
          <p:nvPr/>
        </p:nvCxnSpPr>
        <p:spPr>
          <a:xfrm>
            <a:off x="4185550" y="1552843"/>
            <a:ext cx="3237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24"/>
          <p:cNvCxnSpPr>
            <a:stCxn id="515" idx="3"/>
            <a:endCxn id="517" idx="2"/>
          </p:cNvCxnSpPr>
          <p:nvPr/>
        </p:nvCxnSpPr>
        <p:spPr>
          <a:xfrm>
            <a:off x="7753438" y="2271630"/>
            <a:ext cx="315900" cy="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24"/>
          <p:cNvCxnSpPr>
            <a:stCxn id="509" idx="6"/>
            <a:endCxn id="508" idx="1"/>
          </p:cNvCxnSpPr>
          <p:nvPr/>
        </p:nvCxnSpPr>
        <p:spPr>
          <a:xfrm>
            <a:off x="4185550" y="2991468"/>
            <a:ext cx="3237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24"/>
          <p:cNvCxnSpPr>
            <a:stCxn id="519" idx="3"/>
            <a:endCxn id="521" idx="2"/>
          </p:cNvCxnSpPr>
          <p:nvPr/>
        </p:nvCxnSpPr>
        <p:spPr>
          <a:xfrm flipH="1" rot="10800000">
            <a:off x="7753438" y="3710705"/>
            <a:ext cx="315900" cy="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24"/>
          <p:cNvCxnSpPr>
            <a:stCxn id="513" idx="6"/>
            <a:endCxn id="512" idx="1"/>
          </p:cNvCxnSpPr>
          <p:nvPr/>
        </p:nvCxnSpPr>
        <p:spPr>
          <a:xfrm>
            <a:off x="4185550" y="4430093"/>
            <a:ext cx="3237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24"/>
          <p:cNvCxnSpPr/>
          <p:nvPr/>
        </p:nvCxnSpPr>
        <p:spPr>
          <a:xfrm>
            <a:off x="460975" y="4645250"/>
            <a:ext cx="264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533" name="Google Shape;533;p25"/>
          <p:cNvSpPr txBox="1"/>
          <p:nvPr/>
        </p:nvSpPr>
        <p:spPr>
          <a:xfrm>
            <a:off x="457300" y="1167150"/>
            <a:ext cx="8229600" cy="4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Modal verbs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4263275" y="1909331"/>
            <a:ext cx="617400" cy="6174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VS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4263275" y="2868706"/>
            <a:ext cx="617400" cy="6174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VS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4263275" y="3828081"/>
            <a:ext cx="617400" cy="6174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VS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537" name="Google Shape;537;p25"/>
          <p:cNvCxnSpPr>
            <a:stCxn id="538" idx="3"/>
            <a:endCxn id="534" idx="2"/>
          </p:cNvCxnSpPr>
          <p:nvPr/>
        </p:nvCxnSpPr>
        <p:spPr>
          <a:xfrm>
            <a:off x="3639525" y="2218031"/>
            <a:ext cx="623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25"/>
          <p:cNvCxnSpPr>
            <a:stCxn id="540" idx="3"/>
            <a:endCxn id="535" idx="2"/>
          </p:cNvCxnSpPr>
          <p:nvPr/>
        </p:nvCxnSpPr>
        <p:spPr>
          <a:xfrm>
            <a:off x="3639525" y="3177406"/>
            <a:ext cx="623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25"/>
          <p:cNvCxnSpPr>
            <a:stCxn id="542" idx="3"/>
            <a:endCxn id="536" idx="2"/>
          </p:cNvCxnSpPr>
          <p:nvPr/>
        </p:nvCxnSpPr>
        <p:spPr>
          <a:xfrm>
            <a:off x="3639525" y="4136781"/>
            <a:ext cx="623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25"/>
          <p:cNvCxnSpPr>
            <a:stCxn id="534" idx="6"/>
            <a:endCxn id="544" idx="1"/>
          </p:cNvCxnSpPr>
          <p:nvPr/>
        </p:nvCxnSpPr>
        <p:spPr>
          <a:xfrm>
            <a:off x="4880675" y="2218031"/>
            <a:ext cx="623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5" name="Google Shape;545;p25"/>
          <p:cNvCxnSpPr>
            <a:stCxn id="535" idx="6"/>
            <a:endCxn id="546" idx="1"/>
          </p:cNvCxnSpPr>
          <p:nvPr/>
        </p:nvCxnSpPr>
        <p:spPr>
          <a:xfrm>
            <a:off x="4880675" y="3177406"/>
            <a:ext cx="623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7" name="Google Shape;547;p25"/>
          <p:cNvCxnSpPr>
            <a:stCxn id="536" idx="6"/>
            <a:endCxn id="548" idx="1"/>
          </p:cNvCxnSpPr>
          <p:nvPr/>
        </p:nvCxnSpPr>
        <p:spPr>
          <a:xfrm>
            <a:off x="4880675" y="4136781"/>
            <a:ext cx="623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49" name="Google Shape;549;p25"/>
          <p:cNvCxnSpPr>
            <a:stCxn id="533" idx="2"/>
            <a:endCxn id="534" idx="0"/>
          </p:cNvCxnSpPr>
          <p:nvPr/>
        </p:nvCxnSpPr>
        <p:spPr>
          <a:xfrm>
            <a:off x="4572100" y="1567350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0" name="Google Shape;550;p25"/>
          <p:cNvCxnSpPr>
            <a:stCxn id="534" idx="4"/>
            <a:endCxn id="535" idx="0"/>
          </p:cNvCxnSpPr>
          <p:nvPr/>
        </p:nvCxnSpPr>
        <p:spPr>
          <a:xfrm>
            <a:off x="4571975" y="2526731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1" name="Google Shape;551;p25"/>
          <p:cNvCxnSpPr>
            <a:stCxn id="535" idx="4"/>
            <a:endCxn id="536" idx="0"/>
          </p:cNvCxnSpPr>
          <p:nvPr/>
        </p:nvCxnSpPr>
        <p:spPr>
          <a:xfrm>
            <a:off x="4571975" y="3486106"/>
            <a:ext cx="0" cy="34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2" name="Google Shape;552;p25"/>
          <p:cNvGrpSpPr/>
          <p:nvPr/>
        </p:nvGrpSpPr>
        <p:grpSpPr>
          <a:xfrm>
            <a:off x="1145050" y="2016881"/>
            <a:ext cx="2494475" cy="402300"/>
            <a:chOff x="1145050" y="2016875"/>
            <a:chExt cx="2494475" cy="402300"/>
          </a:xfrm>
        </p:grpSpPr>
        <p:sp>
          <p:nvSpPr>
            <p:cNvPr id="538" name="Google Shape;538;p25"/>
            <p:cNvSpPr txBox="1"/>
            <p:nvPr/>
          </p:nvSpPr>
          <p:spPr>
            <a:xfrm>
              <a:off x="2780925" y="2016875"/>
              <a:ext cx="858600" cy="4023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53" name="Google Shape;553;p25"/>
            <p:cNvSpPr txBox="1"/>
            <p:nvPr/>
          </p:nvSpPr>
          <p:spPr>
            <a:xfrm>
              <a:off x="1145050" y="2016875"/>
              <a:ext cx="16359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4" name="Google Shape;554;p25"/>
          <p:cNvSpPr/>
          <p:nvPr/>
        </p:nvSpPr>
        <p:spPr>
          <a:xfrm>
            <a:off x="457200" y="1909331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55" name="Google Shape;555;p25"/>
          <p:cNvGrpSpPr/>
          <p:nvPr/>
        </p:nvGrpSpPr>
        <p:grpSpPr>
          <a:xfrm>
            <a:off x="1145050" y="2976256"/>
            <a:ext cx="2494475" cy="402300"/>
            <a:chOff x="1145050" y="2976250"/>
            <a:chExt cx="2494475" cy="402300"/>
          </a:xfrm>
        </p:grpSpPr>
        <p:sp>
          <p:nvSpPr>
            <p:cNvPr id="540" name="Google Shape;540;p25"/>
            <p:cNvSpPr txBox="1"/>
            <p:nvPr/>
          </p:nvSpPr>
          <p:spPr>
            <a:xfrm>
              <a:off x="2780925" y="2976250"/>
              <a:ext cx="858600" cy="4023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Might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56" name="Google Shape;556;p25"/>
            <p:cNvSpPr txBox="1"/>
            <p:nvPr/>
          </p:nvSpPr>
          <p:spPr>
            <a:xfrm>
              <a:off x="1145050" y="2976250"/>
              <a:ext cx="16359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7" name="Google Shape;557;p25"/>
          <p:cNvSpPr/>
          <p:nvPr/>
        </p:nvSpPr>
        <p:spPr>
          <a:xfrm>
            <a:off x="457200" y="2868706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58" name="Google Shape;558;p25"/>
          <p:cNvGrpSpPr/>
          <p:nvPr/>
        </p:nvGrpSpPr>
        <p:grpSpPr>
          <a:xfrm>
            <a:off x="1145050" y="3935631"/>
            <a:ext cx="2494475" cy="402300"/>
            <a:chOff x="1145050" y="3935625"/>
            <a:chExt cx="2494475" cy="402300"/>
          </a:xfrm>
        </p:grpSpPr>
        <p:sp>
          <p:nvSpPr>
            <p:cNvPr id="542" name="Google Shape;542;p25"/>
            <p:cNvSpPr txBox="1"/>
            <p:nvPr/>
          </p:nvSpPr>
          <p:spPr>
            <a:xfrm>
              <a:off x="2780925" y="3935625"/>
              <a:ext cx="858600" cy="4023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Must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59" name="Google Shape;559;p25"/>
            <p:cNvSpPr txBox="1"/>
            <p:nvPr/>
          </p:nvSpPr>
          <p:spPr>
            <a:xfrm>
              <a:off x="1145050" y="3935625"/>
              <a:ext cx="16359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0" name="Google Shape;560;p25"/>
          <p:cNvSpPr/>
          <p:nvPr/>
        </p:nvSpPr>
        <p:spPr>
          <a:xfrm>
            <a:off x="457200" y="3828081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61" name="Google Shape;561;p25"/>
          <p:cNvGrpSpPr/>
          <p:nvPr/>
        </p:nvGrpSpPr>
        <p:grpSpPr>
          <a:xfrm>
            <a:off x="5504425" y="2016881"/>
            <a:ext cx="2494500" cy="402300"/>
            <a:chOff x="5504425" y="2016875"/>
            <a:chExt cx="2494500" cy="402300"/>
          </a:xfrm>
        </p:grpSpPr>
        <p:sp>
          <p:nvSpPr>
            <p:cNvPr id="544" name="Google Shape;544;p25"/>
            <p:cNvSpPr txBox="1"/>
            <p:nvPr/>
          </p:nvSpPr>
          <p:spPr>
            <a:xfrm>
              <a:off x="5504425" y="2016875"/>
              <a:ext cx="858600" cy="4023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Could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62" name="Google Shape;562;p25"/>
            <p:cNvSpPr txBox="1"/>
            <p:nvPr/>
          </p:nvSpPr>
          <p:spPr>
            <a:xfrm>
              <a:off x="6363025" y="2016875"/>
              <a:ext cx="16359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3" name="Google Shape;563;p25"/>
          <p:cNvSpPr/>
          <p:nvPr/>
        </p:nvSpPr>
        <p:spPr>
          <a:xfrm>
            <a:off x="8069350" y="1909331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64" name="Google Shape;564;p25"/>
          <p:cNvGrpSpPr/>
          <p:nvPr/>
        </p:nvGrpSpPr>
        <p:grpSpPr>
          <a:xfrm>
            <a:off x="5504425" y="2976256"/>
            <a:ext cx="2494500" cy="402300"/>
            <a:chOff x="5504425" y="2976250"/>
            <a:chExt cx="2494500" cy="402300"/>
          </a:xfrm>
        </p:grpSpPr>
        <p:sp>
          <p:nvSpPr>
            <p:cNvPr id="546" name="Google Shape;546;p25"/>
            <p:cNvSpPr txBox="1"/>
            <p:nvPr/>
          </p:nvSpPr>
          <p:spPr>
            <a:xfrm>
              <a:off x="5504425" y="2976250"/>
              <a:ext cx="858600" cy="4023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65" name="Google Shape;565;p25"/>
            <p:cNvSpPr txBox="1"/>
            <p:nvPr/>
          </p:nvSpPr>
          <p:spPr>
            <a:xfrm>
              <a:off x="6363025" y="2976250"/>
              <a:ext cx="16359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6" name="Google Shape;566;p25"/>
          <p:cNvSpPr/>
          <p:nvPr/>
        </p:nvSpPr>
        <p:spPr>
          <a:xfrm>
            <a:off x="8069350" y="2868706"/>
            <a:ext cx="617400" cy="617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67" name="Google Shape;567;p25"/>
          <p:cNvGrpSpPr/>
          <p:nvPr/>
        </p:nvGrpSpPr>
        <p:grpSpPr>
          <a:xfrm>
            <a:off x="5504425" y="3935631"/>
            <a:ext cx="2494500" cy="402300"/>
            <a:chOff x="5504425" y="3935625"/>
            <a:chExt cx="2494500" cy="402300"/>
          </a:xfrm>
        </p:grpSpPr>
        <p:sp>
          <p:nvSpPr>
            <p:cNvPr id="548" name="Google Shape;548;p25"/>
            <p:cNvSpPr txBox="1"/>
            <p:nvPr/>
          </p:nvSpPr>
          <p:spPr>
            <a:xfrm>
              <a:off x="5504425" y="3935625"/>
              <a:ext cx="858600" cy="4023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Have to</a:t>
              </a:r>
              <a:endParaRPr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68" name="Google Shape;568;p25"/>
            <p:cNvSpPr txBox="1"/>
            <p:nvPr/>
          </p:nvSpPr>
          <p:spPr>
            <a:xfrm>
              <a:off x="6363025" y="3935625"/>
              <a:ext cx="16359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9" name="Google Shape;569;p25"/>
          <p:cNvSpPr/>
          <p:nvPr/>
        </p:nvSpPr>
        <p:spPr>
          <a:xfrm>
            <a:off x="8069350" y="3828081"/>
            <a:ext cx="617400" cy="61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06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575" name="Google Shape;575;p26"/>
          <p:cNvSpPr txBox="1"/>
          <p:nvPr>
            <p:ph type="title"/>
          </p:nvPr>
        </p:nvSpPr>
        <p:spPr>
          <a:xfrm>
            <a:off x="1559300" y="928825"/>
            <a:ext cx="6025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Choose </a:t>
            </a:r>
            <a:r>
              <a:rPr lang="en" sz="1800"/>
              <a:t>the correct answer</a:t>
            </a:r>
            <a:endParaRPr sz="1800"/>
          </a:p>
        </p:txBody>
      </p:sp>
      <p:sp>
        <p:nvSpPr>
          <p:cNvPr id="576" name="Google Shape;576;p26"/>
          <p:cNvSpPr/>
          <p:nvPr/>
        </p:nvSpPr>
        <p:spPr>
          <a:xfrm>
            <a:off x="458246" y="2065476"/>
            <a:ext cx="440100" cy="43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77" name="Google Shape;577;p26"/>
          <p:cNvSpPr txBox="1"/>
          <p:nvPr/>
        </p:nvSpPr>
        <p:spPr>
          <a:xfrm>
            <a:off x="1296050" y="2089175"/>
            <a:ext cx="3122100" cy="392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Penguins __________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swim very well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246" y="2784534"/>
            <a:ext cx="440100" cy="43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79" name="Google Shape;579;p26"/>
          <p:cNvSpPr txBox="1"/>
          <p:nvPr/>
        </p:nvSpPr>
        <p:spPr>
          <a:xfrm>
            <a:off x="1296050" y="2808233"/>
            <a:ext cx="3122100" cy="392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__________  run very fast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458246" y="3503593"/>
            <a:ext cx="440100" cy="43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81" name="Google Shape;581;p26"/>
          <p:cNvSpPr txBox="1"/>
          <p:nvPr/>
        </p:nvSpPr>
        <p:spPr>
          <a:xfrm>
            <a:off x="1296050" y="3523392"/>
            <a:ext cx="31221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It's snowing, so we                       go out now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246" y="4222652"/>
            <a:ext cx="440100" cy="439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83" name="Google Shape;583;p26"/>
          <p:cNvSpPr txBox="1"/>
          <p:nvPr/>
        </p:nvSpPr>
        <p:spPr>
          <a:xfrm>
            <a:off x="1296050" y="4242450"/>
            <a:ext cx="3122100" cy="400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Yesterday we                       play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4730366" y="2065476"/>
            <a:ext cx="440100" cy="43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85" name="Google Shape;585;p26"/>
          <p:cNvSpPr txBox="1"/>
          <p:nvPr/>
        </p:nvSpPr>
        <p:spPr>
          <a:xfrm>
            <a:off x="5568170" y="2085275"/>
            <a:ext cx="3122100" cy="400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__________ 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play the piano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26"/>
          <p:cNvSpPr txBox="1"/>
          <p:nvPr/>
        </p:nvSpPr>
        <p:spPr>
          <a:xfrm>
            <a:off x="2815463" y="1522900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26"/>
          <p:cNvSpPr txBox="1"/>
          <p:nvPr/>
        </p:nvSpPr>
        <p:spPr>
          <a:xfrm>
            <a:off x="4654913" y="1522900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26"/>
          <p:cNvSpPr txBox="1"/>
          <p:nvPr/>
        </p:nvSpPr>
        <p:spPr>
          <a:xfrm>
            <a:off x="3735188" y="1522900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26"/>
          <p:cNvSpPr txBox="1"/>
          <p:nvPr/>
        </p:nvSpPr>
        <p:spPr>
          <a:xfrm>
            <a:off x="5574638" y="1522901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Couldn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0" name="Google Shape;590;p26"/>
          <p:cNvCxnSpPr>
            <a:stCxn id="576" idx="6"/>
            <a:endCxn id="577" idx="1"/>
          </p:cNvCxnSpPr>
          <p:nvPr/>
        </p:nvCxnSpPr>
        <p:spPr>
          <a:xfrm>
            <a:off x="898346" y="2285376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26"/>
          <p:cNvCxnSpPr>
            <a:stCxn id="578" idx="6"/>
            <a:endCxn id="579" idx="1"/>
          </p:cNvCxnSpPr>
          <p:nvPr/>
        </p:nvCxnSpPr>
        <p:spPr>
          <a:xfrm>
            <a:off x="898346" y="3004434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2" name="Google Shape;592;p26"/>
          <p:cNvCxnSpPr>
            <a:stCxn id="580" idx="6"/>
            <a:endCxn id="581" idx="1"/>
          </p:cNvCxnSpPr>
          <p:nvPr/>
        </p:nvCxnSpPr>
        <p:spPr>
          <a:xfrm>
            <a:off x="898346" y="3723493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26"/>
          <p:cNvCxnSpPr>
            <a:stCxn id="582" idx="6"/>
            <a:endCxn id="583" idx="1"/>
          </p:cNvCxnSpPr>
          <p:nvPr/>
        </p:nvCxnSpPr>
        <p:spPr>
          <a:xfrm>
            <a:off x="898346" y="4442552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26"/>
          <p:cNvCxnSpPr>
            <a:stCxn id="584" idx="6"/>
            <a:endCxn id="585" idx="1"/>
          </p:cNvCxnSpPr>
          <p:nvPr/>
        </p:nvCxnSpPr>
        <p:spPr>
          <a:xfrm>
            <a:off x="5170466" y="2285376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95" name="Google Shape;595;p26"/>
          <p:cNvSpPr/>
          <p:nvPr/>
        </p:nvSpPr>
        <p:spPr>
          <a:xfrm>
            <a:off x="4730366" y="2784534"/>
            <a:ext cx="440100" cy="43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96" name="Google Shape;596;p26"/>
          <p:cNvSpPr txBox="1"/>
          <p:nvPr/>
        </p:nvSpPr>
        <p:spPr>
          <a:xfrm>
            <a:off x="5568170" y="2808233"/>
            <a:ext cx="3122100" cy="392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came as fast as we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__________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26"/>
          <p:cNvSpPr/>
          <p:nvPr/>
        </p:nvSpPr>
        <p:spPr>
          <a:xfrm>
            <a:off x="4730366" y="3503593"/>
            <a:ext cx="440100" cy="43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98" name="Google Shape;598;p26"/>
          <p:cNvSpPr txBox="1"/>
          <p:nvPr/>
        </p:nvSpPr>
        <p:spPr>
          <a:xfrm>
            <a:off x="5568170" y="3523392"/>
            <a:ext cx="31221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__________  sleep last night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26"/>
          <p:cNvSpPr/>
          <p:nvPr/>
        </p:nvSpPr>
        <p:spPr>
          <a:xfrm>
            <a:off x="4730366" y="4222652"/>
            <a:ext cx="440100" cy="43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5568170" y="4242450"/>
            <a:ext cx="3122100" cy="400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It's snowing, so we  __________  go out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1" name="Google Shape;601;p26"/>
          <p:cNvCxnSpPr>
            <a:stCxn id="595" idx="6"/>
            <a:endCxn id="596" idx="1"/>
          </p:cNvCxnSpPr>
          <p:nvPr/>
        </p:nvCxnSpPr>
        <p:spPr>
          <a:xfrm>
            <a:off x="5170466" y="3004434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26"/>
          <p:cNvCxnSpPr>
            <a:stCxn id="597" idx="6"/>
            <a:endCxn id="598" idx="1"/>
          </p:cNvCxnSpPr>
          <p:nvPr/>
        </p:nvCxnSpPr>
        <p:spPr>
          <a:xfrm>
            <a:off x="5170466" y="3723493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26"/>
          <p:cNvCxnSpPr>
            <a:stCxn id="599" idx="6"/>
            <a:endCxn id="600" idx="1"/>
          </p:cNvCxnSpPr>
          <p:nvPr/>
        </p:nvCxnSpPr>
        <p:spPr>
          <a:xfrm>
            <a:off x="5170466" y="4442552"/>
            <a:ext cx="39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04" name="Google Shape;604;p26"/>
          <p:cNvSpPr txBox="1"/>
          <p:nvPr/>
        </p:nvSpPr>
        <p:spPr>
          <a:xfrm>
            <a:off x="2056598" y="2180976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26"/>
          <p:cNvSpPr txBox="1"/>
          <p:nvPr/>
        </p:nvSpPr>
        <p:spPr>
          <a:xfrm>
            <a:off x="1458557" y="2900034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26"/>
          <p:cNvSpPr txBox="1"/>
          <p:nvPr/>
        </p:nvSpPr>
        <p:spPr>
          <a:xfrm>
            <a:off x="2710084" y="3619093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26"/>
          <p:cNvSpPr txBox="1"/>
          <p:nvPr/>
        </p:nvSpPr>
        <p:spPr>
          <a:xfrm>
            <a:off x="2384965" y="4338152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5675960" y="2180976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26"/>
          <p:cNvSpPr txBox="1"/>
          <p:nvPr/>
        </p:nvSpPr>
        <p:spPr>
          <a:xfrm>
            <a:off x="5745128" y="3619093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26"/>
          <p:cNvSpPr txBox="1"/>
          <p:nvPr/>
        </p:nvSpPr>
        <p:spPr>
          <a:xfrm>
            <a:off x="7277200" y="2900025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26"/>
          <p:cNvSpPr txBox="1"/>
          <p:nvPr/>
        </p:nvSpPr>
        <p:spPr>
          <a:xfrm>
            <a:off x="7021182" y="4338152"/>
            <a:ext cx="7539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7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graphicFrame>
        <p:nvGraphicFramePr>
          <p:cNvPr id="617" name="Google Shape;617;p27"/>
          <p:cNvGraphicFramePr/>
          <p:nvPr/>
        </p:nvGraphicFramePr>
        <p:xfrm>
          <a:off x="457200" y="109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4114800"/>
                <a:gridCol w="4114800"/>
              </a:tblGrid>
              <a:tr h="440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Modal verbs forms</a:t>
                      </a:r>
                      <a:endParaRPr sz="1700">
                        <a:solidFill>
                          <a:schemeClr val="accen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Full forms</a:t>
                      </a:r>
                      <a:endParaRPr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Contractions</a:t>
                      </a:r>
                      <a:endParaRPr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Can/Cannot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-/Can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’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Could/Could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-/Couldn’t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Will/Will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‘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ll/Won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’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May/May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-/-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Should/Should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-/Shouldn’t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Might/Might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-/Mightn’t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Must/Must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-/Mustn’t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8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623" name="Google Shape;623;p28"/>
          <p:cNvSpPr txBox="1"/>
          <p:nvPr/>
        </p:nvSpPr>
        <p:spPr>
          <a:xfrm>
            <a:off x="1260275" y="1690325"/>
            <a:ext cx="3231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help me with my English exam?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Might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28"/>
          <p:cNvSpPr/>
          <p:nvPr/>
        </p:nvSpPr>
        <p:spPr>
          <a:xfrm>
            <a:off x="457200" y="1690335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25" name="Google Shape;625;p28"/>
          <p:cNvSpPr txBox="1"/>
          <p:nvPr/>
        </p:nvSpPr>
        <p:spPr>
          <a:xfrm>
            <a:off x="5636100" y="3249600"/>
            <a:ext cx="3050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read the washing machine instructions or you will ruin your clothes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28"/>
          <p:cNvSpPr/>
          <p:nvPr/>
        </p:nvSpPr>
        <p:spPr>
          <a:xfrm>
            <a:off x="4833048" y="3249610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27" name="Google Shape;627;p28"/>
          <p:cNvSpPr txBox="1"/>
          <p:nvPr/>
        </p:nvSpPr>
        <p:spPr>
          <a:xfrm>
            <a:off x="5636100" y="1690325"/>
            <a:ext cx="3050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228600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I go to the toilet, please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3657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Would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28"/>
          <p:cNvSpPr/>
          <p:nvPr/>
        </p:nvSpPr>
        <p:spPr>
          <a:xfrm>
            <a:off x="4833048" y="1690335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29" name="Google Shape;629;p28"/>
          <p:cNvSpPr txBox="1"/>
          <p:nvPr/>
        </p:nvSpPr>
        <p:spPr>
          <a:xfrm>
            <a:off x="1260275" y="3252900"/>
            <a:ext cx="30507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                     take an umbrella. It looks like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raining cats and dogs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21919" lvl="0" marL="18288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28"/>
          <p:cNvSpPr/>
          <p:nvPr/>
        </p:nvSpPr>
        <p:spPr>
          <a:xfrm>
            <a:off x="457200" y="3249610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1" name="Google Shape;631;p28"/>
          <p:cNvSpPr txBox="1"/>
          <p:nvPr>
            <p:ph type="title"/>
          </p:nvPr>
        </p:nvSpPr>
        <p:spPr>
          <a:xfrm>
            <a:off x="1559300" y="928825"/>
            <a:ext cx="6025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Choose </a:t>
            </a:r>
            <a:r>
              <a:rPr lang="en" sz="1800"/>
              <a:t>the correct answer</a:t>
            </a:r>
            <a:endParaRPr sz="1800"/>
          </a:p>
        </p:txBody>
      </p:sp>
      <p:sp>
        <p:nvSpPr>
          <p:cNvPr id="632" name="Google Shape;632;p28"/>
          <p:cNvSpPr txBox="1"/>
          <p:nvPr/>
        </p:nvSpPr>
        <p:spPr>
          <a:xfrm>
            <a:off x="1267475" y="1762875"/>
            <a:ext cx="7677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-228600" lvl="0" marL="3657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28"/>
          <p:cNvSpPr txBox="1"/>
          <p:nvPr/>
        </p:nvSpPr>
        <p:spPr>
          <a:xfrm>
            <a:off x="1502323" y="3336852"/>
            <a:ext cx="7677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-228600" lvl="0" marL="3657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28"/>
          <p:cNvSpPr txBox="1"/>
          <p:nvPr/>
        </p:nvSpPr>
        <p:spPr>
          <a:xfrm>
            <a:off x="5636100" y="1762875"/>
            <a:ext cx="7677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-228600" lvl="0" marL="3657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28"/>
          <p:cNvSpPr txBox="1"/>
          <p:nvPr/>
        </p:nvSpPr>
        <p:spPr>
          <a:xfrm>
            <a:off x="5926598" y="3336852"/>
            <a:ext cx="767700" cy="20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-228600" lvl="0" marL="36576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9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641" name="Google Shape;641;p29"/>
          <p:cNvGrpSpPr/>
          <p:nvPr/>
        </p:nvGrpSpPr>
        <p:grpSpPr>
          <a:xfrm>
            <a:off x="651715" y="1202522"/>
            <a:ext cx="3585026" cy="1416005"/>
            <a:chOff x="478375" y="1202525"/>
            <a:chExt cx="3931811" cy="1416005"/>
          </a:xfrm>
        </p:grpSpPr>
        <p:sp>
          <p:nvSpPr>
            <p:cNvPr id="642" name="Google Shape;642;p29"/>
            <p:cNvSpPr txBox="1"/>
            <p:nvPr/>
          </p:nvSpPr>
          <p:spPr>
            <a:xfrm>
              <a:off x="478375" y="1202525"/>
              <a:ext cx="3931800" cy="4002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Should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43" name="Google Shape;643;p29"/>
            <p:cNvSpPr txBox="1"/>
            <p:nvPr/>
          </p:nvSpPr>
          <p:spPr>
            <a:xfrm>
              <a:off x="478386" y="1602730"/>
              <a:ext cx="3931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System. It's the fourth-brightest object in the night sky. It was named after a Roman god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3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Example: “I should eat more vegetables”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44" name="Google Shape;644;p29"/>
          <p:cNvCxnSpPr>
            <a:stCxn id="645" idx="4"/>
            <a:endCxn id="646" idx="0"/>
          </p:cNvCxnSpPr>
          <p:nvPr/>
        </p:nvCxnSpPr>
        <p:spPr>
          <a:xfrm>
            <a:off x="5592688" y="3587500"/>
            <a:ext cx="0" cy="1377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647" name="Google Shape;647;p29"/>
          <p:cNvGrpSpPr/>
          <p:nvPr/>
        </p:nvGrpSpPr>
        <p:grpSpPr>
          <a:xfrm>
            <a:off x="4861588" y="1957677"/>
            <a:ext cx="1462208" cy="936220"/>
            <a:chOff x="4861588" y="1957677"/>
            <a:chExt cx="1462208" cy="936220"/>
          </a:xfrm>
        </p:grpSpPr>
        <p:sp>
          <p:nvSpPr>
            <p:cNvPr id="648" name="Google Shape;648;p29"/>
            <p:cNvSpPr txBox="1"/>
            <p:nvPr/>
          </p:nvSpPr>
          <p:spPr>
            <a:xfrm>
              <a:off x="4861595" y="1957677"/>
              <a:ext cx="14622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Advice</a:t>
              </a:r>
              <a:endParaRPr sz="16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49" name="Google Shape;649;p29"/>
            <p:cNvSpPr txBox="1"/>
            <p:nvPr/>
          </p:nvSpPr>
          <p:spPr>
            <a:xfrm>
              <a:off x="4861588" y="2362597"/>
              <a:ext cx="14622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0" name="Google Shape;650;p29"/>
          <p:cNvSpPr/>
          <p:nvPr/>
        </p:nvSpPr>
        <p:spPr>
          <a:xfrm>
            <a:off x="5283988" y="1202525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51" name="Google Shape;651;p29"/>
          <p:cNvGrpSpPr/>
          <p:nvPr/>
        </p:nvGrpSpPr>
        <p:grpSpPr>
          <a:xfrm>
            <a:off x="6989195" y="1957701"/>
            <a:ext cx="1461950" cy="936196"/>
            <a:chOff x="6989195" y="1957701"/>
            <a:chExt cx="1461950" cy="936196"/>
          </a:xfrm>
        </p:grpSpPr>
        <p:sp>
          <p:nvSpPr>
            <p:cNvPr id="652" name="Google Shape;652;p29"/>
            <p:cNvSpPr txBox="1"/>
            <p:nvPr/>
          </p:nvSpPr>
          <p:spPr>
            <a:xfrm>
              <a:off x="6989195" y="1957701"/>
              <a:ext cx="14619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</a:t>
              </a:r>
              <a:endParaRPr sz="16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53" name="Google Shape;653;p29"/>
            <p:cNvSpPr txBox="1"/>
            <p:nvPr/>
          </p:nvSpPr>
          <p:spPr>
            <a:xfrm>
              <a:off x="6989245" y="2362597"/>
              <a:ext cx="14619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very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4" name="Google Shape;654;p29"/>
          <p:cNvSpPr/>
          <p:nvPr/>
        </p:nvSpPr>
        <p:spPr>
          <a:xfrm>
            <a:off x="7411495" y="1202538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55" name="Google Shape;655;p29"/>
          <p:cNvGrpSpPr/>
          <p:nvPr/>
        </p:nvGrpSpPr>
        <p:grpSpPr>
          <a:xfrm>
            <a:off x="4861588" y="3725274"/>
            <a:ext cx="1462208" cy="931499"/>
            <a:chOff x="4861588" y="3725274"/>
            <a:chExt cx="1462208" cy="931499"/>
          </a:xfrm>
        </p:grpSpPr>
        <p:sp>
          <p:nvSpPr>
            <p:cNvPr id="646" name="Google Shape;646;p29"/>
            <p:cNvSpPr txBox="1"/>
            <p:nvPr/>
          </p:nvSpPr>
          <p:spPr>
            <a:xfrm>
              <a:off x="4861595" y="3725274"/>
              <a:ext cx="14622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Probability</a:t>
              </a:r>
              <a:endParaRPr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56" name="Google Shape;656;p29"/>
            <p:cNvSpPr txBox="1"/>
            <p:nvPr/>
          </p:nvSpPr>
          <p:spPr>
            <a:xfrm>
              <a:off x="4861588" y="4125473"/>
              <a:ext cx="14622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45" name="Google Shape;645;p29"/>
          <p:cNvSpPr/>
          <p:nvPr/>
        </p:nvSpPr>
        <p:spPr>
          <a:xfrm>
            <a:off x="5283988" y="2970100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57" name="Google Shape;657;p29"/>
          <p:cNvGrpSpPr/>
          <p:nvPr/>
        </p:nvGrpSpPr>
        <p:grpSpPr>
          <a:xfrm>
            <a:off x="6989173" y="3725255"/>
            <a:ext cx="1461972" cy="931495"/>
            <a:chOff x="6989173" y="3725255"/>
            <a:chExt cx="1461972" cy="931495"/>
          </a:xfrm>
        </p:grpSpPr>
        <p:sp>
          <p:nvSpPr>
            <p:cNvPr id="658" name="Google Shape;658;p29"/>
            <p:cNvSpPr txBox="1"/>
            <p:nvPr/>
          </p:nvSpPr>
          <p:spPr>
            <a:xfrm>
              <a:off x="6989173" y="3725255"/>
              <a:ext cx="14619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Expectation</a:t>
              </a:r>
              <a:endParaRPr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59" name="Google Shape;659;p29"/>
            <p:cNvSpPr txBox="1"/>
            <p:nvPr/>
          </p:nvSpPr>
          <p:spPr>
            <a:xfrm>
              <a:off x="6989245" y="4125450"/>
              <a:ext cx="14619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0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0" name="Google Shape;660;p29"/>
          <p:cNvSpPr/>
          <p:nvPr/>
        </p:nvSpPr>
        <p:spPr>
          <a:xfrm>
            <a:off x="7411495" y="2970113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661" name="Google Shape;661;p29"/>
          <p:cNvCxnSpPr>
            <a:stCxn id="660" idx="4"/>
            <a:endCxn id="658" idx="0"/>
          </p:cNvCxnSpPr>
          <p:nvPr/>
        </p:nvCxnSpPr>
        <p:spPr>
          <a:xfrm>
            <a:off x="7720195" y="3587513"/>
            <a:ext cx="0" cy="1377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29"/>
          <p:cNvCxnSpPr>
            <a:stCxn id="654" idx="4"/>
            <a:endCxn id="652" idx="0"/>
          </p:cNvCxnSpPr>
          <p:nvPr/>
        </p:nvCxnSpPr>
        <p:spPr>
          <a:xfrm>
            <a:off x="7720195" y="1819938"/>
            <a:ext cx="0" cy="1377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63" name="Google Shape;663;p29"/>
          <p:cNvCxnSpPr>
            <a:stCxn id="650" idx="4"/>
            <a:endCxn id="648" idx="0"/>
          </p:cNvCxnSpPr>
          <p:nvPr/>
        </p:nvCxnSpPr>
        <p:spPr>
          <a:xfrm>
            <a:off x="5592688" y="1819925"/>
            <a:ext cx="0" cy="1377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664" name="Google Shape;664;p29"/>
          <p:cNvGrpSpPr/>
          <p:nvPr/>
        </p:nvGrpSpPr>
        <p:grpSpPr>
          <a:xfrm rot="149582">
            <a:off x="1158271" y="2880866"/>
            <a:ext cx="2541376" cy="1845195"/>
            <a:chOff x="5255862" y="860571"/>
            <a:chExt cx="2541258" cy="1845109"/>
          </a:xfrm>
        </p:grpSpPr>
        <p:sp>
          <p:nvSpPr>
            <p:cNvPr id="665" name="Google Shape;665;p29"/>
            <p:cNvSpPr/>
            <p:nvPr/>
          </p:nvSpPr>
          <p:spPr>
            <a:xfrm rot="-149583">
              <a:off x="5651335" y="896961"/>
              <a:ext cx="1710419" cy="1710419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29"/>
            <p:cNvGrpSpPr/>
            <p:nvPr/>
          </p:nvGrpSpPr>
          <p:grpSpPr>
            <a:xfrm>
              <a:off x="5255862" y="1026305"/>
              <a:ext cx="2541258" cy="1679375"/>
              <a:chOff x="5255862" y="1026305"/>
              <a:chExt cx="2541258" cy="1679375"/>
            </a:xfrm>
          </p:grpSpPr>
          <p:sp>
            <p:nvSpPr>
              <p:cNvPr id="667" name="Google Shape;667;p29"/>
              <p:cNvSpPr/>
              <p:nvPr/>
            </p:nvSpPr>
            <p:spPr>
              <a:xfrm>
                <a:off x="6771890" y="1802630"/>
                <a:ext cx="1025229" cy="710308"/>
              </a:xfrm>
              <a:custGeom>
                <a:rect b="b" l="l" r="r" t="t"/>
                <a:pathLst>
                  <a:path extrusionOk="0" h="6144" w="8868">
                    <a:moveTo>
                      <a:pt x="3968" y="0"/>
                    </a:moveTo>
                    <a:cubicBezTo>
                      <a:pt x="3949" y="0"/>
                      <a:pt x="3930" y="3"/>
                      <a:pt x="3911" y="8"/>
                    </a:cubicBezTo>
                    <a:cubicBezTo>
                      <a:pt x="3681" y="72"/>
                      <a:pt x="3470" y="209"/>
                      <a:pt x="3323" y="397"/>
                    </a:cubicBezTo>
                    <a:cubicBezTo>
                      <a:pt x="3109" y="669"/>
                      <a:pt x="3033" y="1045"/>
                      <a:pt x="3122" y="1380"/>
                    </a:cubicBezTo>
                    <a:cubicBezTo>
                      <a:pt x="3173" y="1569"/>
                      <a:pt x="3272" y="1757"/>
                      <a:pt x="3228" y="1945"/>
                    </a:cubicBezTo>
                    <a:cubicBezTo>
                      <a:pt x="3208" y="2022"/>
                      <a:pt x="3167" y="2089"/>
                      <a:pt x="3151" y="2169"/>
                    </a:cubicBezTo>
                    <a:cubicBezTo>
                      <a:pt x="3106" y="2402"/>
                      <a:pt x="3314" y="2603"/>
                      <a:pt x="3422" y="2817"/>
                    </a:cubicBezTo>
                    <a:cubicBezTo>
                      <a:pt x="3531" y="3034"/>
                      <a:pt x="3537" y="3283"/>
                      <a:pt x="3556" y="3525"/>
                    </a:cubicBezTo>
                    <a:cubicBezTo>
                      <a:pt x="3585" y="3863"/>
                      <a:pt x="3646" y="4202"/>
                      <a:pt x="3735" y="4531"/>
                    </a:cubicBezTo>
                    <a:cubicBezTo>
                      <a:pt x="3778" y="4694"/>
                      <a:pt x="3646" y="4810"/>
                      <a:pt x="3515" y="4810"/>
                    </a:cubicBezTo>
                    <a:cubicBezTo>
                      <a:pt x="3443" y="4810"/>
                      <a:pt x="3372" y="4776"/>
                      <a:pt x="3330" y="4696"/>
                    </a:cubicBezTo>
                    <a:cubicBezTo>
                      <a:pt x="3330" y="4693"/>
                      <a:pt x="3326" y="4690"/>
                      <a:pt x="3326" y="4690"/>
                    </a:cubicBezTo>
                    <a:cubicBezTo>
                      <a:pt x="3205" y="4463"/>
                      <a:pt x="3145" y="4205"/>
                      <a:pt x="2991" y="4001"/>
                    </a:cubicBezTo>
                    <a:cubicBezTo>
                      <a:pt x="2650" y="3554"/>
                      <a:pt x="1967" y="3503"/>
                      <a:pt x="1593" y="3085"/>
                    </a:cubicBezTo>
                    <a:cubicBezTo>
                      <a:pt x="1440" y="2916"/>
                      <a:pt x="1351" y="2695"/>
                      <a:pt x="1178" y="2548"/>
                    </a:cubicBezTo>
                    <a:cubicBezTo>
                      <a:pt x="1053" y="2442"/>
                      <a:pt x="888" y="2386"/>
                      <a:pt x="724" y="2386"/>
                    </a:cubicBezTo>
                    <a:cubicBezTo>
                      <a:pt x="609" y="2386"/>
                      <a:pt x="495" y="2413"/>
                      <a:pt x="393" y="2469"/>
                    </a:cubicBezTo>
                    <a:cubicBezTo>
                      <a:pt x="148" y="2600"/>
                      <a:pt x="1" y="2893"/>
                      <a:pt x="36" y="3171"/>
                    </a:cubicBezTo>
                    <a:cubicBezTo>
                      <a:pt x="68" y="3410"/>
                      <a:pt x="218" y="3615"/>
                      <a:pt x="342" y="3822"/>
                    </a:cubicBezTo>
                    <a:cubicBezTo>
                      <a:pt x="594" y="4250"/>
                      <a:pt x="792" y="4786"/>
                      <a:pt x="1261" y="4949"/>
                    </a:cubicBezTo>
                    <a:cubicBezTo>
                      <a:pt x="1648" y="5079"/>
                      <a:pt x="2114" y="4910"/>
                      <a:pt x="2455" y="5134"/>
                    </a:cubicBezTo>
                    <a:cubicBezTo>
                      <a:pt x="2547" y="5195"/>
                      <a:pt x="2627" y="5283"/>
                      <a:pt x="2717" y="5346"/>
                    </a:cubicBezTo>
                    <a:lnTo>
                      <a:pt x="2717" y="5346"/>
                    </a:lnTo>
                    <a:cubicBezTo>
                      <a:pt x="2661" y="5334"/>
                      <a:pt x="2602" y="5329"/>
                      <a:pt x="2543" y="5329"/>
                    </a:cubicBezTo>
                    <a:cubicBezTo>
                      <a:pt x="2353" y="5329"/>
                      <a:pt x="2149" y="5376"/>
                      <a:pt x="1953" y="5376"/>
                    </a:cubicBezTo>
                    <a:cubicBezTo>
                      <a:pt x="1893" y="5376"/>
                      <a:pt x="1833" y="5372"/>
                      <a:pt x="1775" y="5360"/>
                    </a:cubicBezTo>
                    <a:cubicBezTo>
                      <a:pt x="1593" y="5325"/>
                      <a:pt x="1431" y="5223"/>
                      <a:pt x="1252" y="5175"/>
                    </a:cubicBezTo>
                    <a:cubicBezTo>
                      <a:pt x="1183" y="5157"/>
                      <a:pt x="1113" y="5148"/>
                      <a:pt x="1043" y="5148"/>
                    </a:cubicBezTo>
                    <a:cubicBezTo>
                      <a:pt x="685" y="5148"/>
                      <a:pt x="327" y="5375"/>
                      <a:pt x="199" y="5711"/>
                    </a:cubicBezTo>
                    <a:cubicBezTo>
                      <a:pt x="179" y="5766"/>
                      <a:pt x="164" y="5826"/>
                      <a:pt x="186" y="5881"/>
                    </a:cubicBezTo>
                    <a:cubicBezTo>
                      <a:pt x="215" y="5941"/>
                      <a:pt x="285" y="5973"/>
                      <a:pt x="349" y="5996"/>
                    </a:cubicBezTo>
                    <a:cubicBezTo>
                      <a:pt x="546" y="6071"/>
                      <a:pt x="762" y="6143"/>
                      <a:pt x="968" y="6143"/>
                    </a:cubicBezTo>
                    <a:cubicBezTo>
                      <a:pt x="1085" y="6143"/>
                      <a:pt x="1199" y="6120"/>
                      <a:pt x="1303" y="6059"/>
                    </a:cubicBezTo>
                    <a:cubicBezTo>
                      <a:pt x="1408" y="5999"/>
                      <a:pt x="1494" y="5903"/>
                      <a:pt x="1606" y="5845"/>
                    </a:cubicBezTo>
                    <a:cubicBezTo>
                      <a:pt x="1702" y="5800"/>
                      <a:pt x="1808" y="5788"/>
                      <a:pt x="1914" y="5788"/>
                    </a:cubicBezTo>
                    <a:cubicBezTo>
                      <a:pt x="1970" y="5788"/>
                      <a:pt x="2026" y="5791"/>
                      <a:pt x="2082" y="5794"/>
                    </a:cubicBezTo>
                    <a:cubicBezTo>
                      <a:pt x="2283" y="5804"/>
                      <a:pt x="2484" y="5809"/>
                      <a:pt x="2685" y="5809"/>
                    </a:cubicBezTo>
                    <a:cubicBezTo>
                      <a:pt x="3563" y="5809"/>
                      <a:pt x="4439" y="5718"/>
                      <a:pt x="5299" y="5539"/>
                    </a:cubicBezTo>
                    <a:lnTo>
                      <a:pt x="5417" y="5494"/>
                    </a:lnTo>
                    <a:cubicBezTo>
                      <a:pt x="5589" y="5226"/>
                      <a:pt x="5912" y="5095"/>
                      <a:pt x="6221" y="5016"/>
                    </a:cubicBezTo>
                    <a:cubicBezTo>
                      <a:pt x="6531" y="4936"/>
                      <a:pt x="6857" y="4888"/>
                      <a:pt x="7128" y="4722"/>
                    </a:cubicBezTo>
                    <a:cubicBezTo>
                      <a:pt x="7323" y="4601"/>
                      <a:pt x="7498" y="4416"/>
                      <a:pt x="7725" y="4406"/>
                    </a:cubicBezTo>
                    <a:cubicBezTo>
                      <a:pt x="7734" y="4405"/>
                      <a:pt x="7744" y="4405"/>
                      <a:pt x="7754" y="4405"/>
                    </a:cubicBezTo>
                    <a:cubicBezTo>
                      <a:pt x="7839" y="4405"/>
                      <a:pt x="7923" y="4426"/>
                      <a:pt x="8009" y="4426"/>
                    </a:cubicBezTo>
                    <a:cubicBezTo>
                      <a:pt x="8018" y="4426"/>
                      <a:pt x="8028" y="4426"/>
                      <a:pt x="8037" y="4425"/>
                    </a:cubicBezTo>
                    <a:cubicBezTo>
                      <a:pt x="8156" y="4416"/>
                      <a:pt x="8264" y="4358"/>
                      <a:pt x="8360" y="4291"/>
                    </a:cubicBezTo>
                    <a:cubicBezTo>
                      <a:pt x="8641" y="4100"/>
                      <a:pt x="8867" y="3780"/>
                      <a:pt x="8826" y="3445"/>
                    </a:cubicBezTo>
                    <a:cubicBezTo>
                      <a:pt x="8796" y="3184"/>
                      <a:pt x="8539" y="2960"/>
                      <a:pt x="8293" y="2960"/>
                    </a:cubicBezTo>
                    <a:cubicBezTo>
                      <a:pt x="8223" y="2960"/>
                      <a:pt x="8154" y="2978"/>
                      <a:pt x="8092" y="3018"/>
                    </a:cubicBezTo>
                    <a:cubicBezTo>
                      <a:pt x="8058" y="3036"/>
                      <a:pt x="8028" y="3063"/>
                      <a:pt x="7990" y="3063"/>
                    </a:cubicBezTo>
                    <a:cubicBezTo>
                      <a:pt x="7987" y="3063"/>
                      <a:pt x="7985" y="3063"/>
                      <a:pt x="7983" y="3062"/>
                    </a:cubicBezTo>
                    <a:cubicBezTo>
                      <a:pt x="7929" y="3056"/>
                      <a:pt x="7897" y="2995"/>
                      <a:pt x="7875" y="2941"/>
                    </a:cubicBezTo>
                    <a:cubicBezTo>
                      <a:pt x="7769" y="2689"/>
                      <a:pt x="7591" y="2440"/>
                      <a:pt x="7326" y="2367"/>
                    </a:cubicBezTo>
                    <a:cubicBezTo>
                      <a:pt x="7289" y="2357"/>
                      <a:pt x="7251" y="2352"/>
                      <a:pt x="7214" y="2352"/>
                    </a:cubicBezTo>
                    <a:cubicBezTo>
                      <a:pt x="6973" y="2352"/>
                      <a:pt x="6726" y="2535"/>
                      <a:pt x="6748" y="2772"/>
                    </a:cubicBezTo>
                    <a:cubicBezTo>
                      <a:pt x="6758" y="2855"/>
                      <a:pt x="6793" y="2954"/>
                      <a:pt x="6732" y="3011"/>
                    </a:cubicBezTo>
                    <a:cubicBezTo>
                      <a:pt x="6707" y="3040"/>
                      <a:pt x="6668" y="3050"/>
                      <a:pt x="6630" y="3053"/>
                    </a:cubicBezTo>
                    <a:cubicBezTo>
                      <a:pt x="6397" y="3088"/>
                      <a:pt x="6097" y="3037"/>
                      <a:pt x="5982" y="3244"/>
                    </a:cubicBezTo>
                    <a:cubicBezTo>
                      <a:pt x="5877" y="3439"/>
                      <a:pt x="6020" y="3761"/>
                      <a:pt x="5822" y="3863"/>
                    </a:cubicBezTo>
                    <a:cubicBezTo>
                      <a:pt x="5743" y="3905"/>
                      <a:pt x="5647" y="3879"/>
                      <a:pt x="5561" y="3902"/>
                    </a:cubicBezTo>
                    <a:cubicBezTo>
                      <a:pt x="5229" y="3994"/>
                      <a:pt x="5379" y="4620"/>
                      <a:pt x="5060" y="4748"/>
                    </a:cubicBezTo>
                    <a:cubicBezTo>
                      <a:pt x="4964" y="4786"/>
                      <a:pt x="4852" y="4764"/>
                      <a:pt x="4753" y="4795"/>
                    </a:cubicBezTo>
                    <a:cubicBezTo>
                      <a:pt x="4600" y="4846"/>
                      <a:pt x="4523" y="5016"/>
                      <a:pt x="4424" y="5143"/>
                    </a:cubicBezTo>
                    <a:cubicBezTo>
                      <a:pt x="4358" y="5227"/>
                      <a:pt x="4243" y="5294"/>
                      <a:pt x="4144" y="5294"/>
                    </a:cubicBezTo>
                    <a:cubicBezTo>
                      <a:pt x="4091" y="5294"/>
                      <a:pt x="4042" y="5275"/>
                      <a:pt x="4006" y="5229"/>
                    </a:cubicBezTo>
                    <a:cubicBezTo>
                      <a:pt x="3974" y="5188"/>
                      <a:pt x="3965" y="5131"/>
                      <a:pt x="3958" y="5076"/>
                    </a:cubicBezTo>
                    <a:cubicBezTo>
                      <a:pt x="3927" y="4767"/>
                      <a:pt x="3990" y="4448"/>
                      <a:pt x="4140" y="4173"/>
                    </a:cubicBezTo>
                    <a:cubicBezTo>
                      <a:pt x="4287" y="3908"/>
                      <a:pt x="4520" y="3662"/>
                      <a:pt x="4514" y="3359"/>
                    </a:cubicBezTo>
                    <a:cubicBezTo>
                      <a:pt x="4511" y="3187"/>
                      <a:pt x="4428" y="3027"/>
                      <a:pt x="4380" y="2861"/>
                    </a:cubicBezTo>
                    <a:cubicBezTo>
                      <a:pt x="4268" y="2491"/>
                      <a:pt x="4335" y="2073"/>
                      <a:pt x="4555" y="1757"/>
                    </a:cubicBezTo>
                    <a:cubicBezTo>
                      <a:pt x="4686" y="1565"/>
                      <a:pt x="4878" y="1387"/>
                      <a:pt x="4865" y="1154"/>
                    </a:cubicBezTo>
                    <a:cubicBezTo>
                      <a:pt x="4852" y="914"/>
                      <a:pt x="4626" y="752"/>
                      <a:pt x="4444" y="592"/>
                    </a:cubicBezTo>
                    <a:cubicBezTo>
                      <a:pt x="4325" y="490"/>
                      <a:pt x="4214" y="340"/>
                      <a:pt x="4188" y="193"/>
                    </a:cubicBezTo>
                    <a:cubicBezTo>
                      <a:pt x="4169" y="82"/>
                      <a:pt x="4076" y="0"/>
                      <a:pt x="3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6629111" y="1682164"/>
                <a:ext cx="1153210" cy="799328"/>
              </a:xfrm>
              <a:custGeom>
                <a:rect b="b" l="l" r="r" t="t"/>
                <a:pathLst>
                  <a:path extrusionOk="0" h="6914" w="9975">
                    <a:moveTo>
                      <a:pt x="1650" y="0"/>
                    </a:moveTo>
                    <a:cubicBezTo>
                      <a:pt x="1584" y="0"/>
                      <a:pt x="1520" y="17"/>
                      <a:pt x="1466" y="57"/>
                    </a:cubicBezTo>
                    <a:cubicBezTo>
                      <a:pt x="1405" y="105"/>
                      <a:pt x="1363" y="179"/>
                      <a:pt x="1296" y="220"/>
                    </a:cubicBezTo>
                    <a:cubicBezTo>
                      <a:pt x="1220" y="271"/>
                      <a:pt x="1121" y="268"/>
                      <a:pt x="1031" y="271"/>
                    </a:cubicBezTo>
                    <a:cubicBezTo>
                      <a:pt x="751" y="281"/>
                      <a:pt x="460" y="367"/>
                      <a:pt x="265" y="568"/>
                    </a:cubicBezTo>
                    <a:cubicBezTo>
                      <a:pt x="71" y="769"/>
                      <a:pt x="1" y="1101"/>
                      <a:pt x="154" y="1337"/>
                    </a:cubicBezTo>
                    <a:cubicBezTo>
                      <a:pt x="218" y="1439"/>
                      <a:pt x="323" y="1522"/>
                      <a:pt x="358" y="1640"/>
                    </a:cubicBezTo>
                    <a:cubicBezTo>
                      <a:pt x="396" y="1762"/>
                      <a:pt x="352" y="1896"/>
                      <a:pt x="380" y="2017"/>
                    </a:cubicBezTo>
                    <a:cubicBezTo>
                      <a:pt x="415" y="2167"/>
                      <a:pt x="550" y="2269"/>
                      <a:pt x="674" y="2365"/>
                    </a:cubicBezTo>
                    <a:cubicBezTo>
                      <a:pt x="1354" y="2872"/>
                      <a:pt x="1957" y="3479"/>
                      <a:pt x="2458" y="4165"/>
                    </a:cubicBezTo>
                    <a:cubicBezTo>
                      <a:pt x="2701" y="4497"/>
                      <a:pt x="2931" y="4858"/>
                      <a:pt x="3266" y="5100"/>
                    </a:cubicBezTo>
                    <a:cubicBezTo>
                      <a:pt x="3556" y="5311"/>
                      <a:pt x="3910" y="5416"/>
                      <a:pt x="4210" y="5614"/>
                    </a:cubicBezTo>
                    <a:cubicBezTo>
                      <a:pt x="4510" y="5812"/>
                      <a:pt x="4766" y="6153"/>
                      <a:pt x="4686" y="6504"/>
                    </a:cubicBezTo>
                    <a:cubicBezTo>
                      <a:pt x="4274" y="6307"/>
                      <a:pt x="4096" y="5694"/>
                      <a:pt x="3636" y="5662"/>
                    </a:cubicBezTo>
                    <a:cubicBezTo>
                      <a:pt x="3572" y="5659"/>
                      <a:pt x="3505" y="5665"/>
                      <a:pt x="3448" y="5643"/>
                    </a:cubicBezTo>
                    <a:cubicBezTo>
                      <a:pt x="3314" y="5595"/>
                      <a:pt x="3278" y="5426"/>
                      <a:pt x="3189" y="5317"/>
                    </a:cubicBezTo>
                    <a:cubicBezTo>
                      <a:pt x="3088" y="5193"/>
                      <a:pt x="2927" y="5150"/>
                      <a:pt x="2764" y="5150"/>
                    </a:cubicBezTo>
                    <a:cubicBezTo>
                      <a:pt x="2701" y="5150"/>
                      <a:pt x="2637" y="5156"/>
                      <a:pt x="2576" y="5167"/>
                    </a:cubicBezTo>
                    <a:cubicBezTo>
                      <a:pt x="2381" y="5204"/>
                      <a:pt x="2186" y="5275"/>
                      <a:pt x="1989" y="5275"/>
                    </a:cubicBezTo>
                    <a:cubicBezTo>
                      <a:pt x="1966" y="5275"/>
                      <a:pt x="1944" y="5274"/>
                      <a:pt x="1922" y="5272"/>
                    </a:cubicBezTo>
                    <a:cubicBezTo>
                      <a:pt x="1677" y="5250"/>
                      <a:pt x="1429" y="5100"/>
                      <a:pt x="1197" y="5100"/>
                    </a:cubicBezTo>
                    <a:cubicBezTo>
                      <a:pt x="1130" y="5100"/>
                      <a:pt x="1064" y="5112"/>
                      <a:pt x="1000" y="5145"/>
                    </a:cubicBezTo>
                    <a:cubicBezTo>
                      <a:pt x="731" y="5279"/>
                      <a:pt x="715" y="5681"/>
                      <a:pt x="891" y="5920"/>
                    </a:cubicBezTo>
                    <a:cubicBezTo>
                      <a:pt x="1124" y="6240"/>
                      <a:pt x="1555" y="6335"/>
                      <a:pt x="1951" y="6351"/>
                    </a:cubicBezTo>
                    <a:cubicBezTo>
                      <a:pt x="2346" y="6367"/>
                      <a:pt x="2758" y="6332"/>
                      <a:pt x="3122" y="6485"/>
                    </a:cubicBezTo>
                    <a:cubicBezTo>
                      <a:pt x="3282" y="6556"/>
                      <a:pt x="3432" y="6658"/>
                      <a:pt x="3604" y="6690"/>
                    </a:cubicBezTo>
                    <a:cubicBezTo>
                      <a:pt x="3644" y="6696"/>
                      <a:pt x="3685" y="6699"/>
                      <a:pt x="3726" y="6699"/>
                    </a:cubicBezTo>
                    <a:cubicBezTo>
                      <a:pt x="3840" y="6699"/>
                      <a:pt x="3955" y="6679"/>
                      <a:pt x="4070" y="6677"/>
                    </a:cubicBezTo>
                    <a:cubicBezTo>
                      <a:pt x="4079" y="6677"/>
                      <a:pt x="4088" y="6677"/>
                      <a:pt x="4097" y="6677"/>
                    </a:cubicBezTo>
                    <a:cubicBezTo>
                      <a:pt x="4343" y="6677"/>
                      <a:pt x="4591" y="6762"/>
                      <a:pt x="4785" y="6913"/>
                    </a:cubicBezTo>
                    <a:lnTo>
                      <a:pt x="5002" y="6757"/>
                    </a:lnTo>
                    <a:cubicBezTo>
                      <a:pt x="5854" y="6789"/>
                      <a:pt x="6706" y="6820"/>
                      <a:pt x="7559" y="6852"/>
                    </a:cubicBezTo>
                    <a:cubicBezTo>
                      <a:pt x="7707" y="6858"/>
                      <a:pt x="7856" y="6863"/>
                      <a:pt x="8005" y="6863"/>
                    </a:cubicBezTo>
                    <a:cubicBezTo>
                      <a:pt x="8379" y="6863"/>
                      <a:pt x="8751" y="6830"/>
                      <a:pt x="9094" y="6686"/>
                    </a:cubicBezTo>
                    <a:cubicBezTo>
                      <a:pt x="9572" y="6485"/>
                      <a:pt x="9975" y="6000"/>
                      <a:pt x="9904" y="5486"/>
                    </a:cubicBezTo>
                    <a:cubicBezTo>
                      <a:pt x="9879" y="5279"/>
                      <a:pt x="9764" y="5075"/>
                      <a:pt x="9576" y="4988"/>
                    </a:cubicBezTo>
                    <a:cubicBezTo>
                      <a:pt x="9510" y="4960"/>
                      <a:pt x="9441" y="4947"/>
                      <a:pt x="9372" y="4947"/>
                    </a:cubicBezTo>
                    <a:cubicBezTo>
                      <a:pt x="9173" y="4947"/>
                      <a:pt x="8967" y="5050"/>
                      <a:pt x="8794" y="5164"/>
                    </a:cubicBezTo>
                    <a:cubicBezTo>
                      <a:pt x="8565" y="5315"/>
                      <a:pt x="8329" y="5496"/>
                      <a:pt x="8058" y="5496"/>
                    </a:cubicBezTo>
                    <a:cubicBezTo>
                      <a:pt x="8053" y="5496"/>
                      <a:pt x="8048" y="5496"/>
                      <a:pt x="8044" y="5496"/>
                    </a:cubicBezTo>
                    <a:cubicBezTo>
                      <a:pt x="7817" y="5493"/>
                      <a:pt x="7610" y="5362"/>
                      <a:pt x="7386" y="5324"/>
                    </a:cubicBezTo>
                    <a:cubicBezTo>
                      <a:pt x="7336" y="5315"/>
                      <a:pt x="7286" y="5310"/>
                      <a:pt x="7236" y="5310"/>
                    </a:cubicBezTo>
                    <a:cubicBezTo>
                      <a:pt x="6771" y="5310"/>
                      <a:pt x="6357" y="5685"/>
                      <a:pt x="6042" y="6054"/>
                    </a:cubicBezTo>
                    <a:cubicBezTo>
                      <a:pt x="5922" y="6195"/>
                      <a:pt x="5750" y="6351"/>
                      <a:pt x="5585" y="6351"/>
                    </a:cubicBezTo>
                    <a:cubicBezTo>
                      <a:pt x="5540" y="6351"/>
                      <a:pt x="5495" y="6340"/>
                      <a:pt x="5452" y="6313"/>
                    </a:cubicBezTo>
                    <a:cubicBezTo>
                      <a:pt x="5296" y="6217"/>
                      <a:pt x="5296" y="5984"/>
                      <a:pt x="5372" y="5815"/>
                    </a:cubicBezTo>
                    <a:cubicBezTo>
                      <a:pt x="5468" y="5598"/>
                      <a:pt x="5643" y="5429"/>
                      <a:pt x="5819" y="5269"/>
                    </a:cubicBezTo>
                    <a:cubicBezTo>
                      <a:pt x="6109" y="5001"/>
                      <a:pt x="6406" y="4733"/>
                      <a:pt x="6735" y="4510"/>
                    </a:cubicBezTo>
                    <a:cubicBezTo>
                      <a:pt x="6946" y="4369"/>
                      <a:pt x="7182" y="4229"/>
                      <a:pt x="7281" y="3993"/>
                    </a:cubicBezTo>
                    <a:cubicBezTo>
                      <a:pt x="7373" y="3772"/>
                      <a:pt x="7322" y="3520"/>
                      <a:pt x="7294" y="3281"/>
                    </a:cubicBezTo>
                    <a:cubicBezTo>
                      <a:pt x="7265" y="3042"/>
                      <a:pt x="7274" y="2767"/>
                      <a:pt x="7453" y="2604"/>
                    </a:cubicBezTo>
                    <a:cubicBezTo>
                      <a:pt x="7559" y="2508"/>
                      <a:pt x="7702" y="2470"/>
                      <a:pt x="7827" y="2403"/>
                    </a:cubicBezTo>
                    <a:cubicBezTo>
                      <a:pt x="8315" y="2151"/>
                      <a:pt x="8449" y="1407"/>
                      <a:pt x="8085" y="999"/>
                    </a:cubicBezTo>
                    <a:cubicBezTo>
                      <a:pt x="7830" y="712"/>
                      <a:pt x="7424" y="616"/>
                      <a:pt x="7048" y="542"/>
                    </a:cubicBezTo>
                    <a:cubicBezTo>
                      <a:pt x="6916" y="517"/>
                      <a:pt x="6783" y="492"/>
                      <a:pt x="6650" y="492"/>
                    </a:cubicBezTo>
                    <a:cubicBezTo>
                      <a:pt x="6600" y="492"/>
                      <a:pt x="6549" y="495"/>
                      <a:pt x="6499" y="504"/>
                    </a:cubicBezTo>
                    <a:cubicBezTo>
                      <a:pt x="6205" y="552"/>
                      <a:pt x="5956" y="766"/>
                      <a:pt x="5809" y="1028"/>
                    </a:cubicBezTo>
                    <a:cubicBezTo>
                      <a:pt x="5666" y="1289"/>
                      <a:pt x="5615" y="1592"/>
                      <a:pt x="5596" y="1889"/>
                    </a:cubicBezTo>
                    <a:cubicBezTo>
                      <a:pt x="5586" y="2090"/>
                      <a:pt x="5586" y="2298"/>
                      <a:pt x="5487" y="2470"/>
                    </a:cubicBezTo>
                    <a:cubicBezTo>
                      <a:pt x="5436" y="2556"/>
                      <a:pt x="5359" y="2627"/>
                      <a:pt x="5308" y="2713"/>
                    </a:cubicBezTo>
                    <a:cubicBezTo>
                      <a:pt x="5190" y="2904"/>
                      <a:pt x="5193" y="3140"/>
                      <a:pt x="5197" y="3364"/>
                    </a:cubicBezTo>
                    <a:lnTo>
                      <a:pt x="5248" y="5362"/>
                    </a:lnTo>
                    <a:cubicBezTo>
                      <a:pt x="5254" y="5640"/>
                      <a:pt x="5257" y="5930"/>
                      <a:pt x="5120" y="6169"/>
                    </a:cubicBezTo>
                    <a:cubicBezTo>
                      <a:pt x="4737" y="5853"/>
                      <a:pt x="4948" y="5199"/>
                      <a:pt x="4676" y="4781"/>
                    </a:cubicBezTo>
                    <a:cubicBezTo>
                      <a:pt x="4581" y="4631"/>
                      <a:pt x="4424" y="4519"/>
                      <a:pt x="4357" y="4356"/>
                    </a:cubicBezTo>
                    <a:cubicBezTo>
                      <a:pt x="4281" y="4165"/>
                      <a:pt x="4338" y="3954"/>
                      <a:pt x="4325" y="3750"/>
                    </a:cubicBezTo>
                    <a:cubicBezTo>
                      <a:pt x="4309" y="3409"/>
                      <a:pt x="4105" y="3112"/>
                      <a:pt x="3993" y="2789"/>
                    </a:cubicBezTo>
                    <a:cubicBezTo>
                      <a:pt x="3869" y="2426"/>
                      <a:pt x="3863" y="2030"/>
                      <a:pt x="3789" y="1653"/>
                    </a:cubicBezTo>
                    <a:cubicBezTo>
                      <a:pt x="3716" y="1273"/>
                      <a:pt x="3547" y="881"/>
                      <a:pt x="3208" y="696"/>
                    </a:cubicBezTo>
                    <a:cubicBezTo>
                      <a:pt x="2934" y="546"/>
                      <a:pt x="2589" y="558"/>
                      <a:pt x="2321" y="396"/>
                    </a:cubicBezTo>
                    <a:cubicBezTo>
                      <a:pt x="2180" y="309"/>
                      <a:pt x="2069" y="179"/>
                      <a:pt x="1932" y="89"/>
                    </a:cubicBezTo>
                    <a:cubicBezTo>
                      <a:pt x="1848" y="36"/>
                      <a:pt x="1747" y="0"/>
                      <a:pt x="16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9"/>
              <p:cNvSpPr/>
              <p:nvPr/>
            </p:nvSpPr>
            <p:spPr>
              <a:xfrm>
                <a:off x="7229824" y="1739275"/>
                <a:ext cx="356194" cy="508453"/>
              </a:xfrm>
              <a:custGeom>
                <a:rect b="b" l="l" r="r" t="t"/>
                <a:pathLst>
                  <a:path extrusionOk="0" h="4398" w="3081">
                    <a:moveTo>
                      <a:pt x="1517" y="1"/>
                    </a:moveTo>
                    <a:cubicBezTo>
                      <a:pt x="1609" y="348"/>
                      <a:pt x="1727" y="693"/>
                      <a:pt x="1695" y="1060"/>
                    </a:cubicBezTo>
                    <a:cubicBezTo>
                      <a:pt x="1695" y="1067"/>
                      <a:pt x="1699" y="1070"/>
                      <a:pt x="1702" y="1070"/>
                    </a:cubicBezTo>
                    <a:cubicBezTo>
                      <a:pt x="1644" y="1264"/>
                      <a:pt x="1545" y="1424"/>
                      <a:pt x="1402" y="1568"/>
                    </a:cubicBezTo>
                    <a:cubicBezTo>
                      <a:pt x="1284" y="1686"/>
                      <a:pt x="1150" y="1797"/>
                      <a:pt x="1086" y="1954"/>
                    </a:cubicBezTo>
                    <a:cubicBezTo>
                      <a:pt x="1051" y="2034"/>
                      <a:pt x="1041" y="2117"/>
                      <a:pt x="1044" y="2200"/>
                    </a:cubicBezTo>
                    <a:cubicBezTo>
                      <a:pt x="958" y="1829"/>
                      <a:pt x="965" y="1440"/>
                      <a:pt x="888" y="1063"/>
                    </a:cubicBezTo>
                    <a:cubicBezTo>
                      <a:pt x="843" y="846"/>
                      <a:pt x="770" y="639"/>
                      <a:pt x="671" y="441"/>
                    </a:cubicBezTo>
                    <a:cubicBezTo>
                      <a:pt x="668" y="451"/>
                      <a:pt x="661" y="457"/>
                      <a:pt x="655" y="467"/>
                    </a:cubicBezTo>
                    <a:cubicBezTo>
                      <a:pt x="757" y="671"/>
                      <a:pt x="830" y="891"/>
                      <a:pt x="872" y="1118"/>
                    </a:cubicBezTo>
                    <a:cubicBezTo>
                      <a:pt x="949" y="1526"/>
                      <a:pt x="936" y="1954"/>
                      <a:pt x="1060" y="2353"/>
                    </a:cubicBezTo>
                    <a:cubicBezTo>
                      <a:pt x="1060" y="2356"/>
                      <a:pt x="1063" y="2356"/>
                      <a:pt x="1063" y="2356"/>
                    </a:cubicBezTo>
                    <a:cubicBezTo>
                      <a:pt x="1070" y="2407"/>
                      <a:pt x="1083" y="2458"/>
                      <a:pt x="1092" y="2509"/>
                    </a:cubicBezTo>
                    <a:cubicBezTo>
                      <a:pt x="1121" y="2662"/>
                      <a:pt x="1131" y="2806"/>
                      <a:pt x="1102" y="2953"/>
                    </a:cubicBezTo>
                    <a:cubicBezTo>
                      <a:pt x="1038" y="2643"/>
                      <a:pt x="818" y="2375"/>
                      <a:pt x="642" y="2126"/>
                    </a:cubicBezTo>
                    <a:cubicBezTo>
                      <a:pt x="546" y="1992"/>
                      <a:pt x="454" y="1852"/>
                      <a:pt x="377" y="1702"/>
                    </a:cubicBezTo>
                    <a:cubicBezTo>
                      <a:pt x="377" y="1714"/>
                      <a:pt x="374" y="1727"/>
                      <a:pt x="371" y="1743"/>
                    </a:cubicBezTo>
                    <a:cubicBezTo>
                      <a:pt x="432" y="1861"/>
                      <a:pt x="505" y="1973"/>
                      <a:pt x="582" y="2085"/>
                    </a:cubicBezTo>
                    <a:cubicBezTo>
                      <a:pt x="680" y="2228"/>
                      <a:pt x="786" y="2366"/>
                      <a:pt x="878" y="2516"/>
                    </a:cubicBezTo>
                    <a:cubicBezTo>
                      <a:pt x="904" y="2557"/>
                      <a:pt x="929" y="2599"/>
                      <a:pt x="952" y="2640"/>
                    </a:cubicBezTo>
                    <a:cubicBezTo>
                      <a:pt x="776" y="2519"/>
                      <a:pt x="566" y="2449"/>
                      <a:pt x="384" y="2334"/>
                    </a:cubicBezTo>
                    <a:cubicBezTo>
                      <a:pt x="304" y="2283"/>
                      <a:pt x="224" y="2225"/>
                      <a:pt x="151" y="2165"/>
                    </a:cubicBezTo>
                    <a:cubicBezTo>
                      <a:pt x="144" y="2171"/>
                      <a:pt x="141" y="2177"/>
                      <a:pt x="135" y="2184"/>
                    </a:cubicBezTo>
                    <a:cubicBezTo>
                      <a:pt x="199" y="2238"/>
                      <a:pt x="266" y="2289"/>
                      <a:pt x="336" y="2334"/>
                    </a:cubicBezTo>
                    <a:cubicBezTo>
                      <a:pt x="438" y="2401"/>
                      <a:pt x="543" y="2455"/>
                      <a:pt x="652" y="2509"/>
                    </a:cubicBezTo>
                    <a:cubicBezTo>
                      <a:pt x="767" y="2560"/>
                      <a:pt x="878" y="2611"/>
                      <a:pt x="977" y="2691"/>
                    </a:cubicBezTo>
                    <a:cubicBezTo>
                      <a:pt x="1028" y="2790"/>
                      <a:pt x="1070" y="2892"/>
                      <a:pt x="1086" y="3004"/>
                    </a:cubicBezTo>
                    <a:cubicBezTo>
                      <a:pt x="1086" y="3007"/>
                      <a:pt x="1089" y="3007"/>
                      <a:pt x="1089" y="3007"/>
                    </a:cubicBezTo>
                    <a:cubicBezTo>
                      <a:pt x="1083" y="3026"/>
                      <a:pt x="1079" y="3045"/>
                      <a:pt x="1073" y="3068"/>
                    </a:cubicBezTo>
                    <a:cubicBezTo>
                      <a:pt x="1038" y="3167"/>
                      <a:pt x="993" y="3259"/>
                      <a:pt x="942" y="3352"/>
                    </a:cubicBezTo>
                    <a:lnTo>
                      <a:pt x="939" y="3352"/>
                    </a:lnTo>
                    <a:cubicBezTo>
                      <a:pt x="907" y="3409"/>
                      <a:pt x="875" y="3467"/>
                      <a:pt x="840" y="3521"/>
                    </a:cubicBezTo>
                    <a:cubicBezTo>
                      <a:pt x="763" y="3639"/>
                      <a:pt x="687" y="3760"/>
                      <a:pt x="617" y="3885"/>
                    </a:cubicBezTo>
                    <a:cubicBezTo>
                      <a:pt x="617" y="3885"/>
                      <a:pt x="617" y="3885"/>
                      <a:pt x="613" y="3888"/>
                    </a:cubicBezTo>
                    <a:cubicBezTo>
                      <a:pt x="610" y="3891"/>
                      <a:pt x="607" y="3894"/>
                      <a:pt x="610" y="3901"/>
                    </a:cubicBezTo>
                    <a:cubicBezTo>
                      <a:pt x="591" y="3936"/>
                      <a:pt x="572" y="3974"/>
                      <a:pt x="553" y="4009"/>
                    </a:cubicBezTo>
                    <a:cubicBezTo>
                      <a:pt x="582" y="3853"/>
                      <a:pt x="585" y="3697"/>
                      <a:pt x="530" y="3543"/>
                    </a:cubicBezTo>
                    <a:cubicBezTo>
                      <a:pt x="470" y="3365"/>
                      <a:pt x="358" y="3208"/>
                      <a:pt x="256" y="3049"/>
                    </a:cubicBezTo>
                    <a:cubicBezTo>
                      <a:pt x="167" y="2908"/>
                      <a:pt x="80" y="2765"/>
                      <a:pt x="4" y="2618"/>
                    </a:cubicBezTo>
                    <a:cubicBezTo>
                      <a:pt x="1" y="2634"/>
                      <a:pt x="1" y="2650"/>
                      <a:pt x="1" y="2669"/>
                    </a:cubicBezTo>
                    <a:cubicBezTo>
                      <a:pt x="61" y="2774"/>
                      <a:pt x="122" y="2879"/>
                      <a:pt x="186" y="2985"/>
                    </a:cubicBezTo>
                    <a:cubicBezTo>
                      <a:pt x="285" y="3144"/>
                      <a:pt x="400" y="3301"/>
                      <a:pt x="476" y="3473"/>
                    </a:cubicBezTo>
                    <a:cubicBezTo>
                      <a:pt x="569" y="3681"/>
                      <a:pt x="559" y="3888"/>
                      <a:pt x="508" y="4105"/>
                    </a:cubicBezTo>
                    <a:cubicBezTo>
                      <a:pt x="508" y="4108"/>
                      <a:pt x="508" y="4111"/>
                      <a:pt x="511" y="4115"/>
                    </a:cubicBezTo>
                    <a:cubicBezTo>
                      <a:pt x="479" y="4201"/>
                      <a:pt x="454" y="4290"/>
                      <a:pt x="441" y="4386"/>
                    </a:cubicBezTo>
                    <a:cubicBezTo>
                      <a:pt x="441" y="4394"/>
                      <a:pt x="447" y="4398"/>
                      <a:pt x="454" y="4398"/>
                    </a:cubicBezTo>
                    <a:cubicBezTo>
                      <a:pt x="460" y="4398"/>
                      <a:pt x="467" y="4394"/>
                      <a:pt x="467" y="4386"/>
                    </a:cubicBezTo>
                    <a:cubicBezTo>
                      <a:pt x="489" y="4214"/>
                      <a:pt x="553" y="4054"/>
                      <a:pt x="636" y="3904"/>
                    </a:cubicBezTo>
                    <a:cubicBezTo>
                      <a:pt x="674" y="3875"/>
                      <a:pt x="716" y="3853"/>
                      <a:pt x="760" y="3834"/>
                    </a:cubicBezTo>
                    <a:cubicBezTo>
                      <a:pt x="760" y="3834"/>
                      <a:pt x="760" y="3837"/>
                      <a:pt x="760" y="3837"/>
                    </a:cubicBezTo>
                    <a:cubicBezTo>
                      <a:pt x="910" y="3837"/>
                      <a:pt x="1006" y="3958"/>
                      <a:pt x="1108" y="4051"/>
                    </a:cubicBezTo>
                    <a:cubicBezTo>
                      <a:pt x="1166" y="4102"/>
                      <a:pt x="1233" y="4150"/>
                      <a:pt x="1300" y="4191"/>
                    </a:cubicBezTo>
                    <a:cubicBezTo>
                      <a:pt x="1306" y="4185"/>
                      <a:pt x="1312" y="4182"/>
                      <a:pt x="1319" y="4175"/>
                    </a:cubicBezTo>
                    <a:cubicBezTo>
                      <a:pt x="1226" y="4118"/>
                      <a:pt x="1140" y="4048"/>
                      <a:pt x="1060" y="3971"/>
                    </a:cubicBezTo>
                    <a:cubicBezTo>
                      <a:pt x="987" y="3901"/>
                      <a:pt x="910" y="3834"/>
                      <a:pt x="815" y="3818"/>
                    </a:cubicBezTo>
                    <a:cubicBezTo>
                      <a:pt x="884" y="3797"/>
                      <a:pt x="955" y="3789"/>
                      <a:pt x="1028" y="3789"/>
                    </a:cubicBezTo>
                    <a:cubicBezTo>
                      <a:pt x="1166" y="3789"/>
                      <a:pt x="1308" y="3819"/>
                      <a:pt x="1440" y="3853"/>
                    </a:cubicBezTo>
                    <a:cubicBezTo>
                      <a:pt x="1523" y="3872"/>
                      <a:pt x="1606" y="3894"/>
                      <a:pt x="1692" y="3914"/>
                    </a:cubicBezTo>
                    <a:cubicBezTo>
                      <a:pt x="1702" y="3907"/>
                      <a:pt x="1715" y="3898"/>
                      <a:pt x="1724" y="3891"/>
                    </a:cubicBezTo>
                    <a:cubicBezTo>
                      <a:pt x="1488" y="3844"/>
                      <a:pt x="1249" y="3757"/>
                      <a:pt x="1021" y="3757"/>
                    </a:cubicBezTo>
                    <a:cubicBezTo>
                      <a:pt x="897" y="3757"/>
                      <a:pt x="777" y="3782"/>
                      <a:pt x="661" y="3853"/>
                    </a:cubicBezTo>
                    <a:cubicBezTo>
                      <a:pt x="754" y="3697"/>
                      <a:pt x="859" y="3547"/>
                      <a:pt x="949" y="3390"/>
                    </a:cubicBezTo>
                    <a:cubicBezTo>
                      <a:pt x="952" y="3384"/>
                      <a:pt x="958" y="3374"/>
                      <a:pt x="961" y="3365"/>
                    </a:cubicBezTo>
                    <a:cubicBezTo>
                      <a:pt x="1092" y="3294"/>
                      <a:pt x="1185" y="3179"/>
                      <a:pt x="1281" y="3074"/>
                    </a:cubicBezTo>
                    <a:cubicBezTo>
                      <a:pt x="1405" y="2940"/>
                      <a:pt x="1549" y="2851"/>
                      <a:pt x="1711" y="2774"/>
                    </a:cubicBezTo>
                    <a:cubicBezTo>
                      <a:pt x="1836" y="2713"/>
                      <a:pt x="1960" y="2656"/>
                      <a:pt x="2085" y="2595"/>
                    </a:cubicBezTo>
                    <a:cubicBezTo>
                      <a:pt x="2085" y="2586"/>
                      <a:pt x="2085" y="2576"/>
                      <a:pt x="2085" y="2567"/>
                    </a:cubicBezTo>
                    <a:cubicBezTo>
                      <a:pt x="1957" y="2627"/>
                      <a:pt x="1826" y="2688"/>
                      <a:pt x="1699" y="2752"/>
                    </a:cubicBezTo>
                    <a:cubicBezTo>
                      <a:pt x="1549" y="2822"/>
                      <a:pt x="1405" y="2905"/>
                      <a:pt x="1290" y="3029"/>
                    </a:cubicBezTo>
                    <a:cubicBezTo>
                      <a:pt x="1191" y="3132"/>
                      <a:pt x="1105" y="3246"/>
                      <a:pt x="987" y="3323"/>
                    </a:cubicBezTo>
                    <a:cubicBezTo>
                      <a:pt x="1044" y="3211"/>
                      <a:pt x="1099" y="3093"/>
                      <a:pt x="1124" y="2969"/>
                    </a:cubicBezTo>
                    <a:cubicBezTo>
                      <a:pt x="1162" y="2800"/>
                      <a:pt x="1143" y="2637"/>
                      <a:pt x="1108" y="2471"/>
                    </a:cubicBezTo>
                    <a:cubicBezTo>
                      <a:pt x="1067" y="2257"/>
                      <a:pt x="1035" y="2050"/>
                      <a:pt x="1166" y="1858"/>
                    </a:cubicBezTo>
                    <a:cubicBezTo>
                      <a:pt x="1236" y="1759"/>
                      <a:pt x="1325" y="1679"/>
                      <a:pt x="1411" y="1593"/>
                    </a:cubicBezTo>
                    <a:cubicBezTo>
                      <a:pt x="1414" y="1598"/>
                      <a:pt x="1418" y="1601"/>
                      <a:pt x="1422" y="1601"/>
                    </a:cubicBezTo>
                    <a:cubicBezTo>
                      <a:pt x="1424" y="1601"/>
                      <a:pt x="1426" y="1600"/>
                      <a:pt x="1427" y="1600"/>
                    </a:cubicBezTo>
                    <a:cubicBezTo>
                      <a:pt x="1581" y="1526"/>
                      <a:pt x="1715" y="1414"/>
                      <a:pt x="1852" y="1312"/>
                    </a:cubicBezTo>
                    <a:cubicBezTo>
                      <a:pt x="2041" y="1255"/>
                      <a:pt x="2233" y="1236"/>
                      <a:pt x="2425" y="1236"/>
                    </a:cubicBezTo>
                    <a:cubicBezTo>
                      <a:pt x="2641" y="1236"/>
                      <a:pt x="2858" y="1260"/>
                      <a:pt x="3074" y="1280"/>
                    </a:cubicBezTo>
                    <a:cubicBezTo>
                      <a:pt x="3077" y="1274"/>
                      <a:pt x="3077" y="1264"/>
                      <a:pt x="3081" y="1258"/>
                    </a:cubicBezTo>
                    <a:cubicBezTo>
                      <a:pt x="2862" y="1237"/>
                      <a:pt x="2642" y="1213"/>
                      <a:pt x="2425" y="1213"/>
                    </a:cubicBezTo>
                    <a:cubicBezTo>
                      <a:pt x="2250" y="1213"/>
                      <a:pt x="2075" y="1228"/>
                      <a:pt x="1903" y="1274"/>
                    </a:cubicBezTo>
                    <a:cubicBezTo>
                      <a:pt x="1916" y="1264"/>
                      <a:pt x="1928" y="1255"/>
                      <a:pt x="1941" y="1245"/>
                    </a:cubicBezTo>
                    <a:cubicBezTo>
                      <a:pt x="2107" y="1127"/>
                      <a:pt x="2283" y="1019"/>
                      <a:pt x="2465" y="923"/>
                    </a:cubicBezTo>
                    <a:cubicBezTo>
                      <a:pt x="2640" y="834"/>
                      <a:pt x="2825" y="757"/>
                      <a:pt x="3017" y="706"/>
                    </a:cubicBezTo>
                    <a:cubicBezTo>
                      <a:pt x="3014" y="696"/>
                      <a:pt x="3010" y="690"/>
                      <a:pt x="3007" y="680"/>
                    </a:cubicBezTo>
                    <a:cubicBezTo>
                      <a:pt x="2828" y="731"/>
                      <a:pt x="2659" y="798"/>
                      <a:pt x="2493" y="881"/>
                    </a:cubicBezTo>
                    <a:cubicBezTo>
                      <a:pt x="2299" y="977"/>
                      <a:pt x="2114" y="1092"/>
                      <a:pt x="1935" y="1217"/>
                    </a:cubicBezTo>
                    <a:cubicBezTo>
                      <a:pt x="1775" y="1331"/>
                      <a:pt x="1622" y="1469"/>
                      <a:pt x="1446" y="1561"/>
                    </a:cubicBezTo>
                    <a:cubicBezTo>
                      <a:pt x="1475" y="1533"/>
                      <a:pt x="1501" y="1501"/>
                      <a:pt x="1529" y="1469"/>
                    </a:cubicBezTo>
                    <a:cubicBezTo>
                      <a:pt x="1766" y="1178"/>
                      <a:pt x="1785" y="789"/>
                      <a:pt x="1849" y="435"/>
                    </a:cubicBezTo>
                    <a:cubicBezTo>
                      <a:pt x="1871" y="313"/>
                      <a:pt x="1903" y="189"/>
                      <a:pt x="1951" y="68"/>
                    </a:cubicBezTo>
                    <a:cubicBezTo>
                      <a:pt x="1941" y="68"/>
                      <a:pt x="1935" y="64"/>
                      <a:pt x="1925" y="64"/>
                    </a:cubicBezTo>
                    <a:cubicBezTo>
                      <a:pt x="1871" y="202"/>
                      <a:pt x="1839" y="348"/>
                      <a:pt x="1817" y="486"/>
                    </a:cubicBezTo>
                    <a:cubicBezTo>
                      <a:pt x="1788" y="658"/>
                      <a:pt x="1766" y="830"/>
                      <a:pt x="1724" y="1000"/>
                    </a:cubicBezTo>
                    <a:cubicBezTo>
                      <a:pt x="1737" y="655"/>
                      <a:pt x="1628" y="332"/>
                      <a:pt x="1542" y="4"/>
                    </a:cubicBezTo>
                    <a:cubicBezTo>
                      <a:pt x="1536" y="1"/>
                      <a:pt x="1526" y="1"/>
                      <a:pt x="15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6671887" y="1702396"/>
                <a:ext cx="481862" cy="606721"/>
              </a:xfrm>
              <a:custGeom>
                <a:rect b="b" l="l" r="r" t="t"/>
                <a:pathLst>
                  <a:path extrusionOk="0" h="5248" w="4168">
                    <a:moveTo>
                      <a:pt x="984" y="0"/>
                    </a:moveTo>
                    <a:cubicBezTo>
                      <a:pt x="977" y="7"/>
                      <a:pt x="971" y="10"/>
                      <a:pt x="965" y="16"/>
                    </a:cubicBezTo>
                    <a:cubicBezTo>
                      <a:pt x="1201" y="297"/>
                      <a:pt x="1399" y="610"/>
                      <a:pt x="1555" y="945"/>
                    </a:cubicBezTo>
                    <a:cubicBezTo>
                      <a:pt x="1587" y="1019"/>
                      <a:pt x="1616" y="1092"/>
                      <a:pt x="1648" y="1169"/>
                    </a:cubicBezTo>
                    <a:cubicBezTo>
                      <a:pt x="1309" y="776"/>
                      <a:pt x="888" y="466"/>
                      <a:pt x="518" y="109"/>
                    </a:cubicBezTo>
                    <a:cubicBezTo>
                      <a:pt x="505" y="109"/>
                      <a:pt x="495" y="112"/>
                      <a:pt x="486" y="112"/>
                    </a:cubicBezTo>
                    <a:cubicBezTo>
                      <a:pt x="875" y="492"/>
                      <a:pt x="1322" y="811"/>
                      <a:pt x="1667" y="1229"/>
                    </a:cubicBezTo>
                    <a:cubicBezTo>
                      <a:pt x="1670" y="1232"/>
                      <a:pt x="1670" y="1232"/>
                      <a:pt x="1670" y="1232"/>
                    </a:cubicBezTo>
                    <a:cubicBezTo>
                      <a:pt x="1718" y="1357"/>
                      <a:pt x="1763" y="1485"/>
                      <a:pt x="1817" y="1609"/>
                    </a:cubicBezTo>
                    <a:cubicBezTo>
                      <a:pt x="1855" y="1705"/>
                      <a:pt x="1903" y="1797"/>
                      <a:pt x="1951" y="1887"/>
                    </a:cubicBezTo>
                    <a:cubicBezTo>
                      <a:pt x="1718" y="1727"/>
                      <a:pt x="1463" y="1666"/>
                      <a:pt x="1194" y="1644"/>
                    </a:cubicBezTo>
                    <a:lnTo>
                      <a:pt x="1188" y="1644"/>
                    </a:lnTo>
                    <a:cubicBezTo>
                      <a:pt x="1107" y="1638"/>
                      <a:pt x="1025" y="1636"/>
                      <a:pt x="942" y="1636"/>
                    </a:cubicBezTo>
                    <a:cubicBezTo>
                      <a:pt x="706" y="1636"/>
                      <a:pt x="464" y="1654"/>
                      <a:pt x="228" y="1654"/>
                    </a:cubicBezTo>
                    <a:cubicBezTo>
                      <a:pt x="152" y="1654"/>
                      <a:pt x="78" y="1652"/>
                      <a:pt x="4" y="1647"/>
                    </a:cubicBezTo>
                    <a:cubicBezTo>
                      <a:pt x="4" y="1657"/>
                      <a:pt x="1" y="1663"/>
                      <a:pt x="1" y="1673"/>
                    </a:cubicBezTo>
                    <a:cubicBezTo>
                      <a:pt x="71" y="1677"/>
                      <a:pt x="142" y="1679"/>
                      <a:pt x="214" y="1679"/>
                    </a:cubicBezTo>
                    <a:cubicBezTo>
                      <a:pt x="453" y="1679"/>
                      <a:pt x="697" y="1661"/>
                      <a:pt x="936" y="1661"/>
                    </a:cubicBezTo>
                    <a:cubicBezTo>
                      <a:pt x="1008" y="1661"/>
                      <a:pt x="1079" y="1662"/>
                      <a:pt x="1150" y="1666"/>
                    </a:cubicBezTo>
                    <a:cubicBezTo>
                      <a:pt x="1060" y="1724"/>
                      <a:pt x="987" y="1800"/>
                      <a:pt x="914" y="1874"/>
                    </a:cubicBezTo>
                    <a:cubicBezTo>
                      <a:pt x="824" y="1966"/>
                      <a:pt x="728" y="2046"/>
                      <a:pt x="620" y="2110"/>
                    </a:cubicBezTo>
                    <a:cubicBezTo>
                      <a:pt x="537" y="2161"/>
                      <a:pt x="451" y="2199"/>
                      <a:pt x="358" y="2231"/>
                    </a:cubicBezTo>
                    <a:cubicBezTo>
                      <a:pt x="368" y="2238"/>
                      <a:pt x="374" y="2244"/>
                      <a:pt x="384" y="2247"/>
                    </a:cubicBezTo>
                    <a:cubicBezTo>
                      <a:pt x="457" y="2222"/>
                      <a:pt x="531" y="2193"/>
                      <a:pt x="598" y="2155"/>
                    </a:cubicBezTo>
                    <a:cubicBezTo>
                      <a:pt x="706" y="2094"/>
                      <a:pt x="805" y="2018"/>
                      <a:pt x="894" y="1928"/>
                    </a:cubicBezTo>
                    <a:cubicBezTo>
                      <a:pt x="990" y="1836"/>
                      <a:pt x="1076" y="1737"/>
                      <a:pt x="1191" y="1670"/>
                    </a:cubicBezTo>
                    <a:cubicBezTo>
                      <a:pt x="1472" y="1692"/>
                      <a:pt x="1737" y="1759"/>
                      <a:pt x="1976" y="1935"/>
                    </a:cubicBezTo>
                    <a:lnTo>
                      <a:pt x="1980" y="1935"/>
                    </a:lnTo>
                    <a:cubicBezTo>
                      <a:pt x="2024" y="2014"/>
                      <a:pt x="2072" y="2088"/>
                      <a:pt x="2120" y="2164"/>
                    </a:cubicBezTo>
                    <a:cubicBezTo>
                      <a:pt x="2232" y="2346"/>
                      <a:pt x="2350" y="2522"/>
                      <a:pt x="2442" y="2716"/>
                    </a:cubicBezTo>
                    <a:cubicBezTo>
                      <a:pt x="2545" y="2927"/>
                      <a:pt x="2589" y="3154"/>
                      <a:pt x="2653" y="3377"/>
                    </a:cubicBezTo>
                    <a:cubicBezTo>
                      <a:pt x="2679" y="3476"/>
                      <a:pt x="2714" y="3569"/>
                      <a:pt x="2755" y="3661"/>
                    </a:cubicBezTo>
                    <a:cubicBezTo>
                      <a:pt x="2666" y="3550"/>
                      <a:pt x="2564" y="3447"/>
                      <a:pt x="2452" y="3358"/>
                    </a:cubicBezTo>
                    <a:cubicBezTo>
                      <a:pt x="2391" y="3310"/>
                      <a:pt x="2328" y="3269"/>
                      <a:pt x="2267" y="3227"/>
                    </a:cubicBezTo>
                    <a:cubicBezTo>
                      <a:pt x="2264" y="3224"/>
                      <a:pt x="2264" y="3221"/>
                      <a:pt x="2257" y="3221"/>
                    </a:cubicBezTo>
                    <a:cubicBezTo>
                      <a:pt x="2254" y="3218"/>
                      <a:pt x="2254" y="3218"/>
                      <a:pt x="2251" y="3218"/>
                    </a:cubicBezTo>
                    <a:cubicBezTo>
                      <a:pt x="1874" y="2981"/>
                      <a:pt x="1447" y="2857"/>
                      <a:pt x="1009" y="2777"/>
                    </a:cubicBezTo>
                    <a:lnTo>
                      <a:pt x="1009" y="2777"/>
                    </a:lnTo>
                    <a:cubicBezTo>
                      <a:pt x="1022" y="2787"/>
                      <a:pt x="1032" y="2799"/>
                      <a:pt x="1044" y="2809"/>
                    </a:cubicBezTo>
                    <a:cubicBezTo>
                      <a:pt x="1431" y="2882"/>
                      <a:pt x="1826" y="3001"/>
                      <a:pt x="2168" y="3198"/>
                    </a:cubicBezTo>
                    <a:cubicBezTo>
                      <a:pt x="1906" y="3147"/>
                      <a:pt x="1635" y="3167"/>
                      <a:pt x="1370" y="3135"/>
                    </a:cubicBezTo>
                    <a:lnTo>
                      <a:pt x="1370" y="3135"/>
                    </a:lnTo>
                    <a:cubicBezTo>
                      <a:pt x="1380" y="3144"/>
                      <a:pt x="1386" y="3154"/>
                      <a:pt x="1396" y="3163"/>
                    </a:cubicBezTo>
                    <a:cubicBezTo>
                      <a:pt x="1676" y="3192"/>
                      <a:pt x="1967" y="3170"/>
                      <a:pt x="2241" y="3240"/>
                    </a:cubicBezTo>
                    <a:cubicBezTo>
                      <a:pt x="2468" y="3384"/>
                      <a:pt x="2672" y="3565"/>
                      <a:pt x="2825" y="3798"/>
                    </a:cubicBezTo>
                    <a:cubicBezTo>
                      <a:pt x="2851" y="3843"/>
                      <a:pt x="2880" y="3885"/>
                      <a:pt x="2908" y="3929"/>
                    </a:cubicBezTo>
                    <a:cubicBezTo>
                      <a:pt x="2998" y="4051"/>
                      <a:pt x="3097" y="4159"/>
                      <a:pt x="3205" y="4264"/>
                    </a:cubicBezTo>
                    <a:cubicBezTo>
                      <a:pt x="3113" y="4237"/>
                      <a:pt x="3017" y="4231"/>
                      <a:pt x="2922" y="4231"/>
                    </a:cubicBezTo>
                    <a:cubicBezTo>
                      <a:pt x="2886" y="4231"/>
                      <a:pt x="2849" y="4232"/>
                      <a:pt x="2813" y="4233"/>
                    </a:cubicBezTo>
                    <a:cubicBezTo>
                      <a:pt x="2764" y="4234"/>
                      <a:pt x="2716" y="4236"/>
                      <a:pt x="2668" y="4236"/>
                    </a:cubicBezTo>
                    <a:cubicBezTo>
                      <a:pt x="2556" y="4236"/>
                      <a:pt x="2445" y="4230"/>
                      <a:pt x="2334" y="4217"/>
                    </a:cubicBezTo>
                    <a:cubicBezTo>
                      <a:pt x="2305" y="4213"/>
                      <a:pt x="2273" y="4210"/>
                      <a:pt x="2245" y="4207"/>
                    </a:cubicBezTo>
                    <a:lnTo>
                      <a:pt x="2245" y="4207"/>
                    </a:lnTo>
                    <a:cubicBezTo>
                      <a:pt x="2251" y="4217"/>
                      <a:pt x="2257" y="4226"/>
                      <a:pt x="2264" y="4236"/>
                    </a:cubicBezTo>
                    <a:lnTo>
                      <a:pt x="2267" y="4236"/>
                    </a:lnTo>
                    <a:cubicBezTo>
                      <a:pt x="2409" y="4252"/>
                      <a:pt x="2551" y="4262"/>
                      <a:pt x="2695" y="4262"/>
                    </a:cubicBezTo>
                    <a:cubicBezTo>
                      <a:pt x="2716" y="4262"/>
                      <a:pt x="2737" y="4262"/>
                      <a:pt x="2758" y="4261"/>
                    </a:cubicBezTo>
                    <a:cubicBezTo>
                      <a:pt x="2819" y="4259"/>
                      <a:pt x="2879" y="4256"/>
                      <a:pt x="2940" y="4256"/>
                    </a:cubicBezTo>
                    <a:cubicBezTo>
                      <a:pt x="3045" y="4256"/>
                      <a:pt x="3149" y="4265"/>
                      <a:pt x="3250" y="4306"/>
                    </a:cubicBezTo>
                    <a:cubicBezTo>
                      <a:pt x="3266" y="4322"/>
                      <a:pt x="3285" y="4341"/>
                      <a:pt x="3301" y="4357"/>
                    </a:cubicBezTo>
                    <a:cubicBezTo>
                      <a:pt x="3451" y="4491"/>
                      <a:pt x="3611" y="4616"/>
                      <a:pt x="3767" y="4746"/>
                    </a:cubicBezTo>
                    <a:cubicBezTo>
                      <a:pt x="3927" y="4880"/>
                      <a:pt x="4089" y="5030"/>
                      <a:pt x="4144" y="5238"/>
                    </a:cubicBezTo>
                    <a:cubicBezTo>
                      <a:pt x="4145" y="5244"/>
                      <a:pt x="4149" y="5247"/>
                      <a:pt x="4154" y="5247"/>
                    </a:cubicBezTo>
                    <a:cubicBezTo>
                      <a:pt x="4161" y="5247"/>
                      <a:pt x="4168" y="5241"/>
                      <a:pt x="4166" y="5232"/>
                    </a:cubicBezTo>
                    <a:cubicBezTo>
                      <a:pt x="4112" y="5015"/>
                      <a:pt x="3943" y="4861"/>
                      <a:pt x="3777" y="4721"/>
                    </a:cubicBezTo>
                    <a:cubicBezTo>
                      <a:pt x="3710" y="4667"/>
                      <a:pt x="3643" y="4612"/>
                      <a:pt x="3579" y="4558"/>
                    </a:cubicBezTo>
                    <a:cubicBezTo>
                      <a:pt x="3502" y="4427"/>
                      <a:pt x="3515" y="4274"/>
                      <a:pt x="3540" y="4127"/>
                    </a:cubicBezTo>
                    <a:cubicBezTo>
                      <a:pt x="3540" y="4127"/>
                      <a:pt x="3544" y="4124"/>
                      <a:pt x="3544" y="4124"/>
                    </a:cubicBezTo>
                    <a:cubicBezTo>
                      <a:pt x="3649" y="3958"/>
                      <a:pt x="3844" y="3881"/>
                      <a:pt x="3955" y="3722"/>
                    </a:cubicBezTo>
                    <a:cubicBezTo>
                      <a:pt x="3955" y="3712"/>
                      <a:pt x="3955" y="3700"/>
                      <a:pt x="3958" y="3687"/>
                    </a:cubicBezTo>
                    <a:cubicBezTo>
                      <a:pt x="3952" y="3687"/>
                      <a:pt x="3949" y="3690"/>
                      <a:pt x="3949" y="3693"/>
                    </a:cubicBezTo>
                    <a:cubicBezTo>
                      <a:pt x="3847" y="3850"/>
                      <a:pt x="3662" y="3929"/>
                      <a:pt x="3550" y="4076"/>
                    </a:cubicBezTo>
                    <a:cubicBezTo>
                      <a:pt x="3553" y="4060"/>
                      <a:pt x="3556" y="4044"/>
                      <a:pt x="3560" y="4028"/>
                    </a:cubicBezTo>
                    <a:cubicBezTo>
                      <a:pt x="3595" y="3830"/>
                      <a:pt x="3630" y="3636"/>
                      <a:pt x="3668" y="3441"/>
                    </a:cubicBezTo>
                    <a:cubicBezTo>
                      <a:pt x="3697" y="3272"/>
                      <a:pt x="3729" y="3106"/>
                      <a:pt x="3761" y="2940"/>
                    </a:cubicBezTo>
                    <a:cubicBezTo>
                      <a:pt x="3754" y="2927"/>
                      <a:pt x="3748" y="2914"/>
                      <a:pt x="3741" y="2898"/>
                    </a:cubicBezTo>
                    <a:cubicBezTo>
                      <a:pt x="3703" y="3103"/>
                      <a:pt x="3665" y="3304"/>
                      <a:pt x="3630" y="3508"/>
                    </a:cubicBezTo>
                    <a:cubicBezTo>
                      <a:pt x="3591" y="3712"/>
                      <a:pt x="3550" y="3917"/>
                      <a:pt x="3515" y="4121"/>
                    </a:cubicBezTo>
                    <a:cubicBezTo>
                      <a:pt x="3493" y="4255"/>
                      <a:pt x="3480" y="4392"/>
                      <a:pt x="3531" y="4520"/>
                    </a:cubicBezTo>
                    <a:cubicBezTo>
                      <a:pt x="3435" y="4440"/>
                      <a:pt x="3342" y="4360"/>
                      <a:pt x="3253" y="4277"/>
                    </a:cubicBezTo>
                    <a:cubicBezTo>
                      <a:pt x="3103" y="4134"/>
                      <a:pt x="2963" y="3977"/>
                      <a:pt x="2854" y="3798"/>
                    </a:cubicBezTo>
                    <a:cubicBezTo>
                      <a:pt x="2854" y="3798"/>
                      <a:pt x="2854" y="3795"/>
                      <a:pt x="2854" y="3795"/>
                    </a:cubicBezTo>
                    <a:cubicBezTo>
                      <a:pt x="2851" y="3792"/>
                      <a:pt x="2851" y="3792"/>
                      <a:pt x="2851" y="3789"/>
                    </a:cubicBezTo>
                    <a:cubicBezTo>
                      <a:pt x="2848" y="3786"/>
                      <a:pt x="2848" y="3786"/>
                      <a:pt x="2848" y="3783"/>
                    </a:cubicBezTo>
                    <a:cubicBezTo>
                      <a:pt x="2733" y="3588"/>
                      <a:pt x="2679" y="3374"/>
                      <a:pt x="2621" y="3157"/>
                    </a:cubicBezTo>
                    <a:cubicBezTo>
                      <a:pt x="2599" y="3061"/>
                      <a:pt x="2570" y="2972"/>
                      <a:pt x="2535" y="2879"/>
                    </a:cubicBezTo>
                    <a:cubicBezTo>
                      <a:pt x="2535" y="2879"/>
                      <a:pt x="2538" y="2876"/>
                      <a:pt x="2538" y="2876"/>
                    </a:cubicBezTo>
                    <a:cubicBezTo>
                      <a:pt x="2468" y="2595"/>
                      <a:pt x="2557" y="2343"/>
                      <a:pt x="2704" y="2110"/>
                    </a:cubicBezTo>
                    <a:lnTo>
                      <a:pt x="2711" y="2110"/>
                    </a:lnTo>
                    <a:cubicBezTo>
                      <a:pt x="2921" y="1915"/>
                      <a:pt x="3208" y="1871"/>
                      <a:pt x="3464" y="1759"/>
                    </a:cubicBezTo>
                    <a:cubicBezTo>
                      <a:pt x="3464" y="1749"/>
                      <a:pt x="3461" y="1740"/>
                      <a:pt x="3461" y="1733"/>
                    </a:cubicBezTo>
                    <a:cubicBezTo>
                      <a:pt x="3224" y="1839"/>
                      <a:pt x="2956" y="1887"/>
                      <a:pt x="2746" y="2046"/>
                    </a:cubicBezTo>
                    <a:cubicBezTo>
                      <a:pt x="2854" y="1890"/>
                      <a:pt x="2982" y="1743"/>
                      <a:pt x="3094" y="1609"/>
                    </a:cubicBezTo>
                    <a:cubicBezTo>
                      <a:pt x="3186" y="1494"/>
                      <a:pt x="3282" y="1370"/>
                      <a:pt x="3358" y="1239"/>
                    </a:cubicBezTo>
                    <a:cubicBezTo>
                      <a:pt x="3355" y="1226"/>
                      <a:pt x="3352" y="1216"/>
                      <a:pt x="3349" y="1204"/>
                    </a:cubicBezTo>
                    <a:cubicBezTo>
                      <a:pt x="3240" y="1395"/>
                      <a:pt x="3094" y="1571"/>
                      <a:pt x="2959" y="1730"/>
                    </a:cubicBezTo>
                    <a:cubicBezTo>
                      <a:pt x="2714" y="2021"/>
                      <a:pt x="2452" y="2378"/>
                      <a:pt x="2494" y="2774"/>
                    </a:cubicBezTo>
                    <a:cubicBezTo>
                      <a:pt x="2462" y="2701"/>
                      <a:pt x="2426" y="2624"/>
                      <a:pt x="2385" y="2554"/>
                    </a:cubicBezTo>
                    <a:cubicBezTo>
                      <a:pt x="2283" y="2365"/>
                      <a:pt x="2162" y="2190"/>
                      <a:pt x="2050" y="2008"/>
                    </a:cubicBezTo>
                    <a:cubicBezTo>
                      <a:pt x="1929" y="1804"/>
                      <a:pt x="1833" y="1590"/>
                      <a:pt x="1750" y="1366"/>
                    </a:cubicBezTo>
                    <a:cubicBezTo>
                      <a:pt x="1673" y="1159"/>
                      <a:pt x="1593" y="958"/>
                      <a:pt x="1491" y="760"/>
                    </a:cubicBezTo>
                    <a:cubicBezTo>
                      <a:pt x="1351" y="489"/>
                      <a:pt x="1179" y="233"/>
                      <a:pt x="984" y="0"/>
                    </a:cubicBezTo>
                    <a:close/>
                  </a:path>
                </a:pathLst>
              </a:custGeom>
              <a:solidFill>
                <a:srgbClr val="83B6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9"/>
              <p:cNvSpPr/>
              <p:nvPr/>
            </p:nvSpPr>
            <p:spPr>
              <a:xfrm>
                <a:off x="6720674" y="2282067"/>
                <a:ext cx="418855" cy="151565"/>
              </a:xfrm>
              <a:custGeom>
                <a:rect b="b" l="l" r="r" t="t"/>
                <a:pathLst>
                  <a:path extrusionOk="0" h="1311" w="3623">
                    <a:moveTo>
                      <a:pt x="1685" y="1"/>
                    </a:moveTo>
                    <a:cubicBezTo>
                      <a:pt x="1679" y="1"/>
                      <a:pt x="1669" y="4"/>
                      <a:pt x="1663" y="4"/>
                    </a:cubicBezTo>
                    <a:cubicBezTo>
                      <a:pt x="1704" y="151"/>
                      <a:pt x="1682" y="320"/>
                      <a:pt x="1727" y="467"/>
                    </a:cubicBezTo>
                    <a:cubicBezTo>
                      <a:pt x="1634" y="368"/>
                      <a:pt x="1551" y="256"/>
                      <a:pt x="1456" y="160"/>
                    </a:cubicBezTo>
                    <a:cubicBezTo>
                      <a:pt x="1427" y="128"/>
                      <a:pt x="1395" y="99"/>
                      <a:pt x="1363" y="71"/>
                    </a:cubicBezTo>
                    <a:cubicBezTo>
                      <a:pt x="1353" y="74"/>
                      <a:pt x="1344" y="74"/>
                      <a:pt x="1331" y="74"/>
                    </a:cubicBezTo>
                    <a:cubicBezTo>
                      <a:pt x="1379" y="119"/>
                      <a:pt x="1424" y="163"/>
                      <a:pt x="1468" y="208"/>
                    </a:cubicBezTo>
                    <a:cubicBezTo>
                      <a:pt x="1593" y="342"/>
                      <a:pt x="1698" y="495"/>
                      <a:pt x="1842" y="607"/>
                    </a:cubicBezTo>
                    <a:cubicBezTo>
                      <a:pt x="1690" y="557"/>
                      <a:pt x="1534" y="532"/>
                      <a:pt x="1371" y="532"/>
                    </a:cubicBezTo>
                    <a:cubicBezTo>
                      <a:pt x="1345" y="532"/>
                      <a:pt x="1319" y="532"/>
                      <a:pt x="1293" y="534"/>
                    </a:cubicBezTo>
                    <a:cubicBezTo>
                      <a:pt x="1227" y="539"/>
                      <a:pt x="1163" y="543"/>
                      <a:pt x="1099" y="543"/>
                    </a:cubicBezTo>
                    <a:cubicBezTo>
                      <a:pt x="1049" y="543"/>
                      <a:pt x="999" y="541"/>
                      <a:pt x="948" y="534"/>
                    </a:cubicBezTo>
                    <a:cubicBezTo>
                      <a:pt x="942" y="530"/>
                      <a:pt x="938" y="530"/>
                      <a:pt x="935" y="530"/>
                    </a:cubicBezTo>
                    <a:cubicBezTo>
                      <a:pt x="910" y="527"/>
                      <a:pt x="881" y="521"/>
                      <a:pt x="852" y="514"/>
                    </a:cubicBezTo>
                    <a:cubicBezTo>
                      <a:pt x="718" y="479"/>
                      <a:pt x="594" y="419"/>
                      <a:pt x="466" y="361"/>
                    </a:cubicBezTo>
                    <a:cubicBezTo>
                      <a:pt x="316" y="291"/>
                      <a:pt x="163" y="240"/>
                      <a:pt x="6" y="208"/>
                    </a:cubicBezTo>
                    <a:cubicBezTo>
                      <a:pt x="3" y="218"/>
                      <a:pt x="3" y="224"/>
                      <a:pt x="0" y="230"/>
                    </a:cubicBezTo>
                    <a:cubicBezTo>
                      <a:pt x="61" y="243"/>
                      <a:pt x="125" y="256"/>
                      <a:pt x="182" y="275"/>
                    </a:cubicBezTo>
                    <a:cubicBezTo>
                      <a:pt x="329" y="320"/>
                      <a:pt x="463" y="390"/>
                      <a:pt x="603" y="451"/>
                    </a:cubicBezTo>
                    <a:cubicBezTo>
                      <a:pt x="661" y="473"/>
                      <a:pt x="718" y="498"/>
                      <a:pt x="779" y="518"/>
                    </a:cubicBezTo>
                    <a:cubicBezTo>
                      <a:pt x="764" y="517"/>
                      <a:pt x="750" y="517"/>
                      <a:pt x="736" y="517"/>
                    </a:cubicBezTo>
                    <a:cubicBezTo>
                      <a:pt x="499" y="517"/>
                      <a:pt x="267" y="565"/>
                      <a:pt x="32" y="610"/>
                    </a:cubicBezTo>
                    <a:cubicBezTo>
                      <a:pt x="35" y="620"/>
                      <a:pt x="38" y="626"/>
                      <a:pt x="42" y="632"/>
                    </a:cubicBezTo>
                    <a:cubicBezTo>
                      <a:pt x="267" y="590"/>
                      <a:pt x="494" y="543"/>
                      <a:pt x="723" y="543"/>
                    </a:cubicBezTo>
                    <a:cubicBezTo>
                      <a:pt x="789" y="543"/>
                      <a:pt x="856" y="547"/>
                      <a:pt x="922" y="556"/>
                    </a:cubicBezTo>
                    <a:cubicBezTo>
                      <a:pt x="932" y="556"/>
                      <a:pt x="942" y="559"/>
                      <a:pt x="951" y="559"/>
                    </a:cubicBezTo>
                    <a:cubicBezTo>
                      <a:pt x="998" y="567"/>
                      <a:pt x="1045" y="570"/>
                      <a:pt x="1091" y="570"/>
                    </a:cubicBezTo>
                    <a:cubicBezTo>
                      <a:pt x="1179" y="570"/>
                      <a:pt x="1266" y="560"/>
                      <a:pt x="1353" y="556"/>
                    </a:cubicBezTo>
                    <a:cubicBezTo>
                      <a:pt x="1371" y="555"/>
                      <a:pt x="1388" y="555"/>
                      <a:pt x="1405" y="555"/>
                    </a:cubicBezTo>
                    <a:cubicBezTo>
                      <a:pt x="1673" y="555"/>
                      <a:pt x="1927" y="647"/>
                      <a:pt x="2161" y="779"/>
                    </a:cubicBezTo>
                    <a:cubicBezTo>
                      <a:pt x="2196" y="798"/>
                      <a:pt x="2231" y="821"/>
                      <a:pt x="2266" y="840"/>
                    </a:cubicBezTo>
                    <a:cubicBezTo>
                      <a:pt x="2220" y="837"/>
                      <a:pt x="2173" y="836"/>
                      <a:pt x="2126" y="836"/>
                    </a:cubicBezTo>
                    <a:cubicBezTo>
                      <a:pt x="2012" y="836"/>
                      <a:pt x="1898" y="844"/>
                      <a:pt x="1787" y="862"/>
                    </a:cubicBezTo>
                    <a:cubicBezTo>
                      <a:pt x="1609" y="888"/>
                      <a:pt x="1440" y="942"/>
                      <a:pt x="1267" y="990"/>
                    </a:cubicBezTo>
                    <a:cubicBezTo>
                      <a:pt x="1095" y="1038"/>
                      <a:pt x="924" y="1064"/>
                      <a:pt x="754" y="1064"/>
                    </a:cubicBezTo>
                    <a:cubicBezTo>
                      <a:pt x="684" y="1064"/>
                      <a:pt x="615" y="1060"/>
                      <a:pt x="546" y="1051"/>
                    </a:cubicBezTo>
                    <a:lnTo>
                      <a:pt x="546" y="1051"/>
                    </a:lnTo>
                    <a:cubicBezTo>
                      <a:pt x="578" y="1067"/>
                      <a:pt x="616" y="1076"/>
                      <a:pt x="651" y="1089"/>
                    </a:cubicBezTo>
                    <a:cubicBezTo>
                      <a:pt x="682" y="1090"/>
                      <a:pt x="713" y="1091"/>
                      <a:pt x="744" y="1091"/>
                    </a:cubicBezTo>
                    <a:cubicBezTo>
                      <a:pt x="898" y="1091"/>
                      <a:pt x="1052" y="1071"/>
                      <a:pt x="1203" y="1031"/>
                    </a:cubicBezTo>
                    <a:cubicBezTo>
                      <a:pt x="1385" y="984"/>
                      <a:pt x="1561" y="923"/>
                      <a:pt x="1746" y="894"/>
                    </a:cubicBezTo>
                    <a:cubicBezTo>
                      <a:pt x="1870" y="871"/>
                      <a:pt x="1994" y="860"/>
                      <a:pt x="2118" y="860"/>
                    </a:cubicBezTo>
                    <a:cubicBezTo>
                      <a:pt x="2183" y="860"/>
                      <a:pt x="2247" y="863"/>
                      <a:pt x="2311" y="869"/>
                    </a:cubicBezTo>
                    <a:lnTo>
                      <a:pt x="2314" y="869"/>
                    </a:lnTo>
                    <a:cubicBezTo>
                      <a:pt x="2368" y="897"/>
                      <a:pt x="2426" y="929"/>
                      <a:pt x="2486" y="955"/>
                    </a:cubicBezTo>
                    <a:cubicBezTo>
                      <a:pt x="2557" y="984"/>
                      <a:pt x="2627" y="1000"/>
                      <a:pt x="2700" y="1009"/>
                    </a:cubicBezTo>
                    <a:cubicBezTo>
                      <a:pt x="2592" y="1137"/>
                      <a:pt x="2455" y="1233"/>
                      <a:pt x="2305" y="1287"/>
                    </a:cubicBezTo>
                    <a:cubicBezTo>
                      <a:pt x="2311" y="1290"/>
                      <a:pt x="2320" y="1293"/>
                      <a:pt x="2330" y="1296"/>
                    </a:cubicBezTo>
                    <a:cubicBezTo>
                      <a:pt x="2333" y="1300"/>
                      <a:pt x="2336" y="1300"/>
                      <a:pt x="2336" y="1303"/>
                    </a:cubicBezTo>
                    <a:cubicBezTo>
                      <a:pt x="2490" y="1242"/>
                      <a:pt x="2624" y="1146"/>
                      <a:pt x="2726" y="1015"/>
                    </a:cubicBezTo>
                    <a:lnTo>
                      <a:pt x="2729" y="1015"/>
                    </a:lnTo>
                    <a:cubicBezTo>
                      <a:pt x="2770" y="1019"/>
                      <a:pt x="2812" y="1022"/>
                      <a:pt x="2857" y="1025"/>
                    </a:cubicBezTo>
                    <a:cubicBezTo>
                      <a:pt x="3134" y="1035"/>
                      <a:pt x="3386" y="1114"/>
                      <a:pt x="3594" y="1306"/>
                    </a:cubicBezTo>
                    <a:cubicBezTo>
                      <a:pt x="3597" y="1309"/>
                      <a:pt x="3600" y="1310"/>
                      <a:pt x="3604" y="1310"/>
                    </a:cubicBezTo>
                    <a:cubicBezTo>
                      <a:pt x="3614" y="1310"/>
                      <a:pt x="3623" y="1297"/>
                      <a:pt x="3613" y="1290"/>
                    </a:cubicBezTo>
                    <a:cubicBezTo>
                      <a:pt x="3425" y="1118"/>
                      <a:pt x="3205" y="1031"/>
                      <a:pt x="2959" y="1006"/>
                    </a:cubicBezTo>
                    <a:cubicBezTo>
                      <a:pt x="2777" y="913"/>
                      <a:pt x="2815" y="668"/>
                      <a:pt x="2770" y="498"/>
                    </a:cubicBezTo>
                    <a:cubicBezTo>
                      <a:pt x="2767" y="489"/>
                      <a:pt x="2764" y="479"/>
                      <a:pt x="2761" y="470"/>
                    </a:cubicBezTo>
                    <a:lnTo>
                      <a:pt x="2735" y="470"/>
                    </a:lnTo>
                    <a:cubicBezTo>
                      <a:pt x="2751" y="518"/>
                      <a:pt x="2761" y="565"/>
                      <a:pt x="2767" y="613"/>
                    </a:cubicBezTo>
                    <a:cubicBezTo>
                      <a:pt x="2786" y="751"/>
                      <a:pt x="2790" y="913"/>
                      <a:pt x="2908" y="1003"/>
                    </a:cubicBezTo>
                    <a:cubicBezTo>
                      <a:pt x="2892" y="1003"/>
                      <a:pt x="2873" y="1000"/>
                      <a:pt x="2857" y="1000"/>
                    </a:cubicBezTo>
                    <a:cubicBezTo>
                      <a:pt x="2700" y="993"/>
                      <a:pt x="2560" y="968"/>
                      <a:pt x="2416" y="894"/>
                    </a:cubicBezTo>
                    <a:cubicBezTo>
                      <a:pt x="2301" y="837"/>
                      <a:pt x="2190" y="763"/>
                      <a:pt x="2075" y="706"/>
                    </a:cubicBezTo>
                    <a:cubicBezTo>
                      <a:pt x="2024" y="680"/>
                      <a:pt x="1976" y="658"/>
                      <a:pt x="1925" y="639"/>
                    </a:cubicBezTo>
                    <a:cubicBezTo>
                      <a:pt x="1925" y="639"/>
                      <a:pt x="1921" y="636"/>
                      <a:pt x="1921" y="636"/>
                    </a:cubicBezTo>
                    <a:cubicBezTo>
                      <a:pt x="1864" y="601"/>
                      <a:pt x="1816" y="556"/>
                      <a:pt x="1768" y="508"/>
                    </a:cubicBezTo>
                    <a:cubicBezTo>
                      <a:pt x="1768" y="505"/>
                      <a:pt x="1768" y="505"/>
                      <a:pt x="1768" y="505"/>
                    </a:cubicBezTo>
                    <a:cubicBezTo>
                      <a:pt x="1701" y="348"/>
                      <a:pt x="1727" y="160"/>
                      <a:pt x="1685" y="1"/>
                    </a:cubicBezTo>
                    <a:close/>
                  </a:path>
                </a:pathLst>
              </a:custGeom>
              <a:solidFill>
                <a:srgbClr val="83B6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7268091" y="2265882"/>
                <a:ext cx="507181" cy="206364"/>
              </a:xfrm>
              <a:custGeom>
                <a:rect b="b" l="l" r="r" t="t"/>
                <a:pathLst>
                  <a:path extrusionOk="0" h="1785" w="4387">
                    <a:moveTo>
                      <a:pt x="3465" y="0"/>
                    </a:moveTo>
                    <a:cubicBezTo>
                      <a:pt x="3433" y="16"/>
                      <a:pt x="3404" y="32"/>
                      <a:pt x="3372" y="48"/>
                    </a:cubicBezTo>
                    <a:cubicBezTo>
                      <a:pt x="3343" y="80"/>
                      <a:pt x="3311" y="109"/>
                      <a:pt x="3286" y="144"/>
                    </a:cubicBezTo>
                    <a:cubicBezTo>
                      <a:pt x="3203" y="246"/>
                      <a:pt x="3145" y="364"/>
                      <a:pt x="3094" y="485"/>
                    </a:cubicBezTo>
                    <a:cubicBezTo>
                      <a:pt x="3043" y="610"/>
                      <a:pt x="2992" y="741"/>
                      <a:pt x="2912" y="852"/>
                    </a:cubicBezTo>
                    <a:cubicBezTo>
                      <a:pt x="2817" y="986"/>
                      <a:pt x="2676" y="1063"/>
                      <a:pt x="2533" y="1130"/>
                    </a:cubicBezTo>
                    <a:cubicBezTo>
                      <a:pt x="2306" y="1124"/>
                      <a:pt x="2079" y="1072"/>
                      <a:pt x="1856" y="1050"/>
                    </a:cubicBezTo>
                    <a:cubicBezTo>
                      <a:pt x="1786" y="1043"/>
                      <a:pt x="1715" y="1038"/>
                      <a:pt x="1644" y="1038"/>
                    </a:cubicBezTo>
                    <a:cubicBezTo>
                      <a:pt x="1558" y="1038"/>
                      <a:pt x="1471" y="1045"/>
                      <a:pt x="1387" y="1063"/>
                    </a:cubicBezTo>
                    <a:cubicBezTo>
                      <a:pt x="1377" y="1066"/>
                      <a:pt x="1364" y="1069"/>
                      <a:pt x="1355" y="1072"/>
                    </a:cubicBezTo>
                    <a:cubicBezTo>
                      <a:pt x="1400" y="1012"/>
                      <a:pt x="1428" y="945"/>
                      <a:pt x="1451" y="871"/>
                    </a:cubicBezTo>
                    <a:cubicBezTo>
                      <a:pt x="1645" y="766"/>
                      <a:pt x="1808" y="613"/>
                      <a:pt x="1968" y="463"/>
                    </a:cubicBezTo>
                    <a:cubicBezTo>
                      <a:pt x="2009" y="421"/>
                      <a:pt x="2054" y="383"/>
                      <a:pt x="2099" y="342"/>
                    </a:cubicBezTo>
                    <a:cubicBezTo>
                      <a:pt x="2089" y="338"/>
                      <a:pt x="2083" y="335"/>
                      <a:pt x="2073" y="335"/>
                    </a:cubicBezTo>
                    <a:cubicBezTo>
                      <a:pt x="2032" y="370"/>
                      <a:pt x="1990" y="409"/>
                      <a:pt x="1949" y="447"/>
                    </a:cubicBezTo>
                    <a:cubicBezTo>
                      <a:pt x="1795" y="591"/>
                      <a:pt x="1642" y="734"/>
                      <a:pt x="1460" y="836"/>
                    </a:cubicBezTo>
                    <a:cubicBezTo>
                      <a:pt x="1483" y="747"/>
                      <a:pt x="1495" y="654"/>
                      <a:pt x="1521" y="568"/>
                    </a:cubicBezTo>
                    <a:cubicBezTo>
                      <a:pt x="1553" y="463"/>
                      <a:pt x="1594" y="358"/>
                      <a:pt x="1652" y="262"/>
                    </a:cubicBezTo>
                    <a:lnTo>
                      <a:pt x="1652" y="262"/>
                    </a:lnTo>
                    <a:cubicBezTo>
                      <a:pt x="1642" y="265"/>
                      <a:pt x="1633" y="265"/>
                      <a:pt x="1620" y="265"/>
                    </a:cubicBezTo>
                    <a:cubicBezTo>
                      <a:pt x="1585" y="329"/>
                      <a:pt x="1553" y="396"/>
                      <a:pt x="1527" y="466"/>
                    </a:cubicBezTo>
                    <a:cubicBezTo>
                      <a:pt x="1457" y="667"/>
                      <a:pt x="1463" y="922"/>
                      <a:pt x="1310" y="1085"/>
                    </a:cubicBezTo>
                    <a:cubicBezTo>
                      <a:pt x="1198" y="1120"/>
                      <a:pt x="1093" y="1178"/>
                      <a:pt x="991" y="1235"/>
                    </a:cubicBezTo>
                    <a:cubicBezTo>
                      <a:pt x="860" y="1312"/>
                      <a:pt x="729" y="1395"/>
                      <a:pt x="582" y="1436"/>
                    </a:cubicBezTo>
                    <a:cubicBezTo>
                      <a:pt x="521" y="1454"/>
                      <a:pt x="459" y="1461"/>
                      <a:pt x="397" y="1461"/>
                    </a:cubicBezTo>
                    <a:cubicBezTo>
                      <a:pt x="271" y="1461"/>
                      <a:pt x="145" y="1431"/>
                      <a:pt x="21" y="1401"/>
                    </a:cubicBezTo>
                    <a:cubicBezTo>
                      <a:pt x="19" y="1401"/>
                      <a:pt x="17" y="1400"/>
                      <a:pt x="16" y="1400"/>
                    </a:cubicBezTo>
                    <a:cubicBezTo>
                      <a:pt x="4" y="1400"/>
                      <a:pt x="0" y="1421"/>
                      <a:pt x="14" y="1424"/>
                    </a:cubicBezTo>
                    <a:cubicBezTo>
                      <a:pt x="139" y="1456"/>
                      <a:pt x="266" y="1486"/>
                      <a:pt x="394" y="1486"/>
                    </a:cubicBezTo>
                    <a:cubicBezTo>
                      <a:pt x="452" y="1486"/>
                      <a:pt x="511" y="1480"/>
                      <a:pt x="570" y="1465"/>
                    </a:cubicBezTo>
                    <a:cubicBezTo>
                      <a:pt x="656" y="1443"/>
                      <a:pt x="739" y="1408"/>
                      <a:pt x="819" y="1363"/>
                    </a:cubicBezTo>
                    <a:cubicBezTo>
                      <a:pt x="819" y="1363"/>
                      <a:pt x="822" y="1366"/>
                      <a:pt x="822" y="1366"/>
                    </a:cubicBezTo>
                    <a:cubicBezTo>
                      <a:pt x="831" y="1365"/>
                      <a:pt x="840" y="1365"/>
                      <a:pt x="849" y="1365"/>
                    </a:cubicBezTo>
                    <a:cubicBezTo>
                      <a:pt x="1000" y="1365"/>
                      <a:pt x="1151" y="1486"/>
                      <a:pt x="1265" y="1570"/>
                    </a:cubicBezTo>
                    <a:cubicBezTo>
                      <a:pt x="1355" y="1637"/>
                      <a:pt x="1441" y="1711"/>
                      <a:pt x="1524" y="1784"/>
                    </a:cubicBezTo>
                    <a:lnTo>
                      <a:pt x="1566" y="1784"/>
                    </a:lnTo>
                    <a:cubicBezTo>
                      <a:pt x="1467" y="1698"/>
                      <a:pt x="1368" y="1615"/>
                      <a:pt x="1262" y="1535"/>
                    </a:cubicBezTo>
                    <a:cubicBezTo>
                      <a:pt x="1151" y="1455"/>
                      <a:pt x="1010" y="1347"/>
                      <a:pt x="867" y="1337"/>
                    </a:cubicBezTo>
                    <a:cubicBezTo>
                      <a:pt x="908" y="1315"/>
                      <a:pt x="953" y="1290"/>
                      <a:pt x="997" y="1264"/>
                    </a:cubicBezTo>
                    <a:cubicBezTo>
                      <a:pt x="1135" y="1184"/>
                      <a:pt x="1275" y="1108"/>
                      <a:pt x="1438" y="1079"/>
                    </a:cubicBezTo>
                    <a:cubicBezTo>
                      <a:pt x="1507" y="1068"/>
                      <a:pt x="1575" y="1062"/>
                      <a:pt x="1646" y="1062"/>
                    </a:cubicBezTo>
                    <a:cubicBezTo>
                      <a:pt x="1661" y="1062"/>
                      <a:pt x="1675" y="1062"/>
                      <a:pt x="1690" y="1063"/>
                    </a:cubicBezTo>
                    <a:cubicBezTo>
                      <a:pt x="1952" y="1114"/>
                      <a:pt x="2185" y="1226"/>
                      <a:pt x="2411" y="1357"/>
                    </a:cubicBezTo>
                    <a:cubicBezTo>
                      <a:pt x="2415" y="1360"/>
                      <a:pt x="2418" y="1366"/>
                      <a:pt x="2424" y="1366"/>
                    </a:cubicBezTo>
                    <a:lnTo>
                      <a:pt x="2430" y="1366"/>
                    </a:lnTo>
                    <a:cubicBezTo>
                      <a:pt x="2657" y="1497"/>
                      <a:pt x="2877" y="1644"/>
                      <a:pt x="3107" y="1768"/>
                    </a:cubicBezTo>
                    <a:cubicBezTo>
                      <a:pt x="3120" y="1765"/>
                      <a:pt x="3133" y="1762"/>
                      <a:pt x="3145" y="1762"/>
                    </a:cubicBezTo>
                    <a:cubicBezTo>
                      <a:pt x="2919" y="1644"/>
                      <a:pt x="2705" y="1500"/>
                      <a:pt x="2485" y="1369"/>
                    </a:cubicBezTo>
                    <a:lnTo>
                      <a:pt x="2485" y="1369"/>
                    </a:lnTo>
                    <a:cubicBezTo>
                      <a:pt x="2526" y="1372"/>
                      <a:pt x="2568" y="1373"/>
                      <a:pt x="2611" y="1373"/>
                    </a:cubicBezTo>
                    <a:cubicBezTo>
                      <a:pt x="2846" y="1373"/>
                      <a:pt x="3095" y="1343"/>
                      <a:pt x="3336" y="1343"/>
                    </a:cubicBezTo>
                    <a:cubicBezTo>
                      <a:pt x="3535" y="1343"/>
                      <a:pt x="3728" y="1363"/>
                      <a:pt x="3905" y="1436"/>
                    </a:cubicBezTo>
                    <a:cubicBezTo>
                      <a:pt x="3915" y="1433"/>
                      <a:pt x="3921" y="1427"/>
                      <a:pt x="3927" y="1420"/>
                    </a:cubicBezTo>
                    <a:cubicBezTo>
                      <a:pt x="3742" y="1341"/>
                      <a:pt x="3540" y="1320"/>
                      <a:pt x="3333" y="1320"/>
                    </a:cubicBezTo>
                    <a:cubicBezTo>
                      <a:pt x="3096" y="1320"/>
                      <a:pt x="2853" y="1348"/>
                      <a:pt x="2621" y="1348"/>
                    </a:cubicBezTo>
                    <a:cubicBezTo>
                      <a:pt x="2558" y="1348"/>
                      <a:pt x="2495" y="1346"/>
                      <a:pt x="2434" y="1341"/>
                    </a:cubicBezTo>
                    <a:cubicBezTo>
                      <a:pt x="2242" y="1232"/>
                      <a:pt x="2047" y="1133"/>
                      <a:pt x="1834" y="1072"/>
                    </a:cubicBezTo>
                    <a:lnTo>
                      <a:pt x="1834" y="1072"/>
                    </a:lnTo>
                    <a:cubicBezTo>
                      <a:pt x="1862" y="1076"/>
                      <a:pt x="1891" y="1079"/>
                      <a:pt x="1920" y="1082"/>
                    </a:cubicBezTo>
                    <a:cubicBezTo>
                      <a:pt x="2118" y="1108"/>
                      <a:pt x="2322" y="1146"/>
                      <a:pt x="2523" y="1152"/>
                    </a:cubicBezTo>
                    <a:cubicBezTo>
                      <a:pt x="2525" y="1155"/>
                      <a:pt x="2528" y="1157"/>
                      <a:pt x="2531" y="1157"/>
                    </a:cubicBezTo>
                    <a:cubicBezTo>
                      <a:pt x="2532" y="1157"/>
                      <a:pt x="2534" y="1156"/>
                      <a:pt x="2536" y="1155"/>
                    </a:cubicBezTo>
                    <a:cubicBezTo>
                      <a:pt x="2536" y="1155"/>
                      <a:pt x="2539" y="1155"/>
                      <a:pt x="2539" y="1152"/>
                    </a:cubicBezTo>
                    <a:cubicBezTo>
                      <a:pt x="2556" y="1153"/>
                      <a:pt x="2573" y="1153"/>
                      <a:pt x="2589" y="1153"/>
                    </a:cubicBezTo>
                    <a:cubicBezTo>
                      <a:pt x="2681" y="1153"/>
                      <a:pt x="2773" y="1145"/>
                      <a:pt x="2865" y="1124"/>
                    </a:cubicBezTo>
                    <a:cubicBezTo>
                      <a:pt x="3168" y="1053"/>
                      <a:pt x="3429" y="868"/>
                      <a:pt x="3710" y="737"/>
                    </a:cubicBezTo>
                    <a:cubicBezTo>
                      <a:pt x="3924" y="638"/>
                      <a:pt x="4154" y="581"/>
                      <a:pt x="4384" y="578"/>
                    </a:cubicBezTo>
                    <a:cubicBezTo>
                      <a:pt x="4384" y="568"/>
                      <a:pt x="4387" y="562"/>
                      <a:pt x="4387" y="552"/>
                    </a:cubicBezTo>
                    <a:lnTo>
                      <a:pt x="4387" y="552"/>
                    </a:lnTo>
                    <a:cubicBezTo>
                      <a:pt x="4154" y="555"/>
                      <a:pt x="3924" y="610"/>
                      <a:pt x="3707" y="712"/>
                    </a:cubicBezTo>
                    <a:cubicBezTo>
                      <a:pt x="3420" y="846"/>
                      <a:pt x="3152" y="1034"/>
                      <a:pt x="2836" y="1104"/>
                    </a:cubicBezTo>
                    <a:cubicBezTo>
                      <a:pt x="2756" y="1120"/>
                      <a:pt x="2673" y="1130"/>
                      <a:pt x="2590" y="1130"/>
                    </a:cubicBezTo>
                    <a:cubicBezTo>
                      <a:pt x="2705" y="1076"/>
                      <a:pt x="2817" y="1012"/>
                      <a:pt x="2900" y="913"/>
                    </a:cubicBezTo>
                    <a:cubicBezTo>
                      <a:pt x="2954" y="846"/>
                      <a:pt x="2995" y="772"/>
                      <a:pt x="3031" y="696"/>
                    </a:cubicBezTo>
                    <a:lnTo>
                      <a:pt x="3034" y="696"/>
                    </a:lnTo>
                    <a:cubicBezTo>
                      <a:pt x="3436" y="511"/>
                      <a:pt x="3844" y="316"/>
                      <a:pt x="4195" y="45"/>
                    </a:cubicBezTo>
                    <a:cubicBezTo>
                      <a:pt x="4189" y="38"/>
                      <a:pt x="4183" y="32"/>
                      <a:pt x="4176" y="26"/>
                    </a:cubicBezTo>
                    <a:cubicBezTo>
                      <a:pt x="3835" y="291"/>
                      <a:pt x="3439" y="482"/>
                      <a:pt x="3046" y="661"/>
                    </a:cubicBezTo>
                    <a:cubicBezTo>
                      <a:pt x="3059" y="635"/>
                      <a:pt x="3072" y="610"/>
                      <a:pt x="3082" y="581"/>
                    </a:cubicBezTo>
                    <a:cubicBezTo>
                      <a:pt x="3136" y="453"/>
                      <a:pt x="3187" y="322"/>
                      <a:pt x="3267" y="211"/>
                    </a:cubicBezTo>
                    <a:cubicBezTo>
                      <a:pt x="3321" y="131"/>
                      <a:pt x="3391" y="64"/>
                      <a:pt x="3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9"/>
              <p:cNvSpPr/>
              <p:nvPr/>
            </p:nvSpPr>
            <p:spPr>
              <a:xfrm rot="-374443">
                <a:off x="5296595" y="1830833"/>
                <a:ext cx="1174252" cy="813433"/>
              </a:xfrm>
              <a:custGeom>
                <a:rect b="b" l="l" r="r" t="t"/>
                <a:pathLst>
                  <a:path extrusionOk="0" h="7036" w="10157">
                    <a:moveTo>
                      <a:pt x="5609" y="0"/>
                    </a:moveTo>
                    <a:cubicBezTo>
                      <a:pt x="5488" y="0"/>
                      <a:pt x="5381" y="93"/>
                      <a:pt x="5359" y="220"/>
                    </a:cubicBezTo>
                    <a:cubicBezTo>
                      <a:pt x="5331" y="390"/>
                      <a:pt x="5203" y="562"/>
                      <a:pt x="5066" y="680"/>
                    </a:cubicBezTo>
                    <a:cubicBezTo>
                      <a:pt x="4858" y="862"/>
                      <a:pt x="4600" y="1047"/>
                      <a:pt x="4584" y="1321"/>
                    </a:cubicBezTo>
                    <a:cubicBezTo>
                      <a:pt x="4571" y="1586"/>
                      <a:pt x="4788" y="1794"/>
                      <a:pt x="4938" y="2011"/>
                    </a:cubicBezTo>
                    <a:cubicBezTo>
                      <a:pt x="5190" y="2375"/>
                      <a:pt x="5267" y="2854"/>
                      <a:pt x="5142" y="3278"/>
                    </a:cubicBezTo>
                    <a:cubicBezTo>
                      <a:pt x="5085" y="3466"/>
                      <a:pt x="4989" y="3651"/>
                      <a:pt x="4986" y="3849"/>
                    </a:cubicBezTo>
                    <a:cubicBezTo>
                      <a:pt x="4980" y="4194"/>
                      <a:pt x="5245" y="4478"/>
                      <a:pt x="5414" y="4781"/>
                    </a:cubicBezTo>
                    <a:cubicBezTo>
                      <a:pt x="5586" y="5091"/>
                      <a:pt x="5659" y="5458"/>
                      <a:pt x="5621" y="5812"/>
                    </a:cubicBezTo>
                    <a:cubicBezTo>
                      <a:pt x="5615" y="5876"/>
                      <a:pt x="5605" y="5940"/>
                      <a:pt x="5567" y="5991"/>
                    </a:cubicBezTo>
                    <a:cubicBezTo>
                      <a:pt x="5526" y="6041"/>
                      <a:pt x="5471" y="6063"/>
                      <a:pt x="5411" y="6063"/>
                    </a:cubicBezTo>
                    <a:cubicBezTo>
                      <a:pt x="5297" y="6063"/>
                      <a:pt x="5167" y="5986"/>
                      <a:pt x="5091" y="5892"/>
                    </a:cubicBezTo>
                    <a:cubicBezTo>
                      <a:pt x="4973" y="5745"/>
                      <a:pt x="4887" y="5550"/>
                      <a:pt x="4712" y="5493"/>
                    </a:cubicBezTo>
                    <a:cubicBezTo>
                      <a:pt x="4597" y="5455"/>
                      <a:pt x="4469" y="5480"/>
                      <a:pt x="4360" y="5436"/>
                    </a:cubicBezTo>
                    <a:cubicBezTo>
                      <a:pt x="3993" y="5289"/>
                      <a:pt x="4166" y="4574"/>
                      <a:pt x="3786" y="4469"/>
                    </a:cubicBezTo>
                    <a:cubicBezTo>
                      <a:pt x="3687" y="4443"/>
                      <a:pt x="3578" y="4472"/>
                      <a:pt x="3486" y="4424"/>
                    </a:cubicBezTo>
                    <a:cubicBezTo>
                      <a:pt x="3259" y="4309"/>
                      <a:pt x="3425" y="3939"/>
                      <a:pt x="3304" y="3715"/>
                    </a:cubicBezTo>
                    <a:cubicBezTo>
                      <a:pt x="3173" y="3479"/>
                      <a:pt x="2828" y="3537"/>
                      <a:pt x="2564" y="3498"/>
                    </a:cubicBezTo>
                    <a:cubicBezTo>
                      <a:pt x="2519" y="3492"/>
                      <a:pt x="2477" y="3479"/>
                      <a:pt x="2445" y="3450"/>
                    </a:cubicBezTo>
                    <a:cubicBezTo>
                      <a:pt x="2378" y="3383"/>
                      <a:pt x="2417" y="3268"/>
                      <a:pt x="2426" y="3173"/>
                    </a:cubicBezTo>
                    <a:cubicBezTo>
                      <a:pt x="2454" y="2902"/>
                      <a:pt x="2169" y="2694"/>
                      <a:pt x="1895" y="2694"/>
                    </a:cubicBezTo>
                    <a:cubicBezTo>
                      <a:pt x="1853" y="2694"/>
                      <a:pt x="1810" y="2699"/>
                      <a:pt x="1769" y="2710"/>
                    </a:cubicBezTo>
                    <a:cubicBezTo>
                      <a:pt x="1462" y="2793"/>
                      <a:pt x="1258" y="3080"/>
                      <a:pt x="1137" y="3371"/>
                    </a:cubicBezTo>
                    <a:cubicBezTo>
                      <a:pt x="1111" y="3431"/>
                      <a:pt x="1076" y="3501"/>
                      <a:pt x="1012" y="3505"/>
                    </a:cubicBezTo>
                    <a:cubicBezTo>
                      <a:pt x="1008" y="3505"/>
                      <a:pt x="1005" y="3505"/>
                      <a:pt x="1001" y="3505"/>
                    </a:cubicBezTo>
                    <a:cubicBezTo>
                      <a:pt x="961" y="3505"/>
                      <a:pt x="926" y="3477"/>
                      <a:pt x="891" y="3454"/>
                    </a:cubicBezTo>
                    <a:cubicBezTo>
                      <a:pt x="819" y="3409"/>
                      <a:pt x="741" y="3389"/>
                      <a:pt x="662" y="3389"/>
                    </a:cubicBezTo>
                    <a:cubicBezTo>
                      <a:pt x="378" y="3389"/>
                      <a:pt x="83" y="3646"/>
                      <a:pt x="48" y="3945"/>
                    </a:cubicBezTo>
                    <a:cubicBezTo>
                      <a:pt x="1" y="4331"/>
                      <a:pt x="262" y="4695"/>
                      <a:pt x="581" y="4915"/>
                    </a:cubicBezTo>
                    <a:cubicBezTo>
                      <a:pt x="693" y="4992"/>
                      <a:pt x="818" y="5059"/>
                      <a:pt x="952" y="5069"/>
                    </a:cubicBezTo>
                    <a:cubicBezTo>
                      <a:pt x="962" y="5069"/>
                      <a:pt x="972" y="5069"/>
                      <a:pt x="981" y="5069"/>
                    </a:cubicBezTo>
                    <a:cubicBezTo>
                      <a:pt x="1080" y="5069"/>
                      <a:pt x="1178" y="5045"/>
                      <a:pt x="1279" y="5045"/>
                    </a:cubicBezTo>
                    <a:cubicBezTo>
                      <a:pt x="1289" y="5045"/>
                      <a:pt x="1299" y="5046"/>
                      <a:pt x="1309" y="5046"/>
                    </a:cubicBezTo>
                    <a:cubicBezTo>
                      <a:pt x="1571" y="5059"/>
                      <a:pt x="1772" y="5270"/>
                      <a:pt x="1992" y="5407"/>
                    </a:cubicBezTo>
                    <a:cubicBezTo>
                      <a:pt x="2305" y="5598"/>
                      <a:pt x="2678" y="5653"/>
                      <a:pt x="3033" y="5745"/>
                    </a:cubicBezTo>
                    <a:cubicBezTo>
                      <a:pt x="3387" y="5838"/>
                      <a:pt x="3754" y="5988"/>
                      <a:pt x="3952" y="6294"/>
                    </a:cubicBezTo>
                    <a:lnTo>
                      <a:pt x="4086" y="6342"/>
                    </a:lnTo>
                    <a:cubicBezTo>
                      <a:pt x="5070" y="6550"/>
                      <a:pt x="6075" y="6652"/>
                      <a:pt x="7078" y="6652"/>
                    </a:cubicBezTo>
                    <a:cubicBezTo>
                      <a:pt x="7309" y="6652"/>
                      <a:pt x="7539" y="6646"/>
                      <a:pt x="7769" y="6636"/>
                    </a:cubicBezTo>
                    <a:cubicBezTo>
                      <a:pt x="7833" y="6632"/>
                      <a:pt x="7898" y="6629"/>
                      <a:pt x="7963" y="6629"/>
                    </a:cubicBezTo>
                    <a:cubicBezTo>
                      <a:pt x="8085" y="6629"/>
                      <a:pt x="8206" y="6642"/>
                      <a:pt x="8315" y="6696"/>
                    </a:cubicBezTo>
                    <a:cubicBezTo>
                      <a:pt x="8443" y="6757"/>
                      <a:pt x="8542" y="6869"/>
                      <a:pt x="8663" y="6939"/>
                    </a:cubicBezTo>
                    <a:cubicBezTo>
                      <a:pt x="8782" y="7008"/>
                      <a:pt x="8912" y="7035"/>
                      <a:pt x="9046" y="7035"/>
                    </a:cubicBezTo>
                    <a:cubicBezTo>
                      <a:pt x="9281" y="7035"/>
                      <a:pt x="9529" y="6952"/>
                      <a:pt x="9754" y="6869"/>
                    </a:cubicBezTo>
                    <a:cubicBezTo>
                      <a:pt x="9828" y="6840"/>
                      <a:pt x="9911" y="6805"/>
                      <a:pt x="9943" y="6731"/>
                    </a:cubicBezTo>
                    <a:cubicBezTo>
                      <a:pt x="9968" y="6671"/>
                      <a:pt x="9949" y="6604"/>
                      <a:pt x="9927" y="6540"/>
                    </a:cubicBezTo>
                    <a:cubicBezTo>
                      <a:pt x="9780" y="6155"/>
                      <a:pt x="9369" y="5893"/>
                      <a:pt x="8958" y="5893"/>
                    </a:cubicBezTo>
                    <a:cubicBezTo>
                      <a:pt x="8878" y="5893"/>
                      <a:pt x="8798" y="5903"/>
                      <a:pt x="8720" y="5924"/>
                    </a:cubicBezTo>
                    <a:cubicBezTo>
                      <a:pt x="8516" y="5981"/>
                      <a:pt x="8331" y="6099"/>
                      <a:pt x="8120" y="6141"/>
                    </a:cubicBezTo>
                    <a:cubicBezTo>
                      <a:pt x="8056" y="6153"/>
                      <a:pt x="7990" y="6158"/>
                      <a:pt x="7923" y="6158"/>
                    </a:cubicBezTo>
                    <a:cubicBezTo>
                      <a:pt x="7697" y="6158"/>
                      <a:pt x="7460" y="6103"/>
                      <a:pt x="7241" y="6103"/>
                    </a:cubicBezTo>
                    <a:cubicBezTo>
                      <a:pt x="7174" y="6103"/>
                      <a:pt x="7108" y="6108"/>
                      <a:pt x="7045" y="6121"/>
                    </a:cubicBezTo>
                    <a:lnTo>
                      <a:pt x="7045" y="6121"/>
                    </a:lnTo>
                    <a:cubicBezTo>
                      <a:pt x="7147" y="6049"/>
                      <a:pt x="7239" y="5948"/>
                      <a:pt x="7345" y="5879"/>
                    </a:cubicBezTo>
                    <a:cubicBezTo>
                      <a:pt x="7734" y="5624"/>
                      <a:pt x="8270" y="5819"/>
                      <a:pt x="8711" y="5665"/>
                    </a:cubicBezTo>
                    <a:cubicBezTo>
                      <a:pt x="9247" y="5483"/>
                      <a:pt x="9477" y="4867"/>
                      <a:pt x="9764" y="4379"/>
                    </a:cubicBezTo>
                    <a:cubicBezTo>
                      <a:pt x="9904" y="4140"/>
                      <a:pt x="10080" y="3904"/>
                      <a:pt x="10115" y="3629"/>
                    </a:cubicBezTo>
                    <a:cubicBezTo>
                      <a:pt x="10157" y="3313"/>
                      <a:pt x="9984" y="2978"/>
                      <a:pt x="9703" y="2825"/>
                    </a:cubicBezTo>
                    <a:cubicBezTo>
                      <a:pt x="9588" y="2762"/>
                      <a:pt x="9458" y="2731"/>
                      <a:pt x="9327" y="2731"/>
                    </a:cubicBezTo>
                    <a:cubicBezTo>
                      <a:pt x="9138" y="2731"/>
                      <a:pt x="8950" y="2795"/>
                      <a:pt x="8807" y="2917"/>
                    </a:cubicBezTo>
                    <a:cubicBezTo>
                      <a:pt x="8609" y="3086"/>
                      <a:pt x="8503" y="3339"/>
                      <a:pt x="8331" y="3530"/>
                    </a:cubicBezTo>
                    <a:cubicBezTo>
                      <a:pt x="7903" y="4012"/>
                      <a:pt x="7121" y="4070"/>
                      <a:pt x="6729" y="4583"/>
                    </a:cubicBezTo>
                    <a:cubicBezTo>
                      <a:pt x="6553" y="4816"/>
                      <a:pt x="6483" y="5110"/>
                      <a:pt x="6346" y="5369"/>
                    </a:cubicBezTo>
                    <a:cubicBezTo>
                      <a:pt x="6346" y="5372"/>
                      <a:pt x="6343" y="5375"/>
                      <a:pt x="6343" y="5378"/>
                    </a:cubicBezTo>
                    <a:cubicBezTo>
                      <a:pt x="6293" y="5470"/>
                      <a:pt x="6211" y="5510"/>
                      <a:pt x="6129" y="5510"/>
                    </a:cubicBezTo>
                    <a:cubicBezTo>
                      <a:pt x="5979" y="5510"/>
                      <a:pt x="5828" y="5376"/>
                      <a:pt x="5880" y="5190"/>
                    </a:cubicBezTo>
                    <a:cubicBezTo>
                      <a:pt x="5982" y="4810"/>
                      <a:pt x="6049" y="4424"/>
                      <a:pt x="6081" y="4034"/>
                    </a:cubicBezTo>
                    <a:cubicBezTo>
                      <a:pt x="6106" y="3760"/>
                      <a:pt x="6113" y="3473"/>
                      <a:pt x="6237" y="3224"/>
                    </a:cubicBezTo>
                    <a:cubicBezTo>
                      <a:pt x="6358" y="2978"/>
                      <a:pt x="6598" y="2751"/>
                      <a:pt x="6547" y="2483"/>
                    </a:cubicBezTo>
                    <a:cubicBezTo>
                      <a:pt x="6528" y="2394"/>
                      <a:pt x="6480" y="2314"/>
                      <a:pt x="6457" y="2228"/>
                    </a:cubicBezTo>
                    <a:cubicBezTo>
                      <a:pt x="6406" y="2011"/>
                      <a:pt x="6521" y="1797"/>
                      <a:pt x="6579" y="1583"/>
                    </a:cubicBezTo>
                    <a:cubicBezTo>
                      <a:pt x="6681" y="1197"/>
                      <a:pt x="6595" y="766"/>
                      <a:pt x="6349" y="453"/>
                    </a:cubicBezTo>
                    <a:cubicBezTo>
                      <a:pt x="6180" y="240"/>
                      <a:pt x="5940" y="83"/>
                      <a:pt x="5675" y="10"/>
                    </a:cubicBezTo>
                    <a:cubicBezTo>
                      <a:pt x="5653" y="3"/>
                      <a:pt x="5631" y="0"/>
                      <a:pt x="56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6280429" y="1755114"/>
                <a:ext cx="380935" cy="214225"/>
              </a:xfrm>
              <a:custGeom>
                <a:rect b="b" l="l" r="r" t="t"/>
                <a:pathLst>
                  <a:path extrusionOk="0" h="1853" w="3295">
                    <a:moveTo>
                      <a:pt x="2011" y="1"/>
                    </a:moveTo>
                    <a:cubicBezTo>
                      <a:pt x="1992" y="7"/>
                      <a:pt x="1398" y="719"/>
                      <a:pt x="1269" y="719"/>
                    </a:cubicBezTo>
                    <a:cubicBezTo>
                      <a:pt x="1267" y="719"/>
                      <a:pt x="1266" y="719"/>
                      <a:pt x="1264" y="719"/>
                    </a:cubicBezTo>
                    <a:cubicBezTo>
                      <a:pt x="1146" y="700"/>
                      <a:pt x="802" y="211"/>
                      <a:pt x="802" y="211"/>
                    </a:cubicBezTo>
                    <a:lnTo>
                      <a:pt x="0" y="993"/>
                    </a:lnTo>
                    <a:cubicBezTo>
                      <a:pt x="0" y="993"/>
                      <a:pt x="854" y="1852"/>
                      <a:pt x="1335" y="1852"/>
                    </a:cubicBezTo>
                    <a:cubicBezTo>
                      <a:pt x="1359" y="1852"/>
                      <a:pt x="1382" y="1850"/>
                      <a:pt x="1405" y="1846"/>
                    </a:cubicBezTo>
                    <a:cubicBezTo>
                      <a:pt x="1868" y="1750"/>
                      <a:pt x="3294" y="438"/>
                      <a:pt x="3294" y="438"/>
                    </a:cubicBez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985A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9"/>
              <p:cNvSpPr/>
              <p:nvPr/>
            </p:nvSpPr>
            <p:spPr>
              <a:xfrm>
                <a:off x="7054211" y="2308773"/>
                <a:ext cx="510418" cy="236076"/>
              </a:xfrm>
              <a:custGeom>
                <a:rect b="b" l="l" r="r" t="t"/>
                <a:pathLst>
                  <a:path extrusionOk="0" h="2042" w="4415">
                    <a:moveTo>
                      <a:pt x="2446" y="0"/>
                    </a:moveTo>
                    <a:cubicBezTo>
                      <a:pt x="1876" y="0"/>
                      <a:pt x="0" y="475"/>
                      <a:pt x="0" y="475"/>
                    </a:cubicBezTo>
                    <a:lnTo>
                      <a:pt x="782" y="2042"/>
                    </a:lnTo>
                    <a:cubicBezTo>
                      <a:pt x="782" y="2042"/>
                      <a:pt x="2276" y="1576"/>
                      <a:pt x="2388" y="1576"/>
                    </a:cubicBezTo>
                    <a:cubicBezTo>
                      <a:pt x="2503" y="1576"/>
                      <a:pt x="2892" y="1739"/>
                      <a:pt x="3135" y="1787"/>
                    </a:cubicBezTo>
                    <a:cubicBezTo>
                      <a:pt x="3162" y="1792"/>
                      <a:pt x="3199" y="1795"/>
                      <a:pt x="3242" y="1795"/>
                    </a:cubicBezTo>
                    <a:cubicBezTo>
                      <a:pt x="3575" y="1795"/>
                      <a:pt x="4294" y="1645"/>
                      <a:pt x="4351" y="1560"/>
                    </a:cubicBezTo>
                    <a:cubicBezTo>
                      <a:pt x="4415" y="1461"/>
                      <a:pt x="3636" y="912"/>
                      <a:pt x="3476" y="829"/>
                    </a:cubicBezTo>
                    <a:cubicBezTo>
                      <a:pt x="3313" y="749"/>
                      <a:pt x="2860" y="149"/>
                      <a:pt x="2582" y="18"/>
                    </a:cubicBezTo>
                    <a:cubicBezTo>
                      <a:pt x="2555" y="6"/>
                      <a:pt x="2509" y="0"/>
                      <a:pt x="2446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9"/>
              <p:cNvSpPr/>
              <p:nvPr/>
            </p:nvSpPr>
            <p:spPr>
              <a:xfrm>
                <a:off x="6435347" y="2184607"/>
                <a:ext cx="394230" cy="371339"/>
              </a:xfrm>
              <a:custGeom>
                <a:rect b="b" l="l" r="r" t="t"/>
                <a:pathLst>
                  <a:path extrusionOk="0" h="3212" w="3410">
                    <a:moveTo>
                      <a:pt x="2245" y="1"/>
                    </a:moveTo>
                    <a:cubicBezTo>
                      <a:pt x="1632" y="298"/>
                      <a:pt x="1070" y="703"/>
                      <a:pt x="591" y="1188"/>
                    </a:cubicBezTo>
                    <a:cubicBezTo>
                      <a:pt x="288" y="1498"/>
                      <a:pt x="1" y="1897"/>
                      <a:pt x="58" y="2328"/>
                    </a:cubicBezTo>
                    <a:cubicBezTo>
                      <a:pt x="106" y="2707"/>
                      <a:pt x="422" y="3014"/>
                      <a:pt x="783" y="3135"/>
                    </a:cubicBezTo>
                    <a:cubicBezTo>
                      <a:pt x="946" y="3190"/>
                      <a:pt x="1116" y="3212"/>
                      <a:pt x="1286" y="3212"/>
                    </a:cubicBezTo>
                    <a:cubicBezTo>
                      <a:pt x="1496" y="3212"/>
                      <a:pt x="1708" y="3178"/>
                      <a:pt x="1913" y="3129"/>
                    </a:cubicBezTo>
                    <a:cubicBezTo>
                      <a:pt x="2459" y="2992"/>
                      <a:pt x="2972" y="2736"/>
                      <a:pt x="3410" y="2385"/>
                    </a:cubicBezTo>
                    <a:lnTo>
                      <a:pt x="22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9"/>
              <p:cNvSpPr/>
              <p:nvPr/>
            </p:nvSpPr>
            <p:spPr>
              <a:xfrm>
                <a:off x="6627608" y="2097900"/>
                <a:ext cx="648110" cy="483019"/>
              </a:xfrm>
              <a:custGeom>
                <a:rect b="b" l="l" r="r" t="t"/>
                <a:pathLst>
                  <a:path extrusionOk="0" h="4178" w="5606">
                    <a:moveTo>
                      <a:pt x="5152" y="1"/>
                    </a:moveTo>
                    <a:lnTo>
                      <a:pt x="639" y="1728"/>
                    </a:lnTo>
                    <a:cubicBezTo>
                      <a:pt x="336" y="2066"/>
                      <a:pt x="1" y="3374"/>
                      <a:pt x="403" y="3866"/>
                    </a:cubicBezTo>
                    <a:cubicBezTo>
                      <a:pt x="594" y="4100"/>
                      <a:pt x="1271" y="4178"/>
                      <a:pt x="2024" y="4178"/>
                    </a:cubicBezTo>
                    <a:cubicBezTo>
                      <a:pt x="2852" y="4178"/>
                      <a:pt x="3771" y="4084"/>
                      <a:pt x="4236" y="4000"/>
                    </a:cubicBezTo>
                    <a:cubicBezTo>
                      <a:pt x="5127" y="3844"/>
                      <a:pt x="5465" y="3556"/>
                      <a:pt x="5152" y="2774"/>
                    </a:cubicBezTo>
                    <a:cubicBezTo>
                      <a:pt x="4944" y="2252"/>
                      <a:pt x="4539" y="2165"/>
                      <a:pt x="4290" y="2165"/>
                    </a:cubicBezTo>
                    <a:cubicBezTo>
                      <a:pt x="4269" y="2165"/>
                      <a:pt x="4249" y="2166"/>
                      <a:pt x="4231" y="2167"/>
                    </a:cubicBezTo>
                    <a:lnTo>
                      <a:pt x="4231" y="2167"/>
                    </a:lnTo>
                    <a:cubicBezTo>
                      <a:pt x="4606" y="2107"/>
                      <a:pt x="5550" y="1903"/>
                      <a:pt x="5573" y="1348"/>
                    </a:cubicBezTo>
                    <a:cubicBezTo>
                      <a:pt x="5605" y="655"/>
                      <a:pt x="5152" y="1"/>
                      <a:pt x="5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9"/>
              <p:cNvSpPr/>
              <p:nvPr/>
            </p:nvSpPr>
            <p:spPr>
              <a:xfrm>
                <a:off x="6686338" y="1182726"/>
                <a:ext cx="597472" cy="748112"/>
              </a:xfrm>
              <a:custGeom>
                <a:rect b="b" l="l" r="r" t="t"/>
                <a:pathLst>
                  <a:path extrusionOk="0" h="6471" w="5168">
                    <a:moveTo>
                      <a:pt x="1899" y="1"/>
                    </a:moveTo>
                    <a:cubicBezTo>
                      <a:pt x="1812" y="1"/>
                      <a:pt x="1726" y="16"/>
                      <a:pt x="1644" y="49"/>
                    </a:cubicBezTo>
                    <a:lnTo>
                      <a:pt x="0" y="5009"/>
                    </a:lnTo>
                    <a:cubicBezTo>
                      <a:pt x="501" y="5501"/>
                      <a:pt x="1130" y="5842"/>
                      <a:pt x="1772" y="6130"/>
                    </a:cubicBezTo>
                    <a:cubicBezTo>
                      <a:pt x="2166" y="6308"/>
                      <a:pt x="2586" y="6471"/>
                      <a:pt x="3015" y="6471"/>
                    </a:cubicBezTo>
                    <a:cubicBezTo>
                      <a:pt x="3062" y="6471"/>
                      <a:pt x="3110" y="6469"/>
                      <a:pt x="3157" y="6465"/>
                    </a:cubicBezTo>
                    <a:cubicBezTo>
                      <a:pt x="3521" y="6436"/>
                      <a:pt x="3865" y="6276"/>
                      <a:pt x="4159" y="6066"/>
                    </a:cubicBezTo>
                    <a:cubicBezTo>
                      <a:pt x="4740" y="5648"/>
                      <a:pt x="5168" y="4939"/>
                      <a:pt x="5046" y="4237"/>
                    </a:cubicBezTo>
                    <a:cubicBezTo>
                      <a:pt x="4992" y="3914"/>
                      <a:pt x="4791" y="3586"/>
                      <a:pt x="4472" y="3512"/>
                    </a:cubicBezTo>
                    <a:cubicBezTo>
                      <a:pt x="4360" y="3487"/>
                      <a:pt x="4213" y="3471"/>
                      <a:pt x="4185" y="3359"/>
                    </a:cubicBezTo>
                    <a:cubicBezTo>
                      <a:pt x="4175" y="3318"/>
                      <a:pt x="4185" y="3273"/>
                      <a:pt x="4197" y="3235"/>
                    </a:cubicBezTo>
                    <a:cubicBezTo>
                      <a:pt x="4277" y="2903"/>
                      <a:pt x="4306" y="2539"/>
                      <a:pt x="4149" y="2236"/>
                    </a:cubicBezTo>
                    <a:cubicBezTo>
                      <a:pt x="3968" y="1894"/>
                      <a:pt x="3581" y="1709"/>
                      <a:pt x="3202" y="1629"/>
                    </a:cubicBezTo>
                    <a:cubicBezTo>
                      <a:pt x="3103" y="1607"/>
                      <a:pt x="2997" y="1591"/>
                      <a:pt x="2911" y="1533"/>
                    </a:cubicBezTo>
                    <a:cubicBezTo>
                      <a:pt x="2767" y="1441"/>
                      <a:pt x="2710" y="1259"/>
                      <a:pt x="2697" y="1087"/>
                    </a:cubicBezTo>
                    <a:cubicBezTo>
                      <a:pt x="2681" y="917"/>
                      <a:pt x="2700" y="742"/>
                      <a:pt x="2662" y="576"/>
                    </a:cubicBezTo>
                    <a:cubicBezTo>
                      <a:pt x="2581" y="238"/>
                      <a:pt x="2238" y="1"/>
                      <a:pt x="1899" y="1"/>
                    </a:cubicBezTo>
                    <a:close/>
                  </a:path>
                </a:pathLst>
              </a:custGeom>
              <a:solidFill>
                <a:srgbClr val="F5BD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9"/>
              <p:cNvSpPr/>
              <p:nvPr/>
            </p:nvSpPr>
            <p:spPr>
              <a:xfrm>
                <a:off x="6884955" y="1245725"/>
                <a:ext cx="360068" cy="615268"/>
              </a:xfrm>
              <a:custGeom>
                <a:rect b="b" l="l" r="r" t="t"/>
                <a:pathLst>
                  <a:path extrusionOk="0" h="5783" w="3585">
                    <a:moveTo>
                      <a:pt x="56" y="1"/>
                    </a:moveTo>
                    <a:cubicBezTo>
                      <a:pt x="16" y="1"/>
                      <a:pt x="1" y="64"/>
                      <a:pt x="45" y="76"/>
                    </a:cubicBezTo>
                    <a:cubicBezTo>
                      <a:pt x="332" y="165"/>
                      <a:pt x="472" y="382"/>
                      <a:pt x="498" y="673"/>
                    </a:cubicBezTo>
                    <a:cubicBezTo>
                      <a:pt x="517" y="893"/>
                      <a:pt x="498" y="1123"/>
                      <a:pt x="584" y="1330"/>
                    </a:cubicBezTo>
                    <a:cubicBezTo>
                      <a:pt x="760" y="1745"/>
                      <a:pt x="1280" y="1767"/>
                      <a:pt x="1558" y="2077"/>
                    </a:cubicBezTo>
                    <a:cubicBezTo>
                      <a:pt x="1752" y="2294"/>
                      <a:pt x="1778" y="2556"/>
                      <a:pt x="1752" y="2833"/>
                    </a:cubicBezTo>
                    <a:cubicBezTo>
                      <a:pt x="1730" y="3050"/>
                      <a:pt x="1695" y="3293"/>
                      <a:pt x="1835" y="3478"/>
                    </a:cubicBezTo>
                    <a:cubicBezTo>
                      <a:pt x="1960" y="3644"/>
                      <a:pt x="2167" y="3705"/>
                      <a:pt x="2352" y="3762"/>
                    </a:cubicBezTo>
                    <a:cubicBezTo>
                      <a:pt x="2601" y="3835"/>
                      <a:pt x="2844" y="3934"/>
                      <a:pt x="3038" y="4107"/>
                    </a:cubicBezTo>
                    <a:cubicBezTo>
                      <a:pt x="3524" y="4538"/>
                      <a:pt x="3511" y="5294"/>
                      <a:pt x="3026" y="5719"/>
                    </a:cubicBezTo>
                    <a:cubicBezTo>
                      <a:pt x="2996" y="5744"/>
                      <a:pt x="3025" y="5783"/>
                      <a:pt x="3056" y="5783"/>
                    </a:cubicBezTo>
                    <a:cubicBezTo>
                      <a:pt x="3064" y="5783"/>
                      <a:pt x="3072" y="5780"/>
                      <a:pt x="3080" y="5773"/>
                    </a:cubicBezTo>
                    <a:cubicBezTo>
                      <a:pt x="3466" y="5435"/>
                      <a:pt x="3584" y="4882"/>
                      <a:pt x="3367" y="4420"/>
                    </a:cubicBezTo>
                    <a:cubicBezTo>
                      <a:pt x="3259" y="4187"/>
                      <a:pt x="3067" y="4005"/>
                      <a:pt x="2847" y="3877"/>
                    </a:cubicBezTo>
                    <a:cubicBezTo>
                      <a:pt x="2624" y="3752"/>
                      <a:pt x="2375" y="3708"/>
                      <a:pt x="2142" y="3609"/>
                    </a:cubicBezTo>
                    <a:cubicBezTo>
                      <a:pt x="2024" y="3558"/>
                      <a:pt x="1915" y="3484"/>
                      <a:pt x="1858" y="3369"/>
                    </a:cubicBezTo>
                    <a:cubicBezTo>
                      <a:pt x="1794" y="3242"/>
                      <a:pt x="1803" y="3092"/>
                      <a:pt x="1816" y="2958"/>
                    </a:cubicBezTo>
                    <a:cubicBezTo>
                      <a:pt x="1838" y="2702"/>
                      <a:pt x="1867" y="2463"/>
                      <a:pt x="1752" y="2227"/>
                    </a:cubicBezTo>
                    <a:cubicBezTo>
                      <a:pt x="1644" y="2010"/>
                      <a:pt x="1459" y="1873"/>
                      <a:pt x="1248" y="1767"/>
                    </a:cubicBezTo>
                    <a:cubicBezTo>
                      <a:pt x="1044" y="1662"/>
                      <a:pt x="804" y="1573"/>
                      <a:pt x="686" y="1365"/>
                    </a:cubicBezTo>
                    <a:cubicBezTo>
                      <a:pt x="543" y="1116"/>
                      <a:pt x="610" y="807"/>
                      <a:pt x="555" y="535"/>
                    </a:cubicBezTo>
                    <a:cubicBezTo>
                      <a:pt x="504" y="267"/>
                      <a:pt x="322" y="82"/>
                      <a:pt x="67" y="2"/>
                    </a:cubicBezTo>
                    <a:cubicBezTo>
                      <a:pt x="63" y="1"/>
                      <a:pt x="60" y="1"/>
                      <a:pt x="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9"/>
              <p:cNvSpPr/>
              <p:nvPr/>
            </p:nvSpPr>
            <p:spPr>
              <a:xfrm>
                <a:off x="6878125" y="1332436"/>
                <a:ext cx="283234" cy="530686"/>
              </a:xfrm>
              <a:custGeom>
                <a:rect b="b" l="l" r="r" t="t"/>
                <a:pathLst>
                  <a:path extrusionOk="0" h="4988" w="2820">
                    <a:moveTo>
                      <a:pt x="55" y="0"/>
                    </a:moveTo>
                    <a:cubicBezTo>
                      <a:pt x="36" y="0"/>
                      <a:pt x="17" y="12"/>
                      <a:pt x="17" y="36"/>
                    </a:cubicBezTo>
                    <a:cubicBezTo>
                      <a:pt x="1" y="397"/>
                      <a:pt x="125" y="754"/>
                      <a:pt x="365" y="1022"/>
                    </a:cubicBezTo>
                    <a:cubicBezTo>
                      <a:pt x="496" y="1166"/>
                      <a:pt x="662" y="1268"/>
                      <a:pt x="805" y="1396"/>
                    </a:cubicBezTo>
                    <a:cubicBezTo>
                      <a:pt x="965" y="1533"/>
                      <a:pt x="1080" y="1709"/>
                      <a:pt x="1124" y="1913"/>
                    </a:cubicBezTo>
                    <a:cubicBezTo>
                      <a:pt x="1214" y="2306"/>
                      <a:pt x="1000" y="2736"/>
                      <a:pt x="1243" y="3094"/>
                    </a:cubicBezTo>
                    <a:cubicBezTo>
                      <a:pt x="1440" y="3384"/>
                      <a:pt x="1798" y="3509"/>
                      <a:pt x="2060" y="3726"/>
                    </a:cubicBezTo>
                    <a:cubicBezTo>
                      <a:pt x="2372" y="3984"/>
                      <a:pt x="2813" y="4501"/>
                      <a:pt x="2567" y="4929"/>
                    </a:cubicBezTo>
                    <a:cubicBezTo>
                      <a:pt x="2550" y="4960"/>
                      <a:pt x="2576" y="4987"/>
                      <a:pt x="2602" y="4987"/>
                    </a:cubicBezTo>
                    <a:cubicBezTo>
                      <a:pt x="2614" y="4987"/>
                      <a:pt x="2626" y="4981"/>
                      <a:pt x="2634" y="4967"/>
                    </a:cubicBezTo>
                    <a:cubicBezTo>
                      <a:pt x="2819" y="4645"/>
                      <a:pt x="2640" y="4268"/>
                      <a:pt x="2433" y="4004"/>
                    </a:cubicBezTo>
                    <a:cubicBezTo>
                      <a:pt x="2309" y="3844"/>
                      <a:pt x="2165" y="3703"/>
                      <a:pt x="2002" y="3585"/>
                    </a:cubicBezTo>
                    <a:cubicBezTo>
                      <a:pt x="1855" y="3477"/>
                      <a:pt x="1696" y="3394"/>
                      <a:pt x="1549" y="3285"/>
                    </a:cubicBezTo>
                    <a:cubicBezTo>
                      <a:pt x="1386" y="3167"/>
                      <a:pt x="1252" y="3020"/>
                      <a:pt x="1211" y="2819"/>
                    </a:cubicBezTo>
                    <a:cubicBezTo>
                      <a:pt x="1166" y="2599"/>
                      <a:pt x="1223" y="2369"/>
                      <a:pt x="1223" y="2149"/>
                    </a:cubicBezTo>
                    <a:cubicBezTo>
                      <a:pt x="1227" y="1958"/>
                      <a:pt x="1185" y="1773"/>
                      <a:pt x="1089" y="1610"/>
                    </a:cubicBezTo>
                    <a:cubicBezTo>
                      <a:pt x="994" y="1447"/>
                      <a:pt x="853" y="1329"/>
                      <a:pt x="706" y="1217"/>
                    </a:cubicBezTo>
                    <a:cubicBezTo>
                      <a:pt x="521" y="1074"/>
                      <a:pt x="355" y="927"/>
                      <a:pt x="244" y="716"/>
                    </a:cubicBezTo>
                    <a:cubicBezTo>
                      <a:pt x="132" y="509"/>
                      <a:pt x="81" y="272"/>
                      <a:pt x="94" y="36"/>
                    </a:cubicBezTo>
                    <a:cubicBezTo>
                      <a:pt x="94" y="12"/>
                      <a:pt x="74" y="0"/>
                      <a:pt x="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9"/>
              <p:cNvSpPr/>
              <p:nvPr/>
            </p:nvSpPr>
            <p:spPr>
              <a:xfrm>
                <a:off x="6842066" y="1453023"/>
                <a:ext cx="205901" cy="508568"/>
              </a:xfrm>
              <a:custGeom>
                <a:rect b="b" l="l" r="r" t="t"/>
                <a:pathLst>
                  <a:path extrusionOk="0" h="4399" w="1781">
                    <a:moveTo>
                      <a:pt x="50" y="1"/>
                    </a:moveTo>
                    <a:cubicBezTo>
                      <a:pt x="21" y="1"/>
                      <a:pt x="1" y="50"/>
                      <a:pt x="32" y="76"/>
                    </a:cubicBezTo>
                    <a:cubicBezTo>
                      <a:pt x="291" y="274"/>
                      <a:pt x="358" y="619"/>
                      <a:pt x="383" y="929"/>
                    </a:cubicBezTo>
                    <a:cubicBezTo>
                      <a:pt x="412" y="1251"/>
                      <a:pt x="418" y="1583"/>
                      <a:pt x="587" y="1870"/>
                    </a:cubicBezTo>
                    <a:cubicBezTo>
                      <a:pt x="734" y="2119"/>
                      <a:pt x="964" y="2307"/>
                      <a:pt x="1101" y="2563"/>
                    </a:cubicBezTo>
                    <a:cubicBezTo>
                      <a:pt x="1280" y="2888"/>
                      <a:pt x="1149" y="3239"/>
                      <a:pt x="1200" y="3587"/>
                    </a:cubicBezTo>
                    <a:cubicBezTo>
                      <a:pt x="1251" y="3913"/>
                      <a:pt x="1440" y="4203"/>
                      <a:pt x="1708" y="4392"/>
                    </a:cubicBezTo>
                    <a:cubicBezTo>
                      <a:pt x="1715" y="4396"/>
                      <a:pt x="1722" y="4399"/>
                      <a:pt x="1728" y="4399"/>
                    </a:cubicBezTo>
                    <a:cubicBezTo>
                      <a:pt x="1760" y="4399"/>
                      <a:pt x="1780" y="4348"/>
                      <a:pt x="1746" y="4325"/>
                    </a:cubicBezTo>
                    <a:cubicBezTo>
                      <a:pt x="1478" y="4136"/>
                      <a:pt x="1296" y="3833"/>
                      <a:pt x="1267" y="3504"/>
                    </a:cubicBezTo>
                    <a:cubicBezTo>
                      <a:pt x="1251" y="3313"/>
                      <a:pt x="1290" y="3124"/>
                      <a:pt x="1280" y="2936"/>
                    </a:cubicBezTo>
                    <a:cubicBezTo>
                      <a:pt x="1274" y="2789"/>
                      <a:pt x="1239" y="2652"/>
                      <a:pt x="1168" y="2524"/>
                    </a:cubicBezTo>
                    <a:cubicBezTo>
                      <a:pt x="1028" y="2269"/>
                      <a:pt x="801" y="2081"/>
                      <a:pt x="654" y="1832"/>
                    </a:cubicBezTo>
                    <a:cubicBezTo>
                      <a:pt x="473" y="1525"/>
                      <a:pt x="488" y="1162"/>
                      <a:pt x="450" y="820"/>
                    </a:cubicBezTo>
                    <a:cubicBezTo>
                      <a:pt x="415" y="514"/>
                      <a:pt x="323" y="204"/>
                      <a:pt x="70" y="9"/>
                    </a:cubicBezTo>
                    <a:cubicBezTo>
                      <a:pt x="63" y="3"/>
                      <a:pt x="56" y="1"/>
                      <a:pt x="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6404711" y="1026305"/>
                <a:ext cx="627878" cy="495736"/>
              </a:xfrm>
              <a:custGeom>
                <a:rect b="b" l="l" r="r" t="t"/>
                <a:pathLst>
                  <a:path extrusionOk="0" h="4288" w="5431">
                    <a:moveTo>
                      <a:pt x="4727" y="1"/>
                    </a:moveTo>
                    <a:cubicBezTo>
                      <a:pt x="4417" y="1"/>
                      <a:pt x="3987" y="38"/>
                      <a:pt x="3410" y="126"/>
                    </a:cubicBezTo>
                    <a:cubicBezTo>
                      <a:pt x="726" y="419"/>
                      <a:pt x="23" y="1447"/>
                      <a:pt x="1" y="1865"/>
                    </a:cubicBezTo>
                    <a:lnTo>
                      <a:pt x="3901" y="4288"/>
                    </a:lnTo>
                    <a:cubicBezTo>
                      <a:pt x="4460" y="3799"/>
                      <a:pt x="4460" y="2060"/>
                      <a:pt x="4425" y="1865"/>
                    </a:cubicBezTo>
                    <a:cubicBezTo>
                      <a:pt x="4390" y="1667"/>
                      <a:pt x="5430" y="445"/>
                      <a:pt x="5408" y="221"/>
                    </a:cubicBezTo>
                    <a:cubicBezTo>
                      <a:pt x="5394" y="88"/>
                      <a:pt x="5200" y="1"/>
                      <a:pt x="4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9"/>
              <p:cNvSpPr/>
              <p:nvPr/>
            </p:nvSpPr>
            <p:spPr>
              <a:xfrm>
                <a:off x="6495581" y="1589675"/>
                <a:ext cx="781639" cy="598397"/>
              </a:xfrm>
              <a:custGeom>
                <a:rect b="b" l="l" r="r" t="t"/>
                <a:pathLst>
                  <a:path extrusionOk="0" h="5176" w="6761">
                    <a:moveTo>
                      <a:pt x="2493" y="0"/>
                    </a:moveTo>
                    <a:cubicBezTo>
                      <a:pt x="2461" y="0"/>
                      <a:pt x="2429" y="1"/>
                      <a:pt x="2397" y="2"/>
                    </a:cubicBezTo>
                    <a:cubicBezTo>
                      <a:pt x="1781" y="24"/>
                      <a:pt x="1337" y="110"/>
                      <a:pt x="1130" y="273"/>
                    </a:cubicBezTo>
                    <a:cubicBezTo>
                      <a:pt x="919" y="439"/>
                      <a:pt x="0" y="1476"/>
                      <a:pt x="0" y="1476"/>
                    </a:cubicBezTo>
                    <a:lnTo>
                      <a:pt x="1545" y="2191"/>
                    </a:lnTo>
                    <a:lnTo>
                      <a:pt x="2908" y="4359"/>
                    </a:lnTo>
                    <a:cubicBezTo>
                      <a:pt x="2908" y="4359"/>
                      <a:pt x="2541" y="5176"/>
                      <a:pt x="4228" y="5176"/>
                    </a:cubicBezTo>
                    <a:cubicBezTo>
                      <a:pt x="4348" y="5176"/>
                      <a:pt x="4479" y="5172"/>
                      <a:pt x="4622" y="5163"/>
                    </a:cubicBezTo>
                    <a:cubicBezTo>
                      <a:pt x="6760" y="5029"/>
                      <a:pt x="6639" y="4403"/>
                      <a:pt x="6431" y="4033"/>
                    </a:cubicBezTo>
                    <a:cubicBezTo>
                      <a:pt x="6227" y="3667"/>
                      <a:pt x="4976" y="0"/>
                      <a:pt x="2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9"/>
              <p:cNvSpPr/>
              <p:nvPr/>
            </p:nvSpPr>
            <p:spPr>
              <a:xfrm rot="937475">
                <a:off x="6415528" y="1621237"/>
                <a:ext cx="323013" cy="297464"/>
              </a:xfrm>
              <a:custGeom>
                <a:rect b="b" l="l" r="r" t="t"/>
                <a:pathLst>
                  <a:path extrusionOk="0" h="2573" w="2794">
                    <a:moveTo>
                      <a:pt x="1427" y="0"/>
                    </a:moveTo>
                    <a:cubicBezTo>
                      <a:pt x="1125" y="0"/>
                      <a:pt x="608" y="431"/>
                      <a:pt x="1" y="1788"/>
                    </a:cubicBezTo>
                    <a:lnTo>
                      <a:pt x="1447" y="2573"/>
                    </a:lnTo>
                    <a:cubicBezTo>
                      <a:pt x="1447" y="2573"/>
                      <a:pt x="2794" y="536"/>
                      <a:pt x="1530" y="19"/>
                    </a:cubicBezTo>
                    <a:cubicBezTo>
                      <a:pt x="1499" y="7"/>
                      <a:pt x="1465" y="0"/>
                      <a:pt x="14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 rot="-374443">
                <a:off x="5303602" y="1683500"/>
                <a:ext cx="1320730" cy="915632"/>
              </a:xfrm>
              <a:custGeom>
                <a:rect b="b" l="l" r="r" t="t"/>
                <a:pathLst>
                  <a:path extrusionOk="0" h="7920" w="11424">
                    <a:moveTo>
                      <a:pt x="9532" y="1"/>
                    </a:moveTo>
                    <a:cubicBezTo>
                      <a:pt x="9422" y="1"/>
                      <a:pt x="9306" y="42"/>
                      <a:pt x="9212" y="103"/>
                    </a:cubicBezTo>
                    <a:cubicBezTo>
                      <a:pt x="9052" y="205"/>
                      <a:pt x="8924" y="355"/>
                      <a:pt x="8765" y="454"/>
                    </a:cubicBezTo>
                    <a:cubicBezTo>
                      <a:pt x="8458" y="639"/>
                      <a:pt x="8063" y="626"/>
                      <a:pt x="7750" y="798"/>
                    </a:cubicBezTo>
                    <a:cubicBezTo>
                      <a:pt x="7360" y="1012"/>
                      <a:pt x="7169" y="1459"/>
                      <a:pt x="7083" y="1893"/>
                    </a:cubicBezTo>
                    <a:cubicBezTo>
                      <a:pt x="6997" y="2327"/>
                      <a:pt x="6993" y="2777"/>
                      <a:pt x="6850" y="3195"/>
                    </a:cubicBezTo>
                    <a:cubicBezTo>
                      <a:pt x="6722" y="3562"/>
                      <a:pt x="6489" y="3904"/>
                      <a:pt x="6467" y="4293"/>
                    </a:cubicBezTo>
                    <a:cubicBezTo>
                      <a:pt x="6454" y="4526"/>
                      <a:pt x="6521" y="4772"/>
                      <a:pt x="6432" y="4989"/>
                    </a:cubicBezTo>
                    <a:cubicBezTo>
                      <a:pt x="6355" y="5177"/>
                      <a:pt x="6176" y="5305"/>
                      <a:pt x="6065" y="5477"/>
                    </a:cubicBezTo>
                    <a:cubicBezTo>
                      <a:pt x="5758" y="5953"/>
                      <a:pt x="5998" y="6706"/>
                      <a:pt x="5557" y="7067"/>
                    </a:cubicBezTo>
                    <a:cubicBezTo>
                      <a:pt x="5404" y="6792"/>
                      <a:pt x="5407" y="6457"/>
                      <a:pt x="5414" y="6141"/>
                    </a:cubicBezTo>
                    <a:cubicBezTo>
                      <a:pt x="5433" y="5378"/>
                      <a:pt x="5452" y="4616"/>
                      <a:pt x="5471" y="3853"/>
                    </a:cubicBezTo>
                    <a:cubicBezTo>
                      <a:pt x="5477" y="3597"/>
                      <a:pt x="5477" y="3326"/>
                      <a:pt x="5347" y="3109"/>
                    </a:cubicBezTo>
                    <a:cubicBezTo>
                      <a:pt x="5286" y="3010"/>
                      <a:pt x="5200" y="2927"/>
                      <a:pt x="5139" y="2828"/>
                    </a:cubicBezTo>
                    <a:cubicBezTo>
                      <a:pt x="5024" y="2634"/>
                      <a:pt x="5024" y="2394"/>
                      <a:pt x="5011" y="2164"/>
                    </a:cubicBezTo>
                    <a:cubicBezTo>
                      <a:pt x="4995" y="1823"/>
                      <a:pt x="4935" y="1478"/>
                      <a:pt x="4769" y="1178"/>
                    </a:cubicBezTo>
                    <a:cubicBezTo>
                      <a:pt x="4603" y="878"/>
                      <a:pt x="4316" y="632"/>
                      <a:pt x="3980" y="578"/>
                    </a:cubicBezTo>
                    <a:cubicBezTo>
                      <a:pt x="3922" y="568"/>
                      <a:pt x="3864" y="564"/>
                      <a:pt x="3806" y="564"/>
                    </a:cubicBezTo>
                    <a:cubicBezTo>
                      <a:pt x="3654" y="564"/>
                      <a:pt x="3502" y="593"/>
                      <a:pt x="3352" y="623"/>
                    </a:cubicBezTo>
                    <a:cubicBezTo>
                      <a:pt x="2921" y="706"/>
                      <a:pt x="2458" y="814"/>
                      <a:pt x="2164" y="1143"/>
                    </a:cubicBezTo>
                    <a:cubicBezTo>
                      <a:pt x="1746" y="1612"/>
                      <a:pt x="1903" y="2461"/>
                      <a:pt x="2458" y="2755"/>
                    </a:cubicBezTo>
                    <a:cubicBezTo>
                      <a:pt x="2602" y="2828"/>
                      <a:pt x="2768" y="2873"/>
                      <a:pt x="2889" y="2981"/>
                    </a:cubicBezTo>
                    <a:cubicBezTo>
                      <a:pt x="3090" y="3167"/>
                      <a:pt x="3103" y="3483"/>
                      <a:pt x="3071" y="3757"/>
                    </a:cubicBezTo>
                    <a:cubicBezTo>
                      <a:pt x="3039" y="4032"/>
                      <a:pt x="2978" y="4319"/>
                      <a:pt x="3087" y="4574"/>
                    </a:cubicBezTo>
                    <a:cubicBezTo>
                      <a:pt x="3199" y="4842"/>
                      <a:pt x="3470" y="5002"/>
                      <a:pt x="3709" y="5168"/>
                    </a:cubicBezTo>
                    <a:cubicBezTo>
                      <a:pt x="4086" y="5423"/>
                      <a:pt x="4427" y="5726"/>
                      <a:pt x="4759" y="6036"/>
                    </a:cubicBezTo>
                    <a:cubicBezTo>
                      <a:pt x="4960" y="6218"/>
                      <a:pt x="5161" y="6413"/>
                      <a:pt x="5270" y="6658"/>
                    </a:cubicBezTo>
                    <a:cubicBezTo>
                      <a:pt x="5356" y="6853"/>
                      <a:pt x="5359" y="7121"/>
                      <a:pt x="5181" y="7233"/>
                    </a:cubicBezTo>
                    <a:cubicBezTo>
                      <a:pt x="5131" y="7263"/>
                      <a:pt x="5080" y="7276"/>
                      <a:pt x="5028" y="7276"/>
                    </a:cubicBezTo>
                    <a:cubicBezTo>
                      <a:pt x="4837" y="7276"/>
                      <a:pt x="4639" y="7097"/>
                      <a:pt x="4501" y="6936"/>
                    </a:cubicBezTo>
                    <a:cubicBezTo>
                      <a:pt x="4143" y="6511"/>
                      <a:pt x="3667" y="6082"/>
                      <a:pt x="3133" y="6082"/>
                    </a:cubicBezTo>
                    <a:cubicBezTo>
                      <a:pt x="3077" y="6082"/>
                      <a:pt x="3020" y="6087"/>
                      <a:pt x="2962" y="6097"/>
                    </a:cubicBezTo>
                    <a:cubicBezTo>
                      <a:pt x="2707" y="6141"/>
                      <a:pt x="2471" y="6291"/>
                      <a:pt x="2212" y="6294"/>
                    </a:cubicBezTo>
                    <a:cubicBezTo>
                      <a:pt x="2208" y="6295"/>
                      <a:pt x="2203" y="6295"/>
                      <a:pt x="2198" y="6295"/>
                    </a:cubicBezTo>
                    <a:cubicBezTo>
                      <a:pt x="1885" y="6295"/>
                      <a:pt x="1615" y="6088"/>
                      <a:pt x="1354" y="5915"/>
                    </a:cubicBezTo>
                    <a:cubicBezTo>
                      <a:pt x="1155" y="5784"/>
                      <a:pt x="919" y="5666"/>
                      <a:pt x="692" y="5666"/>
                    </a:cubicBezTo>
                    <a:cubicBezTo>
                      <a:pt x="613" y="5666"/>
                      <a:pt x="535" y="5681"/>
                      <a:pt x="460" y="5714"/>
                    </a:cubicBezTo>
                    <a:cubicBezTo>
                      <a:pt x="240" y="5813"/>
                      <a:pt x="112" y="6046"/>
                      <a:pt x="80" y="6282"/>
                    </a:cubicBezTo>
                    <a:cubicBezTo>
                      <a:pt x="0" y="6872"/>
                      <a:pt x="460" y="7428"/>
                      <a:pt x="1009" y="7657"/>
                    </a:cubicBezTo>
                    <a:cubicBezTo>
                      <a:pt x="1402" y="7823"/>
                      <a:pt x="1831" y="7861"/>
                      <a:pt x="2264" y="7861"/>
                    </a:cubicBezTo>
                    <a:cubicBezTo>
                      <a:pt x="2432" y="7861"/>
                      <a:pt x="2601" y="7855"/>
                      <a:pt x="2768" y="7849"/>
                    </a:cubicBezTo>
                    <a:cubicBezTo>
                      <a:pt x="3741" y="7811"/>
                      <a:pt x="4718" y="7775"/>
                      <a:pt x="5694" y="7737"/>
                    </a:cubicBezTo>
                    <a:lnTo>
                      <a:pt x="5940" y="7919"/>
                    </a:lnTo>
                    <a:cubicBezTo>
                      <a:pt x="6166" y="7743"/>
                      <a:pt x="6451" y="7647"/>
                      <a:pt x="6736" y="7647"/>
                    </a:cubicBezTo>
                    <a:cubicBezTo>
                      <a:pt x="6745" y="7647"/>
                      <a:pt x="6754" y="7648"/>
                      <a:pt x="6764" y="7648"/>
                    </a:cubicBezTo>
                    <a:cubicBezTo>
                      <a:pt x="6892" y="7650"/>
                      <a:pt x="7022" y="7671"/>
                      <a:pt x="7151" y="7671"/>
                    </a:cubicBezTo>
                    <a:cubicBezTo>
                      <a:pt x="7199" y="7671"/>
                      <a:pt x="7246" y="7668"/>
                      <a:pt x="7293" y="7660"/>
                    </a:cubicBezTo>
                    <a:cubicBezTo>
                      <a:pt x="7491" y="7625"/>
                      <a:pt x="7664" y="7507"/>
                      <a:pt x="7849" y="7431"/>
                    </a:cubicBezTo>
                    <a:cubicBezTo>
                      <a:pt x="8264" y="7252"/>
                      <a:pt x="8736" y="7293"/>
                      <a:pt x="9189" y="7274"/>
                    </a:cubicBezTo>
                    <a:cubicBezTo>
                      <a:pt x="9639" y="7255"/>
                      <a:pt x="10137" y="7147"/>
                      <a:pt x="10402" y="6780"/>
                    </a:cubicBezTo>
                    <a:cubicBezTo>
                      <a:pt x="10603" y="6505"/>
                      <a:pt x="10584" y="6046"/>
                      <a:pt x="10278" y="5892"/>
                    </a:cubicBezTo>
                    <a:cubicBezTo>
                      <a:pt x="10204" y="5856"/>
                      <a:pt x="10129" y="5841"/>
                      <a:pt x="10051" y="5841"/>
                    </a:cubicBezTo>
                    <a:cubicBezTo>
                      <a:pt x="9786" y="5841"/>
                      <a:pt x="9500" y="6012"/>
                      <a:pt x="9218" y="6039"/>
                    </a:cubicBezTo>
                    <a:cubicBezTo>
                      <a:pt x="9193" y="6041"/>
                      <a:pt x="9167" y="6042"/>
                      <a:pt x="9142" y="6042"/>
                    </a:cubicBezTo>
                    <a:cubicBezTo>
                      <a:pt x="8919" y="6042"/>
                      <a:pt x="8698" y="5961"/>
                      <a:pt x="8474" y="5918"/>
                    </a:cubicBezTo>
                    <a:cubicBezTo>
                      <a:pt x="8405" y="5905"/>
                      <a:pt x="8332" y="5898"/>
                      <a:pt x="8259" y="5898"/>
                    </a:cubicBezTo>
                    <a:cubicBezTo>
                      <a:pt x="8072" y="5898"/>
                      <a:pt x="7887" y="5948"/>
                      <a:pt x="7772" y="6090"/>
                    </a:cubicBezTo>
                    <a:cubicBezTo>
                      <a:pt x="7670" y="6215"/>
                      <a:pt x="7629" y="6406"/>
                      <a:pt x="7475" y="6464"/>
                    </a:cubicBezTo>
                    <a:cubicBezTo>
                      <a:pt x="7405" y="6489"/>
                      <a:pt x="7332" y="6480"/>
                      <a:pt x="7258" y="6486"/>
                    </a:cubicBezTo>
                    <a:cubicBezTo>
                      <a:pt x="6732" y="6518"/>
                      <a:pt x="6531" y="7220"/>
                      <a:pt x="6055" y="7450"/>
                    </a:cubicBezTo>
                    <a:cubicBezTo>
                      <a:pt x="5966" y="7048"/>
                      <a:pt x="6259" y="6655"/>
                      <a:pt x="6601" y="6429"/>
                    </a:cubicBezTo>
                    <a:cubicBezTo>
                      <a:pt x="6946" y="6205"/>
                      <a:pt x="7348" y="6081"/>
                      <a:pt x="7683" y="5841"/>
                    </a:cubicBezTo>
                    <a:cubicBezTo>
                      <a:pt x="8066" y="5564"/>
                      <a:pt x="8328" y="5152"/>
                      <a:pt x="8608" y="4769"/>
                    </a:cubicBezTo>
                    <a:cubicBezTo>
                      <a:pt x="9183" y="3987"/>
                      <a:pt x="9872" y="3288"/>
                      <a:pt x="10648" y="2707"/>
                    </a:cubicBezTo>
                    <a:cubicBezTo>
                      <a:pt x="10792" y="2602"/>
                      <a:pt x="10945" y="2484"/>
                      <a:pt x="10986" y="2311"/>
                    </a:cubicBezTo>
                    <a:cubicBezTo>
                      <a:pt x="11021" y="2171"/>
                      <a:pt x="10967" y="2018"/>
                      <a:pt x="11012" y="1880"/>
                    </a:cubicBezTo>
                    <a:cubicBezTo>
                      <a:pt x="11050" y="1743"/>
                      <a:pt x="11171" y="1651"/>
                      <a:pt x="11248" y="1532"/>
                    </a:cubicBezTo>
                    <a:cubicBezTo>
                      <a:pt x="11424" y="1264"/>
                      <a:pt x="11341" y="881"/>
                      <a:pt x="11117" y="652"/>
                    </a:cubicBezTo>
                    <a:cubicBezTo>
                      <a:pt x="10894" y="422"/>
                      <a:pt x="10562" y="323"/>
                      <a:pt x="10243" y="310"/>
                    </a:cubicBezTo>
                    <a:cubicBezTo>
                      <a:pt x="10137" y="307"/>
                      <a:pt x="10026" y="310"/>
                      <a:pt x="9936" y="256"/>
                    </a:cubicBezTo>
                    <a:cubicBezTo>
                      <a:pt x="9863" y="208"/>
                      <a:pt x="9815" y="122"/>
                      <a:pt x="9745" y="67"/>
                    </a:cubicBezTo>
                    <a:cubicBezTo>
                      <a:pt x="9682" y="21"/>
                      <a:pt x="9608" y="1"/>
                      <a:pt x="9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9"/>
              <p:cNvSpPr/>
              <p:nvPr/>
            </p:nvSpPr>
            <p:spPr>
              <a:xfrm rot="-374443">
                <a:off x="5518720" y="1774608"/>
                <a:ext cx="407757" cy="582559"/>
              </a:xfrm>
              <a:custGeom>
                <a:rect b="b" l="l" r="r" t="t"/>
                <a:pathLst>
                  <a:path extrusionOk="0" h="5039" w="3527">
                    <a:moveTo>
                      <a:pt x="1791" y="0"/>
                    </a:moveTo>
                    <a:lnTo>
                      <a:pt x="1791" y="0"/>
                    </a:lnTo>
                    <a:cubicBezTo>
                      <a:pt x="1781" y="4"/>
                      <a:pt x="1772" y="4"/>
                      <a:pt x="1762" y="4"/>
                    </a:cubicBezTo>
                    <a:cubicBezTo>
                      <a:pt x="1663" y="380"/>
                      <a:pt x="1539" y="754"/>
                      <a:pt x="1555" y="1143"/>
                    </a:cubicBezTo>
                    <a:cubicBezTo>
                      <a:pt x="1507" y="951"/>
                      <a:pt x="1481" y="754"/>
                      <a:pt x="1449" y="559"/>
                    </a:cubicBezTo>
                    <a:cubicBezTo>
                      <a:pt x="1424" y="399"/>
                      <a:pt x="1385" y="233"/>
                      <a:pt x="1322" y="74"/>
                    </a:cubicBezTo>
                    <a:cubicBezTo>
                      <a:pt x="1312" y="77"/>
                      <a:pt x="1302" y="80"/>
                      <a:pt x="1293" y="80"/>
                    </a:cubicBezTo>
                    <a:cubicBezTo>
                      <a:pt x="1347" y="217"/>
                      <a:pt x="1385" y="361"/>
                      <a:pt x="1411" y="498"/>
                    </a:cubicBezTo>
                    <a:cubicBezTo>
                      <a:pt x="1484" y="904"/>
                      <a:pt x="1503" y="1350"/>
                      <a:pt x="1778" y="1686"/>
                    </a:cubicBezTo>
                    <a:cubicBezTo>
                      <a:pt x="1807" y="1721"/>
                      <a:pt x="1839" y="1756"/>
                      <a:pt x="1874" y="1788"/>
                    </a:cubicBezTo>
                    <a:cubicBezTo>
                      <a:pt x="1669" y="1686"/>
                      <a:pt x="1497" y="1526"/>
                      <a:pt x="1312" y="1395"/>
                    </a:cubicBezTo>
                    <a:cubicBezTo>
                      <a:pt x="1108" y="1255"/>
                      <a:pt x="894" y="1121"/>
                      <a:pt x="674" y="1009"/>
                    </a:cubicBezTo>
                    <a:cubicBezTo>
                      <a:pt x="485" y="916"/>
                      <a:pt x="287" y="840"/>
                      <a:pt x="86" y="782"/>
                    </a:cubicBezTo>
                    <a:cubicBezTo>
                      <a:pt x="80" y="792"/>
                      <a:pt x="77" y="801"/>
                      <a:pt x="74" y="808"/>
                    </a:cubicBezTo>
                    <a:cubicBezTo>
                      <a:pt x="291" y="869"/>
                      <a:pt x="504" y="955"/>
                      <a:pt x="706" y="1060"/>
                    </a:cubicBezTo>
                    <a:cubicBezTo>
                      <a:pt x="913" y="1165"/>
                      <a:pt x="1114" y="1293"/>
                      <a:pt x="1306" y="1427"/>
                    </a:cubicBezTo>
                    <a:cubicBezTo>
                      <a:pt x="1322" y="1440"/>
                      <a:pt x="1334" y="1449"/>
                      <a:pt x="1350" y="1459"/>
                    </a:cubicBezTo>
                    <a:cubicBezTo>
                      <a:pt x="1153" y="1407"/>
                      <a:pt x="955" y="1389"/>
                      <a:pt x="755" y="1389"/>
                    </a:cubicBezTo>
                    <a:cubicBezTo>
                      <a:pt x="504" y="1389"/>
                      <a:pt x="252" y="1417"/>
                      <a:pt x="0" y="1440"/>
                    </a:cubicBezTo>
                    <a:cubicBezTo>
                      <a:pt x="3" y="1449"/>
                      <a:pt x="3" y="1459"/>
                      <a:pt x="7" y="1469"/>
                    </a:cubicBezTo>
                    <a:cubicBezTo>
                      <a:pt x="257" y="1445"/>
                      <a:pt x="507" y="1416"/>
                      <a:pt x="756" y="1416"/>
                    </a:cubicBezTo>
                    <a:cubicBezTo>
                      <a:pt x="973" y="1416"/>
                      <a:pt x="1190" y="1438"/>
                      <a:pt x="1405" y="1504"/>
                    </a:cubicBezTo>
                    <a:lnTo>
                      <a:pt x="1408" y="1504"/>
                    </a:lnTo>
                    <a:cubicBezTo>
                      <a:pt x="1564" y="1622"/>
                      <a:pt x="1717" y="1749"/>
                      <a:pt x="1896" y="1832"/>
                    </a:cubicBezTo>
                    <a:cubicBezTo>
                      <a:pt x="1898" y="1833"/>
                      <a:pt x="1899" y="1834"/>
                      <a:pt x="1901" y="1834"/>
                    </a:cubicBezTo>
                    <a:cubicBezTo>
                      <a:pt x="1906" y="1834"/>
                      <a:pt x="1910" y="1831"/>
                      <a:pt x="1912" y="1826"/>
                    </a:cubicBezTo>
                    <a:cubicBezTo>
                      <a:pt x="2011" y="1925"/>
                      <a:pt x="2113" y="2018"/>
                      <a:pt x="2193" y="2129"/>
                    </a:cubicBezTo>
                    <a:cubicBezTo>
                      <a:pt x="2343" y="2346"/>
                      <a:pt x="2308" y="2586"/>
                      <a:pt x="2257" y="2831"/>
                    </a:cubicBezTo>
                    <a:cubicBezTo>
                      <a:pt x="2218" y="3023"/>
                      <a:pt x="2196" y="3208"/>
                      <a:pt x="2238" y="3403"/>
                    </a:cubicBezTo>
                    <a:cubicBezTo>
                      <a:pt x="2273" y="3543"/>
                      <a:pt x="2330" y="3677"/>
                      <a:pt x="2400" y="3805"/>
                    </a:cubicBezTo>
                    <a:cubicBezTo>
                      <a:pt x="2263" y="3719"/>
                      <a:pt x="2164" y="3588"/>
                      <a:pt x="2052" y="3470"/>
                    </a:cubicBezTo>
                    <a:cubicBezTo>
                      <a:pt x="1918" y="3329"/>
                      <a:pt x="1756" y="3234"/>
                      <a:pt x="1583" y="3151"/>
                    </a:cubicBezTo>
                    <a:cubicBezTo>
                      <a:pt x="1436" y="3080"/>
                      <a:pt x="1286" y="3013"/>
                      <a:pt x="1140" y="2943"/>
                    </a:cubicBezTo>
                    <a:cubicBezTo>
                      <a:pt x="1140" y="2953"/>
                      <a:pt x="1140" y="2965"/>
                      <a:pt x="1140" y="2975"/>
                    </a:cubicBezTo>
                    <a:cubicBezTo>
                      <a:pt x="1283" y="3042"/>
                      <a:pt x="1427" y="3109"/>
                      <a:pt x="1570" y="3176"/>
                    </a:cubicBezTo>
                    <a:cubicBezTo>
                      <a:pt x="1756" y="3265"/>
                      <a:pt x="1922" y="3371"/>
                      <a:pt x="2062" y="3521"/>
                    </a:cubicBezTo>
                    <a:cubicBezTo>
                      <a:pt x="2174" y="3645"/>
                      <a:pt x="2276" y="3776"/>
                      <a:pt x="2426" y="3856"/>
                    </a:cubicBezTo>
                    <a:cubicBezTo>
                      <a:pt x="2432" y="3866"/>
                      <a:pt x="2439" y="3875"/>
                      <a:pt x="2445" y="3885"/>
                    </a:cubicBezTo>
                    <a:cubicBezTo>
                      <a:pt x="2547" y="4063"/>
                      <a:pt x="2665" y="4236"/>
                      <a:pt x="2771" y="4414"/>
                    </a:cubicBezTo>
                    <a:cubicBezTo>
                      <a:pt x="2639" y="4332"/>
                      <a:pt x="2501" y="4303"/>
                      <a:pt x="2358" y="4303"/>
                    </a:cubicBezTo>
                    <a:cubicBezTo>
                      <a:pt x="2097" y="4303"/>
                      <a:pt x="1823" y="4402"/>
                      <a:pt x="1555" y="4456"/>
                    </a:cubicBezTo>
                    <a:cubicBezTo>
                      <a:pt x="1567" y="4466"/>
                      <a:pt x="1577" y="4475"/>
                      <a:pt x="1590" y="4485"/>
                    </a:cubicBezTo>
                    <a:cubicBezTo>
                      <a:pt x="1689" y="4462"/>
                      <a:pt x="1784" y="4437"/>
                      <a:pt x="1877" y="4411"/>
                    </a:cubicBezTo>
                    <a:cubicBezTo>
                      <a:pt x="2029" y="4374"/>
                      <a:pt x="2191" y="4340"/>
                      <a:pt x="2349" y="4340"/>
                    </a:cubicBezTo>
                    <a:cubicBezTo>
                      <a:pt x="2433" y="4340"/>
                      <a:pt x="2515" y="4350"/>
                      <a:pt x="2595" y="4373"/>
                    </a:cubicBezTo>
                    <a:cubicBezTo>
                      <a:pt x="2483" y="4392"/>
                      <a:pt x="2397" y="4469"/>
                      <a:pt x="2314" y="4549"/>
                    </a:cubicBezTo>
                    <a:cubicBezTo>
                      <a:pt x="2222" y="4638"/>
                      <a:pt x="2123" y="4714"/>
                      <a:pt x="2017" y="4782"/>
                    </a:cubicBezTo>
                    <a:cubicBezTo>
                      <a:pt x="2024" y="4788"/>
                      <a:pt x="2033" y="4794"/>
                      <a:pt x="2043" y="4801"/>
                    </a:cubicBezTo>
                    <a:cubicBezTo>
                      <a:pt x="2119" y="4753"/>
                      <a:pt x="2193" y="4699"/>
                      <a:pt x="2260" y="4638"/>
                    </a:cubicBezTo>
                    <a:cubicBezTo>
                      <a:pt x="2378" y="4536"/>
                      <a:pt x="2487" y="4395"/>
                      <a:pt x="2656" y="4395"/>
                    </a:cubicBezTo>
                    <a:cubicBezTo>
                      <a:pt x="2656" y="4395"/>
                      <a:pt x="2659" y="4392"/>
                      <a:pt x="2659" y="4392"/>
                    </a:cubicBezTo>
                    <a:cubicBezTo>
                      <a:pt x="2707" y="4414"/>
                      <a:pt x="2755" y="4440"/>
                      <a:pt x="2799" y="4472"/>
                    </a:cubicBezTo>
                    <a:cubicBezTo>
                      <a:pt x="2895" y="4644"/>
                      <a:pt x="2968" y="4826"/>
                      <a:pt x="2994" y="5024"/>
                    </a:cubicBezTo>
                    <a:cubicBezTo>
                      <a:pt x="2994" y="5034"/>
                      <a:pt x="3001" y="5038"/>
                      <a:pt x="3008" y="5038"/>
                    </a:cubicBezTo>
                    <a:cubicBezTo>
                      <a:pt x="3016" y="5038"/>
                      <a:pt x="3023" y="5034"/>
                      <a:pt x="3023" y="5024"/>
                    </a:cubicBezTo>
                    <a:cubicBezTo>
                      <a:pt x="3010" y="4916"/>
                      <a:pt x="2981" y="4810"/>
                      <a:pt x="2943" y="4711"/>
                    </a:cubicBezTo>
                    <a:cubicBezTo>
                      <a:pt x="2946" y="4708"/>
                      <a:pt x="2946" y="4705"/>
                      <a:pt x="2946" y="4702"/>
                    </a:cubicBezTo>
                    <a:cubicBezTo>
                      <a:pt x="2885" y="4453"/>
                      <a:pt x="2876" y="4217"/>
                      <a:pt x="2981" y="3977"/>
                    </a:cubicBezTo>
                    <a:cubicBezTo>
                      <a:pt x="3071" y="3779"/>
                      <a:pt x="3201" y="3601"/>
                      <a:pt x="3316" y="3419"/>
                    </a:cubicBezTo>
                    <a:cubicBezTo>
                      <a:pt x="3390" y="3301"/>
                      <a:pt x="3460" y="3179"/>
                      <a:pt x="3527" y="3055"/>
                    </a:cubicBezTo>
                    <a:cubicBezTo>
                      <a:pt x="3527" y="3039"/>
                      <a:pt x="3527" y="3020"/>
                      <a:pt x="3524" y="3001"/>
                    </a:cubicBezTo>
                    <a:cubicBezTo>
                      <a:pt x="3434" y="3167"/>
                      <a:pt x="3335" y="3329"/>
                      <a:pt x="3237" y="3492"/>
                    </a:cubicBezTo>
                    <a:cubicBezTo>
                      <a:pt x="3118" y="3674"/>
                      <a:pt x="2991" y="3853"/>
                      <a:pt x="2921" y="4060"/>
                    </a:cubicBezTo>
                    <a:cubicBezTo>
                      <a:pt x="2857" y="4236"/>
                      <a:pt x="2863" y="4414"/>
                      <a:pt x="2895" y="4593"/>
                    </a:cubicBezTo>
                    <a:cubicBezTo>
                      <a:pt x="2873" y="4552"/>
                      <a:pt x="2854" y="4510"/>
                      <a:pt x="2831" y="4469"/>
                    </a:cubicBezTo>
                    <a:cubicBezTo>
                      <a:pt x="2831" y="4462"/>
                      <a:pt x="2831" y="4456"/>
                      <a:pt x="2825" y="4453"/>
                    </a:cubicBezTo>
                    <a:cubicBezTo>
                      <a:pt x="2825" y="4453"/>
                      <a:pt x="2822" y="4453"/>
                      <a:pt x="2822" y="4450"/>
                    </a:cubicBezTo>
                    <a:cubicBezTo>
                      <a:pt x="2742" y="4309"/>
                      <a:pt x="2652" y="4172"/>
                      <a:pt x="2566" y="4035"/>
                    </a:cubicBezTo>
                    <a:cubicBezTo>
                      <a:pt x="2528" y="3971"/>
                      <a:pt x="2490" y="3907"/>
                      <a:pt x="2451" y="3843"/>
                    </a:cubicBezTo>
                    <a:cubicBezTo>
                      <a:pt x="2451" y="3840"/>
                      <a:pt x="2451" y="3840"/>
                      <a:pt x="2451" y="3840"/>
                    </a:cubicBezTo>
                    <a:cubicBezTo>
                      <a:pt x="2391" y="3735"/>
                      <a:pt x="2340" y="3626"/>
                      <a:pt x="2301" y="3514"/>
                    </a:cubicBezTo>
                    <a:cubicBezTo>
                      <a:pt x="2292" y="3492"/>
                      <a:pt x="2285" y="3470"/>
                      <a:pt x="2282" y="3447"/>
                    </a:cubicBezTo>
                    <a:cubicBezTo>
                      <a:pt x="2282" y="3444"/>
                      <a:pt x="2285" y="3444"/>
                      <a:pt x="2285" y="3441"/>
                    </a:cubicBezTo>
                    <a:cubicBezTo>
                      <a:pt x="2305" y="3317"/>
                      <a:pt x="2349" y="3195"/>
                      <a:pt x="2407" y="3084"/>
                    </a:cubicBezTo>
                    <a:cubicBezTo>
                      <a:pt x="2407" y="3084"/>
                      <a:pt x="2410" y="3084"/>
                      <a:pt x="2410" y="3080"/>
                    </a:cubicBezTo>
                    <a:cubicBezTo>
                      <a:pt x="2522" y="2994"/>
                      <a:pt x="2652" y="2934"/>
                      <a:pt x="2780" y="2873"/>
                    </a:cubicBezTo>
                    <a:cubicBezTo>
                      <a:pt x="2905" y="2815"/>
                      <a:pt x="3026" y="2748"/>
                      <a:pt x="3144" y="2672"/>
                    </a:cubicBezTo>
                    <a:cubicBezTo>
                      <a:pt x="3224" y="2621"/>
                      <a:pt x="3300" y="2563"/>
                      <a:pt x="3374" y="2503"/>
                    </a:cubicBezTo>
                    <a:cubicBezTo>
                      <a:pt x="3367" y="2496"/>
                      <a:pt x="3364" y="2487"/>
                      <a:pt x="3358" y="2480"/>
                    </a:cubicBezTo>
                    <a:cubicBezTo>
                      <a:pt x="3272" y="2551"/>
                      <a:pt x="3182" y="2614"/>
                      <a:pt x="3087" y="2675"/>
                    </a:cubicBezTo>
                    <a:cubicBezTo>
                      <a:pt x="2879" y="2806"/>
                      <a:pt x="2640" y="2886"/>
                      <a:pt x="2439" y="3026"/>
                    </a:cubicBezTo>
                    <a:cubicBezTo>
                      <a:pt x="2464" y="2978"/>
                      <a:pt x="2493" y="2930"/>
                      <a:pt x="2522" y="2882"/>
                    </a:cubicBezTo>
                    <a:cubicBezTo>
                      <a:pt x="2627" y="2713"/>
                      <a:pt x="2748" y="2554"/>
                      <a:pt x="2860" y="2388"/>
                    </a:cubicBezTo>
                    <a:cubicBezTo>
                      <a:pt x="2949" y="2263"/>
                      <a:pt x="3032" y="2132"/>
                      <a:pt x="3102" y="1998"/>
                    </a:cubicBezTo>
                    <a:cubicBezTo>
                      <a:pt x="3099" y="1982"/>
                      <a:pt x="3096" y="1966"/>
                      <a:pt x="3096" y="1950"/>
                    </a:cubicBezTo>
                    <a:cubicBezTo>
                      <a:pt x="3010" y="2120"/>
                      <a:pt x="2901" y="2282"/>
                      <a:pt x="2793" y="2439"/>
                    </a:cubicBezTo>
                    <a:cubicBezTo>
                      <a:pt x="2592" y="2723"/>
                      <a:pt x="2340" y="3029"/>
                      <a:pt x="2266" y="3380"/>
                    </a:cubicBezTo>
                    <a:cubicBezTo>
                      <a:pt x="2234" y="3214"/>
                      <a:pt x="2244" y="3048"/>
                      <a:pt x="2279" y="2876"/>
                    </a:cubicBezTo>
                    <a:cubicBezTo>
                      <a:pt x="2289" y="2819"/>
                      <a:pt x="2301" y="2758"/>
                      <a:pt x="2311" y="2701"/>
                    </a:cubicBezTo>
                    <a:cubicBezTo>
                      <a:pt x="2311" y="2697"/>
                      <a:pt x="2314" y="2697"/>
                      <a:pt x="2314" y="2697"/>
                    </a:cubicBezTo>
                    <a:cubicBezTo>
                      <a:pt x="2458" y="2238"/>
                      <a:pt x="2442" y="1749"/>
                      <a:pt x="2528" y="1280"/>
                    </a:cubicBezTo>
                    <a:cubicBezTo>
                      <a:pt x="2576" y="1022"/>
                      <a:pt x="2662" y="770"/>
                      <a:pt x="2777" y="537"/>
                    </a:cubicBezTo>
                    <a:cubicBezTo>
                      <a:pt x="2771" y="527"/>
                      <a:pt x="2764" y="517"/>
                      <a:pt x="2758" y="508"/>
                    </a:cubicBezTo>
                    <a:cubicBezTo>
                      <a:pt x="2646" y="734"/>
                      <a:pt x="2560" y="971"/>
                      <a:pt x="2509" y="1220"/>
                    </a:cubicBezTo>
                    <a:cubicBezTo>
                      <a:pt x="2423" y="1650"/>
                      <a:pt x="2432" y="2094"/>
                      <a:pt x="2330" y="2522"/>
                    </a:cubicBezTo>
                    <a:cubicBezTo>
                      <a:pt x="2333" y="2426"/>
                      <a:pt x="2324" y="2333"/>
                      <a:pt x="2285" y="2241"/>
                    </a:cubicBezTo>
                    <a:cubicBezTo>
                      <a:pt x="2209" y="2062"/>
                      <a:pt x="2056" y="1931"/>
                      <a:pt x="1922" y="1797"/>
                    </a:cubicBezTo>
                    <a:cubicBezTo>
                      <a:pt x="1756" y="1631"/>
                      <a:pt x="1644" y="1449"/>
                      <a:pt x="1577" y="1226"/>
                    </a:cubicBezTo>
                    <a:cubicBezTo>
                      <a:pt x="1583" y="1226"/>
                      <a:pt x="1586" y="1223"/>
                      <a:pt x="1586" y="1213"/>
                    </a:cubicBezTo>
                    <a:cubicBezTo>
                      <a:pt x="1551" y="795"/>
                      <a:pt x="1685" y="403"/>
                      <a:pt x="1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 rot="-374443">
                <a:off x="6011585" y="1670830"/>
                <a:ext cx="551807" cy="694817"/>
              </a:xfrm>
              <a:custGeom>
                <a:rect b="b" l="l" r="r" t="t"/>
                <a:pathLst>
                  <a:path extrusionOk="0" h="6010" w="4773">
                    <a:moveTo>
                      <a:pt x="3649" y="1"/>
                    </a:moveTo>
                    <a:cubicBezTo>
                      <a:pt x="3426" y="269"/>
                      <a:pt x="3228" y="559"/>
                      <a:pt x="3068" y="872"/>
                    </a:cubicBezTo>
                    <a:cubicBezTo>
                      <a:pt x="2950" y="1095"/>
                      <a:pt x="2858" y="1328"/>
                      <a:pt x="2772" y="1568"/>
                    </a:cubicBezTo>
                    <a:cubicBezTo>
                      <a:pt x="2676" y="1823"/>
                      <a:pt x="2567" y="2066"/>
                      <a:pt x="2427" y="2299"/>
                    </a:cubicBezTo>
                    <a:cubicBezTo>
                      <a:pt x="2299" y="2509"/>
                      <a:pt x="2162" y="2710"/>
                      <a:pt x="2044" y="2924"/>
                    </a:cubicBezTo>
                    <a:cubicBezTo>
                      <a:pt x="1996" y="3007"/>
                      <a:pt x="1955" y="3090"/>
                      <a:pt x="1919" y="3176"/>
                    </a:cubicBezTo>
                    <a:cubicBezTo>
                      <a:pt x="1967" y="2723"/>
                      <a:pt x="1667" y="2314"/>
                      <a:pt x="1386" y="1979"/>
                    </a:cubicBezTo>
                    <a:cubicBezTo>
                      <a:pt x="1233" y="1801"/>
                      <a:pt x="1064" y="1600"/>
                      <a:pt x="943" y="1379"/>
                    </a:cubicBezTo>
                    <a:cubicBezTo>
                      <a:pt x="936" y="1392"/>
                      <a:pt x="933" y="1405"/>
                      <a:pt x="930" y="1418"/>
                    </a:cubicBezTo>
                    <a:cubicBezTo>
                      <a:pt x="1016" y="1571"/>
                      <a:pt x="1125" y="1714"/>
                      <a:pt x="1233" y="1842"/>
                    </a:cubicBezTo>
                    <a:cubicBezTo>
                      <a:pt x="1361" y="1999"/>
                      <a:pt x="1508" y="2164"/>
                      <a:pt x="1629" y="2343"/>
                    </a:cubicBezTo>
                    <a:cubicBezTo>
                      <a:pt x="1393" y="2158"/>
                      <a:pt x="1083" y="2107"/>
                      <a:pt x="812" y="1983"/>
                    </a:cubicBezTo>
                    <a:cubicBezTo>
                      <a:pt x="812" y="1992"/>
                      <a:pt x="809" y="2005"/>
                      <a:pt x="809" y="2014"/>
                    </a:cubicBezTo>
                    <a:cubicBezTo>
                      <a:pt x="1099" y="2142"/>
                      <a:pt x="1431" y="2193"/>
                      <a:pt x="1670" y="2413"/>
                    </a:cubicBezTo>
                    <a:cubicBezTo>
                      <a:pt x="1674" y="2417"/>
                      <a:pt x="1677" y="2417"/>
                      <a:pt x="1680" y="2417"/>
                    </a:cubicBezTo>
                    <a:cubicBezTo>
                      <a:pt x="1846" y="2682"/>
                      <a:pt x="1948" y="2972"/>
                      <a:pt x="1872" y="3294"/>
                    </a:cubicBezTo>
                    <a:cubicBezTo>
                      <a:pt x="1868" y="3294"/>
                      <a:pt x="1872" y="3298"/>
                      <a:pt x="1872" y="3298"/>
                    </a:cubicBezTo>
                    <a:cubicBezTo>
                      <a:pt x="1833" y="3403"/>
                      <a:pt x="1801" y="3508"/>
                      <a:pt x="1773" y="3617"/>
                    </a:cubicBezTo>
                    <a:cubicBezTo>
                      <a:pt x="1709" y="3866"/>
                      <a:pt x="1645" y="4108"/>
                      <a:pt x="1517" y="4332"/>
                    </a:cubicBezTo>
                    <a:cubicBezTo>
                      <a:pt x="1514" y="4335"/>
                      <a:pt x="1514" y="4338"/>
                      <a:pt x="1511" y="4338"/>
                    </a:cubicBezTo>
                    <a:cubicBezTo>
                      <a:pt x="1511" y="4341"/>
                      <a:pt x="1508" y="4344"/>
                      <a:pt x="1508" y="4344"/>
                    </a:cubicBezTo>
                    <a:cubicBezTo>
                      <a:pt x="1508" y="4348"/>
                      <a:pt x="1508" y="4351"/>
                      <a:pt x="1505" y="4351"/>
                    </a:cubicBezTo>
                    <a:cubicBezTo>
                      <a:pt x="1383" y="4555"/>
                      <a:pt x="1220" y="4734"/>
                      <a:pt x="1048" y="4897"/>
                    </a:cubicBezTo>
                    <a:cubicBezTo>
                      <a:pt x="946" y="4996"/>
                      <a:pt x="841" y="5085"/>
                      <a:pt x="732" y="5174"/>
                    </a:cubicBezTo>
                    <a:cubicBezTo>
                      <a:pt x="790" y="5031"/>
                      <a:pt x="777" y="4871"/>
                      <a:pt x="748" y="4718"/>
                    </a:cubicBezTo>
                    <a:cubicBezTo>
                      <a:pt x="710" y="4485"/>
                      <a:pt x="662" y="4249"/>
                      <a:pt x="620" y="4016"/>
                    </a:cubicBezTo>
                    <a:cubicBezTo>
                      <a:pt x="576" y="3786"/>
                      <a:pt x="534" y="3553"/>
                      <a:pt x="493" y="3320"/>
                    </a:cubicBezTo>
                    <a:cubicBezTo>
                      <a:pt x="483" y="3336"/>
                      <a:pt x="477" y="3352"/>
                      <a:pt x="470" y="3368"/>
                    </a:cubicBezTo>
                    <a:cubicBezTo>
                      <a:pt x="506" y="3559"/>
                      <a:pt x="541" y="3748"/>
                      <a:pt x="576" y="3939"/>
                    </a:cubicBezTo>
                    <a:lnTo>
                      <a:pt x="700" y="4613"/>
                    </a:lnTo>
                    <a:cubicBezTo>
                      <a:pt x="703" y="4632"/>
                      <a:pt x="707" y="4648"/>
                      <a:pt x="710" y="4667"/>
                    </a:cubicBezTo>
                    <a:cubicBezTo>
                      <a:pt x="582" y="4498"/>
                      <a:pt x="371" y="4411"/>
                      <a:pt x="257" y="4230"/>
                    </a:cubicBezTo>
                    <a:cubicBezTo>
                      <a:pt x="253" y="4223"/>
                      <a:pt x="247" y="4223"/>
                      <a:pt x="244" y="4223"/>
                    </a:cubicBezTo>
                    <a:cubicBezTo>
                      <a:pt x="244" y="4236"/>
                      <a:pt x="244" y="4249"/>
                      <a:pt x="247" y="4265"/>
                    </a:cubicBezTo>
                    <a:cubicBezTo>
                      <a:pt x="375" y="4447"/>
                      <a:pt x="595" y="4533"/>
                      <a:pt x="716" y="4721"/>
                    </a:cubicBezTo>
                    <a:cubicBezTo>
                      <a:pt x="719" y="4724"/>
                      <a:pt x="719" y="4727"/>
                      <a:pt x="723" y="4727"/>
                    </a:cubicBezTo>
                    <a:cubicBezTo>
                      <a:pt x="751" y="4893"/>
                      <a:pt x="767" y="5069"/>
                      <a:pt x="678" y="5219"/>
                    </a:cubicBezTo>
                    <a:cubicBezTo>
                      <a:pt x="604" y="5283"/>
                      <a:pt x="528" y="5343"/>
                      <a:pt x="451" y="5407"/>
                    </a:cubicBezTo>
                    <a:cubicBezTo>
                      <a:pt x="260" y="5567"/>
                      <a:pt x="68" y="5742"/>
                      <a:pt x="4" y="5991"/>
                    </a:cubicBezTo>
                    <a:cubicBezTo>
                      <a:pt x="1" y="6003"/>
                      <a:pt x="10" y="6010"/>
                      <a:pt x="19" y="6010"/>
                    </a:cubicBezTo>
                    <a:cubicBezTo>
                      <a:pt x="25" y="6010"/>
                      <a:pt x="31" y="6007"/>
                      <a:pt x="33" y="6001"/>
                    </a:cubicBezTo>
                    <a:cubicBezTo>
                      <a:pt x="94" y="5762"/>
                      <a:pt x="279" y="5589"/>
                      <a:pt x="464" y="5436"/>
                    </a:cubicBezTo>
                    <a:cubicBezTo>
                      <a:pt x="640" y="5286"/>
                      <a:pt x="822" y="5146"/>
                      <a:pt x="994" y="4989"/>
                    </a:cubicBezTo>
                    <a:cubicBezTo>
                      <a:pt x="1013" y="4970"/>
                      <a:pt x="1035" y="4951"/>
                      <a:pt x="1054" y="4932"/>
                    </a:cubicBezTo>
                    <a:cubicBezTo>
                      <a:pt x="1169" y="4885"/>
                      <a:pt x="1288" y="4875"/>
                      <a:pt x="1407" y="4875"/>
                    </a:cubicBezTo>
                    <a:cubicBezTo>
                      <a:pt x="1477" y="4875"/>
                      <a:pt x="1547" y="4878"/>
                      <a:pt x="1616" y="4881"/>
                    </a:cubicBezTo>
                    <a:cubicBezTo>
                      <a:pt x="1640" y="4881"/>
                      <a:pt x="1663" y="4881"/>
                      <a:pt x="1687" y="4881"/>
                    </a:cubicBezTo>
                    <a:cubicBezTo>
                      <a:pt x="1852" y="4881"/>
                      <a:pt x="2016" y="4871"/>
                      <a:pt x="2181" y="4852"/>
                    </a:cubicBezTo>
                    <a:cubicBezTo>
                      <a:pt x="2181" y="4849"/>
                      <a:pt x="2181" y="4849"/>
                      <a:pt x="2181" y="4849"/>
                    </a:cubicBezTo>
                    <a:cubicBezTo>
                      <a:pt x="2191" y="4839"/>
                      <a:pt x="2197" y="4830"/>
                      <a:pt x="2207" y="4817"/>
                    </a:cubicBezTo>
                    <a:lnTo>
                      <a:pt x="2207" y="4817"/>
                    </a:lnTo>
                    <a:cubicBezTo>
                      <a:pt x="2172" y="4823"/>
                      <a:pt x="2136" y="4826"/>
                      <a:pt x="2101" y="4830"/>
                    </a:cubicBezTo>
                    <a:cubicBezTo>
                      <a:pt x="1965" y="4844"/>
                      <a:pt x="1828" y="4851"/>
                      <a:pt x="1692" y="4851"/>
                    </a:cubicBezTo>
                    <a:cubicBezTo>
                      <a:pt x="1647" y="4851"/>
                      <a:pt x="1601" y="4850"/>
                      <a:pt x="1556" y="4849"/>
                    </a:cubicBezTo>
                    <a:cubicBezTo>
                      <a:pt x="1508" y="4847"/>
                      <a:pt x="1460" y="4845"/>
                      <a:pt x="1413" y="4845"/>
                    </a:cubicBezTo>
                    <a:cubicBezTo>
                      <a:pt x="1309" y="4845"/>
                      <a:pt x="1206" y="4853"/>
                      <a:pt x="1106" y="4884"/>
                    </a:cubicBezTo>
                    <a:cubicBezTo>
                      <a:pt x="1227" y="4766"/>
                      <a:pt x="1345" y="4638"/>
                      <a:pt x="1444" y="4498"/>
                    </a:cubicBezTo>
                    <a:cubicBezTo>
                      <a:pt x="1479" y="4450"/>
                      <a:pt x="1508" y="4402"/>
                      <a:pt x="1540" y="4351"/>
                    </a:cubicBezTo>
                    <a:cubicBezTo>
                      <a:pt x="1718" y="4086"/>
                      <a:pt x="1948" y="3875"/>
                      <a:pt x="2210" y="3712"/>
                    </a:cubicBezTo>
                    <a:cubicBezTo>
                      <a:pt x="2526" y="3629"/>
                      <a:pt x="2855" y="3655"/>
                      <a:pt x="3177" y="3620"/>
                    </a:cubicBezTo>
                    <a:cubicBezTo>
                      <a:pt x="3187" y="3610"/>
                      <a:pt x="3196" y="3601"/>
                      <a:pt x="3209" y="3588"/>
                    </a:cubicBezTo>
                    <a:lnTo>
                      <a:pt x="3209" y="3588"/>
                    </a:lnTo>
                    <a:cubicBezTo>
                      <a:pt x="2906" y="3626"/>
                      <a:pt x="2593" y="3604"/>
                      <a:pt x="2293" y="3665"/>
                    </a:cubicBezTo>
                    <a:cubicBezTo>
                      <a:pt x="2685" y="3435"/>
                      <a:pt x="3135" y="3301"/>
                      <a:pt x="3582" y="3218"/>
                    </a:cubicBezTo>
                    <a:cubicBezTo>
                      <a:pt x="3592" y="3205"/>
                      <a:pt x="3608" y="3192"/>
                      <a:pt x="3621" y="3183"/>
                    </a:cubicBezTo>
                    <a:lnTo>
                      <a:pt x="3621" y="3183"/>
                    </a:lnTo>
                    <a:cubicBezTo>
                      <a:pt x="3120" y="3272"/>
                      <a:pt x="2628" y="3416"/>
                      <a:pt x="2200" y="3684"/>
                    </a:cubicBezTo>
                    <a:cubicBezTo>
                      <a:pt x="2197" y="3687"/>
                      <a:pt x="2194" y="3687"/>
                      <a:pt x="2191" y="3687"/>
                    </a:cubicBezTo>
                    <a:cubicBezTo>
                      <a:pt x="2184" y="3690"/>
                      <a:pt x="2181" y="3693"/>
                      <a:pt x="2181" y="3696"/>
                    </a:cubicBezTo>
                    <a:cubicBezTo>
                      <a:pt x="2108" y="3744"/>
                      <a:pt x="2038" y="3792"/>
                      <a:pt x="1967" y="3847"/>
                    </a:cubicBezTo>
                    <a:cubicBezTo>
                      <a:pt x="1840" y="3949"/>
                      <a:pt x="1725" y="4064"/>
                      <a:pt x="1619" y="4191"/>
                    </a:cubicBezTo>
                    <a:cubicBezTo>
                      <a:pt x="1667" y="4089"/>
                      <a:pt x="1706" y="3981"/>
                      <a:pt x="1738" y="3869"/>
                    </a:cubicBezTo>
                    <a:cubicBezTo>
                      <a:pt x="1808" y="3610"/>
                      <a:pt x="1862" y="3352"/>
                      <a:pt x="1977" y="3109"/>
                    </a:cubicBezTo>
                    <a:cubicBezTo>
                      <a:pt x="2085" y="2889"/>
                      <a:pt x="2219" y="2685"/>
                      <a:pt x="2350" y="2480"/>
                    </a:cubicBezTo>
                    <a:cubicBezTo>
                      <a:pt x="2405" y="2394"/>
                      <a:pt x="2456" y="2305"/>
                      <a:pt x="2507" y="2216"/>
                    </a:cubicBezTo>
                    <a:lnTo>
                      <a:pt x="2510" y="2216"/>
                    </a:lnTo>
                    <a:cubicBezTo>
                      <a:pt x="2784" y="2014"/>
                      <a:pt x="3091" y="1938"/>
                      <a:pt x="3410" y="1912"/>
                    </a:cubicBezTo>
                    <a:cubicBezTo>
                      <a:pt x="3544" y="1989"/>
                      <a:pt x="3643" y="2104"/>
                      <a:pt x="3751" y="2209"/>
                    </a:cubicBezTo>
                    <a:cubicBezTo>
                      <a:pt x="3854" y="2311"/>
                      <a:pt x="3965" y="2397"/>
                      <a:pt x="4090" y="2468"/>
                    </a:cubicBezTo>
                    <a:cubicBezTo>
                      <a:pt x="4170" y="2509"/>
                      <a:pt x="4253" y="2547"/>
                      <a:pt x="4339" y="2576"/>
                    </a:cubicBezTo>
                    <a:cubicBezTo>
                      <a:pt x="4345" y="2570"/>
                      <a:pt x="4355" y="2560"/>
                      <a:pt x="4364" y="2554"/>
                    </a:cubicBezTo>
                    <a:cubicBezTo>
                      <a:pt x="4259" y="2519"/>
                      <a:pt x="4160" y="2474"/>
                      <a:pt x="4064" y="2417"/>
                    </a:cubicBezTo>
                    <a:cubicBezTo>
                      <a:pt x="3940" y="2343"/>
                      <a:pt x="3831" y="2251"/>
                      <a:pt x="3729" y="2149"/>
                    </a:cubicBezTo>
                    <a:cubicBezTo>
                      <a:pt x="3646" y="2062"/>
                      <a:pt x="3560" y="1976"/>
                      <a:pt x="3458" y="1909"/>
                    </a:cubicBezTo>
                    <a:cubicBezTo>
                      <a:pt x="3544" y="1903"/>
                      <a:pt x="3631" y="1901"/>
                      <a:pt x="3719" y="1901"/>
                    </a:cubicBezTo>
                    <a:cubicBezTo>
                      <a:pt x="3989" y="1901"/>
                      <a:pt x="4265" y="1922"/>
                      <a:pt x="4536" y="1922"/>
                    </a:cubicBezTo>
                    <a:cubicBezTo>
                      <a:pt x="4615" y="1922"/>
                      <a:pt x="4694" y="1920"/>
                      <a:pt x="4773" y="1916"/>
                    </a:cubicBezTo>
                    <a:cubicBezTo>
                      <a:pt x="4773" y="1906"/>
                      <a:pt x="4773" y="1896"/>
                      <a:pt x="4773" y="1887"/>
                    </a:cubicBezTo>
                    <a:cubicBezTo>
                      <a:pt x="4687" y="1892"/>
                      <a:pt x="4600" y="1894"/>
                      <a:pt x="4512" y="1894"/>
                    </a:cubicBezTo>
                    <a:cubicBezTo>
                      <a:pt x="4242" y="1894"/>
                      <a:pt x="3967" y="1874"/>
                      <a:pt x="3697" y="1874"/>
                    </a:cubicBezTo>
                    <a:cubicBezTo>
                      <a:pt x="3602" y="1874"/>
                      <a:pt x="3507" y="1877"/>
                      <a:pt x="3413" y="1884"/>
                    </a:cubicBezTo>
                    <a:lnTo>
                      <a:pt x="3410" y="1884"/>
                    </a:lnTo>
                    <a:cubicBezTo>
                      <a:pt x="3100" y="1909"/>
                      <a:pt x="2807" y="1979"/>
                      <a:pt x="2539" y="2161"/>
                    </a:cubicBezTo>
                    <a:cubicBezTo>
                      <a:pt x="2596" y="2056"/>
                      <a:pt x="2650" y="1951"/>
                      <a:pt x="2695" y="1842"/>
                    </a:cubicBezTo>
                    <a:cubicBezTo>
                      <a:pt x="2756" y="1699"/>
                      <a:pt x="2807" y="1555"/>
                      <a:pt x="2861" y="1411"/>
                    </a:cubicBezTo>
                    <a:lnTo>
                      <a:pt x="2864" y="1411"/>
                    </a:lnTo>
                    <a:cubicBezTo>
                      <a:pt x="3263" y="929"/>
                      <a:pt x="3774" y="562"/>
                      <a:pt x="4221" y="131"/>
                    </a:cubicBezTo>
                    <a:cubicBezTo>
                      <a:pt x="4208" y="128"/>
                      <a:pt x="4195" y="125"/>
                      <a:pt x="4182" y="125"/>
                    </a:cubicBezTo>
                    <a:cubicBezTo>
                      <a:pt x="3758" y="537"/>
                      <a:pt x="3276" y="888"/>
                      <a:pt x="2890" y="1338"/>
                    </a:cubicBezTo>
                    <a:cubicBezTo>
                      <a:pt x="2925" y="1252"/>
                      <a:pt x="2957" y="1165"/>
                      <a:pt x="2995" y="1083"/>
                    </a:cubicBezTo>
                    <a:cubicBezTo>
                      <a:pt x="3174" y="700"/>
                      <a:pt x="3400" y="342"/>
                      <a:pt x="3672" y="20"/>
                    </a:cubicBezTo>
                    <a:cubicBezTo>
                      <a:pt x="3665" y="13"/>
                      <a:pt x="3656" y="7"/>
                      <a:pt x="36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 rot="-374443">
                <a:off x="6072194" y="2334399"/>
                <a:ext cx="479435" cy="173646"/>
              </a:xfrm>
              <a:custGeom>
                <a:rect b="b" l="l" r="r" t="t"/>
                <a:pathLst>
                  <a:path extrusionOk="0" h="1502" w="4147">
                    <a:moveTo>
                      <a:pt x="2219" y="0"/>
                    </a:moveTo>
                    <a:cubicBezTo>
                      <a:pt x="2168" y="185"/>
                      <a:pt x="2200" y="399"/>
                      <a:pt x="2123" y="578"/>
                    </a:cubicBezTo>
                    <a:cubicBezTo>
                      <a:pt x="2123" y="578"/>
                      <a:pt x="2123" y="581"/>
                      <a:pt x="2123" y="581"/>
                    </a:cubicBezTo>
                    <a:cubicBezTo>
                      <a:pt x="2069" y="636"/>
                      <a:pt x="2012" y="687"/>
                      <a:pt x="1948" y="728"/>
                    </a:cubicBezTo>
                    <a:cubicBezTo>
                      <a:pt x="1945" y="731"/>
                      <a:pt x="1945" y="731"/>
                      <a:pt x="1945" y="731"/>
                    </a:cubicBezTo>
                    <a:cubicBezTo>
                      <a:pt x="1887" y="754"/>
                      <a:pt x="1830" y="779"/>
                      <a:pt x="1772" y="808"/>
                    </a:cubicBezTo>
                    <a:cubicBezTo>
                      <a:pt x="1638" y="875"/>
                      <a:pt x="1514" y="958"/>
                      <a:pt x="1380" y="1025"/>
                    </a:cubicBezTo>
                    <a:cubicBezTo>
                      <a:pt x="1217" y="1108"/>
                      <a:pt x="1057" y="1137"/>
                      <a:pt x="875" y="1143"/>
                    </a:cubicBezTo>
                    <a:cubicBezTo>
                      <a:pt x="856" y="1143"/>
                      <a:pt x="837" y="1146"/>
                      <a:pt x="818" y="1149"/>
                    </a:cubicBezTo>
                    <a:cubicBezTo>
                      <a:pt x="952" y="1047"/>
                      <a:pt x="955" y="859"/>
                      <a:pt x="978" y="703"/>
                    </a:cubicBezTo>
                    <a:cubicBezTo>
                      <a:pt x="987" y="645"/>
                      <a:pt x="1000" y="591"/>
                      <a:pt x="1016" y="537"/>
                    </a:cubicBezTo>
                    <a:lnTo>
                      <a:pt x="1016" y="537"/>
                    </a:lnTo>
                    <a:cubicBezTo>
                      <a:pt x="1006" y="540"/>
                      <a:pt x="997" y="540"/>
                      <a:pt x="987" y="540"/>
                    </a:cubicBezTo>
                    <a:cubicBezTo>
                      <a:pt x="981" y="549"/>
                      <a:pt x="978" y="562"/>
                      <a:pt x="974" y="572"/>
                    </a:cubicBezTo>
                    <a:cubicBezTo>
                      <a:pt x="923" y="763"/>
                      <a:pt x="968" y="1047"/>
                      <a:pt x="760" y="1153"/>
                    </a:cubicBezTo>
                    <a:lnTo>
                      <a:pt x="757" y="1153"/>
                    </a:lnTo>
                    <a:cubicBezTo>
                      <a:pt x="480" y="1181"/>
                      <a:pt x="224" y="1280"/>
                      <a:pt x="10" y="1475"/>
                    </a:cubicBezTo>
                    <a:cubicBezTo>
                      <a:pt x="0" y="1485"/>
                      <a:pt x="10" y="1501"/>
                      <a:pt x="23" y="1501"/>
                    </a:cubicBezTo>
                    <a:cubicBezTo>
                      <a:pt x="26" y="1501"/>
                      <a:pt x="29" y="1500"/>
                      <a:pt x="33" y="1497"/>
                    </a:cubicBezTo>
                    <a:cubicBezTo>
                      <a:pt x="269" y="1277"/>
                      <a:pt x="559" y="1184"/>
                      <a:pt x="875" y="1172"/>
                    </a:cubicBezTo>
                    <a:cubicBezTo>
                      <a:pt x="926" y="1172"/>
                      <a:pt x="974" y="1169"/>
                      <a:pt x="1025" y="1162"/>
                    </a:cubicBezTo>
                    <a:cubicBezTo>
                      <a:pt x="1143" y="1312"/>
                      <a:pt x="1297" y="1424"/>
                      <a:pt x="1472" y="1491"/>
                    </a:cubicBezTo>
                    <a:cubicBezTo>
                      <a:pt x="1475" y="1488"/>
                      <a:pt x="1479" y="1488"/>
                      <a:pt x="1482" y="1488"/>
                    </a:cubicBezTo>
                    <a:cubicBezTo>
                      <a:pt x="1491" y="1481"/>
                      <a:pt x="1501" y="1478"/>
                      <a:pt x="1511" y="1475"/>
                    </a:cubicBezTo>
                    <a:cubicBezTo>
                      <a:pt x="1335" y="1411"/>
                      <a:pt x="1179" y="1303"/>
                      <a:pt x="1057" y="1156"/>
                    </a:cubicBezTo>
                    <a:cubicBezTo>
                      <a:pt x="1140" y="1146"/>
                      <a:pt x="1223" y="1127"/>
                      <a:pt x="1303" y="1092"/>
                    </a:cubicBezTo>
                    <a:cubicBezTo>
                      <a:pt x="1370" y="1063"/>
                      <a:pt x="1434" y="1028"/>
                      <a:pt x="1498" y="993"/>
                    </a:cubicBezTo>
                    <a:lnTo>
                      <a:pt x="1501" y="993"/>
                    </a:lnTo>
                    <a:cubicBezTo>
                      <a:pt x="1569" y="988"/>
                      <a:pt x="1637" y="986"/>
                      <a:pt x="1704" y="986"/>
                    </a:cubicBezTo>
                    <a:cubicBezTo>
                      <a:pt x="1853" y="986"/>
                      <a:pt x="2002" y="998"/>
                      <a:pt x="2149" y="1022"/>
                    </a:cubicBezTo>
                    <a:cubicBezTo>
                      <a:pt x="2360" y="1060"/>
                      <a:pt x="2561" y="1127"/>
                      <a:pt x="2768" y="1181"/>
                    </a:cubicBezTo>
                    <a:cubicBezTo>
                      <a:pt x="2940" y="1226"/>
                      <a:pt x="3114" y="1249"/>
                      <a:pt x="3287" y="1249"/>
                    </a:cubicBezTo>
                    <a:cubicBezTo>
                      <a:pt x="3326" y="1249"/>
                      <a:pt x="3365" y="1247"/>
                      <a:pt x="3403" y="1245"/>
                    </a:cubicBezTo>
                    <a:cubicBezTo>
                      <a:pt x="3445" y="1232"/>
                      <a:pt x="3486" y="1220"/>
                      <a:pt x="3525" y="1204"/>
                    </a:cubicBezTo>
                    <a:lnTo>
                      <a:pt x="3525" y="1204"/>
                    </a:lnTo>
                    <a:cubicBezTo>
                      <a:pt x="3446" y="1214"/>
                      <a:pt x="3368" y="1218"/>
                      <a:pt x="3289" y="1218"/>
                    </a:cubicBezTo>
                    <a:cubicBezTo>
                      <a:pt x="3092" y="1218"/>
                      <a:pt x="2894" y="1188"/>
                      <a:pt x="2698" y="1133"/>
                    </a:cubicBezTo>
                    <a:cubicBezTo>
                      <a:pt x="2500" y="1076"/>
                      <a:pt x="2305" y="1015"/>
                      <a:pt x="2104" y="987"/>
                    </a:cubicBezTo>
                    <a:cubicBezTo>
                      <a:pt x="1972" y="966"/>
                      <a:pt x="1841" y="957"/>
                      <a:pt x="1709" y="957"/>
                    </a:cubicBezTo>
                    <a:cubicBezTo>
                      <a:pt x="1657" y="957"/>
                      <a:pt x="1605" y="958"/>
                      <a:pt x="1552" y="961"/>
                    </a:cubicBezTo>
                    <a:cubicBezTo>
                      <a:pt x="1594" y="939"/>
                      <a:pt x="1635" y="916"/>
                      <a:pt x="1677" y="891"/>
                    </a:cubicBezTo>
                    <a:cubicBezTo>
                      <a:pt x="1942" y="742"/>
                      <a:pt x="2230" y="637"/>
                      <a:pt x="2535" y="637"/>
                    </a:cubicBezTo>
                    <a:cubicBezTo>
                      <a:pt x="2556" y="637"/>
                      <a:pt x="2577" y="638"/>
                      <a:pt x="2599" y="639"/>
                    </a:cubicBezTo>
                    <a:cubicBezTo>
                      <a:pt x="2699" y="643"/>
                      <a:pt x="2798" y="652"/>
                      <a:pt x="2898" y="652"/>
                    </a:cubicBezTo>
                    <a:cubicBezTo>
                      <a:pt x="2952" y="652"/>
                      <a:pt x="3005" y="650"/>
                      <a:pt x="3059" y="642"/>
                    </a:cubicBezTo>
                    <a:cubicBezTo>
                      <a:pt x="3071" y="639"/>
                      <a:pt x="3081" y="636"/>
                      <a:pt x="3094" y="636"/>
                    </a:cubicBezTo>
                    <a:cubicBezTo>
                      <a:pt x="3170" y="625"/>
                      <a:pt x="3245" y="620"/>
                      <a:pt x="3321" y="620"/>
                    </a:cubicBezTo>
                    <a:cubicBezTo>
                      <a:pt x="3582" y="620"/>
                      <a:pt x="3842" y="675"/>
                      <a:pt x="4099" y="725"/>
                    </a:cubicBezTo>
                    <a:cubicBezTo>
                      <a:pt x="4105" y="718"/>
                      <a:pt x="4109" y="709"/>
                      <a:pt x="4112" y="699"/>
                    </a:cubicBezTo>
                    <a:cubicBezTo>
                      <a:pt x="3848" y="649"/>
                      <a:pt x="3584" y="593"/>
                      <a:pt x="3320" y="593"/>
                    </a:cubicBezTo>
                    <a:cubicBezTo>
                      <a:pt x="3300" y="593"/>
                      <a:pt x="3280" y="593"/>
                      <a:pt x="3260" y="594"/>
                    </a:cubicBezTo>
                    <a:cubicBezTo>
                      <a:pt x="3327" y="572"/>
                      <a:pt x="3394" y="543"/>
                      <a:pt x="3457" y="514"/>
                    </a:cubicBezTo>
                    <a:cubicBezTo>
                      <a:pt x="3617" y="444"/>
                      <a:pt x="3773" y="364"/>
                      <a:pt x="3939" y="313"/>
                    </a:cubicBezTo>
                    <a:cubicBezTo>
                      <a:pt x="4006" y="291"/>
                      <a:pt x="4077" y="278"/>
                      <a:pt x="4147" y="265"/>
                    </a:cubicBezTo>
                    <a:cubicBezTo>
                      <a:pt x="4147" y="256"/>
                      <a:pt x="4144" y="246"/>
                      <a:pt x="4141" y="240"/>
                    </a:cubicBezTo>
                    <a:cubicBezTo>
                      <a:pt x="3962" y="275"/>
                      <a:pt x="3786" y="335"/>
                      <a:pt x="3614" y="412"/>
                    </a:cubicBezTo>
                    <a:cubicBezTo>
                      <a:pt x="3470" y="479"/>
                      <a:pt x="3323" y="549"/>
                      <a:pt x="3170" y="588"/>
                    </a:cubicBezTo>
                    <a:cubicBezTo>
                      <a:pt x="3138" y="597"/>
                      <a:pt x="3110" y="604"/>
                      <a:pt x="3078" y="607"/>
                    </a:cubicBezTo>
                    <a:cubicBezTo>
                      <a:pt x="3071" y="610"/>
                      <a:pt x="3068" y="610"/>
                      <a:pt x="3065" y="610"/>
                    </a:cubicBezTo>
                    <a:lnTo>
                      <a:pt x="3062" y="610"/>
                    </a:lnTo>
                    <a:cubicBezTo>
                      <a:pt x="3004" y="618"/>
                      <a:pt x="2946" y="621"/>
                      <a:pt x="2888" y="621"/>
                    </a:cubicBezTo>
                    <a:cubicBezTo>
                      <a:pt x="2815" y="621"/>
                      <a:pt x="2742" y="617"/>
                      <a:pt x="2669" y="613"/>
                    </a:cubicBezTo>
                    <a:cubicBezTo>
                      <a:pt x="2635" y="611"/>
                      <a:pt x="2601" y="610"/>
                      <a:pt x="2568" y="610"/>
                    </a:cubicBezTo>
                    <a:cubicBezTo>
                      <a:pt x="2385" y="610"/>
                      <a:pt x="2210" y="640"/>
                      <a:pt x="2040" y="696"/>
                    </a:cubicBezTo>
                    <a:cubicBezTo>
                      <a:pt x="2203" y="565"/>
                      <a:pt x="2324" y="390"/>
                      <a:pt x="2465" y="240"/>
                    </a:cubicBezTo>
                    <a:cubicBezTo>
                      <a:pt x="2516" y="185"/>
                      <a:pt x="2567" y="134"/>
                      <a:pt x="2621" y="87"/>
                    </a:cubicBezTo>
                    <a:cubicBezTo>
                      <a:pt x="2612" y="83"/>
                      <a:pt x="2599" y="83"/>
                      <a:pt x="2586" y="80"/>
                    </a:cubicBezTo>
                    <a:cubicBezTo>
                      <a:pt x="2551" y="115"/>
                      <a:pt x="2516" y="147"/>
                      <a:pt x="2481" y="182"/>
                    </a:cubicBezTo>
                    <a:cubicBezTo>
                      <a:pt x="2372" y="294"/>
                      <a:pt x="2277" y="422"/>
                      <a:pt x="2171" y="537"/>
                    </a:cubicBezTo>
                    <a:cubicBezTo>
                      <a:pt x="2219" y="367"/>
                      <a:pt x="2197" y="173"/>
                      <a:pt x="2245" y="7"/>
                    </a:cubicBezTo>
                    <a:cubicBezTo>
                      <a:pt x="2235" y="4"/>
                      <a:pt x="2225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 rot="-374443">
                <a:off x="5349604" y="2389469"/>
                <a:ext cx="580710" cy="236307"/>
              </a:xfrm>
              <a:custGeom>
                <a:rect b="b" l="l" r="r" t="t"/>
                <a:pathLst>
                  <a:path extrusionOk="0" h="2044" w="5023">
                    <a:moveTo>
                      <a:pt x="1054" y="1"/>
                    </a:moveTo>
                    <a:lnTo>
                      <a:pt x="1054" y="1"/>
                    </a:lnTo>
                    <a:cubicBezTo>
                      <a:pt x="1140" y="71"/>
                      <a:pt x="1220" y="148"/>
                      <a:pt x="1284" y="240"/>
                    </a:cubicBezTo>
                    <a:cubicBezTo>
                      <a:pt x="1376" y="371"/>
                      <a:pt x="1434" y="521"/>
                      <a:pt x="1494" y="665"/>
                    </a:cubicBezTo>
                    <a:cubicBezTo>
                      <a:pt x="1507" y="697"/>
                      <a:pt x="1520" y="725"/>
                      <a:pt x="1533" y="757"/>
                    </a:cubicBezTo>
                    <a:cubicBezTo>
                      <a:pt x="1083" y="550"/>
                      <a:pt x="633" y="333"/>
                      <a:pt x="240" y="30"/>
                    </a:cubicBezTo>
                    <a:cubicBezTo>
                      <a:pt x="234" y="36"/>
                      <a:pt x="227" y="45"/>
                      <a:pt x="221" y="52"/>
                    </a:cubicBezTo>
                    <a:cubicBezTo>
                      <a:pt x="623" y="361"/>
                      <a:pt x="1089" y="585"/>
                      <a:pt x="1549" y="796"/>
                    </a:cubicBezTo>
                    <a:lnTo>
                      <a:pt x="1552" y="796"/>
                    </a:lnTo>
                    <a:cubicBezTo>
                      <a:pt x="1593" y="885"/>
                      <a:pt x="1641" y="968"/>
                      <a:pt x="1705" y="1044"/>
                    </a:cubicBezTo>
                    <a:cubicBezTo>
                      <a:pt x="1798" y="1159"/>
                      <a:pt x="1925" y="1233"/>
                      <a:pt x="2056" y="1293"/>
                    </a:cubicBezTo>
                    <a:cubicBezTo>
                      <a:pt x="1964" y="1293"/>
                      <a:pt x="1868" y="1284"/>
                      <a:pt x="1775" y="1265"/>
                    </a:cubicBezTo>
                    <a:cubicBezTo>
                      <a:pt x="1415" y="1185"/>
                      <a:pt x="1108" y="968"/>
                      <a:pt x="779" y="815"/>
                    </a:cubicBezTo>
                    <a:cubicBezTo>
                      <a:pt x="530" y="700"/>
                      <a:pt x="269" y="636"/>
                      <a:pt x="1" y="633"/>
                    </a:cubicBezTo>
                    <a:cubicBezTo>
                      <a:pt x="1" y="642"/>
                      <a:pt x="1" y="652"/>
                      <a:pt x="1" y="661"/>
                    </a:cubicBezTo>
                    <a:cubicBezTo>
                      <a:pt x="269" y="665"/>
                      <a:pt x="530" y="728"/>
                      <a:pt x="776" y="847"/>
                    </a:cubicBezTo>
                    <a:cubicBezTo>
                      <a:pt x="1095" y="997"/>
                      <a:pt x="1395" y="1204"/>
                      <a:pt x="1743" y="1287"/>
                    </a:cubicBezTo>
                    <a:cubicBezTo>
                      <a:pt x="1868" y="1316"/>
                      <a:pt x="1992" y="1322"/>
                      <a:pt x="2117" y="1322"/>
                    </a:cubicBezTo>
                    <a:lnTo>
                      <a:pt x="2120" y="1322"/>
                    </a:lnTo>
                    <a:cubicBezTo>
                      <a:pt x="2122" y="1323"/>
                      <a:pt x="2123" y="1323"/>
                      <a:pt x="2125" y="1323"/>
                    </a:cubicBezTo>
                    <a:cubicBezTo>
                      <a:pt x="2128" y="1323"/>
                      <a:pt x="2131" y="1321"/>
                      <a:pt x="2136" y="1319"/>
                    </a:cubicBezTo>
                    <a:cubicBezTo>
                      <a:pt x="2366" y="1313"/>
                      <a:pt x="2595" y="1268"/>
                      <a:pt x="2825" y="1239"/>
                    </a:cubicBezTo>
                    <a:cubicBezTo>
                      <a:pt x="2857" y="1236"/>
                      <a:pt x="2892" y="1233"/>
                      <a:pt x="2924" y="1230"/>
                    </a:cubicBezTo>
                    <a:lnTo>
                      <a:pt x="2924" y="1230"/>
                    </a:lnTo>
                    <a:cubicBezTo>
                      <a:pt x="2678" y="1297"/>
                      <a:pt x="2455" y="1408"/>
                      <a:pt x="2235" y="1536"/>
                    </a:cubicBezTo>
                    <a:cubicBezTo>
                      <a:pt x="2164" y="1542"/>
                      <a:pt x="2092" y="1545"/>
                      <a:pt x="2019" y="1545"/>
                    </a:cubicBezTo>
                    <a:cubicBezTo>
                      <a:pt x="1754" y="1545"/>
                      <a:pt x="1474" y="1513"/>
                      <a:pt x="1202" y="1513"/>
                    </a:cubicBezTo>
                    <a:cubicBezTo>
                      <a:pt x="967" y="1513"/>
                      <a:pt x="737" y="1536"/>
                      <a:pt x="527" y="1625"/>
                    </a:cubicBezTo>
                    <a:cubicBezTo>
                      <a:pt x="534" y="1632"/>
                      <a:pt x="543" y="1638"/>
                      <a:pt x="550" y="1645"/>
                    </a:cubicBezTo>
                    <a:cubicBezTo>
                      <a:pt x="751" y="1561"/>
                      <a:pt x="971" y="1538"/>
                      <a:pt x="1197" y="1538"/>
                    </a:cubicBezTo>
                    <a:cubicBezTo>
                      <a:pt x="1471" y="1538"/>
                      <a:pt x="1754" y="1572"/>
                      <a:pt x="2022" y="1572"/>
                    </a:cubicBezTo>
                    <a:cubicBezTo>
                      <a:pt x="2074" y="1572"/>
                      <a:pt x="2126" y="1571"/>
                      <a:pt x="2177" y="1568"/>
                    </a:cubicBezTo>
                    <a:lnTo>
                      <a:pt x="2177" y="1568"/>
                    </a:lnTo>
                    <a:cubicBezTo>
                      <a:pt x="1925" y="1718"/>
                      <a:pt x="1679" y="1881"/>
                      <a:pt x="1421" y="2015"/>
                    </a:cubicBezTo>
                    <a:cubicBezTo>
                      <a:pt x="1434" y="2018"/>
                      <a:pt x="1450" y="2021"/>
                      <a:pt x="1462" y="2024"/>
                    </a:cubicBezTo>
                    <a:cubicBezTo>
                      <a:pt x="1731" y="1884"/>
                      <a:pt x="1983" y="1715"/>
                      <a:pt x="2241" y="1565"/>
                    </a:cubicBezTo>
                    <a:lnTo>
                      <a:pt x="2248" y="1565"/>
                    </a:lnTo>
                    <a:cubicBezTo>
                      <a:pt x="2254" y="1562"/>
                      <a:pt x="2257" y="1558"/>
                      <a:pt x="2260" y="1552"/>
                    </a:cubicBezTo>
                    <a:cubicBezTo>
                      <a:pt x="2519" y="1405"/>
                      <a:pt x="2787" y="1277"/>
                      <a:pt x="3087" y="1220"/>
                    </a:cubicBezTo>
                    <a:cubicBezTo>
                      <a:pt x="3087" y="1217"/>
                      <a:pt x="3087" y="1217"/>
                      <a:pt x="3090" y="1217"/>
                    </a:cubicBezTo>
                    <a:cubicBezTo>
                      <a:pt x="3106" y="1216"/>
                      <a:pt x="3122" y="1216"/>
                      <a:pt x="3138" y="1216"/>
                    </a:cubicBezTo>
                    <a:cubicBezTo>
                      <a:pt x="3218" y="1216"/>
                      <a:pt x="3298" y="1223"/>
                      <a:pt x="3377" y="1236"/>
                    </a:cubicBezTo>
                    <a:cubicBezTo>
                      <a:pt x="3563" y="1268"/>
                      <a:pt x="3722" y="1354"/>
                      <a:pt x="3882" y="1447"/>
                    </a:cubicBezTo>
                    <a:cubicBezTo>
                      <a:pt x="3933" y="1475"/>
                      <a:pt x="3981" y="1504"/>
                      <a:pt x="4032" y="1533"/>
                    </a:cubicBezTo>
                    <a:cubicBezTo>
                      <a:pt x="3866" y="1542"/>
                      <a:pt x="3706" y="1667"/>
                      <a:pt x="3579" y="1759"/>
                    </a:cubicBezTo>
                    <a:cubicBezTo>
                      <a:pt x="3457" y="1849"/>
                      <a:pt x="3342" y="1945"/>
                      <a:pt x="3231" y="2043"/>
                    </a:cubicBezTo>
                    <a:lnTo>
                      <a:pt x="3275" y="2043"/>
                    </a:lnTo>
                    <a:cubicBezTo>
                      <a:pt x="3374" y="1957"/>
                      <a:pt x="3470" y="1877"/>
                      <a:pt x="3572" y="1801"/>
                    </a:cubicBezTo>
                    <a:cubicBezTo>
                      <a:pt x="3706" y="1701"/>
                      <a:pt x="3879" y="1560"/>
                      <a:pt x="4055" y="1560"/>
                    </a:cubicBezTo>
                    <a:cubicBezTo>
                      <a:pt x="4064" y="1560"/>
                      <a:pt x="4074" y="1561"/>
                      <a:pt x="4083" y="1562"/>
                    </a:cubicBezTo>
                    <a:lnTo>
                      <a:pt x="4086" y="1562"/>
                    </a:lnTo>
                    <a:cubicBezTo>
                      <a:pt x="4175" y="1609"/>
                      <a:pt x="4271" y="1654"/>
                      <a:pt x="4370" y="1680"/>
                    </a:cubicBezTo>
                    <a:cubicBezTo>
                      <a:pt x="4435" y="1696"/>
                      <a:pt x="4500" y="1703"/>
                      <a:pt x="4565" y="1703"/>
                    </a:cubicBezTo>
                    <a:cubicBezTo>
                      <a:pt x="4714" y="1703"/>
                      <a:pt x="4862" y="1667"/>
                      <a:pt x="5008" y="1632"/>
                    </a:cubicBezTo>
                    <a:cubicBezTo>
                      <a:pt x="5023" y="1626"/>
                      <a:pt x="5019" y="1602"/>
                      <a:pt x="5004" y="1602"/>
                    </a:cubicBezTo>
                    <a:cubicBezTo>
                      <a:pt x="5003" y="1602"/>
                      <a:pt x="5001" y="1602"/>
                      <a:pt x="4999" y="1603"/>
                    </a:cubicBezTo>
                    <a:cubicBezTo>
                      <a:pt x="4858" y="1639"/>
                      <a:pt x="4716" y="1673"/>
                      <a:pt x="4572" y="1673"/>
                    </a:cubicBezTo>
                    <a:cubicBezTo>
                      <a:pt x="4501" y="1673"/>
                      <a:pt x="4429" y="1665"/>
                      <a:pt x="4357" y="1645"/>
                    </a:cubicBezTo>
                    <a:cubicBezTo>
                      <a:pt x="4188" y="1597"/>
                      <a:pt x="4038" y="1504"/>
                      <a:pt x="3888" y="1415"/>
                    </a:cubicBezTo>
                    <a:cubicBezTo>
                      <a:pt x="3770" y="1348"/>
                      <a:pt x="3652" y="1284"/>
                      <a:pt x="3521" y="1242"/>
                    </a:cubicBezTo>
                    <a:cubicBezTo>
                      <a:pt x="3349" y="1057"/>
                      <a:pt x="3355" y="764"/>
                      <a:pt x="3275" y="534"/>
                    </a:cubicBezTo>
                    <a:cubicBezTo>
                      <a:pt x="3247" y="454"/>
                      <a:pt x="3208" y="377"/>
                      <a:pt x="3167" y="304"/>
                    </a:cubicBezTo>
                    <a:cubicBezTo>
                      <a:pt x="3154" y="304"/>
                      <a:pt x="3144" y="301"/>
                      <a:pt x="3132" y="301"/>
                    </a:cubicBezTo>
                    <a:cubicBezTo>
                      <a:pt x="3199" y="409"/>
                      <a:pt x="3247" y="527"/>
                      <a:pt x="3282" y="652"/>
                    </a:cubicBezTo>
                    <a:cubicBezTo>
                      <a:pt x="3310" y="751"/>
                      <a:pt x="3326" y="856"/>
                      <a:pt x="3352" y="958"/>
                    </a:cubicBezTo>
                    <a:cubicBezTo>
                      <a:pt x="3141" y="840"/>
                      <a:pt x="2966" y="674"/>
                      <a:pt x="2790" y="508"/>
                    </a:cubicBezTo>
                    <a:cubicBezTo>
                      <a:pt x="2745" y="467"/>
                      <a:pt x="2698" y="425"/>
                      <a:pt x="2650" y="381"/>
                    </a:cubicBezTo>
                    <a:cubicBezTo>
                      <a:pt x="2640" y="384"/>
                      <a:pt x="2631" y="390"/>
                      <a:pt x="2618" y="393"/>
                    </a:cubicBezTo>
                    <a:cubicBezTo>
                      <a:pt x="2669" y="438"/>
                      <a:pt x="2720" y="483"/>
                      <a:pt x="2771" y="531"/>
                    </a:cubicBezTo>
                    <a:cubicBezTo>
                      <a:pt x="2953" y="703"/>
                      <a:pt x="3138" y="878"/>
                      <a:pt x="3361" y="1000"/>
                    </a:cubicBezTo>
                    <a:cubicBezTo>
                      <a:pt x="3387" y="1080"/>
                      <a:pt x="3419" y="1159"/>
                      <a:pt x="3473" y="1230"/>
                    </a:cubicBezTo>
                    <a:cubicBezTo>
                      <a:pt x="3460" y="1226"/>
                      <a:pt x="3448" y="1220"/>
                      <a:pt x="3432" y="1217"/>
                    </a:cubicBezTo>
                    <a:cubicBezTo>
                      <a:pt x="3336" y="1195"/>
                      <a:pt x="3237" y="1187"/>
                      <a:pt x="3137" y="1187"/>
                    </a:cubicBezTo>
                    <a:cubicBezTo>
                      <a:pt x="3058" y="1187"/>
                      <a:pt x="2978" y="1192"/>
                      <a:pt x="2899" y="1201"/>
                    </a:cubicBezTo>
                    <a:cubicBezTo>
                      <a:pt x="2643" y="1230"/>
                      <a:pt x="2382" y="1287"/>
                      <a:pt x="2123" y="1293"/>
                    </a:cubicBezTo>
                    <a:cubicBezTo>
                      <a:pt x="1957" y="1217"/>
                      <a:pt x="1798" y="1131"/>
                      <a:pt x="1689" y="977"/>
                    </a:cubicBezTo>
                    <a:cubicBezTo>
                      <a:pt x="1596" y="850"/>
                      <a:pt x="1539" y="700"/>
                      <a:pt x="1478" y="553"/>
                    </a:cubicBezTo>
                    <a:cubicBezTo>
                      <a:pt x="1421" y="416"/>
                      <a:pt x="1357" y="278"/>
                      <a:pt x="1261" y="164"/>
                    </a:cubicBezTo>
                    <a:cubicBezTo>
                      <a:pt x="1229" y="125"/>
                      <a:pt x="1194" y="90"/>
                      <a:pt x="1159" y="55"/>
                    </a:cubicBezTo>
                    <a:cubicBezTo>
                      <a:pt x="1127" y="36"/>
                      <a:pt x="1089" y="17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6495581" y="1580773"/>
                <a:ext cx="691232" cy="789616"/>
              </a:xfrm>
              <a:custGeom>
                <a:rect b="b" l="l" r="r" t="t"/>
                <a:pathLst>
                  <a:path extrusionOk="0" h="6830" w="5979">
                    <a:moveTo>
                      <a:pt x="3191" y="1"/>
                    </a:moveTo>
                    <a:cubicBezTo>
                      <a:pt x="3125" y="1"/>
                      <a:pt x="3055" y="22"/>
                      <a:pt x="2988" y="76"/>
                    </a:cubicBezTo>
                    <a:cubicBezTo>
                      <a:pt x="2988" y="76"/>
                      <a:pt x="2346" y="692"/>
                      <a:pt x="3035" y="2179"/>
                    </a:cubicBezTo>
                    <a:lnTo>
                      <a:pt x="2075" y="2326"/>
                    </a:lnTo>
                    <a:cubicBezTo>
                      <a:pt x="2075" y="2326"/>
                      <a:pt x="1529" y="944"/>
                      <a:pt x="1810" y="306"/>
                    </a:cubicBezTo>
                    <a:cubicBezTo>
                      <a:pt x="1862" y="145"/>
                      <a:pt x="1843" y="90"/>
                      <a:pt x="1791" y="90"/>
                    </a:cubicBezTo>
                    <a:cubicBezTo>
                      <a:pt x="1679" y="90"/>
                      <a:pt x="1417" y="350"/>
                      <a:pt x="1417" y="350"/>
                    </a:cubicBezTo>
                    <a:cubicBezTo>
                      <a:pt x="1156" y="925"/>
                      <a:pt x="1478" y="2016"/>
                      <a:pt x="1650" y="2594"/>
                    </a:cubicBezTo>
                    <a:cubicBezTo>
                      <a:pt x="1826" y="3175"/>
                      <a:pt x="2605" y="4512"/>
                      <a:pt x="2605" y="4512"/>
                    </a:cubicBezTo>
                    <a:cubicBezTo>
                      <a:pt x="2605" y="4512"/>
                      <a:pt x="192" y="6041"/>
                      <a:pt x="0" y="6443"/>
                    </a:cubicBezTo>
                    <a:cubicBezTo>
                      <a:pt x="0" y="6443"/>
                      <a:pt x="617" y="6384"/>
                      <a:pt x="1186" y="6384"/>
                    </a:cubicBezTo>
                    <a:cubicBezTo>
                      <a:pt x="1470" y="6384"/>
                      <a:pt x="1742" y="6398"/>
                      <a:pt x="1918" y="6443"/>
                    </a:cubicBezTo>
                    <a:cubicBezTo>
                      <a:pt x="2451" y="6577"/>
                      <a:pt x="3109" y="6829"/>
                      <a:pt x="3195" y="6829"/>
                    </a:cubicBezTo>
                    <a:cubicBezTo>
                      <a:pt x="3281" y="6829"/>
                      <a:pt x="5659" y="4988"/>
                      <a:pt x="5704" y="4911"/>
                    </a:cubicBezTo>
                    <a:cubicBezTo>
                      <a:pt x="5748" y="4838"/>
                      <a:pt x="5049" y="3590"/>
                      <a:pt x="5049" y="3590"/>
                    </a:cubicBezTo>
                    <a:lnTo>
                      <a:pt x="5978" y="3117"/>
                    </a:lnTo>
                    <a:lnTo>
                      <a:pt x="5809" y="2623"/>
                    </a:lnTo>
                    <a:lnTo>
                      <a:pt x="4887" y="3159"/>
                    </a:lnTo>
                    <a:cubicBezTo>
                      <a:pt x="4887" y="3159"/>
                      <a:pt x="3492" y="1793"/>
                      <a:pt x="3268" y="1167"/>
                    </a:cubicBezTo>
                    <a:cubicBezTo>
                      <a:pt x="3045" y="545"/>
                      <a:pt x="3521" y="296"/>
                      <a:pt x="3521" y="296"/>
                    </a:cubicBezTo>
                    <a:cubicBezTo>
                      <a:pt x="3571" y="214"/>
                      <a:pt x="3400" y="1"/>
                      <a:pt x="31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6674083" y="1543315"/>
                <a:ext cx="122662" cy="192028"/>
              </a:xfrm>
              <a:custGeom>
                <a:rect b="b" l="l" r="r" t="t"/>
                <a:pathLst>
                  <a:path extrusionOk="0" h="1661" w="1061">
                    <a:moveTo>
                      <a:pt x="378" y="1"/>
                    </a:moveTo>
                    <a:lnTo>
                      <a:pt x="1" y="575"/>
                    </a:lnTo>
                    <a:lnTo>
                      <a:pt x="378" y="920"/>
                    </a:lnTo>
                    <a:cubicBezTo>
                      <a:pt x="378" y="920"/>
                      <a:pt x="182" y="1661"/>
                      <a:pt x="470" y="1661"/>
                    </a:cubicBezTo>
                    <a:cubicBezTo>
                      <a:pt x="486" y="1661"/>
                      <a:pt x="503" y="1659"/>
                      <a:pt x="521" y="1654"/>
                    </a:cubicBezTo>
                    <a:cubicBezTo>
                      <a:pt x="879" y="1565"/>
                      <a:pt x="1061" y="575"/>
                      <a:pt x="1061" y="57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DCA9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6438006" y="1220877"/>
                <a:ext cx="475735" cy="428913"/>
              </a:xfrm>
              <a:custGeom>
                <a:rect b="b" l="l" r="r" t="t"/>
                <a:pathLst>
                  <a:path extrusionOk="0" h="3710" w="4115">
                    <a:moveTo>
                      <a:pt x="2180" y="0"/>
                    </a:moveTo>
                    <a:cubicBezTo>
                      <a:pt x="2180" y="0"/>
                      <a:pt x="473" y="189"/>
                      <a:pt x="409" y="201"/>
                    </a:cubicBezTo>
                    <a:lnTo>
                      <a:pt x="0" y="1724"/>
                    </a:lnTo>
                    <a:cubicBezTo>
                      <a:pt x="201" y="2027"/>
                      <a:pt x="415" y="2356"/>
                      <a:pt x="386" y="2720"/>
                    </a:cubicBezTo>
                    <a:cubicBezTo>
                      <a:pt x="380" y="2825"/>
                      <a:pt x="351" y="2927"/>
                      <a:pt x="361" y="3032"/>
                    </a:cubicBezTo>
                    <a:cubicBezTo>
                      <a:pt x="383" y="3320"/>
                      <a:pt x="664" y="3514"/>
                      <a:pt x="935" y="3607"/>
                    </a:cubicBezTo>
                    <a:cubicBezTo>
                      <a:pt x="1140" y="3675"/>
                      <a:pt x="1355" y="3709"/>
                      <a:pt x="1570" y="3709"/>
                    </a:cubicBezTo>
                    <a:cubicBezTo>
                      <a:pt x="1755" y="3709"/>
                      <a:pt x="1939" y="3684"/>
                      <a:pt x="2116" y="3636"/>
                    </a:cubicBezTo>
                    <a:cubicBezTo>
                      <a:pt x="2317" y="3581"/>
                      <a:pt x="2512" y="3498"/>
                      <a:pt x="2688" y="3387"/>
                    </a:cubicBezTo>
                    <a:cubicBezTo>
                      <a:pt x="2882" y="3262"/>
                      <a:pt x="2965" y="3087"/>
                      <a:pt x="3083" y="2892"/>
                    </a:cubicBezTo>
                    <a:cubicBezTo>
                      <a:pt x="3099" y="2860"/>
                      <a:pt x="3119" y="2828"/>
                      <a:pt x="3147" y="2806"/>
                    </a:cubicBezTo>
                    <a:cubicBezTo>
                      <a:pt x="3217" y="2748"/>
                      <a:pt x="3323" y="2758"/>
                      <a:pt x="3415" y="2751"/>
                    </a:cubicBezTo>
                    <a:cubicBezTo>
                      <a:pt x="3731" y="2732"/>
                      <a:pt x="3993" y="2455"/>
                      <a:pt x="4066" y="2145"/>
                    </a:cubicBezTo>
                    <a:cubicBezTo>
                      <a:pt x="4114" y="1928"/>
                      <a:pt x="4079" y="1685"/>
                      <a:pt x="3929" y="1523"/>
                    </a:cubicBezTo>
                    <a:cubicBezTo>
                      <a:pt x="3841" y="1422"/>
                      <a:pt x="3705" y="1365"/>
                      <a:pt x="3573" y="1365"/>
                    </a:cubicBezTo>
                    <a:cubicBezTo>
                      <a:pt x="3487" y="1365"/>
                      <a:pt x="3402" y="1390"/>
                      <a:pt x="3332" y="1443"/>
                    </a:cubicBezTo>
                    <a:lnTo>
                      <a:pt x="2180" y="0"/>
                    </a:lnTo>
                    <a:close/>
                  </a:path>
                </a:pathLst>
              </a:custGeom>
              <a:solidFill>
                <a:srgbClr val="DCA9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6257538" y="1179720"/>
                <a:ext cx="607531" cy="415271"/>
              </a:xfrm>
              <a:custGeom>
                <a:rect b="b" l="l" r="r" t="t"/>
                <a:pathLst>
                  <a:path extrusionOk="0" h="3592" w="5255">
                    <a:moveTo>
                      <a:pt x="1947" y="1"/>
                    </a:moveTo>
                    <a:cubicBezTo>
                      <a:pt x="1604" y="1"/>
                      <a:pt x="1284" y="49"/>
                      <a:pt x="1095" y="193"/>
                    </a:cubicBezTo>
                    <a:cubicBezTo>
                      <a:pt x="1" y="1033"/>
                      <a:pt x="336" y="2303"/>
                      <a:pt x="620" y="2827"/>
                    </a:cubicBezTo>
                    <a:cubicBezTo>
                      <a:pt x="826" y="3204"/>
                      <a:pt x="1371" y="3591"/>
                      <a:pt x="1497" y="3591"/>
                    </a:cubicBezTo>
                    <a:cubicBezTo>
                      <a:pt x="1502" y="3591"/>
                      <a:pt x="1507" y="3591"/>
                      <a:pt x="1510" y="3589"/>
                    </a:cubicBezTo>
                    <a:cubicBezTo>
                      <a:pt x="1606" y="3557"/>
                      <a:pt x="1667" y="2415"/>
                      <a:pt x="2113" y="1891"/>
                    </a:cubicBezTo>
                    <a:cubicBezTo>
                      <a:pt x="2557" y="1368"/>
                      <a:pt x="3492" y="557"/>
                      <a:pt x="3492" y="557"/>
                    </a:cubicBezTo>
                    <a:lnTo>
                      <a:pt x="4399" y="1735"/>
                    </a:lnTo>
                    <a:cubicBezTo>
                      <a:pt x="4399" y="1735"/>
                      <a:pt x="4447" y="2590"/>
                      <a:pt x="4510" y="2606"/>
                    </a:cubicBezTo>
                    <a:cubicBezTo>
                      <a:pt x="4555" y="2616"/>
                      <a:pt x="4627" y="2653"/>
                      <a:pt x="4687" y="2653"/>
                    </a:cubicBezTo>
                    <a:cubicBezTo>
                      <a:pt x="4709" y="2653"/>
                      <a:pt x="4730" y="2648"/>
                      <a:pt x="4747" y="2635"/>
                    </a:cubicBezTo>
                    <a:cubicBezTo>
                      <a:pt x="4810" y="2590"/>
                      <a:pt x="4763" y="2144"/>
                      <a:pt x="4922" y="1971"/>
                    </a:cubicBezTo>
                    <a:cubicBezTo>
                      <a:pt x="5082" y="1796"/>
                      <a:pt x="5254" y="1735"/>
                      <a:pt x="5254" y="1735"/>
                    </a:cubicBezTo>
                    <a:cubicBezTo>
                      <a:pt x="5254" y="1735"/>
                      <a:pt x="5213" y="160"/>
                      <a:pt x="3792" y="160"/>
                    </a:cubicBezTo>
                    <a:cubicBezTo>
                      <a:pt x="3675" y="160"/>
                      <a:pt x="3549" y="170"/>
                      <a:pt x="3412" y="193"/>
                    </a:cubicBezTo>
                    <a:cubicBezTo>
                      <a:pt x="3412" y="193"/>
                      <a:pt x="2634" y="1"/>
                      <a:pt x="1947" y="1"/>
                    </a:cubicBezTo>
                    <a:close/>
                  </a:path>
                </a:pathLst>
              </a:custGeom>
              <a:solidFill>
                <a:srgbClr val="F5BD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9"/>
              <p:cNvSpPr/>
              <p:nvPr/>
            </p:nvSpPr>
            <p:spPr>
              <a:xfrm>
                <a:off x="6533501" y="1395565"/>
                <a:ext cx="46591" cy="143588"/>
              </a:xfrm>
              <a:custGeom>
                <a:rect b="b" l="l" r="r" t="t"/>
                <a:pathLst>
                  <a:path extrusionOk="0" h="1242" w="403">
                    <a:moveTo>
                      <a:pt x="242" y="1"/>
                    </a:moveTo>
                    <a:cubicBezTo>
                      <a:pt x="219" y="1"/>
                      <a:pt x="194" y="21"/>
                      <a:pt x="202" y="50"/>
                    </a:cubicBezTo>
                    <a:cubicBezTo>
                      <a:pt x="243" y="178"/>
                      <a:pt x="212" y="318"/>
                      <a:pt x="183" y="449"/>
                    </a:cubicBezTo>
                    <a:cubicBezTo>
                      <a:pt x="157" y="570"/>
                      <a:pt x="122" y="688"/>
                      <a:pt x="77" y="806"/>
                    </a:cubicBezTo>
                    <a:cubicBezTo>
                      <a:pt x="46" y="883"/>
                      <a:pt x="1" y="950"/>
                      <a:pt x="65" y="1023"/>
                    </a:cubicBezTo>
                    <a:cubicBezTo>
                      <a:pt x="135" y="1103"/>
                      <a:pt x="247" y="1170"/>
                      <a:pt x="333" y="1234"/>
                    </a:cubicBezTo>
                    <a:cubicBezTo>
                      <a:pt x="339" y="1239"/>
                      <a:pt x="346" y="1241"/>
                      <a:pt x="352" y="1241"/>
                    </a:cubicBezTo>
                    <a:cubicBezTo>
                      <a:pt x="382" y="1241"/>
                      <a:pt x="403" y="1191"/>
                      <a:pt x="371" y="1167"/>
                    </a:cubicBezTo>
                    <a:cubicBezTo>
                      <a:pt x="317" y="1129"/>
                      <a:pt x="266" y="1090"/>
                      <a:pt x="215" y="1049"/>
                    </a:cubicBezTo>
                    <a:cubicBezTo>
                      <a:pt x="199" y="1036"/>
                      <a:pt x="180" y="1020"/>
                      <a:pt x="160" y="1007"/>
                    </a:cubicBezTo>
                    <a:cubicBezTo>
                      <a:pt x="125" y="976"/>
                      <a:pt x="116" y="979"/>
                      <a:pt x="122" y="928"/>
                    </a:cubicBezTo>
                    <a:cubicBezTo>
                      <a:pt x="135" y="819"/>
                      <a:pt x="196" y="711"/>
                      <a:pt x="224" y="605"/>
                    </a:cubicBezTo>
                    <a:cubicBezTo>
                      <a:pt x="272" y="430"/>
                      <a:pt x="333" y="210"/>
                      <a:pt x="275" y="28"/>
                    </a:cubicBezTo>
                    <a:cubicBezTo>
                      <a:pt x="270" y="9"/>
                      <a:pt x="256" y="1"/>
                      <a:pt x="242" y="1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6545987" y="1528170"/>
                <a:ext cx="110523" cy="47516"/>
              </a:xfrm>
              <a:custGeom>
                <a:rect b="b" l="l" r="r" t="t"/>
                <a:pathLst>
                  <a:path extrusionOk="0" h="411" w="956">
                    <a:moveTo>
                      <a:pt x="905" y="0"/>
                    </a:moveTo>
                    <a:cubicBezTo>
                      <a:pt x="899" y="0"/>
                      <a:pt x="892" y="2"/>
                      <a:pt x="886" y="7"/>
                    </a:cubicBezTo>
                    <a:cubicBezTo>
                      <a:pt x="670" y="165"/>
                      <a:pt x="431" y="336"/>
                      <a:pt x="160" y="336"/>
                    </a:cubicBezTo>
                    <a:cubicBezTo>
                      <a:pt x="130" y="336"/>
                      <a:pt x="99" y="334"/>
                      <a:pt x="68" y="330"/>
                    </a:cubicBezTo>
                    <a:cubicBezTo>
                      <a:pt x="66" y="329"/>
                      <a:pt x="65" y="329"/>
                      <a:pt x="63" y="329"/>
                    </a:cubicBezTo>
                    <a:cubicBezTo>
                      <a:pt x="19" y="329"/>
                      <a:pt x="0" y="397"/>
                      <a:pt x="46" y="403"/>
                    </a:cubicBezTo>
                    <a:cubicBezTo>
                      <a:pt x="83" y="408"/>
                      <a:pt x="119" y="411"/>
                      <a:pt x="154" y="411"/>
                    </a:cubicBezTo>
                    <a:cubicBezTo>
                      <a:pt x="444" y="411"/>
                      <a:pt x="690" y="245"/>
                      <a:pt x="924" y="74"/>
                    </a:cubicBezTo>
                    <a:cubicBezTo>
                      <a:pt x="956" y="50"/>
                      <a:pt x="935" y="0"/>
                      <a:pt x="905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6812932" y="1423196"/>
                <a:ext cx="72487" cy="84048"/>
              </a:xfrm>
              <a:custGeom>
                <a:rect b="b" l="l" r="r" t="t"/>
                <a:pathLst>
                  <a:path extrusionOk="0" h="727" w="627">
                    <a:moveTo>
                      <a:pt x="470" y="0"/>
                    </a:moveTo>
                    <a:cubicBezTo>
                      <a:pt x="394" y="0"/>
                      <a:pt x="314" y="50"/>
                      <a:pt x="262" y="117"/>
                    </a:cubicBezTo>
                    <a:cubicBezTo>
                      <a:pt x="137" y="280"/>
                      <a:pt x="29" y="484"/>
                      <a:pt x="3" y="689"/>
                    </a:cubicBezTo>
                    <a:cubicBezTo>
                      <a:pt x="0" y="714"/>
                      <a:pt x="18" y="727"/>
                      <a:pt x="37" y="727"/>
                    </a:cubicBezTo>
                    <a:cubicBezTo>
                      <a:pt x="56" y="727"/>
                      <a:pt x="77" y="714"/>
                      <a:pt x="80" y="689"/>
                    </a:cubicBezTo>
                    <a:cubicBezTo>
                      <a:pt x="99" y="555"/>
                      <a:pt x="156" y="430"/>
                      <a:pt x="227" y="315"/>
                    </a:cubicBezTo>
                    <a:cubicBezTo>
                      <a:pt x="262" y="253"/>
                      <a:pt x="367" y="69"/>
                      <a:pt x="465" y="69"/>
                    </a:cubicBezTo>
                    <a:cubicBezTo>
                      <a:pt x="492" y="69"/>
                      <a:pt x="518" y="83"/>
                      <a:pt x="543" y="117"/>
                    </a:cubicBezTo>
                    <a:cubicBezTo>
                      <a:pt x="550" y="128"/>
                      <a:pt x="561" y="133"/>
                      <a:pt x="572" y="133"/>
                    </a:cubicBezTo>
                    <a:cubicBezTo>
                      <a:pt x="599" y="133"/>
                      <a:pt x="627" y="105"/>
                      <a:pt x="606" y="76"/>
                    </a:cubicBezTo>
                    <a:cubicBezTo>
                      <a:pt x="570" y="22"/>
                      <a:pt x="521" y="0"/>
                      <a:pt x="470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6824840" y="1464931"/>
                <a:ext cx="26590" cy="34336"/>
              </a:xfrm>
              <a:custGeom>
                <a:rect b="b" l="l" r="r" t="t"/>
                <a:pathLst>
                  <a:path extrusionOk="0" h="297" w="230">
                    <a:moveTo>
                      <a:pt x="61" y="0"/>
                    </a:moveTo>
                    <a:cubicBezTo>
                      <a:pt x="29" y="0"/>
                      <a:pt x="0" y="40"/>
                      <a:pt x="31" y="63"/>
                    </a:cubicBezTo>
                    <a:cubicBezTo>
                      <a:pt x="98" y="114"/>
                      <a:pt x="140" y="184"/>
                      <a:pt x="152" y="267"/>
                    </a:cubicBezTo>
                    <a:cubicBezTo>
                      <a:pt x="155" y="287"/>
                      <a:pt x="168" y="296"/>
                      <a:pt x="183" y="296"/>
                    </a:cubicBezTo>
                    <a:cubicBezTo>
                      <a:pt x="205" y="296"/>
                      <a:pt x="230" y="277"/>
                      <a:pt x="226" y="248"/>
                    </a:cubicBezTo>
                    <a:cubicBezTo>
                      <a:pt x="213" y="152"/>
                      <a:pt x="162" y="66"/>
                      <a:pt x="85" y="9"/>
                    </a:cubicBez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9"/>
              <p:cNvSpPr/>
              <p:nvPr/>
            </p:nvSpPr>
            <p:spPr>
              <a:xfrm>
                <a:off x="6567837" y="1328742"/>
                <a:ext cx="97575" cy="37804"/>
              </a:xfrm>
              <a:custGeom>
                <a:rect b="b" l="l" r="r" t="t"/>
                <a:pathLst>
                  <a:path extrusionOk="0" h="327" w="844">
                    <a:moveTo>
                      <a:pt x="404" y="0"/>
                    </a:moveTo>
                    <a:cubicBezTo>
                      <a:pt x="375" y="0"/>
                      <a:pt x="346" y="3"/>
                      <a:pt x="317" y="9"/>
                    </a:cubicBezTo>
                    <a:cubicBezTo>
                      <a:pt x="173" y="37"/>
                      <a:pt x="49" y="136"/>
                      <a:pt x="10" y="280"/>
                    </a:cubicBezTo>
                    <a:cubicBezTo>
                      <a:pt x="1" y="309"/>
                      <a:pt x="23" y="327"/>
                      <a:pt x="46" y="327"/>
                    </a:cubicBezTo>
                    <a:cubicBezTo>
                      <a:pt x="61" y="327"/>
                      <a:pt x="77" y="319"/>
                      <a:pt x="84" y="299"/>
                    </a:cubicBezTo>
                    <a:cubicBezTo>
                      <a:pt x="119" y="168"/>
                      <a:pt x="246" y="85"/>
                      <a:pt x="381" y="79"/>
                    </a:cubicBezTo>
                    <a:cubicBezTo>
                      <a:pt x="389" y="78"/>
                      <a:pt x="398" y="78"/>
                      <a:pt x="407" y="78"/>
                    </a:cubicBezTo>
                    <a:cubicBezTo>
                      <a:pt x="541" y="78"/>
                      <a:pt x="665" y="145"/>
                      <a:pt x="773" y="223"/>
                    </a:cubicBezTo>
                    <a:cubicBezTo>
                      <a:pt x="780" y="228"/>
                      <a:pt x="786" y="230"/>
                      <a:pt x="792" y="230"/>
                    </a:cubicBezTo>
                    <a:cubicBezTo>
                      <a:pt x="822" y="230"/>
                      <a:pt x="843" y="179"/>
                      <a:pt x="811" y="156"/>
                    </a:cubicBezTo>
                    <a:cubicBezTo>
                      <a:pt x="694" y="70"/>
                      <a:pt x="552" y="0"/>
                      <a:pt x="404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9"/>
              <p:cNvSpPr/>
              <p:nvPr/>
            </p:nvSpPr>
            <p:spPr>
              <a:xfrm>
                <a:off x="6391389" y="1195325"/>
                <a:ext cx="248065" cy="319831"/>
              </a:xfrm>
              <a:custGeom>
                <a:rect b="b" l="l" r="r" t="t"/>
                <a:pathLst>
                  <a:path extrusionOk="0" h="3726" w="2972">
                    <a:moveTo>
                      <a:pt x="2919" y="0"/>
                    </a:moveTo>
                    <a:cubicBezTo>
                      <a:pt x="2916" y="0"/>
                      <a:pt x="2912" y="1"/>
                      <a:pt x="2908" y="2"/>
                    </a:cubicBezTo>
                    <a:cubicBezTo>
                      <a:pt x="2264" y="164"/>
                      <a:pt x="1852" y="717"/>
                      <a:pt x="1475" y="1221"/>
                    </a:cubicBezTo>
                    <a:cubicBezTo>
                      <a:pt x="1255" y="1511"/>
                      <a:pt x="1032" y="1792"/>
                      <a:pt x="748" y="2022"/>
                    </a:cubicBezTo>
                    <a:cubicBezTo>
                      <a:pt x="499" y="2226"/>
                      <a:pt x="272" y="2421"/>
                      <a:pt x="144" y="2724"/>
                    </a:cubicBezTo>
                    <a:cubicBezTo>
                      <a:pt x="17" y="3034"/>
                      <a:pt x="1" y="3382"/>
                      <a:pt x="103" y="3698"/>
                    </a:cubicBezTo>
                    <a:cubicBezTo>
                      <a:pt x="109" y="3717"/>
                      <a:pt x="125" y="3725"/>
                      <a:pt x="141" y="3725"/>
                    </a:cubicBezTo>
                    <a:cubicBezTo>
                      <a:pt x="164" y="3725"/>
                      <a:pt x="187" y="3707"/>
                      <a:pt x="180" y="3678"/>
                    </a:cubicBezTo>
                    <a:cubicBezTo>
                      <a:pt x="87" y="3394"/>
                      <a:pt x="93" y="3091"/>
                      <a:pt x="192" y="2810"/>
                    </a:cubicBezTo>
                    <a:cubicBezTo>
                      <a:pt x="304" y="2501"/>
                      <a:pt x="527" y="2300"/>
                      <a:pt x="776" y="2099"/>
                    </a:cubicBezTo>
                    <a:cubicBezTo>
                      <a:pt x="1290" y="1684"/>
                      <a:pt x="1597" y="1103"/>
                      <a:pt x="2050" y="634"/>
                    </a:cubicBezTo>
                    <a:cubicBezTo>
                      <a:pt x="2292" y="378"/>
                      <a:pt x="2583" y="164"/>
                      <a:pt x="2928" y="75"/>
                    </a:cubicBezTo>
                    <a:cubicBezTo>
                      <a:pt x="2972" y="63"/>
                      <a:pt x="2959" y="0"/>
                      <a:pt x="29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29"/>
              <p:cNvSpPr/>
              <p:nvPr/>
            </p:nvSpPr>
            <p:spPr>
              <a:xfrm>
                <a:off x="6313430" y="1188629"/>
                <a:ext cx="284123" cy="271676"/>
              </a:xfrm>
              <a:custGeom>
                <a:rect b="b" l="l" r="r" t="t"/>
                <a:pathLst>
                  <a:path extrusionOk="0" h="3165" w="3404">
                    <a:moveTo>
                      <a:pt x="3354" y="1"/>
                    </a:moveTo>
                    <a:cubicBezTo>
                      <a:pt x="3350" y="1"/>
                      <a:pt x="3346" y="1"/>
                      <a:pt x="3341" y="3"/>
                    </a:cubicBezTo>
                    <a:cubicBezTo>
                      <a:pt x="2722" y="201"/>
                      <a:pt x="2406" y="804"/>
                      <a:pt x="1947" y="1216"/>
                    </a:cubicBezTo>
                    <a:cubicBezTo>
                      <a:pt x="1685" y="1449"/>
                      <a:pt x="1369" y="1561"/>
                      <a:pt x="1063" y="1727"/>
                    </a:cubicBezTo>
                    <a:cubicBezTo>
                      <a:pt x="810" y="1861"/>
                      <a:pt x="590" y="2049"/>
                      <a:pt x="411" y="2272"/>
                    </a:cubicBezTo>
                    <a:cubicBezTo>
                      <a:pt x="217" y="2521"/>
                      <a:pt x="76" y="2808"/>
                      <a:pt x="6" y="3118"/>
                    </a:cubicBezTo>
                    <a:cubicBezTo>
                      <a:pt x="0" y="3147"/>
                      <a:pt x="24" y="3165"/>
                      <a:pt x="46" y="3165"/>
                    </a:cubicBezTo>
                    <a:cubicBezTo>
                      <a:pt x="61" y="3165"/>
                      <a:pt x="76" y="3157"/>
                      <a:pt x="79" y="3137"/>
                    </a:cubicBezTo>
                    <a:cubicBezTo>
                      <a:pt x="207" y="2579"/>
                      <a:pt x="571" y="2087"/>
                      <a:pt x="1072" y="1806"/>
                    </a:cubicBezTo>
                    <a:cubicBezTo>
                      <a:pt x="1340" y="1659"/>
                      <a:pt x="1634" y="1561"/>
                      <a:pt x="1876" y="1372"/>
                    </a:cubicBezTo>
                    <a:cubicBezTo>
                      <a:pt x="2122" y="1184"/>
                      <a:pt x="2317" y="941"/>
                      <a:pt x="2518" y="708"/>
                    </a:cubicBezTo>
                    <a:cubicBezTo>
                      <a:pt x="2754" y="443"/>
                      <a:pt x="3016" y="188"/>
                      <a:pt x="3361" y="76"/>
                    </a:cubicBezTo>
                    <a:cubicBezTo>
                      <a:pt x="3404" y="62"/>
                      <a:pt x="3390" y="1"/>
                      <a:pt x="3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9"/>
              <p:cNvSpPr/>
              <p:nvPr/>
            </p:nvSpPr>
            <p:spPr>
              <a:xfrm>
                <a:off x="6324197" y="1182792"/>
                <a:ext cx="227532" cy="189443"/>
              </a:xfrm>
              <a:custGeom>
                <a:rect b="b" l="l" r="r" t="t"/>
                <a:pathLst>
                  <a:path extrusionOk="0" h="2207" w="2726">
                    <a:moveTo>
                      <a:pt x="2673" y="0"/>
                    </a:moveTo>
                    <a:cubicBezTo>
                      <a:pt x="2664" y="0"/>
                      <a:pt x="2655" y="4"/>
                      <a:pt x="2647" y="14"/>
                    </a:cubicBezTo>
                    <a:cubicBezTo>
                      <a:pt x="2443" y="247"/>
                      <a:pt x="2252" y="499"/>
                      <a:pt x="2019" y="706"/>
                    </a:cubicBezTo>
                    <a:cubicBezTo>
                      <a:pt x="1795" y="904"/>
                      <a:pt x="1518" y="1013"/>
                      <a:pt x="1253" y="1143"/>
                    </a:cubicBezTo>
                    <a:cubicBezTo>
                      <a:pt x="768" y="1376"/>
                      <a:pt x="346" y="1721"/>
                      <a:pt x="21" y="2152"/>
                    </a:cubicBezTo>
                    <a:cubicBezTo>
                      <a:pt x="0" y="2179"/>
                      <a:pt x="26" y="2206"/>
                      <a:pt x="55" y="2206"/>
                    </a:cubicBezTo>
                    <a:cubicBezTo>
                      <a:pt x="66" y="2206"/>
                      <a:pt x="78" y="2201"/>
                      <a:pt x="88" y="2190"/>
                    </a:cubicBezTo>
                    <a:cubicBezTo>
                      <a:pt x="426" y="1740"/>
                      <a:pt x="873" y="1405"/>
                      <a:pt x="1380" y="1166"/>
                    </a:cubicBezTo>
                    <a:cubicBezTo>
                      <a:pt x="1626" y="1051"/>
                      <a:pt x="1869" y="939"/>
                      <a:pt x="2073" y="760"/>
                    </a:cubicBezTo>
                    <a:cubicBezTo>
                      <a:pt x="2306" y="553"/>
                      <a:pt x="2497" y="301"/>
                      <a:pt x="2702" y="68"/>
                    </a:cubicBezTo>
                    <a:cubicBezTo>
                      <a:pt x="2726" y="39"/>
                      <a:pt x="2701" y="0"/>
                      <a:pt x="26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6337970" y="1181505"/>
                <a:ext cx="172527" cy="131675"/>
              </a:xfrm>
              <a:custGeom>
                <a:rect b="b" l="l" r="r" t="t"/>
                <a:pathLst>
                  <a:path extrusionOk="0" h="1534" w="2067">
                    <a:moveTo>
                      <a:pt x="2017" y="1"/>
                    </a:moveTo>
                    <a:cubicBezTo>
                      <a:pt x="2013" y="1"/>
                      <a:pt x="2008" y="1"/>
                      <a:pt x="2004" y="3"/>
                    </a:cubicBezTo>
                    <a:cubicBezTo>
                      <a:pt x="1203" y="265"/>
                      <a:pt x="615" y="893"/>
                      <a:pt x="28" y="1468"/>
                    </a:cubicBezTo>
                    <a:cubicBezTo>
                      <a:pt x="1" y="1495"/>
                      <a:pt x="27" y="1534"/>
                      <a:pt x="57" y="1534"/>
                    </a:cubicBezTo>
                    <a:cubicBezTo>
                      <a:pt x="65" y="1534"/>
                      <a:pt x="74" y="1530"/>
                      <a:pt x="82" y="1522"/>
                    </a:cubicBezTo>
                    <a:cubicBezTo>
                      <a:pt x="657" y="957"/>
                      <a:pt x="1238" y="335"/>
                      <a:pt x="2023" y="76"/>
                    </a:cubicBezTo>
                    <a:cubicBezTo>
                      <a:pt x="2066" y="62"/>
                      <a:pt x="2055" y="1"/>
                      <a:pt x="20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6685500" y="1199175"/>
                <a:ext cx="156573" cy="189423"/>
              </a:xfrm>
              <a:custGeom>
                <a:rect b="b" l="l" r="r" t="t"/>
                <a:pathLst>
                  <a:path extrusionOk="0" h="2324" w="1980">
                    <a:moveTo>
                      <a:pt x="77" y="1"/>
                    </a:moveTo>
                    <a:cubicBezTo>
                      <a:pt x="57" y="1"/>
                      <a:pt x="37" y="13"/>
                      <a:pt x="36" y="39"/>
                    </a:cubicBezTo>
                    <a:cubicBezTo>
                      <a:pt x="1" y="550"/>
                      <a:pt x="390" y="939"/>
                      <a:pt x="779" y="1210"/>
                    </a:cubicBezTo>
                    <a:cubicBezTo>
                      <a:pt x="1201" y="1507"/>
                      <a:pt x="1724" y="1772"/>
                      <a:pt x="1897" y="2296"/>
                    </a:cubicBezTo>
                    <a:cubicBezTo>
                      <a:pt x="1903" y="2315"/>
                      <a:pt x="1919" y="2323"/>
                      <a:pt x="1934" y="2323"/>
                    </a:cubicBezTo>
                    <a:cubicBezTo>
                      <a:pt x="1957" y="2323"/>
                      <a:pt x="1980" y="2305"/>
                      <a:pt x="1970" y="2276"/>
                    </a:cubicBezTo>
                    <a:cubicBezTo>
                      <a:pt x="1820" y="1810"/>
                      <a:pt x="1402" y="1533"/>
                      <a:pt x="1012" y="1277"/>
                    </a:cubicBezTo>
                    <a:cubicBezTo>
                      <a:pt x="585" y="993"/>
                      <a:pt x="74" y="617"/>
                      <a:pt x="112" y="39"/>
                    </a:cubicBezTo>
                    <a:cubicBezTo>
                      <a:pt x="114" y="13"/>
                      <a:pt x="96" y="1"/>
                      <a:pt x="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6728121" y="1200294"/>
                <a:ext cx="103691" cy="105091"/>
              </a:xfrm>
              <a:custGeom>
                <a:rect b="b" l="l" r="r" t="t"/>
                <a:pathLst>
                  <a:path extrusionOk="0" h="1206" w="1190">
                    <a:moveTo>
                      <a:pt x="82" y="1"/>
                    </a:moveTo>
                    <a:cubicBezTo>
                      <a:pt x="67" y="1"/>
                      <a:pt x="52" y="9"/>
                      <a:pt x="49" y="29"/>
                    </a:cubicBezTo>
                    <a:cubicBezTo>
                      <a:pt x="1" y="316"/>
                      <a:pt x="176" y="565"/>
                      <a:pt x="374" y="753"/>
                    </a:cubicBezTo>
                    <a:cubicBezTo>
                      <a:pt x="588" y="961"/>
                      <a:pt x="847" y="1111"/>
                      <a:pt x="1127" y="1203"/>
                    </a:cubicBezTo>
                    <a:cubicBezTo>
                      <a:pt x="1132" y="1205"/>
                      <a:pt x="1136" y="1205"/>
                      <a:pt x="1140" y="1205"/>
                    </a:cubicBezTo>
                    <a:cubicBezTo>
                      <a:pt x="1178" y="1205"/>
                      <a:pt x="1190" y="1141"/>
                      <a:pt x="1147" y="1130"/>
                    </a:cubicBezTo>
                    <a:cubicBezTo>
                      <a:pt x="898" y="1047"/>
                      <a:pt x="668" y="919"/>
                      <a:pt x="473" y="744"/>
                    </a:cubicBezTo>
                    <a:cubicBezTo>
                      <a:pt x="282" y="571"/>
                      <a:pt x="74" y="325"/>
                      <a:pt x="122" y="48"/>
                    </a:cubicBezTo>
                    <a:cubicBezTo>
                      <a:pt x="128" y="19"/>
                      <a:pt x="104" y="1"/>
                      <a:pt x="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6621712" y="1410941"/>
                <a:ext cx="35955" cy="48672"/>
              </a:xfrm>
              <a:custGeom>
                <a:rect b="b" l="l" r="r" t="t"/>
                <a:pathLst>
                  <a:path extrusionOk="0" h="421" w="311">
                    <a:moveTo>
                      <a:pt x="121" y="0"/>
                    </a:moveTo>
                    <a:cubicBezTo>
                      <a:pt x="114" y="0"/>
                      <a:pt x="107" y="1"/>
                      <a:pt x="100" y="3"/>
                    </a:cubicBezTo>
                    <a:cubicBezTo>
                      <a:pt x="29" y="22"/>
                      <a:pt x="1" y="131"/>
                      <a:pt x="29" y="243"/>
                    </a:cubicBezTo>
                    <a:cubicBezTo>
                      <a:pt x="59" y="347"/>
                      <a:pt x="130" y="420"/>
                      <a:pt x="193" y="420"/>
                    </a:cubicBezTo>
                    <a:cubicBezTo>
                      <a:pt x="199" y="420"/>
                      <a:pt x="205" y="419"/>
                      <a:pt x="211" y="418"/>
                    </a:cubicBezTo>
                    <a:cubicBezTo>
                      <a:pt x="282" y="399"/>
                      <a:pt x="310" y="290"/>
                      <a:pt x="278" y="175"/>
                    </a:cubicBezTo>
                    <a:cubicBezTo>
                      <a:pt x="253" y="72"/>
                      <a:pt x="183" y="0"/>
                      <a:pt x="121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6493384" y="1442965"/>
                <a:ext cx="35839" cy="48441"/>
              </a:xfrm>
              <a:custGeom>
                <a:rect b="b" l="l" r="r" t="t"/>
                <a:pathLst>
                  <a:path extrusionOk="0" h="419" w="310">
                    <a:moveTo>
                      <a:pt x="120" y="1"/>
                    </a:moveTo>
                    <a:cubicBezTo>
                      <a:pt x="113" y="1"/>
                      <a:pt x="106" y="2"/>
                      <a:pt x="99" y="4"/>
                    </a:cubicBezTo>
                    <a:cubicBezTo>
                      <a:pt x="29" y="23"/>
                      <a:pt x="0" y="128"/>
                      <a:pt x="29" y="243"/>
                    </a:cubicBezTo>
                    <a:cubicBezTo>
                      <a:pt x="57" y="346"/>
                      <a:pt x="127" y="418"/>
                      <a:pt x="189" y="418"/>
                    </a:cubicBezTo>
                    <a:cubicBezTo>
                      <a:pt x="197" y="418"/>
                      <a:pt x="204" y="418"/>
                      <a:pt x="211" y="416"/>
                    </a:cubicBezTo>
                    <a:cubicBezTo>
                      <a:pt x="281" y="396"/>
                      <a:pt x="310" y="291"/>
                      <a:pt x="278" y="176"/>
                    </a:cubicBezTo>
                    <a:cubicBezTo>
                      <a:pt x="252" y="73"/>
                      <a:pt x="183" y="1"/>
                      <a:pt x="120" y="1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9"/>
              <p:cNvSpPr/>
              <p:nvPr/>
            </p:nvSpPr>
            <p:spPr>
              <a:xfrm>
                <a:off x="6330951" y="1256370"/>
                <a:ext cx="29365" cy="40810"/>
              </a:xfrm>
              <a:custGeom>
                <a:rect b="b" l="l" r="r" t="t"/>
                <a:pathLst>
                  <a:path extrusionOk="0" h="353" w="254">
                    <a:moveTo>
                      <a:pt x="150" y="0"/>
                    </a:moveTo>
                    <a:cubicBezTo>
                      <a:pt x="122" y="0"/>
                      <a:pt x="93" y="14"/>
                      <a:pt x="71" y="44"/>
                    </a:cubicBezTo>
                    <a:cubicBezTo>
                      <a:pt x="58" y="63"/>
                      <a:pt x="45" y="79"/>
                      <a:pt x="36" y="99"/>
                    </a:cubicBezTo>
                    <a:cubicBezTo>
                      <a:pt x="20" y="124"/>
                      <a:pt x="17" y="153"/>
                      <a:pt x="13" y="178"/>
                    </a:cubicBezTo>
                    <a:cubicBezTo>
                      <a:pt x="7" y="204"/>
                      <a:pt x="1" y="226"/>
                      <a:pt x="1" y="252"/>
                    </a:cubicBezTo>
                    <a:cubicBezTo>
                      <a:pt x="1" y="274"/>
                      <a:pt x="10" y="293"/>
                      <a:pt x="17" y="316"/>
                    </a:cubicBezTo>
                    <a:cubicBezTo>
                      <a:pt x="26" y="339"/>
                      <a:pt x="44" y="352"/>
                      <a:pt x="66" y="352"/>
                    </a:cubicBezTo>
                    <a:cubicBezTo>
                      <a:pt x="74" y="352"/>
                      <a:pt x="82" y="351"/>
                      <a:pt x="90" y="348"/>
                    </a:cubicBezTo>
                    <a:cubicBezTo>
                      <a:pt x="109" y="338"/>
                      <a:pt x="128" y="332"/>
                      <a:pt x="144" y="319"/>
                    </a:cubicBezTo>
                    <a:cubicBezTo>
                      <a:pt x="160" y="300"/>
                      <a:pt x="176" y="274"/>
                      <a:pt x="189" y="255"/>
                    </a:cubicBezTo>
                    <a:cubicBezTo>
                      <a:pt x="202" y="236"/>
                      <a:pt x="218" y="217"/>
                      <a:pt x="224" y="194"/>
                    </a:cubicBezTo>
                    <a:cubicBezTo>
                      <a:pt x="237" y="172"/>
                      <a:pt x="237" y="143"/>
                      <a:pt x="243" y="118"/>
                    </a:cubicBezTo>
                    <a:cubicBezTo>
                      <a:pt x="254" y="4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rgbClr val="F5BD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7008198" y="1500424"/>
                <a:ext cx="46475" cy="48325"/>
              </a:xfrm>
              <a:custGeom>
                <a:rect b="b" l="l" r="r" t="t"/>
                <a:pathLst>
                  <a:path extrusionOk="0" h="418" w="402">
                    <a:moveTo>
                      <a:pt x="40" y="1"/>
                    </a:moveTo>
                    <a:cubicBezTo>
                      <a:pt x="11" y="1"/>
                      <a:pt x="0" y="38"/>
                      <a:pt x="12" y="59"/>
                    </a:cubicBezTo>
                    <a:cubicBezTo>
                      <a:pt x="22" y="85"/>
                      <a:pt x="31" y="107"/>
                      <a:pt x="38" y="132"/>
                    </a:cubicBezTo>
                    <a:cubicBezTo>
                      <a:pt x="41" y="142"/>
                      <a:pt x="44" y="152"/>
                      <a:pt x="47" y="164"/>
                    </a:cubicBezTo>
                    <a:cubicBezTo>
                      <a:pt x="47" y="171"/>
                      <a:pt x="50" y="177"/>
                      <a:pt x="50" y="183"/>
                    </a:cubicBezTo>
                    <a:cubicBezTo>
                      <a:pt x="63" y="270"/>
                      <a:pt x="89" y="356"/>
                      <a:pt x="169" y="400"/>
                    </a:cubicBezTo>
                    <a:cubicBezTo>
                      <a:pt x="191" y="412"/>
                      <a:pt x="213" y="417"/>
                      <a:pt x="236" y="417"/>
                    </a:cubicBezTo>
                    <a:cubicBezTo>
                      <a:pt x="294" y="417"/>
                      <a:pt x="349" y="380"/>
                      <a:pt x="370" y="317"/>
                    </a:cubicBezTo>
                    <a:cubicBezTo>
                      <a:pt x="402" y="215"/>
                      <a:pt x="331" y="100"/>
                      <a:pt x="236" y="56"/>
                    </a:cubicBezTo>
                    <a:cubicBezTo>
                      <a:pt x="175" y="27"/>
                      <a:pt x="114" y="8"/>
                      <a:pt x="47" y="2"/>
                    </a:cubicBezTo>
                    <a:cubicBezTo>
                      <a:pt x="45" y="1"/>
                      <a:pt x="42" y="1"/>
                      <a:pt x="40" y="1"/>
                    </a:cubicBezTo>
                    <a:close/>
                  </a:path>
                </a:pathLst>
              </a:custGeom>
              <a:solidFill>
                <a:srgbClr val="F5BD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6698477" y="1838122"/>
                <a:ext cx="211913" cy="201855"/>
              </a:xfrm>
              <a:custGeom>
                <a:rect b="b" l="l" r="r" t="t"/>
                <a:pathLst>
                  <a:path extrusionOk="0" h="1746" w="1833">
                    <a:moveTo>
                      <a:pt x="795" y="1"/>
                    </a:moveTo>
                    <a:lnTo>
                      <a:pt x="1" y="1418"/>
                    </a:lnTo>
                    <a:cubicBezTo>
                      <a:pt x="1" y="1418"/>
                      <a:pt x="416" y="1746"/>
                      <a:pt x="732" y="1746"/>
                    </a:cubicBezTo>
                    <a:cubicBezTo>
                      <a:pt x="773" y="1746"/>
                      <a:pt x="813" y="1740"/>
                      <a:pt x="850" y="1728"/>
                    </a:cubicBezTo>
                    <a:cubicBezTo>
                      <a:pt x="1169" y="1622"/>
                      <a:pt x="1833" y="438"/>
                      <a:pt x="1833" y="438"/>
                    </a:cubicBezTo>
                    <a:lnTo>
                      <a:pt x="795" y="1"/>
                    </a:lnTo>
                    <a:close/>
                  </a:path>
                </a:pathLst>
              </a:custGeom>
              <a:solidFill>
                <a:srgbClr val="DCA9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6743103" y="1621237"/>
                <a:ext cx="323014" cy="297465"/>
              </a:xfrm>
              <a:custGeom>
                <a:rect b="b" l="l" r="r" t="t"/>
                <a:pathLst>
                  <a:path extrusionOk="0" h="2573" w="2794">
                    <a:moveTo>
                      <a:pt x="1427" y="0"/>
                    </a:moveTo>
                    <a:cubicBezTo>
                      <a:pt x="1125" y="0"/>
                      <a:pt x="608" y="431"/>
                      <a:pt x="1" y="1788"/>
                    </a:cubicBezTo>
                    <a:lnTo>
                      <a:pt x="1447" y="2573"/>
                    </a:lnTo>
                    <a:cubicBezTo>
                      <a:pt x="1447" y="2573"/>
                      <a:pt x="2794" y="536"/>
                      <a:pt x="1530" y="19"/>
                    </a:cubicBezTo>
                    <a:cubicBezTo>
                      <a:pt x="1499" y="7"/>
                      <a:pt x="1465" y="0"/>
                      <a:pt x="14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6450492" y="1734420"/>
                <a:ext cx="353998" cy="283591"/>
              </a:xfrm>
              <a:custGeom>
                <a:rect b="b" l="l" r="r" t="t"/>
                <a:pathLst>
                  <a:path extrusionOk="0" h="2453" w="3062">
                    <a:moveTo>
                      <a:pt x="1205" y="1"/>
                    </a:moveTo>
                    <a:cubicBezTo>
                      <a:pt x="1179" y="1"/>
                      <a:pt x="1153" y="3"/>
                      <a:pt x="1127" y="7"/>
                    </a:cubicBezTo>
                    <a:cubicBezTo>
                      <a:pt x="700" y="87"/>
                      <a:pt x="1" y="544"/>
                      <a:pt x="256" y="831"/>
                    </a:cubicBezTo>
                    <a:cubicBezTo>
                      <a:pt x="256" y="831"/>
                      <a:pt x="138" y="1134"/>
                      <a:pt x="524" y="1217"/>
                    </a:cubicBezTo>
                    <a:cubicBezTo>
                      <a:pt x="524" y="1217"/>
                      <a:pt x="541" y="1475"/>
                      <a:pt x="758" y="1475"/>
                    </a:cubicBezTo>
                    <a:cubicBezTo>
                      <a:pt x="770" y="1475"/>
                      <a:pt x="782" y="1474"/>
                      <a:pt x="795" y="1472"/>
                    </a:cubicBezTo>
                    <a:cubicBezTo>
                      <a:pt x="1048" y="1437"/>
                      <a:pt x="1306" y="1236"/>
                      <a:pt x="1306" y="1236"/>
                    </a:cubicBezTo>
                    <a:lnTo>
                      <a:pt x="1306" y="1236"/>
                    </a:lnTo>
                    <a:cubicBezTo>
                      <a:pt x="1306" y="1236"/>
                      <a:pt x="1271" y="1361"/>
                      <a:pt x="1600" y="1594"/>
                    </a:cubicBezTo>
                    <a:cubicBezTo>
                      <a:pt x="1600" y="1594"/>
                      <a:pt x="1980" y="2453"/>
                      <a:pt x="2138" y="2453"/>
                    </a:cubicBezTo>
                    <a:cubicBezTo>
                      <a:pt x="2141" y="2453"/>
                      <a:pt x="2143" y="2453"/>
                      <a:pt x="2146" y="2452"/>
                    </a:cubicBezTo>
                    <a:cubicBezTo>
                      <a:pt x="2302" y="2424"/>
                      <a:pt x="3062" y="1405"/>
                      <a:pt x="3062" y="1405"/>
                    </a:cubicBezTo>
                    <a:cubicBezTo>
                      <a:pt x="3062" y="1405"/>
                      <a:pt x="1878" y="1"/>
                      <a:pt x="12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6506795" y="1814653"/>
                <a:ext cx="89482" cy="64164"/>
              </a:xfrm>
              <a:custGeom>
                <a:rect b="b" l="l" r="r" t="t"/>
                <a:pathLst>
                  <a:path extrusionOk="0" h="555" w="774">
                    <a:moveTo>
                      <a:pt x="723" y="1"/>
                    </a:moveTo>
                    <a:cubicBezTo>
                      <a:pt x="719" y="1"/>
                      <a:pt x="715" y="1"/>
                      <a:pt x="711" y="3"/>
                    </a:cubicBezTo>
                    <a:cubicBezTo>
                      <a:pt x="433" y="99"/>
                      <a:pt x="200" y="268"/>
                      <a:pt x="21" y="501"/>
                    </a:cubicBezTo>
                    <a:cubicBezTo>
                      <a:pt x="1" y="528"/>
                      <a:pt x="28" y="555"/>
                      <a:pt x="57" y="555"/>
                    </a:cubicBezTo>
                    <a:cubicBezTo>
                      <a:pt x="68" y="555"/>
                      <a:pt x="80" y="550"/>
                      <a:pt x="88" y="539"/>
                    </a:cubicBezTo>
                    <a:cubicBezTo>
                      <a:pt x="251" y="325"/>
                      <a:pt x="474" y="166"/>
                      <a:pt x="730" y="76"/>
                    </a:cubicBezTo>
                    <a:cubicBezTo>
                      <a:pt x="773" y="62"/>
                      <a:pt x="759" y="1"/>
                      <a:pt x="723" y="1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6473499" y="1780500"/>
                <a:ext cx="91794" cy="61273"/>
              </a:xfrm>
              <a:custGeom>
                <a:rect b="b" l="l" r="r" t="t"/>
                <a:pathLst>
                  <a:path extrusionOk="0" h="530" w="794">
                    <a:moveTo>
                      <a:pt x="744" y="0"/>
                    </a:moveTo>
                    <a:cubicBezTo>
                      <a:pt x="740" y="0"/>
                      <a:pt x="735" y="1"/>
                      <a:pt x="731" y="2"/>
                    </a:cubicBezTo>
                    <a:cubicBezTo>
                      <a:pt x="459" y="92"/>
                      <a:pt x="217" y="248"/>
                      <a:pt x="25" y="462"/>
                    </a:cubicBezTo>
                    <a:cubicBezTo>
                      <a:pt x="1" y="491"/>
                      <a:pt x="26" y="529"/>
                      <a:pt x="54" y="529"/>
                    </a:cubicBezTo>
                    <a:cubicBezTo>
                      <a:pt x="63" y="529"/>
                      <a:pt x="72" y="525"/>
                      <a:pt x="79" y="516"/>
                    </a:cubicBezTo>
                    <a:cubicBezTo>
                      <a:pt x="261" y="312"/>
                      <a:pt x="491" y="162"/>
                      <a:pt x="753" y="76"/>
                    </a:cubicBezTo>
                    <a:cubicBezTo>
                      <a:pt x="793" y="61"/>
                      <a:pt x="782" y="0"/>
                      <a:pt x="744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9"/>
              <p:cNvSpPr/>
              <p:nvPr/>
            </p:nvSpPr>
            <p:spPr>
              <a:xfrm rot="-374443">
                <a:off x="6115504" y="1622677"/>
                <a:ext cx="225324" cy="195381"/>
              </a:xfrm>
              <a:custGeom>
                <a:rect b="b" l="l" r="r" t="t"/>
                <a:pathLst>
                  <a:path extrusionOk="0" h="1690" w="1949">
                    <a:moveTo>
                      <a:pt x="1178" y="0"/>
                    </a:moveTo>
                    <a:cubicBezTo>
                      <a:pt x="1134" y="0"/>
                      <a:pt x="1087" y="6"/>
                      <a:pt x="1037" y="17"/>
                    </a:cubicBezTo>
                    <a:cubicBezTo>
                      <a:pt x="693" y="100"/>
                      <a:pt x="134" y="525"/>
                      <a:pt x="67" y="895"/>
                    </a:cubicBezTo>
                    <a:cubicBezTo>
                      <a:pt x="1" y="1259"/>
                      <a:pt x="161" y="1690"/>
                      <a:pt x="328" y="1690"/>
                    </a:cubicBezTo>
                    <a:cubicBezTo>
                      <a:pt x="330" y="1690"/>
                      <a:pt x="331" y="1690"/>
                      <a:pt x="332" y="1690"/>
                    </a:cubicBezTo>
                    <a:cubicBezTo>
                      <a:pt x="479" y="1681"/>
                      <a:pt x="426" y="1324"/>
                      <a:pt x="410" y="1228"/>
                    </a:cubicBezTo>
                    <a:lnTo>
                      <a:pt x="410" y="1228"/>
                    </a:lnTo>
                    <a:cubicBezTo>
                      <a:pt x="428" y="1318"/>
                      <a:pt x="503" y="1639"/>
                      <a:pt x="673" y="1639"/>
                    </a:cubicBezTo>
                    <a:cubicBezTo>
                      <a:pt x="700" y="1639"/>
                      <a:pt x="728" y="1631"/>
                      <a:pt x="760" y="1613"/>
                    </a:cubicBezTo>
                    <a:cubicBezTo>
                      <a:pt x="911" y="1525"/>
                      <a:pt x="892" y="1279"/>
                      <a:pt x="847" y="1084"/>
                    </a:cubicBezTo>
                    <a:lnTo>
                      <a:pt x="847" y="1084"/>
                    </a:lnTo>
                    <a:cubicBezTo>
                      <a:pt x="911" y="1243"/>
                      <a:pt x="1014" y="1415"/>
                      <a:pt x="1160" y="1415"/>
                    </a:cubicBezTo>
                    <a:cubicBezTo>
                      <a:pt x="1176" y="1415"/>
                      <a:pt x="1193" y="1413"/>
                      <a:pt x="1210" y="1409"/>
                    </a:cubicBezTo>
                    <a:cubicBezTo>
                      <a:pt x="1437" y="1350"/>
                      <a:pt x="1356" y="923"/>
                      <a:pt x="1298" y="706"/>
                    </a:cubicBezTo>
                    <a:lnTo>
                      <a:pt x="1298" y="706"/>
                    </a:lnTo>
                    <a:cubicBezTo>
                      <a:pt x="1355" y="879"/>
                      <a:pt x="1474" y="1168"/>
                      <a:pt x="1632" y="1168"/>
                    </a:cubicBezTo>
                    <a:cubicBezTo>
                      <a:pt x="1654" y="1168"/>
                      <a:pt x="1678" y="1163"/>
                      <a:pt x="1701" y="1150"/>
                    </a:cubicBezTo>
                    <a:cubicBezTo>
                      <a:pt x="1948" y="1022"/>
                      <a:pt x="1793" y="0"/>
                      <a:pt x="11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5875403" y="2465901"/>
                <a:ext cx="24509" cy="53759"/>
              </a:xfrm>
              <a:custGeom>
                <a:rect b="b" l="l" r="r" t="t"/>
                <a:pathLst>
                  <a:path extrusionOk="0" h="465" w="212">
                    <a:moveTo>
                      <a:pt x="65" y="0"/>
                    </a:moveTo>
                    <a:cubicBezTo>
                      <a:pt x="44" y="0"/>
                      <a:pt x="22" y="4"/>
                      <a:pt x="11" y="21"/>
                    </a:cubicBezTo>
                    <a:cubicBezTo>
                      <a:pt x="1" y="40"/>
                      <a:pt x="4" y="59"/>
                      <a:pt x="7" y="81"/>
                    </a:cubicBezTo>
                    <a:cubicBezTo>
                      <a:pt x="26" y="190"/>
                      <a:pt x="36" y="302"/>
                      <a:pt x="36" y="416"/>
                    </a:cubicBezTo>
                    <a:lnTo>
                      <a:pt x="74" y="464"/>
                    </a:lnTo>
                    <a:cubicBezTo>
                      <a:pt x="90" y="346"/>
                      <a:pt x="129" y="231"/>
                      <a:pt x="192" y="126"/>
                    </a:cubicBezTo>
                    <a:cubicBezTo>
                      <a:pt x="199" y="113"/>
                      <a:pt x="208" y="100"/>
                      <a:pt x="208" y="85"/>
                    </a:cubicBezTo>
                    <a:cubicBezTo>
                      <a:pt x="212" y="59"/>
                      <a:pt x="192" y="30"/>
                      <a:pt x="170" y="18"/>
                    </a:cubicBezTo>
                    <a:cubicBezTo>
                      <a:pt x="145" y="5"/>
                      <a:pt x="116" y="2"/>
                      <a:pt x="87" y="2"/>
                    </a:cubicBezTo>
                    <a:cubicBezTo>
                      <a:pt x="80" y="1"/>
                      <a:pt x="72" y="0"/>
                      <a:pt x="65" y="0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5778059" y="2468791"/>
                <a:ext cx="191566" cy="158039"/>
              </a:xfrm>
              <a:custGeom>
                <a:rect b="b" l="l" r="r" t="t"/>
                <a:pathLst>
                  <a:path extrusionOk="0" h="1367" w="1657">
                    <a:moveTo>
                      <a:pt x="396" y="0"/>
                    </a:moveTo>
                    <a:cubicBezTo>
                      <a:pt x="375" y="0"/>
                      <a:pt x="354" y="3"/>
                      <a:pt x="332" y="8"/>
                    </a:cubicBezTo>
                    <a:cubicBezTo>
                      <a:pt x="176" y="53"/>
                      <a:pt x="109" y="235"/>
                      <a:pt x="74" y="395"/>
                    </a:cubicBezTo>
                    <a:cubicBezTo>
                      <a:pt x="32" y="593"/>
                      <a:pt x="0" y="806"/>
                      <a:pt x="80" y="988"/>
                    </a:cubicBezTo>
                    <a:cubicBezTo>
                      <a:pt x="154" y="1161"/>
                      <a:pt x="316" y="1282"/>
                      <a:pt x="492" y="1333"/>
                    </a:cubicBezTo>
                    <a:cubicBezTo>
                      <a:pt x="567" y="1356"/>
                      <a:pt x="645" y="1366"/>
                      <a:pt x="723" y="1366"/>
                    </a:cubicBezTo>
                    <a:cubicBezTo>
                      <a:pt x="830" y="1366"/>
                      <a:pt x="936" y="1347"/>
                      <a:pt x="1038" y="1314"/>
                    </a:cubicBezTo>
                    <a:cubicBezTo>
                      <a:pt x="1274" y="1240"/>
                      <a:pt x="1497" y="1081"/>
                      <a:pt x="1577" y="848"/>
                    </a:cubicBezTo>
                    <a:cubicBezTo>
                      <a:pt x="1657" y="618"/>
                      <a:pt x="1548" y="315"/>
                      <a:pt x="1312" y="245"/>
                    </a:cubicBezTo>
                    <a:cubicBezTo>
                      <a:pt x="1281" y="236"/>
                      <a:pt x="1250" y="232"/>
                      <a:pt x="1218" y="232"/>
                    </a:cubicBezTo>
                    <a:cubicBezTo>
                      <a:pt x="1102" y="232"/>
                      <a:pt x="985" y="288"/>
                      <a:pt x="910" y="379"/>
                    </a:cubicBezTo>
                    <a:cubicBezTo>
                      <a:pt x="856" y="296"/>
                      <a:pt x="785" y="219"/>
                      <a:pt x="709" y="152"/>
                    </a:cubicBezTo>
                    <a:cubicBezTo>
                      <a:pt x="620" y="74"/>
                      <a:pt x="511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6562877" y="2439422"/>
                <a:ext cx="24856" cy="53759"/>
              </a:xfrm>
              <a:custGeom>
                <a:rect b="b" l="l" r="r" t="t"/>
                <a:pathLst>
                  <a:path extrusionOk="0" h="465" w="215">
                    <a:moveTo>
                      <a:pt x="66" y="1"/>
                    </a:moveTo>
                    <a:cubicBezTo>
                      <a:pt x="45" y="1"/>
                      <a:pt x="25" y="5"/>
                      <a:pt x="13" y="21"/>
                    </a:cubicBezTo>
                    <a:cubicBezTo>
                      <a:pt x="0" y="40"/>
                      <a:pt x="4" y="59"/>
                      <a:pt x="10" y="82"/>
                    </a:cubicBezTo>
                    <a:cubicBezTo>
                      <a:pt x="26" y="190"/>
                      <a:pt x="39" y="302"/>
                      <a:pt x="39" y="417"/>
                    </a:cubicBezTo>
                    <a:lnTo>
                      <a:pt x="77" y="465"/>
                    </a:lnTo>
                    <a:cubicBezTo>
                      <a:pt x="93" y="347"/>
                      <a:pt x="131" y="229"/>
                      <a:pt x="195" y="126"/>
                    </a:cubicBezTo>
                    <a:cubicBezTo>
                      <a:pt x="202" y="114"/>
                      <a:pt x="211" y="101"/>
                      <a:pt x="211" y="85"/>
                    </a:cubicBezTo>
                    <a:cubicBezTo>
                      <a:pt x="214" y="56"/>
                      <a:pt x="195" y="31"/>
                      <a:pt x="173" y="18"/>
                    </a:cubicBezTo>
                    <a:cubicBezTo>
                      <a:pt x="147" y="5"/>
                      <a:pt x="119" y="2"/>
                      <a:pt x="90" y="2"/>
                    </a:cubicBezTo>
                    <a:cubicBezTo>
                      <a:pt x="82" y="1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6465880" y="2442313"/>
                <a:ext cx="191566" cy="157808"/>
              </a:xfrm>
              <a:custGeom>
                <a:rect b="b" l="l" r="r" t="t"/>
                <a:pathLst>
                  <a:path extrusionOk="0" h="1365" w="1657">
                    <a:moveTo>
                      <a:pt x="396" y="1"/>
                    </a:moveTo>
                    <a:cubicBezTo>
                      <a:pt x="375" y="1"/>
                      <a:pt x="353" y="3"/>
                      <a:pt x="332" y="9"/>
                    </a:cubicBezTo>
                    <a:cubicBezTo>
                      <a:pt x="176" y="54"/>
                      <a:pt x="109" y="236"/>
                      <a:pt x="73" y="395"/>
                    </a:cubicBezTo>
                    <a:cubicBezTo>
                      <a:pt x="32" y="593"/>
                      <a:pt x="0" y="804"/>
                      <a:pt x="80" y="989"/>
                    </a:cubicBezTo>
                    <a:cubicBezTo>
                      <a:pt x="153" y="1161"/>
                      <a:pt x="316" y="1282"/>
                      <a:pt x="492" y="1333"/>
                    </a:cubicBezTo>
                    <a:cubicBezTo>
                      <a:pt x="566" y="1355"/>
                      <a:pt x="643" y="1364"/>
                      <a:pt x="721" y="1364"/>
                    </a:cubicBezTo>
                    <a:cubicBezTo>
                      <a:pt x="828" y="1364"/>
                      <a:pt x="935" y="1346"/>
                      <a:pt x="1037" y="1314"/>
                    </a:cubicBezTo>
                    <a:cubicBezTo>
                      <a:pt x="1274" y="1241"/>
                      <a:pt x="1494" y="1081"/>
                      <a:pt x="1577" y="848"/>
                    </a:cubicBezTo>
                    <a:cubicBezTo>
                      <a:pt x="1657" y="619"/>
                      <a:pt x="1548" y="315"/>
                      <a:pt x="1312" y="245"/>
                    </a:cubicBezTo>
                    <a:cubicBezTo>
                      <a:pt x="1281" y="236"/>
                      <a:pt x="1250" y="232"/>
                      <a:pt x="1218" y="232"/>
                    </a:cubicBezTo>
                    <a:cubicBezTo>
                      <a:pt x="1102" y="232"/>
                      <a:pt x="985" y="289"/>
                      <a:pt x="910" y="379"/>
                    </a:cubicBezTo>
                    <a:cubicBezTo>
                      <a:pt x="855" y="293"/>
                      <a:pt x="785" y="220"/>
                      <a:pt x="709" y="153"/>
                    </a:cubicBezTo>
                    <a:cubicBezTo>
                      <a:pt x="620" y="74"/>
                      <a:pt x="510" y="1"/>
                      <a:pt x="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6047505" y="2459968"/>
                <a:ext cx="25203" cy="53065"/>
              </a:xfrm>
              <a:custGeom>
                <a:rect b="b" l="l" r="r" t="t"/>
                <a:pathLst>
                  <a:path extrusionOk="0" h="459" w="218">
                    <a:moveTo>
                      <a:pt x="142" y="1"/>
                    </a:moveTo>
                    <a:cubicBezTo>
                      <a:pt x="120" y="1"/>
                      <a:pt x="97" y="6"/>
                      <a:pt x="74" y="8"/>
                    </a:cubicBezTo>
                    <a:cubicBezTo>
                      <a:pt x="48" y="15"/>
                      <a:pt x="13" y="27"/>
                      <a:pt x="7" y="53"/>
                    </a:cubicBezTo>
                    <a:cubicBezTo>
                      <a:pt x="0" y="72"/>
                      <a:pt x="10" y="94"/>
                      <a:pt x="20" y="110"/>
                    </a:cubicBezTo>
                    <a:cubicBezTo>
                      <a:pt x="71" y="209"/>
                      <a:pt x="115" y="315"/>
                      <a:pt x="150" y="420"/>
                    </a:cubicBezTo>
                    <a:lnTo>
                      <a:pt x="202" y="458"/>
                    </a:lnTo>
                    <a:cubicBezTo>
                      <a:pt x="179" y="340"/>
                      <a:pt x="182" y="216"/>
                      <a:pt x="211" y="97"/>
                    </a:cubicBezTo>
                    <a:cubicBezTo>
                      <a:pt x="214" y="85"/>
                      <a:pt x="218" y="69"/>
                      <a:pt x="218" y="53"/>
                    </a:cubicBezTo>
                    <a:cubicBezTo>
                      <a:pt x="211" y="27"/>
                      <a:pt x="186" y="8"/>
                      <a:pt x="157" y="2"/>
                    </a:cubicBezTo>
                    <a:cubicBezTo>
                      <a:pt x="152" y="1"/>
                      <a:pt x="147" y="1"/>
                      <a:pt x="142" y="1"/>
                    </a:cubicBezTo>
                    <a:close/>
                  </a:path>
                </a:pathLst>
              </a:custGeom>
              <a:solidFill>
                <a:srgbClr val="080C0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5979988" y="2462511"/>
                <a:ext cx="191219" cy="158039"/>
              </a:xfrm>
              <a:custGeom>
                <a:rect b="b" l="l" r="r" t="t"/>
                <a:pathLst>
                  <a:path extrusionOk="0" h="1367" w="1654">
                    <a:moveTo>
                      <a:pt x="1259" y="0"/>
                    </a:moveTo>
                    <a:cubicBezTo>
                      <a:pt x="1146" y="0"/>
                      <a:pt x="1037" y="74"/>
                      <a:pt x="948" y="152"/>
                    </a:cubicBezTo>
                    <a:cubicBezTo>
                      <a:pt x="872" y="219"/>
                      <a:pt x="798" y="296"/>
                      <a:pt x="744" y="379"/>
                    </a:cubicBezTo>
                    <a:cubicBezTo>
                      <a:pt x="671" y="288"/>
                      <a:pt x="555" y="232"/>
                      <a:pt x="439" y="232"/>
                    </a:cubicBezTo>
                    <a:cubicBezTo>
                      <a:pt x="407" y="232"/>
                      <a:pt x="376" y="236"/>
                      <a:pt x="345" y="245"/>
                    </a:cubicBezTo>
                    <a:cubicBezTo>
                      <a:pt x="109" y="315"/>
                      <a:pt x="0" y="618"/>
                      <a:pt x="80" y="848"/>
                    </a:cubicBezTo>
                    <a:cubicBezTo>
                      <a:pt x="160" y="1081"/>
                      <a:pt x="383" y="1240"/>
                      <a:pt x="616" y="1314"/>
                    </a:cubicBezTo>
                    <a:cubicBezTo>
                      <a:pt x="720" y="1347"/>
                      <a:pt x="827" y="1366"/>
                      <a:pt x="933" y="1366"/>
                    </a:cubicBezTo>
                    <a:cubicBezTo>
                      <a:pt x="1011" y="1366"/>
                      <a:pt x="1088" y="1356"/>
                      <a:pt x="1162" y="1333"/>
                    </a:cubicBezTo>
                    <a:cubicBezTo>
                      <a:pt x="1341" y="1282"/>
                      <a:pt x="1500" y="1161"/>
                      <a:pt x="1574" y="988"/>
                    </a:cubicBezTo>
                    <a:cubicBezTo>
                      <a:pt x="1654" y="806"/>
                      <a:pt x="1625" y="593"/>
                      <a:pt x="1580" y="395"/>
                    </a:cubicBezTo>
                    <a:cubicBezTo>
                      <a:pt x="1548" y="235"/>
                      <a:pt x="1481" y="53"/>
                      <a:pt x="1322" y="8"/>
                    </a:cubicBezTo>
                    <a:cubicBezTo>
                      <a:pt x="1301" y="3"/>
                      <a:pt x="1280" y="0"/>
                      <a:pt x="12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721" name="Google Shape;721;p29"/>
          <p:cNvCxnSpPr/>
          <p:nvPr/>
        </p:nvCxnSpPr>
        <p:spPr>
          <a:xfrm>
            <a:off x="649638" y="4620125"/>
            <a:ext cx="3589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0"/>
          <p:cNvSpPr txBox="1"/>
          <p:nvPr/>
        </p:nvSpPr>
        <p:spPr>
          <a:xfrm flipH="1">
            <a:off x="4754225" y="1293475"/>
            <a:ext cx="3932100" cy="874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Subject + 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Auxiliary Verb (Should) + Main Verb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27" name="Google Shape;727;p30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728" name="Google Shape;728;p30"/>
          <p:cNvGrpSpPr/>
          <p:nvPr/>
        </p:nvGrpSpPr>
        <p:grpSpPr>
          <a:xfrm>
            <a:off x="461913" y="1293475"/>
            <a:ext cx="3931813" cy="874500"/>
            <a:chOff x="4755000" y="1293475"/>
            <a:chExt cx="3931813" cy="874500"/>
          </a:xfrm>
        </p:grpSpPr>
        <p:sp>
          <p:nvSpPr>
            <p:cNvPr id="729" name="Google Shape;729;p30"/>
            <p:cNvSpPr txBox="1"/>
            <p:nvPr/>
          </p:nvSpPr>
          <p:spPr>
            <a:xfrm>
              <a:off x="4755000" y="1293475"/>
              <a:ext cx="3931800" cy="4002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Should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30" name="Google Shape;730;p30"/>
            <p:cNvSpPr txBox="1"/>
            <p:nvPr/>
          </p:nvSpPr>
          <p:spPr>
            <a:xfrm>
              <a:off x="4755013" y="1693675"/>
              <a:ext cx="3931800" cy="4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1" name="Google Shape;731;p30"/>
          <p:cNvSpPr/>
          <p:nvPr/>
        </p:nvSpPr>
        <p:spPr>
          <a:xfrm>
            <a:off x="1903463" y="2421075"/>
            <a:ext cx="16485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0"/>
          <p:cNvSpPr/>
          <p:nvPr/>
        </p:nvSpPr>
        <p:spPr>
          <a:xfrm>
            <a:off x="1903633" y="2421075"/>
            <a:ext cx="824100" cy="40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0"/>
          <p:cNvSpPr txBox="1"/>
          <p:nvPr/>
        </p:nvSpPr>
        <p:spPr>
          <a:xfrm>
            <a:off x="461915" y="2422125"/>
            <a:ext cx="1341900" cy="400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Advice</a:t>
            </a:r>
            <a:endParaRPr sz="16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4" name="Google Shape;734;p30"/>
          <p:cNvSpPr txBox="1"/>
          <p:nvPr/>
        </p:nvSpPr>
        <p:spPr>
          <a:xfrm>
            <a:off x="3651633" y="2422125"/>
            <a:ext cx="742200" cy="400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50%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5" name="Google Shape;735;p30"/>
          <p:cNvSpPr/>
          <p:nvPr/>
        </p:nvSpPr>
        <p:spPr>
          <a:xfrm flipH="1">
            <a:off x="1903488" y="2985920"/>
            <a:ext cx="16485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0"/>
          <p:cNvSpPr/>
          <p:nvPr/>
        </p:nvSpPr>
        <p:spPr>
          <a:xfrm flipH="1">
            <a:off x="1903470" y="2985920"/>
            <a:ext cx="1236300" cy="40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0"/>
          <p:cNvSpPr txBox="1"/>
          <p:nvPr/>
        </p:nvSpPr>
        <p:spPr>
          <a:xfrm>
            <a:off x="461928" y="2986988"/>
            <a:ext cx="1341900" cy="40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Obligation</a:t>
            </a:r>
            <a:endParaRPr sz="16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8" name="Google Shape;738;p30"/>
          <p:cNvSpPr txBox="1"/>
          <p:nvPr/>
        </p:nvSpPr>
        <p:spPr>
          <a:xfrm>
            <a:off x="3651640" y="2986988"/>
            <a:ext cx="742200" cy="400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75%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9" name="Google Shape;739;p30"/>
          <p:cNvSpPr/>
          <p:nvPr/>
        </p:nvSpPr>
        <p:spPr>
          <a:xfrm>
            <a:off x="1903463" y="3547400"/>
            <a:ext cx="16485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0"/>
          <p:cNvSpPr/>
          <p:nvPr/>
        </p:nvSpPr>
        <p:spPr>
          <a:xfrm>
            <a:off x="1903630" y="3547400"/>
            <a:ext cx="412200" cy="40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0"/>
          <p:cNvSpPr txBox="1"/>
          <p:nvPr/>
        </p:nvSpPr>
        <p:spPr>
          <a:xfrm>
            <a:off x="461924" y="3551825"/>
            <a:ext cx="13419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Probability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2" name="Google Shape;742;p30"/>
          <p:cNvSpPr txBox="1"/>
          <p:nvPr/>
        </p:nvSpPr>
        <p:spPr>
          <a:xfrm>
            <a:off x="3651638" y="3551825"/>
            <a:ext cx="742200" cy="4002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25%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3" name="Google Shape;743;p30"/>
          <p:cNvSpPr/>
          <p:nvPr/>
        </p:nvSpPr>
        <p:spPr>
          <a:xfrm>
            <a:off x="1903463" y="4111200"/>
            <a:ext cx="16485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0"/>
          <p:cNvSpPr/>
          <p:nvPr/>
        </p:nvSpPr>
        <p:spPr>
          <a:xfrm>
            <a:off x="1903632" y="4108875"/>
            <a:ext cx="200400" cy="40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0"/>
          <p:cNvSpPr txBox="1"/>
          <p:nvPr/>
        </p:nvSpPr>
        <p:spPr>
          <a:xfrm>
            <a:off x="461924" y="4115625"/>
            <a:ext cx="1341900" cy="400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Expectation</a:t>
            </a:r>
            <a:endParaRPr sz="16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6" name="Google Shape;746;p30"/>
          <p:cNvSpPr txBox="1"/>
          <p:nvPr/>
        </p:nvSpPr>
        <p:spPr>
          <a:xfrm>
            <a:off x="3651638" y="4115625"/>
            <a:ext cx="742200" cy="400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12%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47" name="Google Shape;747;p30"/>
          <p:cNvGrpSpPr/>
          <p:nvPr/>
        </p:nvGrpSpPr>
        <p:grpSpPr>
          <a:xfrm>
            <a:off x="4756222" y="2421075"/>
            <a:ext cx="1903381" cy="1011000"/>
            <a:chOff x="4756222" y="2421075"/>
            <a:chExt cx="1903381" cy="1011000"/>
          </a:xfrm>
        </p:grpSpPr>
        <p:sp>
          <p:nvSpPr>
            <p:cNvPr id="748" name="Google Shape;748;p30"/>
            <p:cNvSpPr txBox="1"/>
            <p:nvPr/>
          </p:nvSpPr>
          <p:spPr>
            <a:xfrm flipH="1">
              <a:off x="4756222" y="2821275"/>
              <a:ext cx="1903200" cy="6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should see the new James Bond movie”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Google Shape;749;p30"/>
            <p:cNvSpPr txBox="1"/>
            <p:nvPr/>
          </p:nvSpPr>
          <p:spPr>
            <a:xfrm flipH="1">
              <a:off x="4756403" y="2421075"/>
              <a:ext cx="19032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Advice</a:t>
              </a:r>
              <a:endParaRPr sz="16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50" name="Google Shape;750;p30"/>
          <p:cNvGrpSpPr/>
          <p:nvPr/>
        </p:nvGrpSpPr>
        <p:grpSpPr>
          <a:xfrm>
            <a:off x="6778888" y="2421075"/>
            <a:ext cx="1905425" cy="1011000"/>
            <a:chOff x="6778888" y="2421075"/>
            <a:chExt cx="1905425" cy="1011000"/>
          </a:xfrm>
        </p:grpSpPr>
        <p:sp>
          <p:nvSpPr>
            <p:cNvPr id="751" name="Google Shape;751;p30"/>
            <p:cNvSpPr txBox="1"/>
            <p:nvPr/>
          </p:nvSpPr>
          <p:spPr>
            <a:xfrm flipH="1">
              <a:off x="6778888" y="2821275"/>
              <a:ext cx="1903200" cy="6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2300"/>
                </a:spcBef>
                <a:spcAft>
                  <a:spcPts val="23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should wear your seatbelt when driving”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2" name="Google Shape;752;p30"/>
            <p:cNvSpPr txBox="1"/>
            <p:nvPr/>
          </p:nvSpPr>
          <p:spPr>
            <a:xfrm>
              <a:off x="6781113" y="2421075"/>
              <a:ext cx="19032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</a:t>
              </a:r>
              <a:endParaRPr sz="16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53" name="Google Shape;753;p30"/>
          <p:cNvGrpSpPr/>
          <p:nvPr/>
        </p:nvGrpSpPr>
        <p:grpSpPr>
          <a:xfrm>
            <a:off x="4753997" y="3513200"/>
            <a:ext cx="1903381" cy="1002625"/>
            <a:chOff x="4753997" y="3513200"/>
            <a:chExt cx="1903381" cy="1002625"/>
          </a:xfrm>
        </p:grpSpPr>
        <p:sp>
          <p:nvSpPr>
            <p:cNvPr id="754" name="Google Shape;754;p30"/>
            <p:cNvSpPr txBox="1"/>
            <p:nvPr/>
          </p:nvSpPr>
          <p:spPr>
            <a:xfrm flipH="1">
              <a:off x="4753997" y="3905025"/>
              <a:ext cx="1903200" cy="6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1900"/>
                </a:spcBef>
                <a:spcAft>
                  <a:spcPts val="19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Are you ready? The train should be here soon”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5" name="Google Shape;755;p30"/>
            <p:cNvSpPr txBox="1"/>
            <p:nvPr/>
          </p:nvSpPr>
          <p:spPr>
            <a:xfrm>
              <a:off x="4754178" y="3513200"/>
              <a:ext cx="19032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Probability</a:t>
              </a:r>
              <a:endParaRPr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56" name="Google Shape;756;p30"/>
          <p:cNvGrpSpPr/>
          <p:nvPr/>
        </p:nvGrpSpPr>
        <p:grpSpPr>
          <a:xfrm>
            <a:off x="6778888" y="3513200"/>
            <a:ext cx="1903200" cy="1002625"/>
            <a:chOff x="6778888" y="3513200"/>
            <a:chExt cx="1903200" cy="1002625"/>
          </a:xfrm>
        </p:grpSpPr>
        <p:sp>
          <p:nvSpPr>
            <p:cNvPr id="757" name="Google Shape;757;p30"/>
            <p:cNvSpPr txBox="1"/>
            <p:nvPr/>
          </p:nvSpPr>
          <p:spPr>
            <a:xfrm flipH="1">
              <a:off x="6778888" y="3905025"/>
              <a:ext cx="1903200" cy="6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2300"/>
                </a:spcBef>
                <a:spcAft>
                  <a:spcPts val="23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 enough. It shouldn't cost more than that”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8" name="Google Shape;758;p30"/>
            <p:cNvSpPr txBox="1"/>
            <p:nvPr/>
          </p:nvSpPr>
          <p:spPr>
            <a:xfrm>
              <a:off x="6778888" y="3513200"/>
              <a:ext cx="19032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Expectation</a:t>
              </a:r>
              <a:endParaRPr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1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graphicFrame>
        <p:nvGraphicFramePr>
          <p:cNvPr id="764" name="Google Shape;764;p31"/>
          <p:cNvGraphicFramePr/>
          <p:nvPr/>
        </p:nvGraphicFramePr>
        <p:xfrm>
          <a:off x="457200" y="1094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2057400"/>
                <a:gridCol w="565525"/>
                <a:gridCol w="4773750"/>
                <a:gridCol w="832925"/>
              </a:tblGrid>
              <a:tr h="4982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True or false</a:t>
                      </a:r>
                      <a:endParaRPr sz="1700">
                        <a:solidFill>
                          <a:schemeClr val="accen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4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Ability</a:t>
                      </a:r>
                      <a:endParaRPr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T/F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can help you with building your house”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42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Deduction</a:t>
                      </a:r>
                      <a:endParaRPr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T/F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must do your homework every night”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42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Permission</a:t>
                      </a:r>
                      <a:endParaRPr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T/F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 I help you carry those bags?”</a:t>
                      </a:r>
                      <a:endParaRPr/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4982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Write three sentences using these modals verbs</a:t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4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Obligation</a:t>
                      </a:r>
                      <a:endParaRPr>
                        <a:solidFill>
                          <a:schemeClr val="lt2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Insert your answer here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</a:tr>
              <a:tr h="44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Expectation</a:t>
                      </a:r>
                      <a:endParaRPr>
                        <a:solidFill>
                          <a:schemeClr val="lt2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Insert your answer here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</a:tr>
              <a:tr h="44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Prohibition</a:t>
                      </a:r>
                      <a:endParaRPr>
                        <a:solidFill>
                          <a:schemeClr val="lt2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Insert your answer here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2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770" name="Google Shape;770;p32"/>
          <p:cNvSpPr/>
          <p:nvPr/>
        </p:nvSpPr>
        <p:spPr>
          <a:xfrm flipH="1">
            <a:off x="4826046" y="1702120"/>
            <a:ext cx="617400" cy="61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71" name="Google Shape;771;p32"/>
          <p:cNvGrpSpPr/>
          <p:nvPr/>
        </p:nvGrpSpPr>
        <p:grpSpPr>
          <a:xfrm>
            <a:off x="5824449" y="1589045"/>
            <a:ext cx="2519464" cy="843551"/>
            <a:chOff x="6037800" y="1752375"/>
            <a:chExt cx="2649000" cy="843551"/>
          </a:xfrm>
        </p:grpSpPr>
        <p:sp>
          <p:nvSpPr>
            <p:cNvPr id="772" name="Google Shape;772;p32"/>
            <p:cNvSpPr txBox="1"/>
            <p:nvPr/>
          </p:nvSpPr>
          <p:spPr>
            <a:xfrm flipH="1">
              <a:off x="6037800" y="1752375"/>
              <a:ext cx="2649000" cy="4002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Not Necessary</a:t>
              </a:r>
              <a:endParaRPr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73" name="Google Shape;773;p32"/>
            <p:cNvSpPr txBox="1"/>
            <p:nvPr/>
          </p:nvSpPr>
          <p:spPr>
            <a:xfrm flipH="1">
              <a:off x="6037800" y="2195726"/>
              <a:ext cx="264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74" name="Google Shape;774;p32"/>
          <p:cNvSpPr/>
          <p:nvPr/>
        </p:nvSpPr>
        <p:spPr>
          <a:xfrm>
            <a:off x="4826038" y="2731725"/>
            <a:ext cx="617400" cy="617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75" name="Google Shape;775;p32"/>
          <p:cNvGrpSpPr/>
          <p:nvPr/>
        </p:nvGrpSpPr>
        <p:grpSpPr>
          <a:xfrm>
            <a:off x="5824449" y="2617937"/>
            <a:ext cx="2519464" cy="844976"/>
            <a:chOff x="5907075" y="2297625"/>
            <a:chExt cx="2649000" cy="844976"/>
          </a:xfrm>
        </p:grpSpPr>
        <p:sp>
          <p:nvSpPr>
            <p:cNvPr id="776" name="Google Shape;776;p32"/>
            <p:cNvSpPr txBox="1"/>
            <p:nvPr/>
          </p:nvSpPr>
          <p:spPr>
            <a:xfrm>
              <a:off x="5907075" y="2297625"/>
              <a:ext cx="2649000" cy="4002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Prohibition</a:t>
              </a:r>
              <a:endParaRPr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77" name="Google Shape;777;p32"/>
            <p:cNvSpPr txBox="1"/>
            <p:nvPr/>
          </p:nvSpPr>
          <p:spPr>
            <a:xfrm>
              <a:off x="5907075" y="2742401"/>
              <a:ext cx="264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78" name="Google Shape;778;p32"/>
          <p:cNvSpPr/>
          <p:nvPr/>
        </p:nvSpPr>
        <p:spPr>
          <a:xfrm flipH="1">
            <a:off x="4826054" y="3761025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79" name="Google Shape;779;p32"/>
          <p:cNvGrpSpPr/>
          <p:nvPr/>
        </p:nvGrpSpPr>
        <p:grpSpPr>
          <a:xfrm>
            <a:off x="5824449" y="3649799"/>
            <a:ext cx="2519464" cy="839851"/>
            <a:chOff x="5907075" y="3201829"/>
            <a:chExt cx="2649000" cy="839851"/>
          </a:xfrm>
        </p:grpSpPr>
        <p:sp>
          <p:nvSpPr>
            <p:cNvPr id="780" name="Google Shape;780;p32"/>
            <p:cNvSpPr txBox="1"/>
            <p:nvPr/>
          </p:nvSpPr>
          <p:spPr>
            <a:xfrm>
              <a:off x="5907075" y="3201829"/>
              <a:ext cx="26490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Recommendation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81" name="Google Shape;781;p32"/>
            <p:cNvSpPr txBox="1"/>
            <p:nvPr/>
          </p:nvSpPr>
          <p:spPr>
            <a:xfrm>
              <a:off x="5907075" y="3641480"/>
              <a:ext cx="264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82" name="Google Shape;782;p32"/>
          <p:cNvSpPr/>
          <p:nvPr/>
        </p:nvSpPr>
        <p:spPr>
          <a:xfrm>
            <a:off x="3700550" y="1702120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83" name="Google Shape;783;p32"/>
          <p:cNvGrpSpPr/>
          <p:nvPr/>
        </p:nvGrpSpPr>
        <p:grpSpPr>
          <a:xfrm>
            <a:off x="800087" y="1588332"/>
            <a:ext cx="2519464" cy="844976"/>
            <a:chOff x="587975" y="2297625"/>
            <a:chExt cx="2649000" cy="844976"/>
          </a:xfrm>
        </p:grpSpPr>
        <p:sp>
          <p:nvSpPr>
            <p:cNvPr id="784" name="Google Shape;784;p32"/>
            <p:cNvSpPr txBox="1"/>
            <p:nvPr/>
          </p:nvSpPr>
          <p:spPr>
            <a:xfrm>
              <a:off x="587975" y="2297625"/>
              <a:ext cx="2649000" cy="4002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Suggestion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85" name="Google Shape;785;p32"/>
            <p:cNvSpPr txBox="1"/>
            <p:nvPr/>
          </p:nvSpPr>
          <p:spPr>
            <a:xfrm>
              <a:off x="587975" y="2742401"/>
              <a:ext cx="264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86" name="Google Shape;786;p32"/>
          <p:cNvSpPr/>
          <p:nvPr/>
        </p:nvSpPr>
        <p:spPr>
          <a:xfrm flipH="1">
            <a:off x="3700562" y="2731725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87" name="Google Shape;787;p32"/>
          <p:cNvGrpSpPr/>
          <p:nvPr/>
        </p:nvGrpSpPr>
        <p:grpSpPr>
          <a:xfrm>
            <a:off x="800087" y="2619686"/>
            <a:ext cx="2519464" cy="841478"/>
            <a:chOff x="587975" y="3215354"/>
            <a:chExt cx="2649000" cy="841478"/>
          </a:xfrm>
        </p:grpSpPr>
        <p:sp>
          <p:nvSpPr>
            <p:cNvPr id="788" name="Google Shape;788;p32"/>
            <p:cNvSpPr txBox="1"/>
            <p:nvPr/>
          </p:nvSpPr>
          <p:spPr>
            <a:xfrm>
              <a:off x="587975" y="3215354"/>
              <a:ext cx="26490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Conditional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89" name="Google Shape;789;p32"/>
            <p:cNvSpPr txBox="1"/>
            <p:nvPr/>
          </p:nvSpPr>
          <p:spPr>
            <a:xfrm>
              <a:off x="587975" y="3656632"/>
              <a:ext cx="264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rs 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a cold place. It's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0" name="Google Shape;790;p32"/>
          <p:cNvSpPr/>
          <p:nvPr/>
        </p:nvSpPr>
        <p:spPr>
          <a:xfrm flipH="1">
            <a:off x="3700569" y="3761025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91" name="Google Shape;791;p32"/>
          <p:cNvGrpSpPr/>
          <p:nvPr/>
        </p:nvGrpSpPr>
        <p:grpSpPr>
          <a:xfrm>
            <a:off x="800087" y="3650592"/>
            <a:ext cx="2519464" cy="838266"/>
            <a:chOff x="587975" y="4285363"/>
            <a:chExt cx="2649000" cy="838266"/>
          </a:xfrm>
        </p:grpSpPr>
        <p:sp>
          <p:nvSpPr>
            <p:cNvPr id="792" name="Google Shape;792;p32"/>
            <p:cNvSpPr txBox="1"/>
            <p:nvPr/>
          </p:nvSpPr>
          <p:spPr>
            <a:xfrm>
              <a:off x="587975" y="4285363"/>
              <a:ext cx="26490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Deduction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93" name="Google Shape;793;p32"/>
            <p:cNvSpPr txBox="1"/>
            <p:nvPr/>
          </p:nvSpPr>
          <p:spPr>
            <a:xfrm>
              <a:off x="587975" y="4723429"/>
              <a:ext cx="264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4" name="Google Shape;794;p32"/>
          <p:cNvGrpSpPr/>
          <p:nvPr/>
        </p:nvGrpSpPr>
        <p:grpSpPr>
          <a:xfrm>
            <a:off x="3829835" y="1896813"/>
            <a:ext cx="354710" cy="228015"/>
            <a:chOff x="-27721750" y="3598250"/>
            <a:chExt cx="297750" cy="191400"/>
          </a:xfrm>
        </p:grpSpPr>
        <p:sp>
          <p:nvSpPr>
            <p:cNvPr id="795" name="Google Shape;795;p32"/>
            <p:cNvSpPr/>
            <p:nvPr/>
          </p:nvSpPr>
          <p:spPr>
            <a:xfrm>
              <a:off x="-27616200" y="3651800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-27721750" y="3598250"/>
              <a:ext cx="297750" cy="191400"/>
            </a:xfrm>
            <a:custGeom>
              <a:rect b="b" l="l" r="r" t="t"/>
              <a:pathLst>
                <a:path extrusionOk="0" h="7656" w="1191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32"/>
          <p:cNvSpPr/>
          <p:nvPr/>
        </p:nvSpPr>
        <p:spPr>
          <a:xfrm>
            <a:off x="3831919" y="2864852"/>
            <a:ext cx="354692" cy="351147"/>
          </a:xfrm>
          <a:custGeom>
            <a:rect b="b" l="l" r="r" t="t"/>
            <a:pathLst>
              <a:path extrusionOk="0" h="6239" w="6302">
                <a:moveTo>
                  <a:pt x="3151" y="1355"/>
                </a:moveTo>
                <a:cubicBezTo>
                  <a:pt x="3749" y="1355"/>
                  <a:pt x="4159" y="1827"/>
                  <a:pt x="4159" y="2363"/>
                </a:cubicBezTo>
                <a:cubicBezTo>
                  <a:pt x="4159" y="2773"/>
                  <a:pt x="3970" y="3119"/>
                  <a:pt x="3623" y="3277"/>
                </a:cubicBezTo>
                <a:cubicBezTo>
                  <a:pt x="3529" y="3308"/>
                  <a:pt x="3497" y="3434"/>
                  <a:pt x="3497" y="3560"/>
                </a:cubicBezTo>
                <a:cubicBezTo>
                  <a:pt x="3497" y="3749"/>
                  <a:pt x="3340" y="3907"/>
                  <a:pt x="3151" y="3907"/>
                </a:cubicBezTo>
                <a:cubicBezTo>
                  <a:pt x="2962" y="3907"/>
                  <a:pt x="2804" y="3749"/>
                  <a:pt x="2804" y="3560"/>
                </a:cubicBezTo>
                <a:cubicBezTo>
                  <a:pt x="2804" y="3151"/>
                  <a:pt x="2993" y="2836"/>
                  <a:pt x="3308" y="2647"/>
                </a:cubicBezTo>
                <a:cubicBezTo>
                  <a:pt x="3434" y="2552"/>
                  <a:pt x="3497" y="2458"/>
                  <a:pt x="3497" y="2332"/>
                </a:cubicBezTo>
                <a:cubicBezTo>
                  <a:pt x="3497" y="2143"/>
                  <a:pt x="3340" y="1953"/>
                  <a:pt x="3151" y="1953"/>
                </a:cubicBezTo>
                <a:cubicBezTo>
                  <a:pt x="2962" y="1953"/>
                  <a:pt x="2804" y="2143"/>
                  <a:pt x="2804" y="2332"/>
                </a:cubicBezTo>
                <a:cubicBezTo>
                  <a:pt x="2804" y="2521"/>
                  <a:pt x="2646" y="2678"/>
                  <a:pt x="2426" y="2678"/>
                </a:cubicBezTo>
                <a:cubicBezTo>
                  <a:pt x="2237" y="2678"/>
                  <a:pt x="2079" y="2521"/>
                  <a:pt x="2079" y="2332"/>
                </a:cubicBezTo>
                <a:cubicBezTo>
                  <a:pt x="2079" y="1827"/>
                  <a:pt x="2552" y="1355"/>
                  <a:pt x="3151" y="1355"/>
                </a:cubicBezTo>
                <a:close/>
                <a:moveTo>
                  <a:pt x="3151" y="4096"/>
                </a:moveTo>
                <a:cubicBezTo>
                  <a:pt x="3340" y="4096"/>
                  <a:pt x="3497" y="4253"/>
                  <a:pt x="3497" y="4442"/>
                </a:cubicBezTo>
                <a:cubicBezTo>
                  <a:pt x="3497" y="4663"/>
                  <a:pt x="3340" y="4820"/>
                  <a:pt x="3151" y="4820"/>
                </a:cubicBezTo>
                <a:cubicBezTo>
                  <a:pt x="2962" y="4820"/>
                  <a:pt x="2804" y="4663"/>
                  <a:pt x="2804" y="4442"/>
                </a:cubicBezTo>
                <a:cubicBezTo>
                  <a:pt x="2804" y="4253"/>
                  <a:pt x="2962" y="4096"/>
                  <a:pt x="3151" y="4096"/>
                </a:cubicBezTo>
                <a:close/>
                <a:moveTo>
                  <a:pt x="3182" y="0"/>
                </a:moveTo>
                <a:cubicBezTo>
                  <a:pt x="1481" y="0"/>
                  <a:pt x="63" y="1418"/>
                  <a:pt x="63" y="3119"/>
                </a:cubicBezTo>
                <a:cubicBezTo>
                  <a:pt x="63" y="3655"/>
                  <a:pt x="189" y="4159"/>
                  <a:pt x="473" y="4663"/>
                </a:cubicBezTo>
                <a:lnTo>
                  <a:pt x="32" y="5766"/>
                </a:lnTo>
                <a:cubicBezTo>
                  <a:pt x="0" y="5860"/>
                  <a:pt x="32" y="5986"/>
                  <a:pt x="126" y="6112"/>
                </a:cubicBezTo>
                <a:cubicBezTo>
                  <a:pt x="189" y="6175"/>
                  <a:pt x="347" y="6238"/>
                  <a:pt x="473" y="6238"/>
                </a:cubicBezTo>
                <a:lnTo>
                  <a:pt x="1764" y="5892"/>
                </a:lnTo>
                <a:cubicBezTo>
                  <a:pt x="2205" y="6144"/>
                  <a:pt x="2678" y="6238"/>
                  <a:pt x="3182" y="6238"/>
                </a:cubicBezTo>
                <a:cubicBezTo>
                  <a:pt x="4915" y="6238"/>
                  <a:pt x="6301" y="4789"/>
                  <a:pt x="6301" y="3119"/>
                </a:cubicBezTo>
                <a:cubicBezTo>
                  <a:pt x="6301" y="1386"/>
                  <a:pt x="4883" y="0"/>
                  <a:pt x="31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2"/>
          <p:cNvSpPr/>
          <p:nvPr/>
        </p:nvSpPr>
        <p:spPr>
          <a:xfrm>
            <a:off x="3858821" y="3886095"/>
            <a:ext cx="312592" cy="367261"/>
          </a:xfrm>
          <a:custGeom>
            <a:rect b="b" l="l" r="r" t="t"/>
            <a:pathLst>
              <a:path extrusionOk="0" h="12697" w="10807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32"/>
          <p:cNvGrpSpPr/>
          <p:nvPr/>
        </p:nvGrpSpPr>
        <p:grpSpPr>
          <a:xfrm>
            <a:off x="4959702" y="3895158"/>
            <a:ext cx="350079" cy="349133"/>
            <a:chOff x="2037825" y="3981825"/>
            <a:chExt cx="296175" cy="295375"/>
          </a:xfrm>
        </p:grpSpPr>
        <p:sp>
          <p:nvSpPr>
            <p:cNvPr id="800" name="Google Shape;800;p32"/>
            <p:cNvSpPr/>
            <p:nvPr/>
          </p:nvSpPr>
          <p:spPr>
            <a:xfrm>
              <a:off x="2072500" y="4085775"/>
              <a:ext cx="88225" cy="86675"/>
            </a:xfrm>
            <a:custGeom>
              <a:rect b="b" l="l" r="r" t="t"/>
              <a:pathLst>
                <a:path extrusionOk="0" h="3467" w="3529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2176450" y="3981825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037825" y="4168475"/>
              <a:ext cx="157550" cy="108725"/>
            </a:xfrm>
            <a:custGeom>
              <a:rect b="b" l="l" r="r" t="t"/>
              <a:pathLst>
                <a:path extrusionOk="0" h="4349" w="6302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3" name="Google Shape;803;p32"/>
          <p:cNvSpPr/>
          <p:nvPr/>
        </p:nvSpPr>
        <p:spPr>
          <a:xfrm>
            <a:off x="4948617" y="2870869"/>
            <a:ext cx="372275" cy="339112"/>
          </a:xfrm>
          <a:custGeom>
            <a:rect b="b" l="l" r="r" t="t"/>
            <a:pathLst>
              <a:path extrusionOk="0" h="19265" w="21149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804" name="Google Shape;804;p32"/>
          <p:cNvGrpSpPr/>
          <p:nvPr/>
        </p:nvGrpSpPr>
        <p:grpSpPr>
          <a:xfrm>
            <a:off x="4965119" y="1841194"/>
            <a:ext cx="339253" cy="339253"/>
            <a:chOff x="2085525" y="4992125"/>
            <a:chExt cx="481825" cy="481825"/>
          </a:xfrm>
        </p:grpSpPr>
        <p:sp>
          <p:nvSpPr>
            <p:cNvPr id="805" name="Google Shape;805;p32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07" name="Google Shape;807;p32"/>
          <p:cNvSpPr txBox="1"/>
          <p:nvPr>
            <p:ph type="title"/>
          </p:nvPr>
        </p:nvSpPr>
        <p:spPr>
          <a:xfrm>
            <a:off x="1559300" y="928825"/>
            <a:ext cx="6025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Other uses</a:t>
            </a:r>
            <a:endParaRPr sz="1800"/>
          </a:p>
        </p:txBody>
      </p:sp>
      <p:cxnSp>
        <p:nvCxnSpPr>
          <p:cNvPr id="808" name="Google Shape;808;p32"/>
          <p:cNvCxnSpPr>
            <a:stCxn id="782" idx="6"/>
            <a:endCxn id="770" idx="6"/>
          </p:cNvCxnSpPr>
          <p:nvPr/>
        </p:nvCxnSpPr>
        <p:spPr>
          <a:xfrm>
            <a:off x="4317950" y="2010820"/>
            <a:ext cx="50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09" name="Google Shape;809;p32"/>
          <p:cNvCxnSpPr>
            <a:stCxn id="770" idx="4"/>
            <a:endCxn id="774" idx="0"/>
          </p:cNvCxnSpPr>
          <p:nvPr/>
        </p:nvCxnSpPr>
        <p:spPr>
          <a:xfrm>
            <a:off x="5134746" y="2319520"/>
            <a:ext cx="0" cy="41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10" name="Google Shape;810;p32"/>
          <p:cNvCxnSpPr>
            <a:stCxn id="774" idx="4"/>
            <a:endCxn id="778" idx="0"/>
          </p:cNvCxnSpPr>
          <p:nvPr/>
        </p:nvCxnSpPr>
        <p:spPr>
          <a:xfrm>
            <a:off x="5134738" y="3349125"/>
            <a:ext cx="0" cy="41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11" name="Google Shape;811;p32"/>
          <p:cNvCxnSpPr>
            <a:stCxn id="778" idx="6"/>
            <a:endCxn id="790" idx="2"/>
          </p:cNvCxnSpPr>
          <p:nvPr/>
        </p:nvCxnSpPr>
        <p:spPr>
          <a:xfrm rot="10800000">
            <a:off x="4317854" y="4069725"/>
            <a:ext cx="50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12" name="Google Shape;812;p32"/>
          <p:cNvCxnSpPr>
            <a:stCxn id="790" idx="0"/>
            <a:endCxn id="786" idx="4"/>
          </p:cNvCxnSpPr>
          <p:nvPr/>
        </p:nvCxnSpPr>
        <p:spPr>
          <a:xfrm rot="10800000">
            <a:off x="4009269" y="3349125"/>
            <a:ext cx="0" cy="41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13" name="Google Shape;813;p32"/>
          <p:cNvCxnSpPr>
            <a:stCxn id="786" idx="0"/>
            <a:endCxn id="782" idx="4"/>
          </p:cNvCxnSpPr>
          <p:nvPr/>
        </p:nvCxnSpPr>
        <p:spPr>
          <a:xfrm rot="10800000">
            <a:off x="4009262" y="2319525"/>
            <a:ext cx="0" cy="41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3"/>
          <p:cNvSpPr/>
          <p:nvPr/>
        </p:nvSpPr>
        <p:spPr>
          <a:xfrm>
            <a:off x="812250" y="3027654"/>
            <a:ext cx="1694100" cy="16941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3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820" name="Google Shape;820;p33"/>
          <p:cNvGrpSpPr/>
          <p:nvPr/>
        </p:nvGrpSpPr>
        <p:grpSpPr>
          <a:xfrm>
            <a:off x="457200" y="1269800"/>
            <a:ext cx="2404200" cy="1258800"/>
            <a:chOff x="457200" y="1269800"/>
            <a:chExt cx="2404200" cy="1258800"/>
          </a:xfrm>
        </p:grpSpPr>
        <p:sp>
          <p:nvSpPr>
            <p:cNvPr id="821" name="Google Shape;821;p33"/>
            <p:cNvSpPr txBox="1"/>
            <p:nvPr/>
          </p:nvSpPr>
          <p:spPr>
            <a:xfrm>
              <a:off x="457200" y="1269800"/>
              <a:ext cx="2404200" cy="4002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22" name="Google Shape;822;p33"/>
            <p:cNvSpPr txBox="1"/>
            <p:nvPr/>
          </p:nvSpPr>
          <p:spPr>
            <a:xfrm>
              <a:off x="457200" y="1670000"/>
              <a:ext cx="24042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Example: 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Can I help you?”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3" name="Google Shape;823;p33"/>
          <p:cNvGrpSpPr/>
          <p:nvPr/>
        </p:nvGrpSpPr>
        <p:grpSpPr>
          <a:xfrm>
            <a:off x="670243" y="3119892"/>
            <a:ext cx="1978115" cy="1598057"/>
            <a:chOff x="670243" y="3119892"/>
            <a:chExt cx="1978115" cy="1598057"/>
          </a:xfrm>
        </p:grpSpPr>
        <p:sp>
          <p:nvSpPr>
            <p:cNvPr id="824" name="Google Shape;824;p33"/>
            <p:cNvSpPr/>
            <p:nvPr/>
          </p:nvSpPr>
          <p:spPr>
            <a:xfrm>
              <a:off x="1791260" y="3381496"/>
              <a:ext cx="111545" cy="157082"/>
            </a:xfrm>
            <a:custGeom>
              <a:rect b="b" l="l" r="r" t="t"/>
              <a:pathLst>
                <a:path extrusionOk="0" h="2870" w="2038">
                  <a:moveTo>
                    <a:pt x="1066" y="0"/>
                  </a:moveTo>
                  <a:cubicBezTo>
                    <a:pt x="979" y="0"/>
                    <a:pt x="905" y="15"/>
                    <a:pt x="859" y="48"/>
                  </a:cubicBezTo>
                  <a:cubicBezTo>
                    <a:pt x="681" y="179"/>
                    <a:pt x="144" y="1382"/>
                    <a:pt x="1" y="1471"/>
                  </a:cubicBezTo>
                  <a:cubicBezTo>
                    <a:pt x="49" y="1749"/>
                    <a:pt x="132" y="2020"/>
                    <a:pt x="263" y="2269"/>
                  </a:cubicBezTo>
                  <a:cubicBezTo>
                    <a:pt x="381" y="2496"/>
                    <a:pt x="543" y="2700"/>
                    <a:pt x="738" y="2869"/>
                  </a:cubicBezTo>
                  <a:cubicBezTo>
                    <a:pt x="1412" y="2368"/>
                    <a:pt x="2037" y="459"/>
                    <a:pt x="1858" y="281"/>
                  </a:cubicBezTo>
                  <a:cubicBezTo>
                    <a:pt x="1706" y="128"/>
                    <a:pt x="1324" y="0"/>
                    <a:pt x="1066" y="0"/>
                  </a:cubicBezTo>
                  <a:close/>
                </a:path>
              </a:pathLst>
            </a:custGeom>
            <a:solidFill>
              <a:srgbClr val="DCA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5" name="Google Shape;825;p33"/>
            <p:cNvGrpSpPr/>
            <p:nvPr/>
          </p:nvGrpSpPr>
          <p:grpSpPr>
            <a:xfrm>
              <a:off x="1146323" y="3119892"/>
              <a:ext cx="692864" cy="1596770"/>
              <a:chOff x="1146323" y="3086367"/>
              <a:chExt cx="692864" cy="1596770"/>
            </a:xfrm>
          </p:grpSpPr>
          <p:sp>
            <p:nvSpPr>
              <p:cNvPr id="826" name="Google Shape;826;p33"/>
              <p:cNvSpPr/>
              <p:nvPr/>
            </p:nvSpPr>
            <p:spPr>
              <a:xfrm>
                <a:off x="1146323" y="3086367"/>
                <a:ext cx="421550" cy="367474"/>
              </a:xfrm>
              <a:custGeom>
                <a:rect b="b" l="l" r="r" t="t"/>
                <a:pathLst>
                  <a:path extrusionOk="0" h="6714" w="7702">
                    <a:moveTo>
                      <a:pt x="3341" y="0"/>
                    </a:moveTo>
                    <a:cubicBezTo>
                      <a:pt x="3154" y="0"/>
                      <a:pt x="2967" y="65"/>
                      <a:pt x="2802" y="154"/>
                    </a:cubicBezTo>
                    <a:cubicBezTo>
                      <a:pt x="2154" y="505"/>
                      <a:pt x="1752" y="1204"/>
                      <a:pt x="1577" y="1919"/>
                    </a:cubicBezTo>
                    <a:cubicBezTo>
                      <a:pt x="1538" y="2076"/>
                      <a:pt x="1507" y="2238"/>
                      <a:pt x="1430" y="2379"/>
                    </a:cubicBezTo>
                    <a:cubicBezTo>
                      <a:pt x="1350" y="2519"/>
                      <a:pt x="1213" y="2641"/>
                      <a:pt x="1053" y="2650"/>
                    </a:cubicBezTo>
                    <a:cubicBezTo>
                      <a:pt x="1048" y="2650"/>
                      <a:pt x="1042" y="2651"/>
                      <a:pt x="1037" y="2651"/>
                    </a:cubicBezTo>
                    <a:cubicBezTo>
                      <a:pt x="798" y="2651"/>
                      <a:pt x="579" y="2420"/>
                      <a:pt x="355" y="2420"/>
                    </a:cubicBezTo>
                    <a:cubicBezTo>
                      <a:pt x="318" y="2420"/>
                      <a:pt x="282" y="2426"/>
                      <a:pt x="246" y="2440"/>
                    </a:cubicBezTo>
                    <a:cubicBezTo>
                      <a:pt x="32" y="2519"/>
                      <a:pt x="0" y="2813"/>
                      <a:pt x="61" y="3033"/>
                    </a:cubicBezTo>
                    <a:cubicBezTo>
                      <a:pt x="222" y="3632"/>
                      <a:pt x="820" y="4077"/>
                      <a:pt x="1436" y="4077"/>
                    </a:cubicBezTo>
                    <a:cubicBezTo>
                      <a:pt x="1467" y="4077"/>
                      <a:pt x="1498" y="4076"/>
                      <a:pt x="1529" y="4074"/>
                    </a:cubicBezTo>
                    <a:lnTo>
                      <a:pt x="1529" y="4074"/>
                    </a:lnTo>
                    <a:cubicBezTo>
                      <a:pt x="1459" y="4291"/>
                      <a:pt x="1207" y="4396"/>
                      <a:pt x="980" y="4415"/>
                    </a:cubicBezTo>
                    <a:cubicBezTo>
                      <a:pt x="931" y="4419"/>
                      <a:pt x="882" y="4421"/>
                      <a:pt x="833" y="4421"/>
                    </a:cubicBezTo>
                    <a:cubicBezTo>
                      <a:pt x="746" y="4421"/>
                      <a:pt x="660" y="4417"/>
                      <a:pt x="573" y="4417"/>
                    </a:cubicBezTo>
                    <a:cubicBezTo>
                      <a:pt x="480" y="4417"/>
                      <a:pt x="388" y="4421"/>
                      <a:pt x="297" y="4441"/>
                    </a:cubicBezTo>
                    <a:cubicBezTo>
                      <a:pt x="252" y="4450"/>
                      <a:pt x="204" y="4463"/>
                      <a:pt x="169" y="4495"/>
                    </a:cubicBezTo>
                    <a:cubicBezTo>
                      <a:pt x="86" y="4562"/>
                      <a:pt x="93" y="4690"/>
                      <a:pt x="118" y="4795"/>
                    </a:cubicBezTo>
                    <a:cubicBezTo>
                      <a:pt x="220" y="5207"/>
                      <a:pt x="568" y="5542"/>
                      <a:pt x="974" y="5673"/>
                    </a:cubicBezTo>
                    <a:cubicBezTo>
                      <a:pt x="1130" y="5724"/>
                      <a:pt x="1293" y="5748"/>
                      <a:pt x="1457" y="5748"/>
                    </a:cubicBezTo>
                    <a:cubicBezTo>
                      <a:pt x="1718" y="5748"/>
                      <a:pt x="1982" y="5687"/>
                      <a:pt x="2221" y="5577"/>
                    </a:cubicBezTo>
                    <a:lnTo>
                      <a:pt x="2221" y="5577"/>
                    </a:lnTo>
                    <a:cubicBezTo>
                      <a:pt x="2221" y="5740"/>
                      <a:pt x="2154" y="5899"/>
                      <a:pt x="2036" y="6011"/>
                    </a:cubicBezTo>
                    <a:cubicBezTo>
                      <a:pt x="2004" y="6043"/>
                      <a:pt x="1963" y="6078"/>
                      <a:pt x="1960" y="6126"/>
                    </a:cubicBezTo>
                    <a:cubicBezTo>
                      <a:pt x="1960" y="6174"/>
                      <a:pt x="1998" y="6209"/>
                      <a:pt x="2033" y="6238"/>
                    </a:cubicBezTo>
                    <a:cubicBezTo>
                      <a:pt x="2429" y="6566"/>
                      <a:pt x="2948" y="6714"/>
                      <a:pt x="3462" y="6714"/>
                    </a:cubicBezTo>
                    <a:cubicBezTo>
                      <a:pt x="3479" y="6714"/>
                      <a:pt x="3495" y="6713"/>
                      <a:pt x="3511" y="6713"/>
                    </a:cubicBezTo>
                    <a:cubicBezTo>
                      <a:pt x="4041" y="6707"/>
                      <a:pt x="4558" y="6547"/>
                      <a:pt x="5040" y="6330"/>
                    </a:cubicBezTo>
                    <a:cubicBezTo>
                      <a:pt x="5353" y="6187"/>
                      <a:pt x="5697" y="5934"/>
                      <a:pt x="5662" y="5593"/>
                    </a:cubicBezTo>
                    <a:cubicBezTo>
                      <a:pt x="5656" y="5535"/>
                      <a:pt x="5640" y="5465"/>
                      <a:pt x="5681" y="5427"/>
                    </a:cubicBezTo>
                    <a:cubicBezTo>
                      <a:pt x="5713" y="5395"/>
                      <a:pt x="5761" y="5395"/>
                      <a:pt x="5803" y="5395"/>
                    </a:cubicBezTo>
                    <a:cubicBezTo>
                      <a:pt x="5819" y="5395"/>
                      <a:pt x="5835" y="5396"/>
                      <a:pt x="5851" y="5396"/>
                    </a:cubicBezTo>
                    <a:cubicBezTo>
                      <a:pt x="6125" y="5396"/>
                      <a:pt x="6399" y="5345"/>
                      <a:pt x="6655" y="5248"/>
                    </a:cubicBezTo>
                    <a:cubicBezTo>
                      <a:pt x="6827" y="5184"/>
                      <a:pt x="7019" y="5057"/>
                      <a:pt x="7009" y="4872"/>
                    </a:cubicBezTo>
                    <a:cubicBezTo>
                      <a:pt x="7006" y="4805"/>
                      <a:pt x="6974" y="4741"/>
                      <a:pt x="6939" y="4680"/>
                    </a:cubicBezTo>
                    <a:cubicBezTo>
                      <a:pt x="6779" y="4399"/>
                      <a:pt x="6572" y="4141"/>
                      <a:pt x="6332" y="3924"/>
                    </a:cubicBezTo>
                    <a:lnTo>
                      <a:pt x="6332" y="3924"/>
                    </a:lnTo>
                    <a:cubicBezTo>
                      <a:pt x="6401" y="3962"/>
                      <a:pt x="6477" y="3979"/>
                      <a:pt x="6554" y="3979"/>
                    </a:cubicBezTo>
                    <a:cubicBezTo>
                      <a:pt x="6644" y="3979"/>
                      <a:pt x="6734" y="3957"/>
                      <a:pt x="6814" y="3917"/>
                    </a:cubicBezTo>
                    <a:cubicBezTo>
                      <a:pt x="6968" y="3847"/>
                      <a:pt x="7089" y="3726"/>
                      <a:pt x="7197" y="3598"/>
                    </a:cubicBezTo>
                    <a:cubicBezTo>
                      <a:pt x="7481" y="3269"/>
                      <a:pt x="7702" y="2797"/>
                      <a:pt x="7510" y="2408"/>
                    </a:cubicBezTo>
                    <a:cubicBezTo>
                      <a:pt x="7478" y="2350"/>
                      <a:pt x="7440" y="2296"/>
                      <a:pt x="7382" y="2261"/>
                    </a:cubicBezTo>
                    <a:cubicBezTo>
                      <a:pt x="7343" y="2238"/>
                      <a:pt x="7303" y="2229"/>
                      <a:pt x="7262" y="2229"/>
                    </a:cubicBezTo>
                    <a:cubicBezTo>
                      <a:pt x="7092" y="2229"/>
                      <a:pt x="6906" y="2390"/>
                      <a:pt x="6715" y="2408"/>
                    </a:cubicBezTo>
                    <a:cubicBezTo>
                      <a:pt x="6705" y="2408"/>
                      <a:pt x="6695" y="2409"/>
                      <a:pt x="6684" y="2409"/>
                    </a:cubicBezTo>
                    <a:cubicBezTo>
                      <a:pt x="6508" y="2409"/>
                      <a:pt x="6346" y="2284"/>
                      <a:pt x="6249" y="2130"/>
                    </a:cubicBezTo>
                    <a:cubicBezTo>
                      <a:pt x="6150" y="1970"/>
                      <a:pt x="6106" y="1779"/>
                      <a:pt x="6045" y="1600"/>
                    </a:cubicBezTo>
                    <a:cubicBezTo>
                      <a:pt x="5927" y="1265"/>
                      <a:pt x="5739" y="955"/>
                      <a:pt x="5480" y="713"/>
                    </a:cubicBezTo>
                    <a:cubicBezTo>
                      <a:pt x="5368" y="611"/>
                      <a:pt x="5241" y="515"/>
                      <a:pt x="5091" y="486"/>
                    </a:cubicBezTo>
                    <a:cubicBezTo>
                      <a:pt x="5056" y="480"/>
                      <a:pt x="5022" y="477"/>
                      <a:pt x="4989" y="477"/>
                    </a:cubicBezTo>
                    <a:cubicBezTo>
                      <a:pt x="4714" y="477"/>
                      <a:pt x="4465" y="682"/>
                      <a:pt x="4263" y="890"/>
                    </a:cubicBezTo>
                    <a:lnTo>
                      <a:pt x="4263" y="890"/>
                    </a:lnTo>
                    <a:cubicBezTo>
                      <a:pt x="4219" y="722"/>
                      <a:pt x="4154" y="561"/>
                      <a:pt x="4057" y="419"/>
                    </a:cubicBezTo>
                    <a:cubicBezTo>
                      <a:pt x="3910" y="202"/>
                      <a:pt x="3680" y="33"/>
                      <a:pt x="3422" y="4"/>
                    </a:cubicBezTo>
                    <a:cubicBezTo>
                      <a:pt x="3395" y="1"/>
                      <a:pt x="3368" y="0"/>
                      <a:pt x="3341" y="0"/>
                    </a:cubicBezTo>
                    <a:close/>
                  </a:path>
                </a:pathLst>
              </a:custGeom>
              <a:solidFill>
                <a:srgbClr val="4A1B0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1322732" y="3701201"/>
                <a:ext cx="156754" cy="257900"/>
              </a:xfrm>
              <a:custGeom>
                <a:rect b="b" l="l" r="r" t="t"/>
                <a:pathLst>
                  <a:path extrusionOk="0" h="4712" w="2864">
                    <a:moveTo>
                      <a:pt x="2252" y="0"/>
                    </a:moveTo>
                    <a:cubicBezTo>
                      <a:pt x="1814" y="0"/>
                      <a:pt x="1377" y="77"/>
                      <a:pt x="961" y="220"/>
                    </a:cubicBezTo>
                    <a:cubicBezTo>
                      <a:pt x="1143" y="944"/>
                      <a:pt x="1628" y="2569"/>
                      <a:pt x="1628" y="2569"/>
                    </a:cubicBezTo>
                    <a:cubicBezTo>
                      <a:pt x="1628" y="2569"/>
                      <a:pt x="163" y="3016"/>
                      <a:pt x="80" y="3262"/>
                    </a:cubicBezTo>
                    <a:cubicBezTo>
                      <a:pt x="1" y="3504"/>
                      <a:pt x="460" y="4618"/>
                      <a:pt x="598" y="4644"/>
                    </a:cubicBezTo>
                    <a:cubicBezTo>
                      <a:pt x="682" y="4662"/>
                      <a:pt x="1048" y="4711"/>
                      <a:pt x="1321" y="4711"/>
                    </a:cubicBezTo>
                    <a:cubicBezTo>
                      <a:pt x="1481" y="4711"/>
                      <a:pt x="1608" y="4694"/>
                      <a:pt x="1628" y="4644"/>
                    </a:cubicBezTo>
                    <a:cubicBezTo>
                      <a:pt x="1683" y="4509"/>
                      <a:pt x="1654" y="4155"/>
                      <a:pt x="1654" y="4155"/>
                    </a:cubicBezTo>
                    <a:lnTo>
                      <a:pt x="1303" y="3721"/>
                    </a:lnTo>
                    <a:cubicBezTo>
                      <a:pt x="1303" y="3721"/>
                      <a:pt x="2688" y="3622"/>
                      <a:pt x="2797" y="3507"/>
                    </a:cubicBezTo>
                    <a:cubicBezTo>
                      <a:pt x="2864" y="3431"/>
                      <a:pt x="2637" y="1439"/>
                      <a:pt x="2461" y="6"/>
                    </a:cubicBezTo>
                    <a:cubicBezTo>
                      <a:pt x="2392" y="2"/>
                      <a:pt x="2322" y="0"/>
                      <a:pt x="2252" y="0"/>
                    </a:cubicBezTo>
                    <a:close/>
                  </a:path>
                </a:pathLst>
              </a:custGeom>
              <a:solidFill>
                <a:srgbClr val="DCA9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1353657" y="3857578"/>
                <a:ext cx="60972" cy="46030"/>
              </a:xfrm>
              <a:custGeom>
                <a:rect b="b" l="l" r="r" t="t"/>
                <a:pathLst>
                  <a:path extrusionOk="0" h="841" w="1114">
                    <a:moveTo>
                      <a:pt x="1078" y="1"/>
                    </a:moveTo>
                    <a:cubicBezTo>
                      <a:pt x="1073" y="1"/>
                      <a:pt x="1068" y="2"/>
                      <a:pt x="1063" y="6"/>
                    </a:cubicBezTo>
                    <a:cubicBezTo>
                      <a:pt x="850" y="159"/>
                      <a:pt x="613" y="248"/>
                      <a:pt x="348" y="274"/>
                    </a:cubicBezTo>
                    <a:cubicBezTo>
                      <a:pt x="205" y="286"/>
                      <a:pt x="96" y="299"/>
                      <a:pt x="45" y="449"/>
                    </a:cubicBezTo>
                    <a:cubicBezTo>
                      <a:pt x="1" y="577"/>
                      <a:pt x="125" y="695"/>
                      <a:pt x="214" y="759"/>
                    </a:cubicBezTo>
                    <a:cubicBezTo>
                      <a:pt x="298" y="818"/>
                      <a:pt x="397" y="840"/>
                      <a:pt x="497" y="840"/>
                    </a:cubicBezTo>
                    <a:cubicBezTo>
                      <a:pt x="565" y="840"/>
                      <a:pt x="633" y="830"/>
                      <a:pt x="696" y="813"/>
                    </a:cubicBezTo>
                    <a:cubicBezTo>
                      <a:pt x="726" y="804"/>
                      <a:pt x="715" y="761"/>
                      <a:pt x="688" y="761"/>
                    </a:cubicBezTo>
                    <a:cubicBezTo>
                      <a:pt x="686" y="761"/>
                      <a:pt x="683" y="761"/>
                      <a:pt x="680" y="762"/>
                    </a:cubicBezTo>
                    <a:cubicBezTo>
                      <a:pt x="623" y="777"/>
                      <a:pt x="567" y="785"/>
                      <a:pt x="512" y="785"/>
                    </a:cubicBezTo>
                    <a:cubicBezTo>
                      <a:pt x="420" y="785"/>
                      <a:pt x="332" y="762"/>
                      <a:pt x="243" y="714"/>
                    </a:cubicBezTo>
                    <a:cubicBezTo>
                      <a:pt x="42" y="606"/>
                      <a:pt x="135" y="341"/>
                      <a:pt x="348" y="325"/>
                    </a:cubicBezTo>
                    <a:cubicBezTo>
                      <a:pt x="400" y="322"/>
                      <a:pt x="435" y="318"/>
                      <a:pt x="486" y="309"/>
                    </a:cubicBezTo>
                    <a:cubicBezTo>
                      <a:pt x="706" y="280"/>
                      <a:pt x="913" y="181"/>
                      <a:pt x="1092" y="53"/>
                    </a:cubicBezTo>
                    <a:cubicBezTo>
                      <a:pt x="1113" y="35"/>
                      <a:pt x="1099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1347089" y="3891185"/>
                <a:ext cx="104430" cy="64037"/>
              </a:xfrm>
              <a:custGeom>
                <a:rect b="b" l="l" r="r" t="t"/>
                <a:pathLst>
                  <a:path extrusionOk="0" h="1170" w="1908">
                    <a:moveTo>
                      <a:pt x="35" y="0"/>
                    </a:moveTo>
                    <a:cubicBezTo>
                      <a:pt x="19" y="0"/>
                      <a:pt x="0" y="21"/>
                      <a:pt x="9" y="43"/>
                    </a:cubicBezTo>
                    <a:cubicBezTo>
                      <a:pt x="307" y="740"/>
                      <a:pt x="966" y="1170"/>
                      <a:pt x="1714" y="1170"/>
                    </a:cubicBezTo>
                    <a:cubicBezTo>
                      <a:pt x="1767" y="1170"/>
                      <a:pt x="1822" y="1167"/>
                      <a:pt x="1876" y="1163"/>
                    </a:cubicBezTo>
                    <a:cubicBezTo>
                      <a:pt x="1907" y="1160"/>
                      <a:pt x="1908" y="1109"/>
                      <a:pt x="1879" y="1109"/>
                    </a:cubicBezTo>
                    <a:cubicBezTo>
                      <a:pt x="1878" y="1109"/>
                      <a:pt x="1877" y="1109"/>
                      <a:pt x="1876" y="1109"/>
                    </a:cubicBezTo>
                    <a:cubicBezTo>
                      <a:pt x="1821" y="1113"/>
                      <a:pt x="1767" y="1116"/>
                      <a:pt x="1714" y="1116"/>
                    </a:cubicBezTo>
                    <a:cubicBezTo>
                      <a:pt x="985" y="1116"/>
                      <a:pt x="348" y="698"/>
                      <a:pt x="54" y="14"/>
                    </a:cubicBezTo>
                    <a:cubicBezTo>
                      <a:pt x="50" y="4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1328042" y="3900216"/>
                <a:ext cx="73451" cy="75586"/>
              </a:xfrm>
              <a:custGeom>
                <a:rect b="b" l="l" r="r" t="t"/>
                <a:pathLst>
                  <a:path extrusionOk="0" h="1381" w="1342">
                    <a:moveTo>
                      <a:pt x="38" y="1"/>
                    </a:moveTo>
                    <a:cubicBezTo>
                      <a:pt x="20" y="1"/>
                      <a:pt x="0" y="22"/>
                      <a:pt x="9" y="44"/>
                    </a:cubicBezTo>
                    <a:cubicBezTo>
                      <a:pt x="264" y="631"/>
                      <a:pt x="711" y="1097"/>
                      <a:pt x="1289" y="1378"/>
                    </a:cubicBezTo>
                    <a:cubicBezTo>
                      <a:pt x="1293" y="1380"/>
                      <a:pt x="1297" y="1381"/>
                      <a:pt x="1301" y="1381"/>
                    </a:cubicBezTo>
                    <a:cubicBezTo>
                      <a:pt x="1324" y="1381"/>
                      <a:pt x="1342" y="1344"/>
                      <a:pt x="1314" y="1333"/>
                    </a:cubicBezTo>
                    <a:cubicBezTo>
                      <a:pt x="746" y="1055"/>
                      <a:pt x="309" y="596"/>
                      <a:pt x="57" y="15"/>
                    </a:cubicBezTo>
                    <a:cubicBezTo>
                      <a:pt x="53" y="5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1398211" y="3360478"/>
                <a:ext cx="105743" cy="146191"/>
              </a:xfrm>
              <a:custGeom>
                <a:rect b="b" l="l" r="r" t="t"/>
                <a:pathLst>
                  <a:path extrusionOk="0" h="2671" w="1932">
                    <a:moveTo>
                      <a:pt x="1778" y="1"/>
                    </a:moveTo>
                    <a:lnTo>
                      <a:pt x="1778" y="1"/>
                    </a:lnTo>
                    <a:cubicBezTo>
                      <a:pt x="1220" y="298"/>
                      <a:pt x="821" y="665"/>
                      <a:pt x="821" y="665"/>
                    </a:cubicBezTo>
                    <a:cubicBezTo>
                      <a:pt x="821" y="665"/>
                      <a:pt x="787" y="663"/>
                      <a:pt x="727" y="663"/>
                    </a:cubicBezTo>
                    <a:cubicBezTo>
                      <a:pt x="589" y="663"/>
                      <a:pt x="314" y="671"/>
                      <a:pt x="0" y="722"/>
                    </a:cubicBezTo>
                    <a:cubicBezTo>
                      <a:pt x="355" y="1341"/>
                      <a:pt x="738" y="1945"/>
                      <a:pt x="1146" y="2532"/>
                    </a:cubicBezTo>
                    <a:cubicBezTo>
                      <a:pt x="1185" y="2586"/>
                      <a:pt x="1229" y="2647"/>
                      <a:pt x="1296" y="2666"/>
                    </a:cubicBezTo>
                    <a:cubicBezTo>
                      <a:pt x="1309" y="2669"/>
                      <a:pt x="1321" y="2671"/>
                      <a:pt x="1333" y="2671"/>
                    </a:cubicBezTo>
                    <a:cubicBezTo>
                      <a:pt x="1438" y="2671"/>
                      <a:pt x="1526" y="2555"/>
                      <a:pt x="1577" y="2452"/>
                    </a:cubicBezTo>
                    <a:cubicBezTo>
                      <a:pt x="1931" y="1702"/>
                      <a:pt x="1880" y="834"/>
                      <a:pt x="1778" y="1"/>
                    </a:cubicBezTo>
                    <a:close/>
                  </a:path>
                </a:pathLst>
              </a:custGeom>
              <a:solidFill>
                <a:srgbClr val="DCA9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1288523" y="3665843"/>
                <a:ext cx="550664" cy="1013755"/>
              </a:xfrm>
              <a:custGeom>
                <a:rect b="b" l="l" r="r" t="t"/>
                <a:pathLst>
                  <a:path extrusionOk="0" h="18522" w="10061">
                    <a:moveTo>
                      <a:pt x="9084" y="1"/>
                    </a:moveTo>
                    <a:cubicBezTo>
                      <a:pt x="8739" y="307"/>
                      <a:pt x="8334" y="547"/>
                      <a:pt x="7909" y="722"/>
                    </a:cubicBezTo>
                    <a:cubicBezTo>
                      <a:pt x="7159" y="1032"/>
                      <a:pt x="6348" y="1163"/>
                      <a:pt x="5544" y="1278"/>
                    </a:cubicBezTo>
                    <a:cubicBezTo>
                      <a:pt x="5354" y="1305"/>
                      <a:pt x="5154" y="1328"/>
                      <a:pt x="4960" y="1328"/>
                    </a:cubicBezTo>
                    <a:cubicBezTo>
                      <a:pt x="4834" y="1328"/>
                      <a:pt x="4711" y="1319"/>
                      <a:pt x="4593" y="1294"/>
                    </a:cubicBezTo>
                    <a:lnTo>
                      <a:pt x="4593" y="1294"/>
                    </a:lnTo>
                    <a:cubicBezTo>
                      <a:pt x="4603" y="1313"/>
                      <a:pt x="4612" y="1329"/>
                      <a:pt x="4615" y="1335"/>
                    </a:cubicBezTo>
                    <a:lnTo>
                      <a:pt x="22" y="17386"/>
                    </a:lnTo>
                    <a:cubicBezTo>
                      <a:pt x="22" y="17386"/>
                      <a:pt x="16" y="17392"/>
                      <a:pt x="0" y="17399"/>
                    </a:cubicBezTo>
                    <a:cubicBezTo>
                      <a:pt x="651" y="17680"/>
                      <a:pt x="1264" y="18053"/>
                      <a:pt x="1813" y="18500"/>
                    </a:cubicBezTo>
                    <a:cubicBezTo>
                      <a:pt x="1928" y="18484"/>
                      <a:pt x="2001" y="18468"/>
                      <a:pt x="2020" y="18449"/>
                    </a:cubicBezTo>
                    <a:cubicBezTo>
                      <a:pt x="2177" y="18312"/>
                      <a:pt x="6626" y="5003"/>
                      <a:pt x="6626" y="5002"/>
                    </a:cubicBezTo>
                    <a:lnTo>
                      <a:pt x="6626" y="5002"/>
                    </a:lnTo>
                    <a:cubicBezTo>
                      <a:pt x="6626" y="5003"/>
                      <a:pt x="6307" y="18245"/>
                      <a:pt x="6626" y="18356"/>
                    </a:cubicBezTo>
                    <a:cubicBezTo>
                      <a:pt x="6841" y="18430"/>
                      <a:pt x="7692" y="18521"/>
                      <a:pt x="8388" y="18521"/>
                    </a:cubicBezTo>
                    <a:cubicBezTo>
                      <a:pt x="8716" y="18521"/>
                      <a:pt x="9010" y="18501"/>
                      <a:pt x="9186" y="18449"/>
                    </a:cubicBezTo>
                    <a:cubicBezTo>
                      <a:pt x="9738" y="18286"/>
                      <a:pt x="8180" y="17440"/>
                      <a:pt x="8180" y="17440"/>
                    </a:cubicBezTo>
                    <a:cubicBezTo>
                      <a:pt x="8180" y="17440"/>
                      <a:pt x="10060" y="1957"/>
                      <a:pt x="9451" y="623"/>
                    </a:cubicBezTo>
                    <a:cubicBezTo>
                      <a:pt x="9365" y="438"/>
                      <a:pt x="9237" y="227"/>
                      <a:pt x="9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1291479" y="3340938"/>
                <a:ext cx="540210" cy="397632"/>
              </a:xfrm>
              <a:custGeom>
                <a:rect b="b" l="l" r="r" t="t"/>
                <a:pathLst>
                  <a:path extrusionOk="0" h="7265" w="9870">
                    <a:moveTo>
                      <a:pt x="4816" y="1"/>
                    </a:moveTo>
                    <a:cubicBezTo>
                      <a:pt x="4784" y="1"/>
                      <a:pt x="4753" y="3"/>
                      <a:pt x="4724" y="7"/>
                    </a:cubicBezTo>
                    <a:cubicBezTo>
                      <a:pt x="4370" y="58"/>
                      <a:pt x="4025" y="198"/>
                      <a:pt x="3728" y="358"/>
                    </a:cubicBezTo>
                    <a:cubicBezTo>
                      <a:pt x="3830" y="1191"/>
                      <a:pt x="3881" y="2059"/>
                      <a:pt x="3527" y="2809"/>
                    </a:cubicBezTo>
                    <a:cubicBezTo>
                      <a:pt x="3476" y="2912"/>
                      <a:pt x="3388" y="3028"/>
                      <a:pt x="3283" y="3028"/>
                    </a:cubicBezTo>
                    <a:cubicBezTo>
                      <a:pt x="3271" y="3028"/>
                      <a:pt x="3259" y="3026"/>
                      <a:pt x="3246" y="3023"/>
                    </a:cubicBezTo>
                    <a:cubicBezTo>
                      <a:pt x="3179" y="3004"/>
                      <a:pt x="3135" y="2943"/>
                      <a:pt x="3096" y="2889"/>
                    </a:cubicBezTo>
                    <a:cubicBezTo>
                      <a:pt x="2688" y="2305"/>
                      <a:pt x="2305" y="1698"/>
                      <a:pt x="1950" y="1079"/>
                    </a:cubicBezTo>
                    <a:cubicBezTo>
                      <a:pt x="1427" y="1165"/>
                      <a:pt x="795" y="1376"/>
                      <a:pt x="517" y="1877"/>
                    </a:cubicBezTo>
                    <a:cubicBezTo>
                      <a:pt x="0" y="2812"/>
                      <a:pt x="1465" y="6259"/>
                      <a:pt x="1465" y="6476"/>
                    </a:cubicBezTo>
                    <a:cubicBezTo>
                      <a:pt x="1465" y="6518"/>
                      <a:pt x="1491" y="6636"/>
                      <a:pt x="1532" y="6802"/>
                    </a:cubicBezTo>
                    <a:cubicBezTo>
                      <a:pt x="1948" y="6659"/>
                      <a:pt x="2385" y="6582"/>
                      <a:pt x="2823" y="6582"/>
                    </a:cubicBezTo>
                    <a:cubicBezTo>
                      <a:pt x="2893" y="6582"/>
                      <a:pt x="2963" y="6584"/>
                      <a:pt x="3032" y="6588"/>
                    </a:cubicBezTo>
                    <a:cubicBezTo>
                      <a:pt x="2934" y="5771"/>
                      <a:pt x="2851" y="5136"/>
                      <a:pt x="2851" y="5136"/>
                    </a:cubicBezTo>
                    <a:lnTo>
                      <a:pt x="2851" y="5136"/>
                    </a:lnTo>
                    <a:cubicBezTo>
                      <a:pt x="2851" y="5136"/>
                      <a:pt x="3068" y="5337"/>
                      <a:pt x="3693" y="5337"/>
                    </a:cubicBezTo>
                    <a:cubicBezTo>
                      <a:pt x="3693" y="5337"/>
                      <a:pt x="4399" y="6930"/>
                      <a:pt x="4539" y="7230"/>
                    </a:cubicBezTo>
                    <a:cubicBezTo>
                      <a:pt x="4657" y="7255"/>
                      <a:pt x="4780" y="7264"/>
                      <a:pt x="4906" y="7264"/>
                    </a:cubicBezTo>
                    <a:cubicBezTo>
                      <a:pt x="5100" y="7264"/>
                      <a:pt x="5300" y="7241"/>
                      <a:pt x="5490" y="7214"/>
                    </a:cubicBezTo>
                    <a:cubicBezTo>
                      <a:pt x="6294" y="7099"/>
                      <a:pt x="7105" y="6968"/>
                      <a:pt x="7855" y="6658"/>
                    </a:cubicBezTo>
                    <a:cubicBezTo>
                      <a:pt x="8280" y="6483"/>
                      <a:pt x="8685" y="6243"/>
                      <a:pt x="9030" y="5937"/>
                    </a:cubicBezTo>
                    <a:cubicBezTo>
                      <a:pt x="8075" y="4561"/>
                      <a:pt x="6068" y="2669"/>
                      <a:pt x="6068" y="2669"/>
                    </a:cubicBezTo>
                    <a:lnTo>
                      <a:pt x="6068" y="2669"/>
                    </a:lnTo>
                    <a:cubicBezTo>
                      <a:pt x="6068" y="2669"/>
                      <a:pt x="8774" y="3700"/>
                      <a:pt x="9550" y="3728"/>
                    </a:cubicBezTo>
                    <a:cubicBezTo>
                      <a:pt x="9553" y="3728"/>
                      <a:pt x="9557" y="3728"/>
                      <a:pt x="9561" y="3728"/>
                    </a:cubicBezTo>
                    <a:cubicBezTo>
                      <a:pt x="9662" y="3728"/>
                      <a:pt x="9764" y="3684"/>
                      <a:pt x="9869" y="3610"/>
                    </a:cubicBezTo>
                    <a:cubicBezTo>
                      <a:pt x="9674" y="3441"/>
                      <a:pt x="9512" y="3237"/>
                      <a:pt x="9394" y="3010"/>
                    </a:cubicBezTo>
                    <a:cubicBezTo>
                      <a:pt x="9263" y="2761"/>
                      <a:pt x="9180" y="2490"/>
                      <a:pt x="9132" y="2212"/>
                    </a:cubicBezTo>
                    <a:cubicBezTo>
                      <a:pt x="9129" y="2214"/>
                      <a:pt x="9126" y="2214"/>
                      <a:pt x="9122" y="2214"/>
                    </a:cubicBezTo>
                    <a:cubicBezTo>
                      <a:pt x="8878" y="2214"/>
                      <a:pt x="5897" y="1"/>
                      <a:pt x="4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1385622" y="3490801"/>
                <a:ext cx="60534" cy="129990"/>
              </a:xfrm>
              <a:custGeom>
                <a:rect b="b" l="l" r="r" t="t"/>
                <a:pathLst>
                  <a:path extrusionOk="0" h="2375" w="1106">
                    <a:moveTo>
                      <a:pt x="33" y="0"/>
                    </a:moveTo>
                    <a:cubicBezTo>
                      <a:pt x="17" y="0"/>
                      <a:pt x="0" y="14"/>
                      <a:pt x="4" y="33"/>
                    </a:cubicBezTo>
                    <a:cubicBezTo>
                      <a:pt x="106" y="598"/>
                      <a:pt x="170" y="1185"/>
                      <a:pt x="323" y="1737"/>
                    </a:cubicBezTo>
                    <a:cubicBezTo>
                      <a:pt x="419" y="2085"/>
                      <a:pt x="757" y="2245"/>
                      <a:pt x="1064" y="2372"/>
                    </a:cubicBezTo>
                    <a:cubicBezTo>
                      <a:pt x="1067" y="2374"/>
                      <a:pt x="1070" y="2374"/>
                      <a:pt x="1073" y="2374"/>
                    </a:cubicBezTo>
                    <a:cubicBezTo>
                      <a:pt x="1098" y="2374"/>
                      <a:pt x="1105" y="2333"/>
                      <a:pt x="1079" y="2321"/>
                    </a:cubicBezTo>
                    <a:cubicBezTo>
                      <a:pt x="898" y="2245"/>
                      <a:pt x="725" y="2165"/>
                      <a:pt x="575" y="2037"/>
                    </a:cubicBezTo>
                    <a:cubicBezTo>
                      <a:pt x="374" y="1871"/>
                      <a:pt x="339" y="1600"/>
                      <a:pt x="298" y="1360"/>
                    </a:cubicBezTo>
                    <a:lnTo>
                      <a:pt x="55" y="20"/>
                    </a:lnTo>
                    <a:cubicBezTo>
                      <a:pt x="52" y="6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274895" y="3189816"/>
                <a:ext cx="272349" cy="255163"/>
              </a:xfrm>
              <a:custGeom>
                <a:rect b="b" l="l" r="r" t="t"/>
                <a:pathLst>
                  <a:path extrusionOk="0" h="4662" w="4976">
                    <a:moveTo>
                      <a:pt x="1360" y="1"/>
                    </a:moveTo>
                    <a:cubicBezTo>
                      <a:pt x="626" y="451"/>
                      <a:pt x="0" y="1150"/>
                      <a:pt x="38" y="1287"/>
                    </a:cubicBezTo>
                    <a:cubicBezTo>
                      <a:pt x="88" y="1470"/>
                      <a:pt x="863" y="2764"/>
                      <a:pt x="1451" y="2764"/>
                    </a:cubicBezTo>
                    <a:cubicBezTo>
                      <a:pt x="1468" y="2764"/>
                      <a:pt x="1484" y="2763"/>
                      <a:pt x="1500" y="2761"/>
                    </a:cubicBezTo>
                    <a:lnTo>
                      <a:pt x="1500" y="2761"/>
                    </a:lnTo>
                    <a:cubicBezTo>
                      <a:pt x="1500" y="2761"/>
                      <a:pt x="1411" y="3093"/>
                      <a:pt x="945" y="3314"/>
                    </a:cubicBezTo>
                    <a:cubicBezTo>
                      <a:pt x="945" y="3314"/>
                      <a:pt x="665" y="3177"/>
                      <a:pt x="428" y="3177"/>
                    </a:cubicBezTo>
                    <a:cubicBezTo>
                      <a:pt x="255" y="3177"/>
                      <a:pt x="105" y="3250"/>
                      <a:pt x="105" y="3502"/>
                    </a:cubicBezTo>
                    <a:cubicBezTo>
                      <a:pt x="105" y="3957"/>
                      <a:pt x="615" y="4362"/>
                      <a:pt x="1118" y="4362"/>
                    </a:cubicBezTo>
                    <a:cubicBezTo>
                      <a:pt x="1275" y="4362"/>
                      <a:pt x="1431" y="4322"/>
                      <a:pt x="1570" y="4233"/>
                    </a:cubicBezTo>
                    <a:cubicBezTo>
                      <a:pt x="1570" y="4233"/>
                      <a:pt x="2157" y="4662"/>
                      <a:pt x="2889" y="4662"/>
                    </a:cubicBezTo>
                    <a:cubicBezTo>
                      <a:pt x="3201" y="4662"/>
                      <a:pt x="3538" y="4584"/>
                      <a:pt x="3868" y="4364"/>
                    </a:cubicBezTo>
                    <a:cubicBezTo>
                      <a:pt x="4976" y="3620"/>
                      <a:pt x="4261" y="2474"/>
                      <a:pt x="4038" y="2053"/>
                    </a:cubicBezTo>
                    <a:cubicBezTo>
                      <a:pt x="3932" y="1845"/>
                      <a:pt x="3715" y="1210"/>
                      <a:pt x="3409" y="645"/>
                    </a:cubicBezTo>
                    <a:cubicBezTo>
                      <a:pt x="3227" y="505"/>
                      <a:pt x="3039" y="374"/>
                      <a:pt x="2818" y="332"/>
                    </a:cubicBezTo>
                    <a:cubicBezTo>
                      <a:pt x="2734" y="315"/>
                      <a:pt x="2649" y="311"/>
                      <a:pt x="2564" y="311"/>
                    </a:cubicBezTo>
                    <a:cubicBezTo>
                      <a:pt x="2485" y="311"/>
                      <a:pt x="2406" y="314"/>
                      <a:pt x="2328" y="314"/>
                    </a:cubicBezTo>
                    <a:cubicBezTo>
                      <a:pt x="2305" y="314"/>
                      <a:pt x="2283" y="314"/>
                      <a:pt x="2260" y="313"/>
                    </a:cubicBezTo>
                    <a:cubicBezTo>
                      <a:pt x="1938" y="304"/>
                      <a:pt x="1622" y="189"/>
                      <a:pt x="1360" y="1"/>
                    </a:cubicBezTo>
                    <a:close/>
                  </a:path>
                </a:pathLst>
              </a:custGeom>
              <a:solidFill>
                <a:srgbClr val="DCA9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1288688" y="3379088"/>
                <a:ext cx="68689" cy="24684"/>
              </a:xfrm>
              <a:custGeom>
                <a:rect b="b" l="l" r="r" t="t"/>
                <a:pathLst>
                  <a:path extrusionOk="0" h="451" w="1255">
                    <a:moveTo>
                      <a:pt x="362" y="1"/>
                    </a:moveTo>
                    <a:cubicBezTo>
                      <a:pt x="220" y="1"/>
                      <a:pt x="97" y="51"/>
                      <a:pt x="23" y="184"/>
                    </a:cubicBezTo>
                    <a:cubicBezTo>
                      <a:pt x="1" y="226"/>
                      <a:pt x="38" y="265"/>
                      <a:pt x="74" y="265"/>
                    </a:cubicBezTo>
                    <a:cubicBezTo>
                      <a:pt x="90" y="265"/>
                      <a:pt x="105" y="257"/>
                      <a:pt x="115" y="239"/>
                    </a:cubicBezTo>
                    <a:cubicBezTo>
                      <a:pt x="166" y="148"/>
                      <a:pt x="264" y="120"/>
                      <a:pt x="369" y="120"/>
                    </a:cubicBezTo>
                    <a:cubicBezTo>
                      <a:pt x="473" y="120"/>
                      <a:pt x="583" y="148"/>
                      <a:pt x="658" y="168"/>
                    </a:cubicBezTo>
                    <a:cubicBezTo>
                      <a:pt x="840" y="219"/>
                      <a:pt x="1006" y="331"/>
                      <a:pt x="1156" y="440"/>
                    </a:cubicBezTo>
                    <a:cubicBezTo>
                      <a:pt x="1165" y="447"/>
                      <a:pt x="1175" y="450"/>
                      <a:pt x="1184" y="450"/>
                    </a:cubicBezTo>
                    <a:cubicBezTo>
                      <a:pt x="1226" y="450"/>
                      <a:pt x="1255" y="381"/>
                      <a:pt x="1210" y="347"/>
                    </a:cubicBezTo>
                    <a:cubicBezTo>
                      <a:pt x="1039" y="222"/>
                      <a:pt x="660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1326400" y="3386368"/>
                <a:ext cx="14833" cy="25341"/>
              </a:xfrm>
              <a:custGeom>
                <a:rect b="b" l="l" r="r" t="t"/>
                <a:pathLst>
                  <a:path extrusionOk="0" h="463" w="271">
                    <a:moveTo>
                      <a:pt x="77" y="0"/>
                    </a:moveTo>
                    <a:cubicBezTo>
                      <a:pt x="57" y="0"/>
                      <a:pt x="38" y="12"/>
                      <a:pt x="33" y="38"/>
                    </a:cubicBezTo>
                    <a:cubicBezTo>
                      <a:pt x="1" y="188"/>
                      <a:pt x="45" y="339"/>
                      <a:pt x="157" y="447"/>
                    </a:cubicBezTo>
                    <a:cubicBezTo>
                      <a:pt x="168" y="458"/>
                      <a:pt x="181" y="462"/>
                      <a:pt x="193" y="462"/>
                    </a:cubicBezTo>
                    <a:cubicBezTo>
                      <a:pt x="235" y="462"/>
                      <a:pt x="271" y="408"/>
                      <a:pt x="234" y="370"/>
                    </a:cubicBezTo>
                    <a:cubicBezTo>
                      <a:pt x="151" y="291"/>
                      <a:pt x="112" y="179"/>
                      <a:pt x="135" y="67"/>
                    </a:cubicBezTo>
                    <a:cubicBezTo>
                      <a:pt x="142" y="27"/>
                      <a:pt x="108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393176" y="3247506"/>
                <a:ext cx="69018" cy="93483"/>
              </a:xfrm>
              <a:custGeom>
                <a:rect b="b" l="l" r="r" t="t"/>
                <a:pathLst>
                  <a:path extrusionOk="0" h="1708" w="1261">
                    <a:moveTo>
                      <a:pt x="72" y="0"/>
                    </a:moveTo>
                    <a:cubicBezTo>
                      <a:pt x="36" y="0"/>
                      <a:pt x="0" y="38"/>
                      <a:pt x="22" y="80"/>
                    </a:cubicBezTo>
                    <a:cubicBezTo>
                      <a:pt x="160" y="325"/>
                      <a:pt x="300" y="565"/>
                      <a:pt x="501" y="763"/>
                    </a:cubicBezTo>
                    <a:cubicBezTo>
                      <a:pt x="776" y="1040"/>
                      <a:pt x="1190" y="1162"/>
                      <a:pt x="1107" y="1640"/>
                    </a:cubicBezTo>
                    <a:cubicBezTo>
                      <a:pt x="1100" y="1681"/>
                      <a:pt x="1135" y="1707"/>
                      <a:pt x="1166" y="1707"/>
                    </a:cubicBezTo>
                    <a:cubicBezTo>
                      <a:pt x="1187" y="1707"/>
                      <a:pt x="1206" y="1696"/>
                      <a:pt x="1210" y="1669"/>
                    </a:cubicBezTo>
                    <a:cubicBezTo>
                      <a:pt x="1261" y="1366"/>
                      <a:pt x="1149" y="1133"/>
                      <a:pt x="913" y="945"/>
                    </a:cubicBezTo>
                    <a:cubicBezTo>
                      <a:pt x="760" y="820"/>
                      <a:pt x="597" y="718"/>
                      <a:pt x="463" y="571"/>
                    </a:cubicBezTo>
                    <a:cubicBezTo>
                      <a:pt x="319" y="412"/>
                      <a:pt x="217" y="214"/>
                      <a:pt x="115" y="25"/>
                    </a:cubicBezTo>
                    <a:cubicBezTo>
                      <a:pt x="104" y="8"/>
                      <a:pt x="88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1319394" y="3250462"/>
                <a:ext cx="48493" cy="40174"/>
              </a:xfrm>
              <a:custGeom>
                <a:rect b="b" l="l" r="r" t="t"/>
                <a:pathLst>
                  <a:path extrusionOk="0" h="734" w="886">
                    <a:moveTo>
                      <a:pt x="816" y="0"/>
                    </a:moveTo>
                    <a:cubicBezTo>
                      <a:pt x="811" y="0"/>
                      <a:pt x="805" y="1"/>
                      <a:pt x="799" y="3"/>
                    </a:cubicBezTo>
                    <a:cubicBezTo>
                      <a:pt x="486" y="102"/>
                      <a:pt x="106" y="332"/>
                      <a:pt x="11" y="667"/>
                    </a:cubicBezTo>
                    <a:cubicBezTo>
                      <a:pt x="1" y="708"/>
                      <a:pt x="34" y="734"/>
                      <a:pt x="66" y="734"/>
                    </a:cubicBezTo>
                    <a:cubicBezTo>
                      <a:pt x="88" y="734"/>
                      <a:pt x="108" y="722"/>
                      <a:pt x="116" y="696"/>
                    </a:cubicBezTo>
                    <a:cubicBezTo>
                      <a:pt x="199" y="399"/>
                      <a:pt x="550" y="195"/>
                      <a:pt x="824" y="105"/>
                    </a:cubicBezTo>
                    <a:cubicBezTo>
                      <a:pt x="885" y="88"/>
                      <a:pt x="867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1413811" y="3212202"/>
                <a:ext cx="35905" cy="19485"/>
              </a:xfrm>
              <a:custGeom>
                <a:rect b="b" l="l" r="r" t="t"/>
                <a:pathLst>
                  <a:path extrusionOk="0" h="356" w="656">
                    <a:moveTo>
                      <a:pt x="417" y="1"/>
                    </a:moveTo>
                    <a:cubicBezTo>
                      <a:pt x="260" y="1"/>
                      <a:pt x="108" y="134"/>
                      <a:pt x="25" y="275"/>
                    </a:cubicBezTo>
                    <a:cubicBezTo>
                      <a:pt x="1" y="316"/>
                      <a:pt x="38" y="355"/>
                      <a:pt x="74" y="355"/>
                    </a:cubicBezTo>
                    <a:cubicBezTo>
                      <a:pt x="90" y="355"/>
                      <a:pt x="107" y="348"/>
                      <a:pt x="118" y="329"/>
                    </a:cubicBezTo>
                    <a:cubicBezTo>
                      <a:pt x="176" y="228"/>
                      <a:pt x="290" y="105"/>
                      <a:pt x="410" y="105"/>
                    </a:cubicBezTo>
                    <a:cubicBezTo>
                      <a:pt x="453" y="105"/>
                      <a:pt x="497" y="121"/>
                      <a:pt x="539" y="160"/>
                    </a:cubicBezTo>
                    <a:cubicBezTo>
                      <a:pt x="550" y="169"/>
                      <a:pt x="562" y="173"/>
                      <a:pt x="574" y="173"/>
                    </a:cubicBezTo>
                    <a:cubicBezTo>
                      <a:pt x="617" y="173"/>
                      <a:pt x="656" y="118"/>
                      <a:pt x="616" y="83"/>
                    </a:cubicBezTo>
                    <a:cubicBezTo>
                      <a:pt x="552" y="25"/>
                      <a:pt x="484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1426673" y="3356112"/>
                <a:ext cx="52653" cy="19540"/>
              </a:xfrm>
              <a:custGeom>
                <a:rect b="b" l="l" r="r" t="t"/>
                <a:pathLst>
                  <a:path extrusionOk="0" h="357" w="962">
                    <a:moveTo>
                      <a:pt x="961" y="1"/>
                    </a:moveTo>
                    <a:lnTo>
                      <a:pt x="961" y="1"/>
                    </a:lnTo>
                    <a:cubicBezTo>
                      <a:pt x="709" y="52"/>
                      <a:pt x="269" y="211"/>
                      <a:pt x="1" y="345"/>
                    </a:cubicBezTo>
                    <a:cubicBezTo>
                      <a:pt x="53" y="353"/>
                      <a:pt x="105" y="357"/>
                      <a:pt x="157" y="357"/>
                    </a:cubicBezTo>
                    <a:cubicBezTo>
                      <a:pt x="321" y="357"/>
                      <a:pt x="485" y="320"/>
                      <a:pt x="633" y="250"/>
                    </a:cubicBezTo>
                    <a:cubicBezTo>
                      <a:pt x="757" y="189"/>
                      <a:pt x="869" y="103"/>
                      <a:pt x="9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1414084" y="3349422"/>
                <a:ext cx="77665" cy="37492"/>
              </a:xfrm>
              <a:custGeom>
                <a:rect b="b" l="l" r="r" t="t"/>
                <a:pathLst>
                  <a:path extrusionOk="0" h="685" w="1419">
                    <a:moveTo>
                      <a:pt x="1324" y="0"/>
                    </a:moveTo>
                    <a:cubicBezTo>
                      <a:pt x="1291" y="0"/>
                      <a:pt x="1246" y="7"/>
                      <a:pt x="1191" y="18"/>
                    </a:cubicBezTo>
                    <a:cubicBezTo>
                      <a:pt x="1099" y="120"/>
                      <a:pt x="987" y="206"/>
                      <a:pt x="863" y="267"/>
                    </a:cubicBezTo>
                    <a:cubicBezTo>
                      <a:pt x="715" y="337"/>
                      <a:pt x="551" y="374"/>
                      <a:pt x="387" y="374"/>
                    </a:cubicBezTo>
                    <a:cubicBezTo>
                      <a:pt x="335" y="374"/>
                      <a:pt x="283" y="370"/>
                      <a:pt x="231" y="362"/>
                    </a:cubicBezTo>
                    <a:cubicBezTo>
                      <a:pt x="93" y="433"/>
                      <a:pt x="1" y="496"/>
                      <a:pt x="4" y="535"/>
                    </a:cubicBezTo>
                    <a:cubicBezTo>
                      <a:pt x="11" y="595"/>
                      <a:pt x="170" y="653"/>
                      <a:pt x="355" y="685"/>
                    </a:cubicBezTo>
                    <a:cubicBezTo>
                      <a:pt x="560" y="567"/>
                      <a:pt x="777" y="467"/>
                      <a:pt x="1007" y="467"/>
                    </a:cubicBezTo>
                    <a:cubicBezTo>
                      <a:pt x="1021" y="467"/>
                      <a:pt x="1034" y="467"/>
                      <a:pt x="1048" y="468"/>
                    </a:cubicBezTo>
                    <a:cubicBezTo>
                      <a:pt x="1083" y="468"/>
                      <a:pt x="1118" y="474"/>
                      <a:pt x="1153" y="480"/>
                    </a:cubicBezTo>
                    <a:cubicBezTo>
                      <a:pt x="1287" y="321"/>
                      <a:pt x="1418" y="117"/>
                      <a:pt x="1383" y="21"/>
                    </a:cubicBezTo>
                    <a:cubicBezTo>
                      <a:pt x="1378" y="7"/>
                      <a:pt x="1357" y="0"/>
                      <a:pt x="1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1433515" y="3374928"/>
                <a:ext cx="43731" cy="14012"/>
              </a:xfrm>
              <a:custGeom>
                <a:rect b="b" l="l" r="r" t="t"/>
                <a:pathLst>
                  <a:path extrusionOk="0" h="256" w="799">
                    <a:moveTo>
                      <a:pt x="652" y="1"/>
                    </a:moveTo>
                    <a:cubicBezTo>
                      <a:pt x="422" y="1"/>
                      <a:pt x="205" y="101"/>
                      <a:pt x="0" y="219"/>
                    </a:cubicBezTo>
                    <a:cubicBezTo>
                      <a:pt x="124" y="242"/>
                      <a:pt x="258" y="256"/>
                      <a:pt x="370" y="256"/>
                    </a:cubicBezTo>
                    <a:cubicBezTo>
                      <a:pt x="476" y="256"/>
                      <a:pt x="562" y="243"/>
                      <a:pt x="600" y="216"/>
                    </a:cubicBezTo>
                    <a:cubicBezTo>
                      <a:pt x="648" y="180"/>
                      <a:pt x="725" y="104"/>
                      <a:pt x="798" y="14"/>
                    </a:cubicBezTo>
                    <a:cubicBezTo>
                      <a:pt x="763" y="8"/>
                      <a:pt x="728" y="2"/>
                      <a:pt x="693" y="2"/>
                    </a:cubicBezTo>
                    <a:cubicBezTo>
                      <a:pt x="679" y="1"/>
                      <a:pt x="666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1471282" y="3505032"/>
                <a:ext cx="141921" cy="227961"/>
              </a:xfrm>
              <a:custGeom>
                <a:rect b="b" l="l" r="r" t="t"/>
                <a:pathLst>
                  <a:path extrusionOk="0" h="4165" w="2593">
                    <a:moveTo>
                      <a:pt x="32" y="0"/>
                    </a:moveTo>
                    <a:cubicBezTo>
                      <a:pt x="16" y="0"/>
                      <a:pt x="0" y="12"/>
                      <a:pt x="6" y="31"/>
                    </a:cubicBezTo>
                    <a:cubicBezTo>
                      <a:pt x="92" y="341"/>
                      <a:pt x="194" y="673"/>
                      <a:pt x="405" y="922"/>
                    </a:cubicBezTo>
                    <a:cubicBezTo>
                      <a:pt x="654" y="1222"/>
                      <a:pt x="1024" y="1359"/>
                      <a:pt x="1283" y="1646"/>
                    </a:cubicBezTo>
                    <a:cubicBezTo>
                      <a:pt x="1589" y="1988"/>
                      <a:pt x="1765" y="2498"/>
                      <a:pt x="1950" y="2913"/>
                    </a:cubicBezTo>
                    <a:cubicBezTo>
                      <a:pt x="2135" y="3331"/>
                      <a:pt x="2317" y="3750"/>
                      <a:pt x="2534" y="4152"/>
                    </a:cubicBezTo>
                    <a:cubicBezTo>
                      <a:pt x="2539" y="4161"/>
                      <a:pt x="2547" y="4164"/>
                      <a:pt x="2555" y="4164"/>
                    </a:cubicBezTo>
                    <a:cubicBezTo>
                      <a:pt x="2573" y="4164"/>
                      <a:pt x="2593" y="4145"/>
                      <a:pt x="2582" y="4123"/>
                    </a:cubicBezTo>
                    <a:cubicBezTo>
                      <a:pt x="2160" y="3354"/>
                      <a:pt x="1892" y="2508"/>
                      <a:pt x="1429" y="1761"/>
                    </a:cubicBezTo>
                    <a:cubicBezTo>
                      <a:pt x="1260" y="1483"/>
                      <a:pt x="989" y="1337"/>
                      <a:pt x="727" y="1155"/>
                    </a:cubicBezTo>
                    <a:cubicBezTo>
                      <a:pt x="344" y="890"/>
                      <a:pt x="178" y="449"/>
                      <a:pt x="57" y="18"/>
                    </a:cubicBezTo>
                    <a:cubicBezTo>
                      <a:pt x="53" y="6"/>
                      <a:pt x="43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1460554" y="3554403"/>
                <a:ext cx="4816" cy="3010"/>
              </a:xfrm>
              <a:custGeom>
                <a:rect b="b" l="l" r="r" t="t"/>
                <a:pathLst>
                  <a:path extrusionOk="0" h="55" w="88">
                    <a:moveTo>
                      <a:pt x="36" y="1"/>
                    </a:moveTo>
                    <a:cubicBezTo>
                      <a:pt x="1" y="1"/>
                      <a:pt x="1" y="55"/>
                      <a:pt x="36" y="55"/>
                    </a:cubicBezTo>
                    <a:lnTo>
                      <a:pt x="52" y="55"/>
                    </a:lnTo>
                    <a:cubicBezTo>
                      <a:pt x="87" y="55"/>
                      <a:pt x="87" y="1"/>
                      <a:pt x="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1497938" y="3587955"/>
                <a:ext cx="3941" cy="3010"/>
              </a:xfrm>
              <a:custGeom>
                <a:rect b="b" l="l" r="r" t="t"/>
                <a:pathLst>
                  <a:path extrusionOk="0" h="55" w="72">
                    <a:moveTo>
                      <a:pt x="36" y="0"/>
                    </a:moveTo>
                    <a:cubicBezTo>
                      <a:pt x="1" y="0"/>
                      <a:pt x="1" y="55"/>
                      <a:pt x="36" y="55"/>
                    </a:cubicBezTo>
                    <a:cubicBezTo>
                      <a:pt x="71" y="55"/>
                      <a:pt x="71" y="0"/>
                      <a:pt x="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1535321" y="3617621"/>
                <a:ext cx="4816" cy="3065"/>
              </a:xfrm>
              <a:custGeom>
                <a:rect b="b" l="l" r="r" t="t"/>
                <a:pathLst>
                  <a:path extrusionOk="0" h="56" w="88">
                    <a:moveTo>
                      <a:pt x="36" y="1"/>
                    </a:moveTo>
                    <a:cubicBezTo>
                      <a:pt x="1" y="1"/>
                      <a:pt x="1" y="55"/>
                      <a:pt x="36" y="55"/>
                    </a:cubicBezTo>
                    <a:lnTo>
                      <a:pt x="52" y="55"/>
                    </a:lnTo>
                    <a:cubicBezTo>
                      <a:pt x="87" y="55"/>
                      <a:pt x="87" y="1"/>
                      <a:pt x="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1568381" y="3671426"/>
                <a:ext cx="3010" cy="3777"/>
              </a:xfrm>
              <a:custGeom>
                <a:rect b="b" l="l" r="r" t="t"/>
                <a:pathLst>
                  <a:path extrusionOk="0" h="69" w="55">
                    <a:moveTo>
                      <a:pt x="27" y="0"/>
                    </a:moveTo>
                    <a:cubicBezTo>
                      <a:pt x="14" y="0"/>
                      <a:pt x="0" y="9"/>
                      <a:pt x="0" y="27"/>
                    </a:cubicBezTo>
                    <a:lnTo>
                      <a:pt x="0" y="43"/>
                    </a:lnTo>
                    <a:cubicBezTo>
                      <a:pt x="0" y="60"/>
                      <a:pt x="14" y="69"/>
                      <a:pt x="27" y="69"/>
                    </a:cubicBezTo>
                    <a:cubicBezTo>
                      <a:pt x="41" y="69"/>
                      <a:pt x="54" y="60"/>
                      <a:pt x="54" y="43"/>
                    </a:cubicBezTo>
                    <a:lnTo>
                      <a:pt x="54" y="27"/>
                    </a:lnTo>
                    <a:cubicBezTo>
                      <a:pt x="54" y="9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1583761" y="3712641"/>
                <a:ext cx="2846" cy="3831"/>
              </a:xfrm>
              <a:custGeom>
                <a:rect b="b" l="l" r="r" t="t"/>
                <a:pathLst>
                  <a:path extrusionOk="0" h="70" w="52">
                    <a:moveTo>
                      <a:pt x="26" y="0"/>
                    </a:moveTo>
                    <a:cubicBezTo>
                      <a:pt x="13" y="0"/>
                      <a:pt x="0" y="9"/>
                      <a:pt x="0" y="27"/>
                    </a:cubicBezTo>
                    <a:lnTo>
                      <a:pt x="0" y="43"/>
                    </a:lnTo>
                    <a:cubicBezTo>
                      <a:pt x="0" y="60"/>
                      <a:pt x="13" y="69"/>
                      <a:pt x="26" y="69"/>
                    </a:cubicBezTo>
                    <a:cubicBezTo>
                      <a:pt x="38" y="69"/>
                      <a:pt x="51" y="60"/>
                      <a:pt x="51" y="43"/>
                    </a:cubicBezTo>
                    <a:lnTo>
                      <a:pt x="51" y="27"/>
                    </a:lnTo>
                    <a:cubicBezTo>
                      <a:pt x="51" y="9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1366465" y="3663325"/>
                <a:ext cx="68306" cy="15872"/>
              </a:xfrm>
              <a:custGeom>
                <a:rect b="b" l="l" r="r" t="t"/>
                <a:pathLst>
                  <a:path extrusionOk="0" h="290" w="1248">
                    <a:moveTo>
                      <a:pt x="1018" y="0"/>
                    </a:moveTo>
                    <a:cubicBezTo>
                      <a:pt x="673" y="0"/>
                      <a:pt x="340" y="80"/>
                      <a:pt x="25" y="242"/>
                    </a:cubicBezTo>
                    <a:cubicBezTo>
                      <a:pt x="1" y="255"/>
                      <a:pt x="16" y="290"/>
                      <a:pt x="40" y="290"/>
                    </a:cubicBezTo>
                    <a:cubicBezTo>
                      <a:pt x="45" y="290"/>
                      <a:pt x="49" y="289"/>
                      <a:pt x="54" y="286"/>
                    </a:cubicBezTo>
                    <a:cubicBezTo>
                      <a:pt x="359" y="131"/>
                      <a:pt x="682" y="54"/>
                      <a:pt x="1017" y="54"/>
                    </a:cubicBezTo>
                    <a:cubicBezTo>
                      <a:pt x="1082" y="54"/>
                      <a:pt x="1147" y="57"/>
                      <a:pt x="1212" y="63"/>
                    </a:cubicBezTo>
                    <a:cubicBezTo>
                      <a:pt x="1213" y="63"/>
                      <a:pt x="1214" y="63"/>
                      <a:pt x="1215" y="63"/>
                    </a:cubicBezTo>
                    <a:cubicBezTo>
                      <a:pt x="1248" y="63"/>
                      <a:pt x="1247" y="12"/>
                      <a:pt x="1212" y="9"/>
                    </a:cubicBezTo>
                    <a:cubicBezTo>
                      <a:pt x="1147" y="3"/>
                      <a:pt x="1083" y="0"/>
                      <a:pt x="10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1430012" y="3687682"/>
                <a:ext cx="4762" cy="3065"/>
              </a:xfrm>
              <a:custGeom>
                <a:rect b="b" l="l" r="r" t="t"/>
                <a:pathLst>
                  <a:path extrusionOk="0" h="56" w="87">
                    <a:moveTo>
                      <a:pt x="32" y="1"/>
                    </a:moveTo>
                    <a:cubicBezTo>
                      <a:pt x="0" y="1"/>
                      <a:pt x="0" y="55"/>
                      <a:pt x="32" y="55"/>
                    </a:cubicBezTo>
                    <a:lnTo>
                      <a:pt x="51" y="55"/>
                    </a:lnTo>
                    <a:cubicBezTo>
                      <a:pt x="87" y="55"/>
                      <a:pt x="87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1372596" y="3297807"/>
                <a:ext cx="18773" cy="25505"/>
              </a:xfrm>
              <a:custGeom>
                <a:rect b="b" l="l" r="r" t="t"/>
                <a:pathLst>
                  <a:path extrusionOk="0" h="466" w="343">
                    <a:moveTo>
                      <a:pt x="73" y="0"/>
                    </a:moveTo>
                    <a:cubicBezTo>
                      <a:pt x="37" y="0"/>
                      <a:pt x="1" y="38"/>
                      <a:pt x="25" y="80"/>
                    </a:cubicBezTo>
                    <a:cubicBezTo>
                      <a:pt x="92" y="201"/>
                      <a:pt x="159" y="319"/>
                      <a:pt x="226" y="440"/>
                    </a:cubicBezTo>
                    <a:cubicBezTo>
                      <a:pt x="237" y="458"/>
                      <a:pt x="253" y="466"/>
                      <a:pt x="269" y="466"/>
                    </a:cubicBezTo>
                    <a:cubicBezTo>
                      <a:pt x="306" y="466"/>
                      <a:pt x="343" y="428"/>
                      <a:pt x="318" y="386"/>
                    </a:cubicBezTo>
                    <a:lnTo>
                      <a:pt x="114" y="26"/>
                    </a:lnTo>
                    <a:cubicBezTo>
                      <a:pt x="104" y="8"/>
                      <a:pt x="89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1447308" y="3260204"/>
                <a:ext cx="15489" cy="25505"/>
              </a:xfrm>
              <a:custGeom>
                <a:rect b="b" l="l" r="r" t="t"/>
                <a:pathLst>
                  <a:path extrusionOk="0" h="466" w="283">
                    <a:moveTo>
                      <a:pt x="67" y="1"/>
                    </a:moveTo>
                    <a:cubicBezTo>
                      <a:pt x="36" y="1"/>
                      <a:pt x="1" y="27"/>
                      <a:pt x="7" y="68"/>
                    </a:cubicBezTo>
                    <a:cubicBezTo>
                      <a:pt x="32" y="205"/>
                      <a:pt x="83" y="330"/>
                      <a:pt x="163" y="441"/>
                    </a:cubicBezTo>
                    <a:cubicBezTo>
                      <a:pt x="175" y="459"/>
                      <a:pt x="191" y="466"/>
                      <a:pt x="207" y="466"/>
                    </a:cubicBezTo>
                    <a:cubicBezTo>
                      <a:pt x="245" y="466"/>
                      <a:pt x="282" y="427"/>
                      <a:pt x="256" y="387"/>
                    </a:cubicBezTo>
                    <a:cubicBezTo>
                      <a:pt x="182" y="282"/>
                      <a:pt x="134" y="167"/>
                      <a:pt x="112" y="39"/>
                    </a:cubicBezTo>
                    <a:cubicBezTo>
                      <a:pt x="107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1200291" y="4618116"/>
                <a:ext cx="187459" cy="65022"/>
              </a:xfrm>
              <a:custGeom>
                <a:rect b="b" l="l" r="r" t="t"/>
                <a:pathLst>
                  <a:path extrusionOk="0" h="1188" w="3425">
                    <a:moveTo>
                      <a:pt x="1612" y="1"/>
                    </a:moveTo>
                    <a:cubicBezTo>
                      <a:pt x="1424" y="100"/>
                      <a:pt x="0" y="847"/>
                      <a:pt x="96" y="1051"/>
                    </a:cubicBezTo>
                    <a:cubicBezTo>
                      <a:pt x="142" y="1149"/>
                      <a:pt x="821" y="1188"/>
                      <a:pt x="1572" y="1188"/>
                    </a:cubicBezTo>
                    <a:cubicBezTo>
                      <a:pt x="2284" y="1188"/>
                      <a:pt x="3060" y="1153"/>
                      <a:pt x="3425" y="1102"/>
                    </a:cubicBezTo>
                    <a:cubicBezTo>
                      <a:pt x="2876" y="655"/>
                      <a:pt x="2263" y="282"/>
                      <a:pt x="1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5" name="Google Shape;855;p33"/>
            <p:cNvGrpSpPr/>
            <p:nvPr/>
          </p:nvGrpSpPr>
          <p:grpSpPr>
            <a:xfrm>
              <a:off x="2461210" y="3666325"/>
              <a:ext cx="124462" cy="244330"/>
              <a:chOff x="2461210" y="3666325"/>
              <a:chExt cx="124462" cy="244330"/>
            </a:xfrm>
          </p:grpSpPr>
          <p:sp>
            <p:nvSpPr>
              <p:cNvPr id="856" name="Google Shape;856;p33"/>
              <p:cNvSpPr/>
              <p:nvPr/>
            </p:nvSpPr>
            <p:spPr>
              <a:xfrm>
                <a:off x="2481352" y="3666325"/>
                <a:ext cx="36452" cy="148763"/>
              </a:xfrm>
              <a:custGeom>
                <a:rect b="b" l="l" r="r" t="t"/>
                <a:pathLst>
                  <a:path extrusionOk="0" h="2718" w="666">
                    <a:moveTo>
                      <a:pt x="236" y="0"/>
                    </a:moveTo>
                    <a:cubicBezTo>
                      <a:pt x="124" y="0"/>
                      <a:pt x="1" y="95"/>
                      <a:pt x="26" y="241"/>
                    </a:cubicBezTo>
                    <a:cubicBezTo>
                      <a:pt x="156" y="1000"/>
                      <a:pt x="236" y="1763"/>
                      <a:pt x="275" y="2532"/>
                    </a:cubicBezTo>
                    <a:cubicBezTo>
                      <a:pt x="281" y="2656"/>
                      <a:pt x="380" y="2718"/>
                      <a:pt x="477" y="2718"/>
                    </a:cubicBezTo>
                    <a:cubicBezTo>
                      <a:pt x="573" y="2718"/>
                      <a:pt x="665" y="2657"/>
                      <a:pt x="661" y="2532"/>
                    </a:cubicBezTo>
                    <a:cubicBezTo>
                      <a:pt x="619" y="1728"/>
                      <a:pt x="530" y="933"/>
                      <a:pt x="396" y="139"/>
                    </a:cubicBezTo>
                    <a:cubicBezTo>
                      <a:pt x="379" y="42"/>
                      <a:pt x="310" y="0"/>
                      <a:pt x="2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2520816" y="3674097"/>
                <a:ext cx="45975" cy="133766"/>
              </a:xfrm>
              <a:custGeom>
                <a:rect b="b" l="l" r="r" t="t"/>
                <a:pathLst>
                  <a:path extrusionOk="0" h="2444" w="840">
                    <a:moveTo>
                      <a:pt x="652" y="1"/>
                    </a:moveTo>
                    <a:cubicBezTo>
                      <a:pt x="556" y="1"/>
                      <a:pt x="455" y="62"/>
                      <a:pt x="447" y="185"/>
                    </a:cubicBezTo>
                    <a:cubicBezTo>
                      <a:pt x="399" y="878"/>
                      <a:pt x="265" y="1551"/>
                      <a:pt x="48" y="2209"/>
                    </a:cubicBezTo>
                    <a:cubicBezTo>
                      <a:pt x="0" y="2351"/>
                      <a:pt x="117" y="2443"/>
                      <a:pt x="234" y="2443"/>
                    </a:cubicBezTo>
                    <a:cubicBezTo>
                      <a:pt x="311" y="2443"/>
                      <a:pt x="388" y="2403"/>
                      <a:pt x="418" y="2311"/>
                    </a:cubicBezTo>
                    <a:cubicBezTo>
                      <a:pt x="648" y="1618"/>
                      <a:pt x="782" y="913"/>
                      <a:pt x="830" y="185"/>
                    </a:cubicBezTo>
                    <a:cubicBezTo>
                      <a:pt x="840" y="62"/>
                      <a:pt x="748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2461210" y="3759867"/>
                <a:ext cx="124462" cy="150788"/>
              </a:xfrm>
              <a:custGeom>
                <a:rect b="b" l="l" r="r" t="t"/>
                <a:pathLst>
                  <a:path extrusionOk="0" h="2755" w="2274">
                    <a:moveTo>
                      <a:pt x="1" y="0"/>
                    </a:moveTo>
                    <a:lnTo>
                      <a:pt x="1" y="2754"/>
                    </a:lnTo>
                    <a:lnTo>
                      <a:pt x="2273" y="2754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2461210" y="3814328"/>
                <a:ext cx="124462" cy="29775"/>
              </a:xfrm>
              <a:custGeom>
                <a:rect b="b" l="l" r="r" t="t"/>
                <a:pathLst>
                  <a:path extrusionOk="0" h="544" w="2274">
                    <a:moveTo>
                      <a:pt x="1" y="1"/>
                    </a:moveTo>
                    <a:lnTo>
                      <a:pt x="1" y="543"/>
                    </a:lnTo>
                    <a:lnTo>
                      <a:pt x="2273" y="543"/>
                    </a:lnTo>
                    <a:lnTo>
                      <a:pt x="22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0" name="Google Shape;860;p33"/>
            <p:cNvSpPr/>
            <p:nvPr/>
          </p:nvSpPr>
          <p:spPr>
            <a:xfrm>
              <a:off x="1922623" y="3640335"/>
              <a:ext cx="184394" cy="267533"/>
            </a:xfrm>
            <a:custGeom>
              <a:rect b="b" l="l" r="r" t="t"/>
              <a:pathLst>
                <a:path extrusionOk="0" h="4888" w="3369">
                  <a:moveTo>
                    <a:pt x="1319" y="1"/>
                  </a:moveTo>
                  <a:lnTo>
                    <a:pt x="1" y="4887"/>
                  </a:lnTo>
                  <a:lnTo>
                    <a:pt x="3368" y="4887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1791260" y="4225395"/>
              <a:ext cx="117456" cy="355926"/>
            </a:xfrm>
            <a:custGeom>
              <a:rect b="b" l="l" r="r" t="t"/>
              <a:pathLst>
                <a:path extrusionOk="0" h="6503" w="2146">
                  <a:moveTo>
                    <a:pt x="1750" y="1"/>
                  </a:moveTo>
                  <a:lnTo>
                    <a:pt x="1" y="429"/>
                  </a:lnTo>
                  <a:cubicBezTo>
                    <a:pt x="1" y="783"/>
                    <a:pt x="585" y="6502"/>
                    <a:pt x="585" y="6502"/>
                  </a:cubicBezTo>
                  <a:lnTo>
                    <a:pt x="1453" y="5657"/>
                  </a:lnTo>
                  <a:cubicBezTo>
                    <a:pt x="1453" y="5657"/>
                    <a:pt x="2146" y="856"/>
                    <a:pt x="2095" y="713"/>
                  </a:cubicBezTo>
                  <a:cubicBezTo>
                    <a:pt x="2040" y="572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B58C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1703082" y="4513244"/>
              <a:ext cx="210173" cy="158560"/>
            </a:xfrm>
            <a:custGeom>
              <a:rect b="b" l="l" r="r" t="t"/>
              <a:pathLst>
                <a:path extrusionOk="0" h="2897" w="3840">
                  <a:moveTo>
                    <a:pt x="3033" y="1"/>
                  </a:moveTo>
                  <a:cubicBezTo>
                    <a:pt x="2622" y="1"/>
                    <a:pt x="1753" y="1517"/>
                    <a:pt x="1612" y="1681"/>
                  </a:cubicBezTo>
                  <a:cubicBezTo>
                    <a:pt x="1452" y="1866"/>
                    <a:pt x="0" y="2600"/>
                    <a:pt x="16" y="2804"/>
                  </a:cubicBezTo>
                  <a:cubicBezTo>
                    <a:pt x="22" y="2873"/>
                    <a:pt x="200" y="2896"/>
                    <a:pt x="454" y="2896"/>
                  </a:cubicBezTo>
                  <a:cubicBezTo>
                    <a:pt x="964" y="2896"/>
                    <a:pt x="1783" y="2804"/>
                    <a:pt x="2164" y="2804"/>
                  </a:cubicBezTo>
                  <a:cubicBezTo>
                    <a:pt x="2732" y="2804"/>
                    <a:pt x="3064" y="1614"/>
                    <a:pt x="3064" y="1614"/>
                  </a:cubicBezTo>
                  <a:lnTo>
                    <a:pt x="3064" y="2753"/>
                  </a:lnTo>
                  <a:cubicBezTo>
                    <a:pt x="3064" y="2792"/>
                    <a:pt x="3103" y="2805"/>
                    <a:pt x="3155" y="2805"/>
                  </a:cubicBezTo>
                  <a:cubicBezTo>
                    <a:pt x="3237" y="2805"/>
                    <a:pt x="3352" y="2772"/>
                    <a:pt x="3402" y="2753"/>
                  </a:cubicBezTo>
                  <a:cubicBezTo>
                    <a:pt x="3489" y="2718"/>
                    <a:pt x="3840" y="758"/>
                    <a:pt x="3709" y="490"/>
                  </a:cubicBezTo>
                  <a:cubicBezTo>
                    <a:pt x="3575" y="222"/>
                    <a:pt x="3453" y="53"/>
                    <a:pt x="3051" y="2"/>
                  </a:cubicBezTo>
                  <a:cubicBezTo>
                    <a:pt x="3045" y="1"/>
                    <a:pt x="3039" y="1"/>
                    <a:pt x="3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1922130" y="4191350"/>
              <a:ext cx="175965" cy="355214"/>
            </a:xfrm>
            <a:custGeom>
              <a:rect b="b" l="l" r="r" t="t"/>
              <a:pathLst>
                <a:path extrusionOk="0" h="6490" w="3215">
                  <a:moveTo>
                    <a:pt x="1481" y="0"/>
                  </a:moveTo>
                  <a:lnTo>
                    <a:pt x="0" y="1019"/>
                  </a:lnTo>
                  <a:cubicBezTo>
                    <a:pt x="128" y="1354"/>
                    <a:pt x="2704" y="6489"/>
                    <a:pt x="2704" y="6489"/>
                  </a:cubicBezTo>
                  <a:lnTo>
                    <a:pt x="3214" y="5388"/>
                  </a:lnTo>
                  <a:cubicBezTo>
                    <a:pt x="3214" y="5388"/>
                    <a:pt x="2158" y="658"/>
                    <a:pt x="2056" y="543"/>
                  </a:cubicBezTo>
                  <a:cubicBezTo>
                    <a:pt x="1957" y="431"/>
                    <a:pt x="1481" y="0"/>
                    <a:pt x="1481" y="0"/>
                  </a:cubicBezTo>
                  <a:close/>
                </a:path>
              </a:pathLst>
            </a:custGeom>
            <a:solidFill>
              <a:srgbClr val="B58C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984144" y="4464530"/>
              <a:ext cx="180836" cy="205959"/>
            </a:xfrm>
            <a:custGeom>
              <a:rect b="b" l="l" r="r" t="t"/>
              <a:pathLst>
                <a:path extrusionOk="0" h="3763" w="3304">
                  <a:moveTo>
                    <a:pt x="2188" y="0"/>
                  </a:moveTo>
                  <a:cubicBezTo>
                    <a:pt x="2114" y="0"/>
                    <a:pt x="2029" y="12"/>
                    <a:pt x="1931" y="36"/>
                  </a:cubicBezTo>
                  <a:cubicBezTo>
                    <a:pt x="1536" y="132"/>
                    <a:pt x="1255" y="1910"/>
                    <a:pt x="1181" y="2114"/>
                  </a:cubicBezTo>
                  <a:cubicBezTo>
                    <a:pt x="1098" y="2344"/>
                    <a:pt x="0" y="3547"/>
                    <a:pt x="90" y="3732"/>
                  </a:cubicBezTo>
                  <a:cubicBezTo>
                    <a:pt x="100" y="3753"/>
                    <a:pt x="125" y="3763"/>
                    <a:pt x="164" y="3763"/>
                  </a:cubicBezTo>
                  <a:cubicBezTo>
                    <a:pt x="474" y="3763"/>
                    <a:pt x="1623" y="3151"/>
                    <a:pt x="2097" y="2970"/>
                  </a:cubicBezTo>
                  <a:cubicBezTo>
                    <a:pt x="2630" y="2769"/>
                    <a:pt x="2516" y="1537"/>
                    <a:pt x="2516" y="1536"/>
                  </a:cubicBezTo>
                  <a:lnTo>
                    <a:pt x="2516" y="1536"/>
                  </a:lnTo>
                  <a:cubicBezTo>
                    <a:pt x="2516" y="1537"/>
                    <a:pt x="2883" y="2507"/>
                    <a:pt x="2921" y="2599"/>
                  </a:cubicBezTo>
                  <a:cubicBezTo>
                    <a:pt x="2929" y="2621"/>
                    <a:pt x="2946" y="2630"/>
                    <a:pt x="2969" y="2630"/>
                  </a:cubicBezTo>
                  <a:cubicBezTo>
                    <a:pt x="3046" y="2630"/>
                    <a:pt x="3185" y="2528"/>
                    <a:pt x="3237" y="2481"/>
                  </a:cubicBezTo>
                  <a:cubicBezTo>
                    <a:pt x="3304" y="2417"/>
                    <a:pt x="2937" y="461"/>
                    <a:pt x="2717" y="257"/>
                  </a:cubicBezTo>
                  <a:cubicBezTo>
                    <a:pt x="2551" y="103"/>
                    <a:pt x="2413" y="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1791260" y="4036779"/>
              <a:ext cx="607969" cy="228180"/>
            </a:xfrm>
            <a:custGeom>
              <a:rect b="b" l="l" r="r" t="t"/>
              <a:pathLst>
                <a:path extrusionOk="0" h="4169" w="11108">
                  <a:moveTo>
                    <a:pt x="8108" y="1"/>
                  </a:moveTo>
                  <a:cubicBezTo>
                    <a:pt x="5901" y="1"/>
                    <a:pt x="3412" y="846"/>
                    <a:pt x="1782" y="1519"/>
                  </a:cubicBezTo>
                  <a:cubicBezTo>
                    <a:pt x="706" y="1960"/>
                    <a:pt x="1" y="3006"/>
                    <a:pt x="1" y="4168"/>
                  </a:cubicBezTo>
                  <a:cubicBezTo>
                    <a:pt x="1" y="4168"/>
                    <a:pt x="8663" y="4009"/>
                    <a:pt x="9886" y="3367"/>
                  </a:cubicBezTo>
                  <a:cubicBezTo>
                    <a:pt x="11108" y="2726"/>
                    <a:pt x="10722" y="558"/>
                    <a:pt x="10722" y="558"/>
                  </a:cubicBezTo>
                  <a:cubicBezTo>
                    <a:pt x="9965" y="159"/>
                    <a:pt x="9063" y="1"/>
                    <a:pt x="8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6" name="Google Shape;866;p33"/>
            <p:cNvGrpSpPr/>
            <p:nvPr/>
          </p:nvGrpSpPr>
          <p:grpSpPr>
            <a:xfrm>
              <a:off x="1699744" y="3306510"/>
              <a:ext cx="630136" cy="438353"/>
              <a:chOff x="1699744" y="3306510"/>
              <a:chExt cx="630136" cy="438353"/>
            </a:xfrm>
          </p:grpSpPr>
          <p:sp>
            <p:nvSpPr>
              <p:cNvPr id="867" name="Google Shape;867;p33"/>
              <p:cNvSpPr/>
              <p:nvPr/>
            </p:nvSpPr>
            <p:spPr>
              <a:xfrm>
                <a:off x="1699744" y="3306510"/>
                <a:ext cx="630136" cy="438353"/>
              </a:xfrm>
              <a:custGeom>
                <a:rect b="b" l="l" r="r" t="t"/>
                <a:pathLst>
                  <a:path extrusionOk="0" h="8009" w="11513">
                    <a:moveTo>
                      <a:pt x="10402" y="830"/>
                    </a:moveTo>
                    <a:cubicBezTo>
                      <a:pt x="10686" y="830"/>
                      <a:pt x="10919" y="1060"/>
                      <a:pt x="10919" y="1344"/>
                    </a:cubicBezTo>
                    <a:lnTo>
                      <a:pt x="10919" y="6256"/>
                    </a:lnTo>
                    <a:cubicBezTo>
                      <a:pt x="10919" y="6540"/>
                      <a:pt x="10686" y="6770"/>
                      <a:pt x="10402" y="6770"/>
                    </a:cubicBezTo>
                    <a:lnTo>
                      <a:pt x="1114" y="6770"/>
                    </a:lnTo>
                    <a:cubicBezTo>
                      <a:pt x="830" y="6770"/>
                      <a:pt x="597" y="6540"/>
                      <a:pt x="597" y="6256"/>
                    </a:cubicBezTo>
                    <a:lnTo>
                      <a:pt x="597" y="1344"/>
                    </a:lnTo>
                    <a:cubicBezTo>
                      <a:pt x="597" y="1060"/>
                      <a:pt x="830" y="830"/>
                      <a:pt x="1114" y="830"/>
                    </a:cubicBezTo>
                    <a:close/>
                    <a:moveTo>
                      <a:pt x="517" y="1"/>
                    </a:moveTo>
                    <a:cubicBezTo>
                      <a:pt x="233" y="1"/>
                      <a:pt x="0" y="230"/>
                      <a:pt x="0" y="514"/>
                    </a:cubicBezTo>
                    <a:lnTo>
                      <a:pt x="0" y="7491"/>
                    </a:lnTo>
                    <a:cubicBezTo>
                      <a:pt x="0" y="7776"/>
                      <a:pt x="233" y="8009"/>
                      <a:pt x="517" y="8009"/>
                    </a:cubicBezTo>
                    <a:lnTo>
                      <a:pt x="10999" y="8009"/>
                    </a:lnTo>
                    <a:cubicBezTo>
                      <a:pt x="11283" y="8009"/>
                      <a:pt x="11513" y="7776"/>
                      <a:pt x="11513" y="7491"/>
                    </a:cubicBezTo>
                    <a:lnTo>
                      <a:pt x="11513" y="514"/>
                    </a:lnTo>
                    <a:cubicBezTo>
                      <a:pt x="11513" y="230"/>
                      <a:pt x="11283" y="1"/>
                      <a:pt x="10999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1732420" y="3351940"/>
                <a:ext cx="565004" cy="325166"/>
              </a:xfrm>
              <a:custGeom>
                <a:rect b="b" l="l" r="r" t="t"/>
                <a:pathLst>
                  <a:path extrusionOk="0" h="5941" w="10323">
                    <a:moveTo>
                      <a:pt x="517" y="0"/>
                    </a:moveTo>
                    <a:cubicBezTo>
                      <a:pt x="233" y="0"/>
                      <a:pt x="0" y="230"/>
                      <a:pt x="0" y="514"/>
                    </a:cubicBezTo>
                    <a:lnTo>
                      <a:pt x="0" y="5426"/>
                    </a:lnTo>
                    <a:cubicBezTo>
                      <a:pt x="0" y="5710"/>
                      <a:pt x="233" y="5940"/>
                      <a:pt x="517" y="5940"/>
                    </a:cubicBezTo>
                    <a:lnTo>
                      <a:pt x="9805" y="5940"/>
                    </a:lnTo>
                    <a:cubicBezTo>
                      <a:pt x="10089" y="5940"/>
                      <a:pt x="10322" y="5710"/>
                      <a:pt x="10322" y="5426"/>
                    </a:cubicBezTo>
                    <a:lnTo>
                      <a:pt x="10322" y="514"/>
                    </a:lnTo>
                    <a:cubicBezTo>
                      <a:pt x="10322" y="230"/>
                      <a:pt x="10089" y="0"/>
                      <a:pt x="98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1778507" y="3396822"/>
                <a:ext cx="458659" cy="211815"/>
              </a:xfrm>
              <a:custGeom>
                <a:rect b="b" l="l" r="r" t="t"/>
                <a:pathLst>
                  <a:path extrusionOk="0" fill="none" h="3870" w="8380">
                    <a:moveTo>
                      <a:pt x="1" y="1"/>
                    </a:moveTo>
                    <a:lnTo>
                      <a:pt x="930" y="3869"/>
                    </a:lnTo>
                    <a:lnTo>
                      <a:pt x="2232" y="891"/>
                    </a:lnTo>
                    <a:lnTo>
                      <a:pt x="3071" y="3745"/>
                    </a:lnTo>
                    <a:lnTo>
                      <a:pt x="4319" y="1597"/>
                    </a:lnTo>
                    <a:lnTo>
                      <a:pt x="6691" y="3346"/>
                    </a:lnTo>
                    <a:lnTo>
                      <a:pt x="8379" y="467"/>
                    </a:lnTo>
                  </a:path>
                </a:pathLst>
              </a:custGeom>
              <a:noFill/>
              <a:ln cap="rnd" cmpd="sng" w="9525">
                <a:solidFill>
                  <a:schemeClr val="accent3"/>
                </a:solidFill>
                <a:prstDash val="solid"/>
                <a:miter lim="3191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1763509" y="3438913"/>
                <a:ext cx="492155" cy="146136"/>
              </a:xfrm>
              <a:custGeom>
                <a:rect b="b" l="l" r="r" t="t"/>
                <a:pathLst>
                  <a:path extrusionOk="0" fill="none" h="2670" w="8992">
                    <a:moveTo>
                      <a:pt x="0" y="2363"/>
                    </a:moveTo>
                    <a:lnTo>
                      <a:pt x="1532" y="767"/>
                    </a:lnTo>
                    <a:lnTo>
                      <a:pt x="3467" y="1565"/>
                    </a:lnTo>
                    <a:cubicBezTo>
                      <a:pt x="3467" y="1565"/>
                      <a:pt x="5915" y="1"/>
                      <a:pt x="5873" y="93"/>
                    </a:cubicBezTo>
                    <a:cubicBezTo>
                      <a:pt x="5832" y="183"/>
                      <a:pt x="8991" y="2669"/>
                      <a:pt x="8991" y="2669"/>
                    </a:cubicBezTo>
                  </a:path>
                </a:pathLst>
              </a:custGeom>
              <a:noFill/>
              <a:ln cap="rnd" cmpd="sng" w="9525">
                <a:solidFill>
                  <a:schemeClr val="accent5"/>
                </a:solidFill>
                <a:prstDash val="solid"/>
                <a:miter lim="3191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1" name="Google Shape;871;p33"/>
            <p:cNvSpPr/>
            <p:nvPr/>
          </p:nvSpPr>
          <p:spPr>
            <a:xfrm>
              <a:off x="1381463" y="3907650"/>
              <a:ext cx="1266895" cy="52981"/>
            </a:xfrm>
            <a:custGeom>
              <a:rect b="b" l="l" r="r" t="t"/>
              <a:pathLst>
                <a:path extrusionOk="0" h="968" w="23147">
                  <a:moveTo>
                    <a:pt x="303" y="0"/>
                  </a:moveTo>
                  <a:cubicBezTo>
                    <a:pt x="137" y="0"/>
                    <a:pt x="0" y="137"/>
                    <a:pt x="0" y="303"/>
                  </a:cubicBezTo>
                  <a:lnTo>
                    <a:pt x="0" y="667"/>
                  </a:lnTo>
                  <a:cubicBezTo>
                    <a:pt x="0" y="833"/>
                    <a:pt x="137" y="967"/>
                    <a:pt x="303" y="967"/>
                  </a:cubicBezTo>
                  <a:lnTo>
                    <a:pt x="22843" y="967"/>
                  </a:lnTo>
                  <a:cubicBezTo>
                    <a:pt x="23009" y="967"/>
                    <a:pt x="23146" y="833"/>
                    <a:pt x="23146" y="667"/>
                  </a:cubicBezTo>
                  <a:lnTo>
                    <a:pt x="23146" y="303"/>
                  </a:lnTo>
                  <a:cubicBezTo>
                    <a:pt x="23146" y="137"/>
                    <a:pt x="23009" y="0"/>
                    <a:pt x="22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431599" y="3917776"/>
              <a:ext cx="439229" cy="797508"/>
            </a:xfrm>
            <a:custGeom>
              <a:rect b="b" l="l" r="r" t="t"/>
              <a:pathLst>
                <a:path extrusionOk="0" h="14571" w="8025">
                  <a:moveTo>
                    <a:pt x="0" y="0"/>
                  </a:moveTo>
                  <a:lnTo>
                    <a:pt x="0" y="14570"/>
                  </a:lnTo>
                  <a:lnTo>
                    <a:pt x="8024" y="14570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2559787" y="3917776"/>
              <a:ext cx="38477" cy="797508"/>
            </a:xfrm>
            <a:custGeom>
              <a:rect b="b" l="l" r="r" t="t"/>
              <a:pathLst>
                <a:path extrusionOk="0" h="14571" w="703">
                  <a:moveTo>
                    <a:pt x="351" y="0"/>
                  </a:moveTo>
                  <a:cubicBezTo>
                    <a:pt x="157" y="0"/>
                    <a:pt x="0" y="157"/>
                    <a:pt x="0" y="351"/>
                  </a:cubicBezTo>
                  <a:lnTo>
                    <a:pt x="0" y="14219"/>
                  </a:lnTo>
                  <a:cubicBezTo>
                    <a:pt x="0" y="14414"/>
                    <a:pt x="157" y="14570"/>
                    <a:pt x="351" y="14570"/>
                  </a:cubicBezTo>
                  <a:cubicBezTo>
                    <a:pt x="546" y="14570"/>
                    <a:pt x="702" y="14414"/>
                    <a:pt x="702" y="14219"/>
                  </a:cubicBezTo>
                  <a:lnTo>
                    <a:pt x="702" y="351"/>
                  </a:lnTo>
                  <a:cubicBezTo>
                    <a:pt x="702" y="157"/>
                    <a:pt x="54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1456723" y="3963206"/>
              <a:ext cx="384551" cy="253576"/>
            </a:xfrm>
            <a:custGeom>
              <a:rect b="b" l="l" r="r" t="t"/>
              <a:pathLst>
                <a:path extrusionOk="0" h="4633" w="7026">
                  <a:moveTo>
                    <a:pt x="61" y="83"/>
                  </a:moveTo>
                  <a:lnTo>
                    <a:pt x="1769" y="99"/>
                  </a:lnTo>
                  <a:lnTo>
                    <a:pt x="3502" y="109"/>
                  </a:lnTo>
                  <a:lnTo>
                    <a:pt x="4370" y="112"/>
                  </a:lnTo>
                  <a:lnTo>
                    <a:pt x="5238" y="112"/>
                  </a:lnTo>
                  <a:lnTo>
                    <a:pt x="6921" y="109"/>
                  </a:lnTo>
                  <a:lnTo>
                    <a:pt x="6921" y="109"/>
                  </a:lnTo>
                  <a:lnTo>
                    <a:pt x="6936" y="2320"/>
                  </a:lnTo>
                  <a:lnTo>
                    <a:pt x="6949" y="3454"/>
                  </a:lnTo>
                  <a:lnTo>
                    <a:pt x="6968" y="4580"/>
                  </a:lnTo>
                  <a:lnTo>
                    <a:pt x="6968" y="4580"/>
                  </a:lnTo>
                  <a:lnTo>
                    <a:pt x="6106" y="4564"/>
                  </a:lnTo>
                  <a:cubicBezTo>
                    <a:pt x="5816" y="4558"/>
                    <a:pt x="5529" y="4558"/>
                    <a:pt x="5238" y="4555"/>
                  </a:cubicBezTo>
                  <a:lnTo>
                    <a:pt x="4370" y="4545"/>
                  </a:lnTo>
                  <a:lnTo>
                    <a:pt x="3502" y="4542"/>
                  </a:lnTo>
                  <a:lnTo>
                    <a:pt x="2637" y="4539"/>
                  </a:lnTo>
                  <a:cubicBezTo>
                    <a:pt x="2540" y="4538"/>
                    <a:pt x="2443" y="4537"/>
                    <a:pt x="2347" y="4537"/>
                  </a:cubicBezTo>
                  <a:cubicBezTo>
                    <a:pt x="2153" y="4537"/>
                    <a:pt x="1960" y="4539"/>
                    <a:pt x="1769" y="4539"/>
                  </a:cubicBezTo>
                  <a:cubicBezTo>
                    <a:pt x="1478" y="4539"/>
                    <a:pt x="1191" y="4539"/>
                    <a:pt x="901" y="4542"/>
                  </a:cubicBezTo>
                  <a:lnTo>
                    <a:pt x="64" y="4551"/>
                  </a:lnTo>
                  <a:lnTo>
                    <a:pt x="64" y="4551"/>
                  </a:lnTo>
                  <a:lnTo>
                    <a:pt x="55" y="3454"/>
                  </a:lnTo>
                  <a:lnTo>
                    <a:pt x="49" y="2320"/>
                  </a:lnTo>
                  <a:lnTo>
                    <a:pt x="52" y="1187"/>
                  </a:lnTo>
                  <a:lnTo>
                    <a:pt x="61" y="83"/>
                  </a:lnTo>
                  <a:close/>
                  <a:moveTo>
                    <a:pt x="4370" y="0"/>
                  </a:moveTo>
                  <a:lnTo>
                    <a:pt x="3502" y="3"/>
                  </a:lnTo>
                  <a:lnTo>
                    <a:pt x="1769" y="13"/>
                  </a:lnTo>
                  <a:lnTo>
                    <a:pt x="33" y="26"/>
                  </a:lnTo>
                  <a:lnTo>
                    <a:pt x="4" y="26"/>
                  </a:lnTo>
                  <a:lnTo>
                    <a:pt x="4" y="54"/>
                  </a:lnTo>
                  <a:lnTo>
                    <a:pt x="13" y="1187"/>
                  </a:lnTo>
                  <a:lnTo>
                    <a:pt x="17" y="2320"/>
                  </a:lnTo>
                  <a:lnTo>
                    <a:pt x="13" y="3454"/>
                  </a:lnTo>
                  <a:lnTo>
                    <a:pt x="1" y="4583"/>
                  </a:lnTo>
                  <a:lnTo>
                    <a:pt x="1" y="4615"/>
                  </a:lnTo>
                  <a:lnTo>
                    <a:pt x="33" y="4615"/>
                  </a:lnTo>
                  <a:lnTo>
                    <a:pt x="901" y="4625"/>
                  </a:lnTo>
                  <a:cubicBezTo>
                    <a:pt x="1191" y="4628"/>
                    <a:pt x="1478" y="4628"/>
                    <a:pt x="1769" y="4631"/>
                  </a:cubicBezTo>
                  <a:cubicBezTo>
                    <a:pt x="1960" y="4631"/>
                    <a:pt x="2153" y="4633"/>
                    <a:pt x="2347" y="4633"/>
                  </a:cubicBezTo>
                  <a:cubicBezTo>
                    <a:pt x="2443" y="4633"/>
                    <a:pt x="2540" y="4632"/>
                    <a:pt x="2637" y="4631"/>
                  </a:cubicBezTo>
                  <a:lnTo>
                    <a:pt x="3502" y="4628"/>
                  </a:lnTo>
                  <a:lnTo>
                    <a:pt x="4370" y="4625"/>
                  </a:lnTo>
                  <a:lnTo>
                    <a:pt x="5238" y="4615"/>
                  </a:lnTo>
                  <a:cubicBezTo>
                    <a:pt x="5529" y="4612"/>
                    <a:pt x="5816" y="4609"/>
                    <a:pt x="6106" y="4606"/>
                  </a:cubicBezTo>
                  <a:lnTo>
                    <a:pt x="6978" y="4590"/>
                  </a:lnTo>
                  <a:lnTo>
                    <a:pt x="6997" y="3454"/>
                  </a:lnTo>
                  <a:lnTo>
                    <a:pt x="7010" y="2320"/>
                  </a:lnTo>
                  <a:lnTo>
                    <a:pt x="7026" y="54"/>
                  </a:lnTo>
                  <a:lnTo>
                    <a:pt x="7026" y="3"/>
                  </a:lnTo>
                  <a:lnTo>
                    <a:pt x="6975" y="3"/>
                  </a:lnTo>
                  <a:lnTo>
                    <a:pt x="52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1456011" y="4243392"/>
              <a:ext cx="385427" cy="435726"/>
            </a:xfrm>
            <a:custGeom>
              <a:rect b="b" l="l" r="r" t="t"/>
              <a:pathLst>
                <a:path extrusionOk="0" h="7961" w="7042">
                  <a:moveTo>
                    <a:pt x="74" y="84"/>
                  </a:moveTo>
                  <a:lnTo>
                    <a:pt x="3515" y="106"/>
                  </a:lnTo>
                  <a:lnTo>
                    <a:pt x="5251" y="109"/>
                  </a:lnTo>
                  <a:lnTo>
                    <a:pt x="6119" y="112"/>
                  </a:lnTo>
                  <a:lnTo>
                    <a:pt x="6930" y="112"/>
                  </a:lnTo>
                  <a:lnTo>
                    <a:pt x="6933" y="2021"/>
                  </a:lnTo>
                  <a:lnTo>
                    <a:pt x="6943" y="3984"/>
                  </a:lnTo>
                  <a:lnTo>
                    <a:pt x="6959" y="5947"/>
                  </a:lnTo>
                  <a:lnTo>
                    <a:pt x="6981" y="7906"/>
                  </a:lnTo>
                  <a:lnTo>
                    <a:pt x="5251" y="7884"/>
                  </a:lnTo>
                  <a:lnTo>
                    <a:pt x="3515" y="7871"/>
                  </a:lnTo>
                  <a:lnTo>
                    <a:pt x="1782" y="7865"/>
                  </a:lnTo>
                  <a:lnTo>
                    <a:pt x="914" y="7865"/>
                  </a:lnTo>
                  <a:lnTo>
                    <a:pt x="90" y="7868"/>
                  </a:lnTo>
                  <a:lnTo>
                    <a:pt x="90" y="7868"/>
                  </a:lnTo>
                  <a:cubicBezTo>
                    <a:pt x="90" y="7229"/>
                    <a:pt x="84" y="6589"/>
                    <a:pt x="78" y="5947"/>
                  </a:cubicBezTo>
                  <a:lnTo>
                    <a:pt x="71" y="4967"/>
                  </a:lnTo>
                  <a:cubicBezTo>
                    <a:pt x="68" y="4638"/>
                    <a:pt x="68" y="4313"/>
                    <a:pt x="65" y="3984"/>
                  </a:cubicBezTo>
                  <a:lnTo>
                    <a:pt x="62" y="3001"/>
                  </a:lnTo>
                  <a:lnTo>
                    <a:pt x="65" y="2021"/>
                  </a:lnTo>
                  <a:cubicBezTo>
                    <a:pt x="65" y="1376"/>
                    <a:pt x="71" y="729"/>
                    <a:pt x="74" y="84"/>
                  </a:cubicBezTo>
                  <a:close/>
                  <a:moveTo>
                    <a:pt x="5251" y="1"/>
                  </a:moveTo>
                  <a:lnTo>
                    <a:pt x="3515" y="7"/>
                  </a:lnTo>
                  <a:lnTo>
                    <a:pt x="46" y="26"/>
                  </a:lnTo>
                  <a:lnTo>
                    <a:pt x="17" y="26"/>
                  </a:lnTo>
                  <a:lnTo>
                    <a:pt x="17" y="55"/>
                  </a:lnTo>
                  <a:cubicBezTo>
                    <a:pt x="20" y="709"/>
                    <a:pt x="26" y="1367"/>
                    <a:pt x="26" y="2021"/>
                  </a:cubicBezTo>
                  <a:lnTo>
                    <a:pt x="30" y="3001"/>
                  </a:lnTo>
                  <a:lnTo>
                    <a:pt x="26" y="3984"/>
                  </a:lnTo>
                  <a:cubicBezTo>
                    <a:pt x="26" y="4313"/>
                    <a:pt x="26" y="4638"/>
                    <a:pt x="23" y="4967"/>
                  </a:cubicBezTo>
                  <a:lnTo>
                    <a:pt x="14" y="5947"/>
                  </a:lnTo>
                  <a:cubicBezTo>
                    <a:pt x="11" y="6604"/>
                    <a:pt x="1" y="7259"/>
                    <a:pt x="1" y="7913"/>
                  </a:cubicBezTo>
                  <a:lnTo>
                    <a:pt x="1" y="7957"/>
                  </a:lnTo>
                  <a:lnTo>
                    <a:pt x="46" y="7957"/>
                  </a:lnTo>
                  <a:lnTo>
                    <a:pt x="914" y="7961"/>
                  </a:lnTo>
                  <a:lnTo>
                    <a:pt x="1782" y="7957"/>
                  </a:lnTo>
                  <a:lnTo>
                    <a:pt x="3515" y="7951"/>
                  </a:lnTo>
                  <a:lnTo>
                    <a:pt x="5251" y="7938"/>
                  </a:lnTo>
                  <a:lnTo>
                    <a:pt x="6991" y="7916"/>
                  </a:lnTo>
                  <a:lnTo>
                    <a:pt x="7013" y="5947"/>
                  </a:lnTo>
                  <a:lnTo>
                    <a:pt x="7029" y="3984"/>
                  </a:lnTo>
                  <a:lnTo>
                    <a:pt x="7039" y="2021"/>
                  </a:lnTo>
                  <a:lnTo>
                    <a:pt x="7042" y="55"/>
                  </a:lnTo>
                  <a:lnTo>
                    <a:pt x="7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1560663" y="3996703"/>
              <a:ext cx="175637" cy="17569"/>
            </a:xfrm>
            <a:custGeom>
              <a:rect b="b" l="l" r="r" t="t"/>
              <a:pathLst>
                <a:path extrusionOk="0" h="321" w="3209">
                  <a:moveTo>
                    <a:pt x="157" y="1"/>
                  </a:moveTo>
                  <a:cubicBezTo>
                    <a:pt x="71" y="1"/>
                    <a:pt x="1" y="74"/>
                    <a:pt x="1" y="161"/>
                  </a:cubicBezTo>
                  <a:cubicBezTo>
                    <a:pt x="1" y="250"/>
                    <a:pt x="71" y="320"/>
                    <a:pt x="157" y="320"/>
                  </a:cubicBezTo>
                  <a:lnTo>
                    <a:pt x="3052" y="320"/>
                  </a:lnTo>
                  <a:cubicBezTo>
                    <a:pt x="3138" y="320"/>
                    <a:pt x="3208" y="250"/>
                    <a:pt x="3208" y="161"/>
                  </a:cubicBezTo>
                  <a:cubicBezTo>
                    <a:pt x="3208" y="74"/>
                    <a:pt x="3138" y="1"/>
                    <a:pt x="3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1560663" y="4285319"/>
              <a:ext cx="175637" cy="17514"/>
            </a:xfrm>
            <a:custGeom>
              <a:rect b="b" l="l" r="r" t="t"/>
              <a:pathLst>
                <a:path extrusionOk="0" h="320" w="3209">
                  <a:moveTo>
                    <a:pt x="157" y="1"/>
                  </a:moveTo>
                  <a:cubicBezTo>
                    <a:pt x="71" y="1"/>
                    <a:pt x="1" y="74"/>
                    <a:pt x="1" y="160"/>
                  </a:cubicBezTo>
                  <a:cubicBezTo>
                    <a:pt x="1" y="250"/>
                    <a:pt x="71" y="320"/>
                    <a:pt x="157" y="320"/>
                  </a:cubicBezTo>
                  <a:lnTo>
                    <a:pt x="3052" y="320"/>
                  </a:lnTo>
                  <a:cubicBezTo>
                    <a:pt x="3138" y="320"/>
                    <a:pt x="3208" y="250"/>
                    <a:pt x="3208" y="160"/>
                  </a:cubicBezTo>
                  <a:cubicBezTo>
                    <a:pt x="3208" y="74"/>
                    <a:pt x="3138" y="1"/>
                    <a:pt x="3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2128096" y="3207933"/>
              <a:ext cx="355707" cy="352314"/>
            </a:xfrm>
            <a:custGeom>
              <a:rect b="b" l="l" r="r" t="t"/>
              <a:pathLst>
                <a:path extrusionOk="0" h="6437" w="6499">
                  <a:moveTo>
                    <a:pt x="3379" y="0"/>
                  </a:moveTo>
                  <a:cubicBezTo>
                    <a:pt x="2344" y="0"/>
                    <a:pt x="1273" y="477"/>
                    <a:pt x="779" y="1154"/>
                  </a:cubicBezTo>
                  <a:cubicBezTo>
                    <a:pt x="0" y="2213"/>
                    <a:pt x="782" y="2877"/>
                    <a:pt x="1012" y="3723"/>
                  </a:cubicBezTo>
                  <a:lnTo>
                    <a:pt x="1274" y="4132"/>
                  </a:lnTo>
                  <a:cubicBezTo>
                    <a:pt x="1274" y="4132"/>
                    <a:pt x="1392" y="5587"/>
                    <a:pt x="1935" y="6130"/>
                  </a:cubicBezTo>
                  <a:cubicBezTo>
                    <a:pt x="2137" y="6332"/>
                    <a:pt x="2454" y="6436"/>
                    <a:pt x="2840" y="6436"/>
                  </a:cubicBezTo>
                  <a:cubicBezTo>
                    <a:pt x="3488" y="6436"/>
                    <a:pt x="4331" y="6145"/>
                    <a:pt x="5165" y="5539"/>
                  </a:cubicBezTo>
                  <a:cubicBezTo>
                    <a:pt x="6499" y="4569"/>
                    <a:pt x="6250" y="1505"/>
                    <a:pt x="5002" y="515"/>
                  </a:cubicBezTo>
                  <a:cubicBezTo>
                    <a:pt x="4548" y="155"/>
                    <a:pt x="3969" y="0"/>
                    <a:pt x="3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2329190" y="3482317"/>
              <a:ext cx="142414" cy="124571"/>
            </a:xfrm>
            <a:custGeom>
              <a:rect b="b" l="l" r="r" t="t"/>
              <a:pathLst>
                <a:path extrusionOk="0" h="2276" w="2602">
                  <a:moveTo>
                    <a:pt x="1405" y="1"/>
                  </a:moveTo>
                  <a:cubicBezTo>
                    <a:pt x="1301" y="1"/>
                    <a:pt x="1200" y="16"/>
                    <a:pt x="1104" y="54"/>
                  </a:cubicBezTo>
                  <a:cubicBezTo>
                    <a:pt x="974" y="79"/>
                    <a:pt x="846" y="118"/>
                    <a:pt x="728" y="175"/>
                  </a:cubicBezTo>
                  <a:cubicBezTo>
                    <a:pt x="370" y="341"/>
                    <a:pt x="67" y="673"/>
                    <a:pt x="29" y="1065"/>
                  </a:cubicBezTo>
                  <a:cubicBezTo>
                    <a:pt x="0" y="1378"/>
                    <a:pt x="144" y="1697"/>
                    <a:pt x="374" y="1911"/>
                  </a:cubicBezTo>
                  <a:cubicBezTo>
                    <a:pt x="606" y="2122"/>
                    <a:pt x="916" y="2240"/>
                    <a:pt x="1229" y="2269"/>
                  </a:cubicBezTo>
                  <a:cubicBezTo>
                    <a:pt x="1278" y="2273"/>
                    <a:pt x="1327" y="2275"/>
                    <a:pt x="1376" y="2275"/>
                  </a:cubicBezTo>
                  <a:cubicBezTo>
                    <a:pt x="1649" y="2275"/>
                    <a:pt x="1924" y="2205"/>
                    <a:pt x="2129" y="2029"/>
                  </a:cubicBezTo>
                  <a:cubicBezTo>
                    <a:pt x="2343" y="1844"/>
                    <a:pt x="2454" y="1567"/>
                    <a:pt x="2522" y="1292"/>
                  </a:cubicBezTo>
                  <a:cubicBezTo>
                    <a:pt x="2573" y="1078"/>
                    <a:pt x="2601" y="855"/>
                    <a:pt x="2560" y="641"/>
                  </a:cubicBezTo>
                  <a:cubicBezTo>
                    <a:pt x="2541" y="542"/>
                    <a:pt x="2509" y="446"/>
                    <a:pt x="2445" y="373"/>
                  </a:cubicBezTo>
                  <a:cubicBezTo>
                    <a:pt x="2372" y="287"/>
                    <a:pt x="2263" y="239"/>
                    <a:pt x="2161" y="194"/>
                  </a:cubicBezTo>
                  <a:cubicBezTo>
                    <a:pt x="1924" y="93"/>
                    <a:pt x="1656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2315890" y="3477337"/>
              <a:ext cx="163869" cy="135135"/>
            </a:xfrm>
            <a:custGeom>
              <a:rect b="b" l="l" r="r" t="t"/>
              <a:pathLst>
                <a:path extrusionOk="0" h="2469" w="2994">
                  <a:moveTo>
                    <a:pt x="1665" y="206"/>
                  </a:moveTo>
                  <a:cubicBezTo>
                    <a:pt x="1756" y="206"/>
                    <a:pt x="1847" y="215"/>
                    <a:pt x="1935" y="234"/>
                  </a:cubicBezTo>
                  <a:cubicBezTo>
                    <a:pt x="2241" y="298"/>
                    <a:pt x="2621" y="426"/>
                    <a:pt x="2701" y="757"/>
                  </a:cubicBezTo>
                  <a:cubicBezTo>
                    <a:pt x="2784" y="1342"/>
                    <a:pt x="2528" y="2060"/>
                    <a:pt x="1922" y="2226"/>
                  </a:cubicBezTo>
                  <a:cubicBezTo>
                    <a:pt x="1818" y="2254"/>
                    <a:pt x="1711" y="2268"/>
                    <a:pt x="1603" y="2268"/>
                  </a:cubicBezTo>
                  <a:cubicBezTo>
                    <a:pt x="1150" y="2268"/>
                    <a:pt x="689" y="2025"/>
                    <a:pt x="470" y="1635"/>
                  </a:cubicBezTo>
                  <a:cubicBezTo>
                    <a:pt x="182" y="1115"/>
                    <a:pt x="562" y="588"/>
                    <a:pt x="1025" y="359"/>
                  </a:cubicBezTo>
                  <a:cubicBezTo>
                    <a:pt x="1221" y="259"/>
                    <a:pt x="1445" y="206"/>
                    <a:pt x="1665" y="206"/>
                  </a:cubicBezTo>
                  <a:close/>
                  <a:moveTo>
                    <a:pt x="1687" y="0"/>
                  </a:moveTo>
                  <a:cubicBezTo>
                    <a:pt x="1473" y="0"/>
                    <a:pt x="1261" y="46"/>
                    <a:pt x="1035" y="126"/>
                  </a:cubicBezTo>
                  <a:cubicBezTo>
                    <a:pt x="406" y="346"/>
                    <a:pt x="1" y="1000"/>
                    <a:pt x="243" y="1645"/>
                  </a:cubicBezTo>
                  <a:cubicBezTo>
                    <a:pt x="454" y="2201"/>
                    <a:pt x="1058" y="2468"/>
                    <a:pt x="1629" y="2468"/>
                  </a:cubicBezTo>
                  <a:cubicBezTo>
                    <a:pt x="1748" y="2468"/>
                    <a:pt x="1866" y="2456"/>
                    <a:pt x="1979" y="2433"/>
                  </a:cubicBezTo>
                  <a:cubicBezTo>
                    <a:pt x="2711" y="2279"/>
                    <a:pt x="2994" y="1386"/>
                    <a:pt x="2908" y="727"/>
                  </a:cubicBezTo>
                  <a:lnTo>
                    <a:pt x="2908" y="727"/>
                  </a:lnTo>
                  <a:cubicBezTo>
                    <a:pt x="2908" y="720"/>
                    <a:pt x="2907" y="712"/>
                    <a:pt x="2905" y="703"/>
                  </a:cubicBezTo>
                  <a:lnTo>
                    <a:pt x="2905" y="703"/>
                  </a:lnTo>
                  <a:cubicBezTo>
                    <a:pt x="2905" y="703"/>
                    <a:pt x="2905" y="703"/>
                    <a:pt x="2905" y="703"/>
                  </a:cubicBezTo>
                  <a:cubicBezTo>
                    <a:pt x="2904" y="695"/>
                    <a:pt x="2902" y="687"/>
                    <a:pt x="2899" y="680"/>
                  </a:cubicBezTo>
                  <a:lnTo>
                    <a:pt x="2899" y="680"/>
                  </a:lnTo>
                  <a:cubicBezTo>
                    <a:pt x="2814" y="347"/>
                    <a:pt x="2569" y="234"/>
                    <a:pt x="2260" y="113"/>
                  </a:cubicBezTo>
                  <a:cubicBezTo>
                    <a:pt x="2062" y="35"/>
                    <a:pt x="1874" y="0"/>
                    <a:pt x="1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2094544" y="3302131"/>
              <a:ext cx="207655" cy="319912"/>
            </a:xfrm>
            <a:custGeom>
              <a:rect b="b" l="l" r="r" t="t"/>
              <a:pathLst>
                <a:path extrusionOk="0" h="5845" w="3794">
                  <a:moveTo>
                    <a:pt x="2321" y="1"/>
                  </a:moveTo>
                  <a:lnTo>
                    <a:pt x="2321" y="1"/>
                  </a:lnTo>
                  <a:cubicBezTo>
                    <a:pt x="1967" y="320"/>
                    <a:pt x="1571" y="1083"/>
                    <a:pt x="1229" y="1300"/>
                  </a:cubicBezTo>
                  <a:cubicBezTo>
                    <a:pt x="1170" y="1337"/>
                    <a:pt x="1111" y="1352"/>
                    <a:pt x="1052" y="1352"/>
                  </a:cubicBezTo>
                  <a:cubicBezTo>
                    <a:pt x="797" y="1352"/>
                    <a:pt x="557" y="1072"/>
                    <a:pt x="435" y="1072"/>
                  </a:cubicBezTo>
                  <a:cubicBezTo>
                    <a:pt x="422" y="1072"/>
                    <a:pt x="410" y="1076"/>
                    <a:pt x="400" y="1083"/>
                  </a:cubicBezTo>
                  <a:cubicBezTo>
                    <a:pt x="272" y="1172"/>
                    <a:pt x="1" y="2398"/>
                    <a:pt x="26" y="2506"/>
                  </a:cubicBezTo>
                  <a:cubicBezTo>
                    <a:pt x="52" y="2615"/>
                    <a:pt x="1271" y="2864"/>
                    <a:pt x="1344" y="3055"/>
                  </a:cubicBezTo>
                  <a:cubicBezTo>
                    <a:pt x="1418" y="3247"/>
                    <a:pt x="68" y="3703"/>
                    <a:pt x="68" y="3703"/>
                  </a:cubicBezTo>
                  <a:cubicBezTo>
                    <a:pt x="68" y="3703"/>
                    <a:pt x="61" y="4399"/>
                    <a:pt x="141" y="4523"/>
                  </a:cubicBezTo>
                  <a:cubicBezTo>
                    <a:pt x="161" y="4556"/>
                    <a:pt x="248" y="4568"/>
                    <a:pt x="369" y="4568"/>
                  </a:cubicBezTo>
                  <a:cubicBezTo>
                    <a:pt x="661" y="4568"/>
                    <a:pt x="1157" y="4501"/>
                    <a:pt x="1432" y="4501"/>
                  </a:cubicBezTo>
                  <a:cubicBezTo>
                    <a:pt x="1489" y="4501"/>
                    <a:pt x="1537" y="4504"/>
                    <a:pt x="1571" y="4511"/>
                  </a:cubicBezTo>
                  <a:cubicBezTo>
                    <a:pt x="1842" y="4565"/>
                    <a:pt x="1750" y="5845"/>
                    <a:pt x="1750" y="5845"/>
                  </a:cubicBezTo>
                  <a:lnTo>
                    <a:pt x="3250" y="5503"/>
                  </a:lnTo>
                  <a:cubicBezTo>
                    <a:pt x="2924" y="5213"/>
                    <a:pt x="2691" y="3933"/>
                    <a:pt x="2691" y="3933"/>
                  </a:cubicBezTo>
                  <a:lnTo>
                    <a:pt x="2691" y="3933"/>
                  </a:lnTo>
                  <a:cubicBezTo>
                    <a:pt x="2725" y="3935"/>
                    <a:pt x="2758" y="3937"/>
                    <a:pt x="2790" y="3937"/>
                  </a:cubicBezTo>
                  <a:cubicBezTo>
                    <a:pt x="3642" y="3937"/>
                    <a:pt x="3794" y="3063"/>
                    <a:pt x="3406" y="2921"/>
                  </a:cubicBezTo>
                  <a:cubicBezTo>
                    <a:pt x="3356" y="2903"/>
                    <a:pt x="3307" y="2895"/>
                    <a:pt x="3259" y="2895"/>
                  </a:cubicBezTo>
                  <a:cubicBezTo>
                    <a:pt x="2926" y="2895"/>
                    <a:pt x="2654" y="3276"/>
                    <a:pt x="2497" y="3276"/>
                  </a:cubicBezTo>
                  <a:cubicBezTo>
                    <a:pt x="2496" y="3276"/>
                    <a:pt x="2494" y="3276"/>
                    <a:pt x="2493" y="3275"/>
                  </a:cubicBezTo>
                  <a:cubicBezTo>
                    <a:pt x="2311" y="3269"/>
                    <a:pt x="2401" y="3228"/>
                    <a:pt x="2321" y="3084"/>
                  </a:cubicBezTo>
                  <a:cubicBezTo>
                    <a:pt x="2238" y="2940"/>
                    <a:pt x="2765" y="2411"/>
                    <a:pt x="2765" y="2411"/>
                  </a:cubicBezTo>
                  <a:cubicBezTo>
                    <a:pt x="2024" y="1463"/>
                    <a:pt x="2321" y="1"/>
                    <a:pt x="2321" y="1"/>
                  </a:cubicBezTo>
                  <a:close/>
                </a:path>
              </a:pathLst>
            </a:custGeom>
            <a:solidFill>
              <a:srgbClr val="DCA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2171391" y="3383467"/>
              <a:ext cx="50463" cy="14504"/>
            </a:xfrm>
            <a:custGeom>
              <a:rect b="b" l="l" r="r" t="t"/>
              <a:pathLst>
                <a:path extrusionOk="0" h="265" w="922">
                  <a:moveTo>
                    <a:pt x="420" y="1"/>
                  </a:moveTo>
                  <a:cubicBezTo>
                    <a:pt x="292" y="1"/>
                    <a:pt x="163" y="37"/>
                    <a:pt x="49" y="111"/>
                  </a:cubicBezTo>
                  <a:cubicBezTo>
                    <a:pt x="1" y="143"/>
                    <a:pt x="31" y="212"/>
                    <a:pt x="75" y="212"/>
                  </a:cubicBezTo>
                  <a:cubicBezTo>
                    <a:pt x="84" y="212"/>
                    <a:pt x="94" y="210"/>
                    <a:pt x="103" y="203"/>
                  </a:cubicBezTo>
                  <a:cubicBezTo>
                    <a:pt x="202" y="139"/>
                    <a:pt x="314" y="106"/>
                    <a:pt x="426" y="106"/>
                  </a:cubicBezTo>
                  <a:cubicBezTo>
                    <a:pt x="562" y="106"/>
                    <a:pt x="696" y="155"/>
                    <a:pt x="805" y="251"/>
                  </a:cubicBezTo>
                  <a:cubicBezTo>
                    <a:pt x="816" y="261"/>
                    <a:pt x="829" y="265"/>
                    <a:pt x="841" y="265"/>
                  </a:cubicBezTo>
                  <a:cubicBezTo>
                    <a:pt x="884" y="265"/>
                    <a:pt x="922" y="213"/>
                    <a:pt x="882" y="178"/>
                  </a:cubicBezTo>
                  <a:cubicBezTo>
                    <a:pt x="751" y="61"/>
                    <a:pt x="586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2248129" y="3484233"/>
              <a:ext cx="22659" cy="16475"/>
            </a:xfrm>
            <a:custGeom>
              <a:rect b="b" l="l" r="r" t="t"/>
              <a:pathLst>
                <a:path extrusionOk="0" h="301" w="414">
                  <a:moveTo>
                    <a:pt x="328" y="0"/>
                  </a:moveTo>
                  <a:cubicBezTo>
                    <a:pt x="320" y="0"/>
                    <a:pt x="312" y="2"/>
                    <a:pt x="303" y="6"/>
                  </a:cubicBezTo>
                  <a:cubicBezTo>
                    <a:pt x="201" y="54"/>
                    <a:pt x="109" y="121"/>
                    <a:pt x="35" y="207"/>
                  </a:cubicBezTo>
                  <a:cubicBezTo>
                    <a:pt x="1" y="246"/>
                    <a:pt x="38" y="300"/>
                    <a:pt x="77" y="300"/>
                  </a:cubicBezTo>
                  <a:cubicBezTo>
                    <a:pt x="89" y="300"/>
                    <a:pt x="101" y="295"/>
                    <a:pt x="112" y="284"/>
                  </a:cubicBezTo>
                  <a:cubicBezTo>
                    <a:pt x="179" y="204"/>
                    <a:pt x="262" y="140"/>
                    <a:pt x="358" y="98"/>
                  </a:cubicBezTo>
                  <a:cubicBezTo>
                    <a:pt x="413" y="74"/>
                    <a:pt x="379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2300455" y="3315049"/>
              <a:ext cx="36726" cy="52270"/>
            </a:xfrm>
            <a:custGeom>
              <a:rect b="b" l="l" r="r" t="t"/>
              <a:pathLst>
                <a:path extrusionOk="0" h="955" w="671">
                  <a:moveTo>
                    <a:pt x="152" y="0"/>
                  </a:moveTo>
                  <a:cubicBezTo>
                    <a:pt x="73" y="0"/>
                    <a:pt x="1" y="107"/>
                    <a:pt x="72" y="183"/>
                  </a:cubicBezTo>
                  <a:cubicBezTo>
                    <a:pt x="257" y="384"/>
                    <a:pt x="378" y="617"/>
                    <a:pt x="445" y="879"/>
                  </a:cubicBezTo>
                  <a:cubicBezTo>
                    <a:pt x="459" y="932"/>
                    <a:pt x="500" y="955"/>
                    <a:pt x="542" y="955"/>
                  </a:cubicBezTo>
                  <a:cubicBezTo>
                    <a:pt x="605" y="955"/>
                    <a:pt x="671" y="902"/>
                    <a:pt x="650" y="821"/>
                  </a:cubicBezTo>
                  <a:cubicBezTo>
                    <a:pt x="576" y="524"/>
                    <a:pt x="429" y="260"/>
                    <a:pt x="222" y="33"/>
                  </a:cubicBezTo>
                  <a:cubicBezTo>
                    <a:pt x="200" y="10"/>
                    <a:pt x="176" y="0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2268380" y="3352980"/>
              <a:ext cx="16967" cy="20579"/>
            </a:xfrm>
            <a:custGeom>
              <a:rect b="b" l="l" r="r" t="t"/>
              <a:pathLst>
                <a:path extrusionOk="0" h="376" w="310">
                  <a:moveTo>
                    <a:pt x="123" y="0"/>
                  </a:moveTo>
                  <a:cubicBezTo>
                    <a:pt x="115" y="0"/>
                    <a:pt x="106" y="1"/>
                    <a:pt x="96" y="4"/>
                  </a:cubicBezTo>
                  <a:cubicBezTo>
                    <a:pt x="45" y="20"/>
                    <a:pt x="0" y="80"/>
                    <a:pt x="20" y="135"/>
                  </a:cubicBezTo>
                  <a:cubicBezTo>
                    <a:pt x="42" y="189"/>
                    <a:pt x="64" y="243"/>
                    <a:pt x="83" y="297"/>
                  </a:cubicBezTo>
                  <a:cubicBezTo>
                    <a:pt x="102" y="342"/>
                    <a:pt x="137" y="376"/>
                    <a:pt x="183" y="376"/>
                  </a:cubicBezTo>
                  <a:cubicBezTo>
                    <a:pt x="193" y="376"/>
                    <a:pt x="203" y="374"/>
                    <a:pt x="214" y="371"/>
                  </a:cubicBezTo>
                  <a:cubicBezTo>
                    <a:pt x="265" y="358"/>
                    <a:pt x="310" y="294"/>
                    <a:pt x="288" y="240"/>
                  </a:cubicBezTo>
                  <a:cubicBezTo>
                    <a:pt x="268" y="189"/>
                    <a:pt x="246" y="135"/>
                    <a:pt x="227" y="80"/>
                  </a:cubicBezTo>
                  <a:cubicBezTo>
                    <a:pt x="208" y="35"/>
                    <a:pt x="171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2365698" y="3316800"/>
              <a:ext cx="15051" cy="11768"/>
            </a:xfrm>
            <a:custGeom>
              <a:rect b="b" l="l" r="r" t="t"/>
              <a:pathLst>
                <a:path extrusionOk="0" h="215" w="275">
                  <a:moveTo>
                    <a:pt x="137" y="1"/>
                  </a:moveTo>
                  <a:cubicBezTo>
                    <a:pt x="0" y="1"/>
                    <a:pt x="0" y="215"/>
                    <a:pt x="137" y="215"/>
                  </a:cubicBezTo>
                  <a:cubicBezTo>
                    <a:pt x="275" y="215"/>
                    <a:pt x="275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2366519" y="3530812"/>
              <a:ext cx="27038" cy="28844"/>
            </a:xfrm>
            <a:custGeom>
              <a:rect b="b" l="l" r="r" t="t"/>
              <a:pathLst>
                <a:path extrusionOk="0" h="527" w="494">
                  <a:moveTo>
                    <a:pt x="129" y="1"/>
                  </a:moveTo>
                  <a:cubicBezTo>
                    <a:pt x="65" y="1"/>
                    <a:pt x="0" y="53"/>
                    <a:pt x="23" y="132"/>
                  </a:cubicBezTo>
                  <a:cubicBezTo>
                    <a:pt x="65" y="288"/>
                    <a:pt x="161" y="416"/>
                    <a:pt x="292" y="508"/>
                  </a:cubicBezTo>
                  <a:cubicBezTo>
                    <a:pt x="310" y="521"/>
                    <a:pt x="329" y="527"/>
                    <a:pt x="346" y="527"/>
                  </a:cubicBezTo>
                  <a:cubicBezTo>
                    <a:pt x="433" y="527"/>
                    <a:pt x="493" y="389"/>
                    <a:pt x="400" y="323"/>
                  </a:cubicBezTo>
                  <a:cubicBezTo>
                    <a:pt x="314" y="262"/>
                    <a:pt x="256" y="176"/>
                    <a:pt x="228" y="77"/>
                  </a:cubicBezTo>
                  <a:cubicBezTo>
                    <a:pt x="212" y="24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2408993" y="3511272"/>
              <a:ext cx="15106" cy="11768"/>
            </a:xfrm>
            <a:custGeom>
              <a:rect b="b" l="l" r="r" t="t"/>
              <a:pathLst>
                <a:path extrusionOk="0" h="215" w="276">
                  <a:moveTo>
                    <a:pt x="138" y="0"/>
                  </a:moveTo>
                  <a:cubicBezTo>
                    <a:pt x="1" y="0"/>
                    <a:pt x="1" y="214"/>
                    <a:pt x="138" y="214"/>
                  </a:cubicBezTo>
                  <a:cubicBezTo>
                    <a:pt x="275" y="214"/>
                    <a:pt x="275" y="0"/>
                    <a:pt x="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835978" y="3570714"/>
              <a:ext cx="579892" cy="542126"/>
            </a:xfrm>
            <a:custGeom>
              <a:rect b="b" l="l" r="r" t="t"/>
              <a:pathLst>
                <a:path extrusionOk="0" h="9905" w="10595">
                  <a:moveTo>
                    <a:pt x="7819" y="0"/>
                  </a:moveTo>
                  <a:cubicBezTo>
                    <a:pt x="6756" y="0"/>
                    <a:pt x="5459" y="506"/>
                    <a:pt x="4192" y="1506"/>
                  </a:cubicBezTo>
                  <a:cubicBezTo>
                    <a:pt x="2743" y="2649"/>
                    <a:pt x="1220" y="4082"/>
                    <a:pt x="1220" y="4082"/>
                  </a:cubicBezTo>
                  <a:cubicBezTo>
                    <a:pt x="1220" y="4082"/>
                    <a:pt x="1" y="4436"/>
                    <a:pt x="46" y="5195"/>
                  </a:cubicBezTo>
                  <a:cubicBezTo>
                    <a:pt x="74" y="5709"/>
                    <a:pt x="644" y="5793"/>
                    <a:pt x="1305" y="5793"/>
                  </a:cubicBezTo>
                  <a:cubicBezTo>
                    <a:pt x="1626" y="5793"/>
                    <a:pt x="1968" y="5773"/>
                    <a:pt x="2280" y="5773"/>
                  </a:cubicBezTo>
                  <a:cubicBezTo>
                    <a:pt x="3237" y="5773"/>
                    <a:pt x="5570" y="3712"/>
                    <a:pt x="5570" y="3711"/>
                  </a:cubicBezTo>
                  <a:lnTo>
                    <a:pt x="5570" y="3711"/>
                  </a:lnTo>
                  <a:cubicBezTo>
                    <a:pt x="5570" y="3712"/>
                    <a:pt x="3936" y="8630"/>
                    <a:pt x="4153" y="8876"/>
                  </a:cubicBezTo>
                  <a:cubicBezTo>
                    <a:pt x="4363" y="9119"/>
                    <a:pt x="6640" y="9904"/>
                    <a:pt x="7930" y="9904"/>
                  </a:cubicBezTo>
                  <a:cubicBezTo>
                    <a:pt x="7958" y="9904"/>
                    <a:pt x="7985" y="9904"/>
                    <a:pt x="8012" y="9903"/>
                  </a:cubicBezTo>
                  <a:cubicBezTo>
                    <a:pt x="9286" y="9868"/>
                    <a:pt x="10151" y="9383"/>
                    <a:pt x="10304" y="9108"/>
                  </a:cubicBezTo>
                  <a:cubicBezTo>
                    <a:pt x="10460" y="8831"/>
                    <a:pt x="10594" y="376"/>
                    <a:pt x="8261" y="31"/>
                  </a:cubicBezTo>
                  <a:cubicBezTo>
                    <a:pt x="8119" y="11"/>
                    <a:pt x="7972" y="0"/>
                    <a:pt x="7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981845" y="4224738"/>
              <a:ext cx="461779" cy="74272"/>
            </a:xfrm>
            <a:custGeom>
              <a:rect b="b" l="l" r="r" t="t"/>
              <a:pathLst>
                <a:path extrusionOk="0" h="1357" w="8437">
                  <a:moveTo>
                    <a:pt x="630" y="0"/>
                  </a:moveTo>
                  <a:cubicBezTo>
                    <a:pt x="282" y="0"/>
                    <a:pt x="1" y="281"/>
                    <a:pt x="1" y="626"/>
                  </a:cubicBezTo>
                  <a:lnTo>
                    <a:pt x="1" y="1357"/>
                  </a:lnTo>
                  <a:lnTo>
                    <a:pt x="8437" y="1357"/>
                  </a:lnTo>
                  <a:lnTo>
                    <a:pt x="8437" y="626"/>
                  </a:lnTo>
                  <a:cubicBezTo>
                    <a:pt x="8437" y="281"/>
                    <a:pt x="8156" y="0"/>
                    <a:pt x="7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981845" y="4298958"/>
              <a:ext cx="461779" cy="55444"/>
            </a:xfrm>
            <a:custGeom>
              <a:rect b="b" l="l" r="r" t="t"/>
              <a:pathLst>
                <a:path extrusionOk="0" h="1013" w="8437">
                  <a:moveTo>
                    <a:pt x="1" y="1"/>
                  </a:moveTo>
                  <a:lnTo>
                    <a:pt x="1" y="384"/>
                  </a:lnTo>
                  <a:cubicBezTo>
                    <a:pt x="1" y="731"/>
                    <a:pt x="282" y="1012"/>
                    <a:pt x="630" y="1012"/>
                  </a:cubicBezTo>
                  <a:lnTo>
                    <a:pt x="7811" y="1012"/>
                  </a:lnTo>
                  <a:cubicBezTo>
                    <a:pt x="8156" y="1012"/>
                    <a:pt x="8437" y="731"/>
                    <a:pt x="8437" y="384"/>
                  </a:cubicBezTo>
                  <a:lnTo>
                    <a:pt x="8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2014905" y="3784124"/>
              <a:ext cx="395716" cy="302288"/>
            </a:xfrm>
            <a:custGeom>
              <a:rect b="b" l="l" r="r" t="t"/>
              <a:pathLst>
                <a:path extrusionOk="0" h="5523" w="7230">
                  <a:moveTo>
                    <a:pt x="3616" y="1"/>
                  </a:moveTo>
                  <a:cubicBezTo>
                    <a:pt x="2528" y="1"/>
                    <a:pt x="0" y="447"/>
                    <a:pt x="0" y="2905"/>
                  </a:cubicBezTo>
                  <a:cubicBezTo>
                    <a:pt x="0" y="5366"/>
                    <a:pt x="686" y="5522"/>
                    <a:pt x="1807" y="5522"/>
                  </a:cubicBezTo>
                  <a:lnTo>
                    <a:pt x="5423" y="5522"/>
                  </a:lnTo>
                  <a:cubicBezTo>
                    <a:pt x="6543" y="5522"/>
                    <a:pt x="7229" y="5366"/>
                    <a:pt x="7229" y="2905"/>
                  </a:cubicBezTo>
                  <a:cubicBezTo>
                    <a:pt x="7229" y="447"/>
                    <a:pt x="4702" y="1"/>
                    <a:pt x="3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2177028" y="3981716"/>
              <a:ext cx="71645" cy="338411"/>
            </a:xfrm>
            <a:custGeom>
              <a:rect b="b" l="l" r="r" t="t"/>
              <a:pathLst>
                <a:path extrusionOk="0" h="6183" w="1309">
                  <a:moveTo>
                    <a:pt x="654" y="0"/>
                  </a:moveTo>
                  <a:cubicBezTo>
                    <a:pt x="389" y="0"/>
                    <a:pt x="112" y="642"/>
                    <a:pt x="112" y="1418"/>
                  </a:cubicBezTo>
                  <a:cubicBezTo>
                    <a:pt x="112" y="2193"/>
                    <a:pt x="0" y="5851"/>
                    <a:pt x="112" y="6020"/>
                  </a:cubicBezTo>
                  <a:cubicBezTo>
                    <a:pt x="219" y="6177"/>
                    <a:pt x="596" y="6183"/>
                    <a:pt x="648" y="6183"/>
                  </a:cubicBezTo>
                  <a:cubicBezTo>
                    <a:pt x="652" y="6183"/>
                    <a:pt x="654" y="6183"/>
                    <a:pt x="654" y="6183"/>
                  </a:cubicBezTo>
                  <a:cubicBezTo>
                    <a:pt x="654" y="6183"/>
                    <a:pt x="656" y="6183"/>
                    <a:pt x="660" y="6183"/>
                  </a:cubicBezTo>
                  <a:cubicBezTo>
                    <a:pt x="712" y="6183"/>
                    <a:pt x="1087" y="6177"/>
                    <a:pt x="1194" y="6020"/>
                  </a:cubicBezTo>
                  <a:cubicBezTo>
                    <a:pt x="1309" y="5851"/>
                    <a:pt x="1194" y="2193"/>
                    <a:pt x="1194" y="1418"/>
                  </a:cubicBezTo>
                  <a:cubicBezTo>
                    <a:pt x="1194" y="642"/>
                    <a:pt x="916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2007352" y="4321344"/>
              <a:ext cx="417774" cy="349249"/>
            </a:xfrm>
            <a:custGeom>
              <a:rect b="b" l="l" r="r" t="t"/>
              <a:pathLst>
                <a:path extrusionOk="0" h="6381" w="7633">
                  <a:moveTo>
                    <a:pt x="3525" y="0"/>
                  </a:moveTo>
                  <a:lnTo>
                    <a:pt x="3525" y="3521"/>
                  </a:lnTo>
                  <a:cubicBezTo>
                    <a:pt x="3222" y="3504"/>
                    <a:pt x="2932" y="3497"/>
                    <a:pt x="2663" y="3497"/>
                  </a:cubicBezTo>
                  <a:cubicBezTo>
                    <a:pt x="2611" y="3497"/>
                    <a:pt x="2560" y="3498"/>
                    <a:pt x="2510" y="3498"/>
                  </a:cubicBezTo>
                  <a:cubicBezTo>
                    <a:pt x="1466" y="3514"/>
                    <a:pt x="847" y="3642"/>
                    <a:pt x="617" y="3888"/>
                  </a:cubicBezTo>
                  <a:cubicBezTo>
                    <a:pt x="508" y="4006"/>
                    <a:pt x="1" y="4673"/>
                    <a:pt x="674" y="6243"/>
                  </a:cubicBezTo>
                  <a:lnTo>
                    <a:pt x="716" y="6339"/>
                  </a:lnTo>
                  <a:lnTo>
                    <a:pt x="1191" y="6135"/>
                  </a:lnTo>
                  <a:lnTo>
                    <a:pt x="1150" y="6039"/>
                  </a:lnTo>
                  <a:cubicBezTo>
                    <a:pt x="930" y="5522"/>
                    <a:pt x="690" y="4574"/>
                    <a:pt x="1000" y="4242"/>
                  </a:cubicBezTo>
                  <a:cubicBezTo>
                    <a:pt x="1051" y="4184"/>
                    <a:pt x="1428" y="4034"/>
                    <a:pt x="2516" y="4018"/>
                  </a:cubicBezTo>
                  <a:cubicBezTo>
                    <a:pt x="2583" y="4017"/>
                    <a:pt x="2651" y="4016"/>
                    <a:pt x="2720" y="4016"/>
                  </a:cubicBezTo>
                  <a:cubicBezTo>
                    <a:pt x="2980" y="4016"/>
                    <a:pt x="3249" y="4026"/>
                    <a:pt x="3525" y="4041"/>
                  </a:cubicBezTo>
                  <a:lnTo>
                    <a:pt x="3525" y="6243"/>
                  </a:lnTo>
                  <a:lnTo>
                    <a:pt x="4042" y="6243"/>
                  </a:lnTo>
                  <a:lnTo>
                    <a:pt x="4042" y="4076"/>
                  </a:lnTo>
                  <a:cubicBezTo>
                    <a:pt x="5417" y="4194"/>
                    <a:pt x="6308" y="4433"/>
                    <a:pt x="6486" y="4612"/>
                  </a:cubicBezTo>
                  <a:cubicBezTo>
                    <a:pt x="6949" y="5084"/>
                    <a:pt x="6298" y="5978"/>
                    <a:pt x="6292" y="5988"/>
                  </a:cubicBezTo>
                  <a:lnTo>
                    <a:pt x="6231" y="6068"/>
                  </a:lnTo>
                  <a:lnTo>
                    <a:pt x="6649" y="6380"/>
                  </a:lnTo>
                  <a:lnTo>
                    <a:pt x="6710" y="6297"/>
                  </a:lnTo>
                  <a:cubicBezTo>
                    <a:pt x="6748" y="6246"/>
                    <a:pt x="7632" y="5043"/>
                    <a:pt x="6857" y="4251"/>
                  </a:cubicBezTo>
                  <a:cubicBezTo>
                    <a:pt x="6423" y="3805"/>
                    <a:pt x="4811" y="3623"/>
                    <a:pt x="4042" y="3559"/>
                  </a:cubicBezTo>
                  <a:lnTo>
                    <a:pt x="4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2041944" y="4673343"/>
              <a:ext cx="44607" cy="44607"/>
            </a:xfrm>
            <a:custGeom>
              <a:rect b="b" l="l" r="r" t="t"/>
              <a:pathLst>
                <a:path extrusionOk="0" h="815" w="815">
                  <a:moveTo>
                    <a:pt x="409" y="0"/>
                  </a:moveTo>
                  <a:cubicBezTo>
                    <a:pt x="183" y="0"/>
                    <a:pt x="1" y="182"/>
                    <a:pt x="1" y="406"/>
                  </a:cubicBezTo>
                  <a:cubicBezTo>
                    <a:pt x="1" y="632"/>
                    <a:pt x="183" y="814"/>
                    <a:pt x="409" y="814"/>
                  </a:cubicBezTo>
                  <a:cubicBezTo>
                    <a:pt x="633" y="814"/>
                    <a:pt x="815" y="632"/>
                    <a:pt x="815" y="406"/>
                  </a:cubicBezTo>
                  <a:cubicBezTo>
                    <a:pt x="815" y="182"/>
                    <a:pt x="63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2190438" y="4673343"/>
              <a:ext cx="44607" cy="44607"/>
            </a:xfrm>
            <a:custGeom>
              <a:rect b="b" l="l" r="r" t="t"/>
              <a:pathLst>
                <a:path extrusionOk="0" h="815" w="815">
                  <a:moveTo>
                    <a:pt x="409" y="0"/>
                  </a:moveTo>
                  <a:cubicBezTo>
                    <a:pt x="183" y="0"/>
                    <a:pt x="1" y="182"/>
                    <a:pt x="1" y="406"/>
                  </a:cubicBezTo>
                  <a:cubicBezTo>
                    <a:pt x="1" y="632"/>
                    <a:pt x="183" y="814"/>
                    <a:pt x="409" y="814"/>
                  </a:cubicBezTo>
                  <a:cubicBezTo>
                    <a:pt x="633" y="814"/>
                    <a:pt x="815" y="632"/>
                    <a:pt x="815" y="406"/>
                  </a:cubicBezTo>
                  <a:cubicBezTo>
                    <a:pt x="815" y="182"/>
                    <a:pt x="63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2320104" y="4673343"/>
              <a:ext cx="44552" cy="44607"/>
            </a:xfrm>
            <a:custGeom>
              <a:rect b="b" l="l" r="r" t="t"/>
              <a:pathLst>
                <a:path extrusionOk="0" h="815" w="814">
                  <a:moveTo>
                    <a:pt x="409" y="0"/>
                  </a:moveTo>
                  <a:cubicBezTo>
                    <a:pt x="182" y="0"/>
                    <a:pt x="0" y="182"/>
                    <a:pt x="0" y="406"/>
                  </a:cubicBezTo>
                  <a:cubicBezTo>
                    <a:pt x="0" y="632"/>
                    <a:pt x="182" y="814"/>
                    <a:pt x="409" y="814"/>
                  </a:cubicBezTo>
                  <a:cubicBezTo>
                    <a:pt x="632" y="814"/>
                    <a:pt x="814" y="632"/>
                    <a:pt x="814" y="406"/>
                  </a:cubicBezTo>
                  <a:cubicBezTo>
                    <a:pt x="814" y="182"/>
                    <a:pt x="632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2013153" y="4644498"/>
              <a:ext cx="102240" cy="62231"/>
            </a:xfrm>
            <a:custGeom>
              <a:rect b="b" l="l" r="r" t="t"/>
              <a:pathLst>
                <a:path extrusionOk="0" h="1137" w="1868">
                  <a:moveTo>
                    <a:pt x="935" y="1"/>
                  </a:moveTo>
                  <a:cubicBezTo>
                    <a:pt x="418" y="1"/>
                    <a:pt x="0" y="419"/>
                    <a:pt x="0" y="933"/>
                  </a:cubicBezTo>
                  <a:cubicBezTo>
                    <a:pt x="0" y="1048"/>
                    <a:pt x="93" y="1137"/>
                    <a:pt x="208" y="1137"/>
                  </a:cubicBezTo>
                  <a:cubicBezTo>
                    <a:pt x="319" y="1137"/>
                    <a:pt x="412" y="1048"/>
                    <a:pt x="412" y="933"/>
                  </a:cubicBezTo>
                  <a:cubicBezTo>
                    <a:pt x="412" y="645"/>
                    <a:pt x="645" y="409"/>
                    <a:pt x="935" y="409"/>
                  </a:cubicBezTo>
                  <a:cubicBezTo>
                    <a:pt x="1223" y="409"/>
                    <a:pt x="1456" y="645"/>
                    <a:pt x="1456" y="933"/>
                  </a:cubicBezTo>
                  <a:cubicBezTo>
                    <a:pt x="1456" y="1048"/>
                    <a:pt x="1548" y="1137"/>
                    <a:pt x="1663" y="1137"/>
                  </a:cubicBezTo>
                  <a:cubicBezTo>
                    <a:pt x="1775" y="1137"/>
                    <a:pt x="1867" y="1048"/>
                    <a:pt x="1867" y="933"/>
                  </a:cubicBezTo>
                  <a:cubicBezTo>
                    <a:pt x="1867" y="419"/>
                    <a:pt x="1449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2161648" y="4644498"/>
              <a:ext cx="102240" cy="62231"/>
            </a:xfrm>
            <a:custGeom>
              <a:rect b="b" l="l" r="r" t="t"/>
              <a:pathLst>
                <a:path extrusionOk="0" h="1137" w="1868">
                  <a:moveTo>
                    <a:pt x="935" y="1"/>
                  </a:moveTo>
                  <a:cubicBezTo>
                    <a:pt x="418" y="1"/>
                    <a:pt x="0" y="419"/>
                    <a:pt x="0" y="933"/>
                  </a:cubicBezTo>
                  <a:cubicBezTo>
                    <a:pt x="0" y="1048"/>
                    <a:pt x="93" y="1137"/>
                    <a:pt x="208" y="1137"/>
                  </a:cubicBezTo>
                  <a:cubicBezTo>
                    <a:pt x="319" y="1137"/>
                    <a:pt x="412" y="1048"/>
                    <a:pt x="412" y="933"/>
                  </a:cubicBezTo>
                  <a:cubicBezTo>
                    <a:pt x="412" y="645"/>
                    <a:pt x="645" y="409"/>
                    <a:pt x="935" y="409"/>
                  </a:cubicBezTo>
                  <a:cubicBezTo>
                    <a:pt x="1223" y="409"/>
                    <a:pt x="1456" y="645"/>
                    <a:pt x="1456" y="933"/>
                  </a:cubicBezTo>
                  <a:cubicBezTo>
                    <a:pt x="1456" y="1048"/>
                    <a:pt x="1548" y="1137"/>
                    <a:pt x="1663" y="1137"/>
                  </a:cubicBezTo>
                  <a:cubicBezTo>
                    <a:pt x="1775" y="1137"/>
                    <a:pt x="1867" y="1048"/>
                    <a:pt x="1867" y="933"/>
                  </a:cubicBezTo>
                  <a:cubicBezTo>
                    <a:pt x="1867" y="419"/>
                    <a:pt x="1449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2291259" y="4644498"/>
              <a:ext cx="102240" cy="62231"/>
            </a:xfrm>
            <a:custGeom>
              <a:rect b="b" l="l" r="r" t="t"/>
              <a:pathLst>
                <a:path extrusionOk="0" h="1137" w="1868">
                  <a:moveTo>
                    <a:pt x="936" y="1"/>
                  </a:moveTo>
                  <a:cubicBezTo>
                    <a:pt x="419" y="1"/>
                    <a:pt x="0" y="419"/>
                    <a:pt x="0" y="933"/>
                  </a:cubicBezTo>
                  <a:cubicBezTo>
                    <a:pt x="0" y="1048"/>
                    <a:pt x="93" y="1137"/>
                    <a:pt x="208" y="1137"/>
                  </a:cubicBezTo>
                  <a:cubicBezTo>
                    <a:pt x="320" y="1137"/>
                    <a:pt x="412" y="1048"/>
                    <a:pt x="412" y="933"/>
                  </a:cubicBezTo>
                  <a:cubicBezTo>
                    <a:pt x="412" y="645"/>
                    <a:pt x="645" y="409"/>
                    <a:pt x="936" y="409"/>
                  </a:cubicBezTo>
                  <a:cubicBezTo>
                    <a:pt x="1223" y="409"/>
                    <a:pt x="1456" y="645"/>
                    <a:pt x="1456" y="933"/>
                  </a:cubicBezTo>
                  <a:cubicBezTo>
                    <a:pt x="1456" y="1048"/>
                    <a:pt x="1548" y="1137"/>
                    <a:pt x="1663" y="1137"/>
                  </a:cubicBezTo>
                  <a:cubicBezTo>
                    <a:pt x="1775" y="1137"/>
                    <a:pt x="1868" y="1048"/>
                    <a:pt x="1868" y="933"/>
                  </a:cubicBezTo>
                  <a:cubicBezTo>
                    <a:pt x="1868" y="419"/>
                    <a:pt x="1450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1" name="Google Shape;901;p33"/>
            <p:cNvGrpSpPr/>
            <p:nvPr/>
          </p:nvGrpSpPr>
          <p:grpSpPr>
            <a:xfrm>
              <a:off x="670243" y="3869983"/>
              <a:ext cx="541099" cy="847062"/>
              <a:chOff x="670243" y="3828076"/>
              <a:chExt cx="541099" cy="847062"/>
            </a:xfrm>
          </p:grpSpPr>
          <p:sp>
            <p:nvSpPr>
              <p:cNvPr id="902" name="Google Shape;902;p33"/>
              <p:cNvSpPr/>
              <p:nvPr/>
            </p:nvSpPr>
            <p:spPr>
              <a:xfrm>
                <a:off x="962361" y="4199888"/>
                <a:ext cx="118496" cy="248486"/>
              </a:xfrm>
              <a:custGeom>
                <a:rect b="b" l="l" r="r" t="t"/>
                <a:pathLst>
                  <a:path extrusionOk="0" h="4540" w="2165">
                    <a:moveTo>
                      <a:pt x="1788" y="1"/>
                    </a:moveTo>
                    <a:cubicBezTo>
                      <a:pt x="1286" y="413"/>
                      <a:pt x="757" y="776"/>
                      <a:pt x="233" y="1163"/>
                    </a:cubicBezTo>
                    <a:cubicBezTo>
                      <a:pt x="144" y="1402"/>
                      <a:pt x="67" y="1645"/>
                      <a:pt x="0" y="1894"/>
                    </a:cubicBezTo>
                    <a:cubicBezTo>
                      <a:pt x="90" y="2685"/>
                      <a:pt x="128" y="3483"/>
                      <a:pt x="157" y="4275"/>
                    </a:cubicBezTo>
                    <a:cubicBezTo>
                      <a:pt x="351" y="4431"/>
                      <a:pt x="482" y="4539"/>
                      <a:pt x="482" y="4539"/>
                    </a:cubicBezTo>
                    <a:cubicBezTo>
                      <a:pt x="482" y="4539"/>
                      <a:pt x="642" y="4284"/>
                      <a:pt x="862" y="3917"/>
                    </a:cubicBezTo>
                    <a:cubicBezTo>
                      <a:pt x="887" y="3872"/>
                      <a:pt x="916" y="3828"/>
                      <a:pt x="945" y="3780"/>
                    </a:cubicBezTo>
                    <a:cubicBezTo>
                      <a:pt x="948" y="3777"/>
                      <a:pt x="951" y="3770"/>
                      <a:pt x="955" y="3764"/>
                    </a:cubicBezTo>
                    <a:cubicBezTo>
                      <a:pt x="1012" y="3665"/>
                      <a:pt x="1073" y="3563"/>
                      <a:pt x="1136" y="3454"/>
                    </a:cubicBezTo>
                    <a:cubicBezTo>
                      <a:pt x="1143" y="3442"/>
                      <a:pt x="1149" y="3429"/>
                      <a:pt x="1159" y="3416"/>
                    </a:cubicBezTo>
                    <a:cubicBezTo>
                      <a:pt x="1181" y="3374"/>
                      <a:pt x="1207" y="3333"/>
                      <a:pt x="1232" y="3288"/>
                    </a:cubicBezTo>
                    <a:cubicBezTo>
                      <a:pt x="1239" y="3276"/>
                      <a:pt x="1245" y="3263"/>
                      <a:pt x="1251" y="3253"/>
                    </a:cubicBezTo>
                    <a:cubicBezTo>
                      <a:pt x="1283" y="3199"/>
                      <a:pt x="1315" y="3142"/>
                      <a:pt x="1347" y="3087"/>
                    </a:cubicBezTo>
                    <a:lnTo>
                      <a:pt x="1353" y="3071"/>
                    </a:lnTo>
                    <a:cubicBezTo>
                      <a:pt x="1382" y="3023"/>
                      <a:pt x="1411" y="2972"/>
                      <a:pt x="1436" y="2921"/>
                    </a:cubicBezTo>
                    <a:cubicBezTo>
                      <a:pt x="1446" y="2909"/>
                      <a:pt x="1456" y="2893"/>
                      <a:pt x="1465" y="2877"/>
                    </a:cubicBezTo>
                    <a:cubicBezTo>
                      <a:pt x="1488" y="2832"/>
                      <a:pt x="1510" y="2790"/>
                      <a:pt x="1532" y="2749"/>
                    </a:cubicBezTo>
                    <a:cubicBezTo>
                      <a:pt x="1542" y="2733"/>
                      <a:pt x="1548" y="2720"/>
                      <a:pt x="1558" y="2704"/>
                    </a:cubicBezTo>
                    <a:cubicBezTo>
                      <a:pt x="1586" y="2653"/>
                      <a:pt x="1615" y="2599"/>
                      <a:pt x="1644" y="2545"/>
                    </a:cubicBezTo>
                    <a:cubicBezTo>
                      <a:pt x="1647" y="2532"/>
                      <a:pt x="1653" y="2522"/>
                      <a:pt x="1660" y="2510"/>
                    </a:cubicBezTo>
                    <a:cubicBezTo>
                      <a:pt x="1682" y="2468"/>
                      <a:pt x="1705" y="2423"/>
                      <a:pt x="1727" y="2382"/>
                    </a:cubicBezTo>
                    <a:cubicBezTo>
                      <a:pt x="1733" y="2366"/>
                      <a:pt x="1743" y="2350"/>
                      <a:pt x="1752" y="2331"/>
                    </a:cubicBezTo>
                    <a:cubicBezTo>
                      <a:pt x="1772" y="2293"/>
                      <a:pt x="1794" y="2251"/>
                      <a:pt x="1813" y="2213"/>
                    </a:cubicBezTo>
                    <a:cubicBezTo>
                      <a:pt x="1819" y="2200"/>
                      <a:pt x="1826" y="2187"/>
                      <a:pt x="1829" y="2174"/>
                    </a:cubicBezTo>
                    <a:cubicBezTo>
                      <a:pt x="1855" y="2123"/>
                      <a:pt x="1877" y="2075"/>
                      <a:pt x="1899" y="2028"/>
                    </a:cubicBezTo>
                    <a:cubicBezTo>
                      <a:pt x="1906" y="2015"/>
                      <a:pt x="1912" y="2002"/>
                      <a:pt x="1918" y="1989"/>
                    </a:cubicBezTo>
                    <a:cubicBezTo>
                      <a:pt x="1934" y="1951"/>
                      <a:pt x="1950" y="1916"/>
                      <a:pt x="1966" y="1881"/>
                    </a:cubicBezTo>
                    <a:cubicBezTo>
                      <a:pt x="1973" y="1868"/>
                      <a:pt x="1979" y="1852"/>
                      <a:pt x="1985" y="1839"/>
                    </a:cubicBezTo>
                    <a:cubicBezTo>
                      <a:pt x="2001" y="1801"/>
                      <a:pt x="2017" y="1763"/>
                      <a:pt x="2033" y="1724"/>
                    </a:cubicBezTo>
                    <a:cubicBezTo>
                      <a:pt x="2033" y="1718"/>
                      <a:pt x="2036" y="1712"/>
                      <a:pt x="2040" y="1705"/>
                    </a:cubicBezTo>
                    <a:cubicBezTo>
                      <a:pt x="2056" y="1664"/>
                      <a:pt x="2072" y="1622"/>
                      <a:pt x="2084" y="1584"/>
                    </a:cubicBezTo>
                    <a:cubicBezTo>
                      <a:pt x="2088" y="1574"/>
                      <a:pt x="2091" y="1565"/>
                      <a:pt x="2094" y="1555"/>
                    </a:cubicBezTo>
                    <a:cubicBezTo>
                      <a:pt x="2104" y="1527"/>
                      <a:pt x="2113" y="1498"/>
                      <a:pt x="2119" y="1472"/>
                    </a:cubicBezTo>
                    <a:cubicBezTo>
                      <a:pt x="2123" y="1463"/>
                      <a:pt x="2126" y="1453"/>
                      <a:pt x="2129" y="1444"/>
                    </a:cubicBezTo>
                    <a:cubicBezTo>
                      <a:pt x="2139" y="1408"/>
                      <a:pt x="2145" y="1376"/>
                      <a:pt x="2151" y="1348"/>
                    </a:cubicBezTo>
                    <a:cubicBezTo>
                      <a:pt x="2158" y="1303"/>
                      <a:pt x="2164" y="1258"/>
                      <a:pt x="2164" y="1211"/>
                    </a:cubicBezTo>
                    <a:cubicBezTo>
                      <a:pt x="2164" y="1191"/>
                      <a:pt x="2164" y="1175"/>
                      <a:pt x="2164" y="1156"/>
                    </a:cubicBezTo>
                    <a:cubicBezTo>
                      <a:pt x="2164" y="1128"/>
                      <a:pt x="2164" y="1099"/>
                      <a:pt x="2164" y="1067"/>
                    </a:cubicBezTo>
                    <a:cubicBezTo>
                      <a:pt x="2161" y="1045"/>
                      <a:pt x="2158" y="1019"/>
                      <a:pt x="2155" y="997"/>
                    </a:cubicBezTo>
                    <a:cubicBezTo>
                      <a:pt x="2151" y="971"/>
                      <a:pt x="2151" y="949"/>
                      <a:pt x="2145" y="923"/>
                    </a:cubicBezTo>
                    <a:cubicBezTo>
                      <a:pt x="2142" y="898"/>
                      <a:pt x="2135" y="869"/>
                      <a:pt x="2129" y="840"/>
                    </a:cubicBezTo>
                    <a:cubicBezTo>
                      <a:pt x="2126" y="818"/>
                      <a:pt x="2123" y="799"/>
                      <a:pt x="2116" y="780"/>
                    </a:cubicBezTo>
                    <a:cubicBezTo>
                      <a:pt x="2110" y="748"/>
                      <a:pt x="2100" y="716"/>
                      <a:pt x="2091" y="681"/>
                    </a:cubicBezTo>
                    <a:cubicBezTo>
                      <a:pt x="2084" y="665"/>
                      <a:pt x="2081" y="652"/>
                      <a:pt x="2078" y="636"/>
                    </a:cubicBezTo>
                    <a:cubicBezTo>
                      <a:pt x="2065" y="598"/>
                      <a:pt x="2052" y="563"/>
                      <a:pt x="2040" y="524"/>
                    </a:cubicBezTo>
                    <a:cubicBezTo>
                      <a:pt x="2033" y="515"/>
                      <a:pt x="2030" y="505"/>
                      <a:pt x="2027" y="492"/>
                    </a:cubicBezTo>
                    <a:cubicBezTo>
                      <a:pt x="2011" y="454"/>
                      <a:pt x="1995" y="413"/>
                      <a:pt x="1976" y="371"/>
                    </a:cubicBezTo>
                    <a:lnTo>
                      <a:pt x="1969" y="355"/>
                    </a:lnTo>
                    <a:cubicBezTo>
                      <a:pt x="1950" y="310"/>
                      <a:pt x="1928" y="266"/>
                      <a:pt x="1906" y="221"/>
                    </a:cubicBezTo>
                    <a:cubicBezTo>
                      <a:pt x="1871" y="148"/>
                      <a:pt x="1829" y="74"/>
                      <a:pt x="1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3"/>
              <p:cNvSpPr/>
              <p:nvPr/>
            </p:nvSpPr>
            <p:spPr>
              <a:xfrm>
                <a:off x="783817" y="3829609"/>
                <a:ext cx="77939" cy="152321"/>
              </a:xfrm>
              <a:custGeom>
                <a:rect b="b" l="l" r="r" t="t"/>
                <a:pathLst>
                  <a:path extrusionOk="0" h="2783" w="1424">
                    <a:moveTo>
                      <a:pt x="466" y="0"/>
                    </a:moveTo>
                    <a:cubicBezTo>
                      <a:pt x="315" y="0"/>
                      <a:pt x="157" y="23"/>
                      <a:pt x="0" y="73"/>
                    </a:cubicBezTo>
                    <a:cubicBezTo>
                      <a:pt x="163" y="1021"/>
                      <a:pt x="469" y="1927"/>
                      <a:pt x="942" y="2783"/>
                    </a:cubicBezTo>
                    <a:cubicBezTo>
                      <a:pt x="1047" y="1985"/>
                      <a:pt x="1207" y="1206"/>
                      <a:pt x="1424" y="437"/>
                    </a:cubicBezTo>
                    <a:cubicBezTo>
                      <a:pt x="1411" y="421"/>
                      <a:pt x="1401" y="405"/>
                      <a:pt x="1389" y="389"/>
                    </a:cubicBezTo>
                    <a:cubicBezTo>
                      <a:pt x="1214" y="154"/>
                      <a:pt x="861" y="0"/>
                      <a:pt x="4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3"/>
              <p:cNvSpPr/>
              <p:nvPr/>
            </p:nvSpPr>
            <p:spPr>
              <a:xfrm>
                <a:off x="838496" y="3857852"/>
                <a:ext cx="100325" cy="302452"/>
              </a:xfrm>
              <a:custGeom>
                <a:rect b="b" l="l" r="r" t="t"/>
                <a:pathLst>
                  <a:path extrusionOk="0" h="5526" w="1833">
                    <a:moveTo>
                      <a:pt x="489" y="1"/>
                    </a:moveTo>
                    <a:cubicBezTo>
                      <a:pt x="272" y="776"/>
                      <a:pt x="112" y="1561"/>
                      <a:pt x="10" y="2362"/>
                    </a:cubicBezTo>
                    <a:cubicBezTo>
                      <a:pt x="10" y="2369"/>
                      <a:pt x="3" y="2372"/>
                      <a:pt x="0" y="2378"/>
                    </a:cubicBezTo>
                    <a:cubicBezTo>
                      <a:pt x="3" y="2382"/>
                      <a:pt x="3" y="2385"/>
                      <a:pt x="7" y="2388"/>
                    </a:cubicBezTo>
                    <a:cubicBezTo>
                      <a:pt x="259" y="2828"/>
                      <a:pt x="540" y="3253"/>
                      <a:pt x="808" y="3687"/>
                    </a:cubicBezTo>
                    <a:cubicBezTo>
                      <a:pt x="824" y="3697"/>
                      <a:pt x="833" y="3709"/>
                      <a:pt x="833" y="3728"/>
                    </a:cubicBezTo>
                    <a:cubicBezTo>
                      <a:pt x="1073" y="4121"/>
                      <a:pt x="1302" y="4520"/>
                      <a:pt x="1484" y="4948"/>
                    </a:cubicBezTo>
                    <a:cubicBezTo>
                      <a:pt x="1567" y="5139"/>
                      <a:pt x="1638" y="5331"/>
                      <a:pt x="1705" y="5525"/>
                    </a:cubicBezTo>
                    <a:cubicBezTo>
                      <a:pt x="1647" y="4568"/>
                      <a:pt x="1701" y="3636"/>
                      <a:pt x="1832" y="2717"/>
                    </a:cubicBezTo>
                    <a:cubicBezTo>
                      <a:pt x="1829" y="2713"/>
                      <a:pt x="1826" y="2713"/>
                      <a:pt x="1826" y="2710"/>
                    </a:cubicBezTo>
                    <a:cubicBezTo>
                      <a:pt x="1571" y="2104"/>
                      <a:pt x="1354" y="1485"/>
                      <a:pt x="1168" y="856"/>
                    </a:cubicBezTo>
                    <a:cubicBezTo>
                      <a:pt x="1069" y="738"/>
                      <a:pt x="776" y="380"/>
                      <a:pt x="4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3"/>
              <p:cNvSpPr/>
              <p:nvPr/>
            </p:nvSpPr>
            <p:spPr>
              <a:xfrm>
                <a:off x="728973" y="3835137"/>
                <a:ext cx="78268" cy="99449"/>
              </a:xfrm>
              <a:custGeom>
                <a:rect b="b" l="l" r="r" t="t"/>
                <a:pathLst>
                  <a:path extrusionOk="0" h="1817" w="1430">
                    <a:moveTo>
                      <a:pt x="919" y="1"/>
                    </a:moveTo>
                    <a:cubicBezTo>
                      <a:pt x="622" y="112"/>
                      <a:pt x="338" y="326"/>
                      <a:pt x="121" y="671"/>
                    </a:cubicBezTo>
                    <a:cubicBezTo>
                      <a:pt x="26" y="824"/>
                      <a:pt x="0" y="1041"/>
                      <a:pt x="26" y="1303"/>
                    </a:cubicBezTo>
                    <a:cubicBezTo>
                      <a:pt x="482" y="1504"/>
                      <a:pt x="951" y="1676"/>
                      <a:pt x="1430" y="1817"/>
                    </a:cubicBezTo>
                    <a:cubicBezTo>
                      <a:pt x="1427" y="1807"/>
                      <a:pt x="1420" y="1798"/>
                      <a:pt x="1417" y="1785"/>
                    </a:cubicBezTo>
                    <a:cubicBezTo>
                      <a:pt x="1181" y="1207"/>
                      <a:pt x="1021" y="610"/>
                      <a:pt x="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3"/>
              <p:cNvSpPr/>
              <p:nvPr/>
            </p:nvSpPr>
            <p:spPr>
              <a:xfrm>
                <a:off x="814359" y="4288285"/>
                <a:ext cx="151883" cy="141757"/>
              </a:xfrm>
              <a:custGeom>
                <a:rect b="b" l="l" r="r" t="t"/>
                <a:pathLst>
                  <a:path extrusionOk="0" h="2590" w="2775">
                    <a:moveTo>
                      <a:pt x="1523" y="1"/>
                    </a:moveTo>
                    <a:cubicBezTo>
                      <a:pt x="1013" y="71"/>
                      <a:pt x="511" y="170"/>
                      <a:pt x="1" y="221"/>
                    </a:cubicBezTo>
                    <a:cubicBezTo>
                      <a:pt x="266" y="729"/>
                      <a:pt x="751" y="1242"/>
                      <a:pt x="1217" y="1488"/>
                    </a:cubicBezTo>
                    <a:cubicBezTo>
                      <a:pt x="1654" y="1718"/>
                      <a:pt x="2340" y="2241"/>
                      <a:pt x="2774" y="2589"/>
                    </a:cubicBezTo>
                    <a:cubicBezTo>
                      <a:pt x="2752" y="1977"/>
                      <a:pt x="2720" y="1361"/>
                      <a:pt x="2666" y="745"/>
                    </a:cubicBezTo>
                    <a:cubicBezTo>
                      <a:pt x="2664" y="745"/>
                      <a:pt x="2662" y="746"/>
                      <a:pt x="2660" y="746"/>
                    </a:cubicBezTo>
                    <a:cubicBezTo>
                      <a:pt x="2654" y="746"/>
                      <a:pt x="2648" y="744"/>
                      <a:pt x="2644" y="741"/>
                    </a:cubicBezTo>
                    <a:cubicBezTo>
                      <a:pt x="2267" y="499"/>
                      <a:pt x="1897" y="250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3"/>
              <p:cNvSpPr/>
              <p:nvPr/>
            </p:nvSpPr>
            <p:spPr>
              <a:xfrm>
                <a:off x="775223" y="4035684"/>
                <a:ext cx="184558" cy="288112"/>
              </a:xfrm>
              <a:custGeom>
                <a:rect b="b" l="l" r="r" t="t"/>
                <a:pathLst>
                  <a:path extrusionOk="0" h="5264" w="3372">
                    <a:moveTo>
                      <a:pt x="1" y="1"/>
                    </a:moveTo>
                    <a:lnTo>
                      <a:pt x="1" y="1"/>
                    </a:lnTo>
                    <a:cubicBezTo>
                      <a:pt x="540" y="1140"/>
                      <a:pt x="1163" y="2213"/>
                      <a:pt x="1246" y="2519"/>
                    </a:cubicBezTo>
                    <a:cubicBezTo>
                      <a:pt x="1354" y="2918"/>
                      <a:pt x="1038" y="3208"/>
                      <a:pt x="789" y="3531"/>
                    </a:cubicBezTo>
                    <a:cubicBezTo>
                      <a:pt x="1641" y="4121"/>
                      <a:pt x="2500" y="4702"/>
                      <a:pt x="3371" y="5264"/>
                    </a:cubicBezTo>
                    <a:cubicBezTo>
                      <a:pt x="3362" y="5158"/>
                      <a:pt x="3349" y="5053"/>
                      <a:pt x="3339" y="4948"/>
                    </a:cubicBezTo>
                    <a:cubicBezTo>
                      <a:pt x="3330" y="4938"/>
                      <a:pt x="3327" y="4925"/>
                      <a:pt x="3330" y="4913"/>
                    </a:cubicBezTo>
                    <a:cubicBezTo>
                      <a:pt x="3330" y="4906"/>
                      <a:pt x="3333" y="4903"/>
                      <a:pt x="3333" y="4900"/>
                    </a:cubicBezTo>
                    <a:cubicBezTo>
                      <a:pt x="3177" y="3521"/>
                      <a:pt x="2864" y="2174"/>
                      <a:pt x="2178" y="945"/>
                    </a:cubicBezTo>
                    <a:cubicBezTo>
                      <a:pt x="2095" y="799"/>
                      <a:pt x="2012" y="655"/>
                      <a:pt x="1922" y="511"/>
                    </a:cubicBezTo>
                    <a:cubicBezTo>
                      <a:pt x="1246" y="454"/>
                      <a:pt x="585" y="313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>
                <a:off x="730888" y="3911656"/>
                <a:ext cx="146629" cy="147121"/>
              </a:xfrm>
              <a:custGeom>
                <a:rect b="b" l="l" r="r" t="t"/>
                <a:pathLst>
                  <a:path extrusionOk="0" h="2688" w="2679">
                    <a:moveTo>
                      <a:pt x="0" y="1"/>
                    </a:moveTo>
                    <a:lnTo>
                      <a:pt x="0" y="1"/>
                    </a:lnTo>
                    <a:cubicBezTo>
                      <a:pt x="80" y="591"/>
                      <a:pt x="390" y="1373"/>
                      <a:pt x="750" y="2139"/>
                    </a:cubicBezTo>
                    <a:cubicBezTo>
                      <a:pt x="1331" y="2477"/>
                      <a:pt x="1998" y="2627"/>
                      <a:pt x="2678" y="2688"/>
                    </a:cubicBezTo>
                    <a:cubicBezTo>
                      <a:pt x="2241" y="1973"/>
                      <a:pt x="1768" y="1280"/>
                      <a:pt x="1433" y="505"/>
                    </a:cubicBezTo>
                    <a:cubicBezTo>
                      <a:pt x="1430" y="509"/>
                      <a:pt x="1425" y="510"/>
                      <a:pt x="1419" y="510"/>
                    </a:cubicBezTo>
                    <a:cubicBezTo>
                      <a:pt x="1415" y="510"/>
                      <a:pt x="1410" y="509"/>
                      <a:pt x="1405" y="508"/>
                    </a:cubicBezTo>
                    <a:cubicBezTo>
                      <a:pt x="926" y="368"/>
                      <a:pt x="457" y="19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803521" y="4232565"/>
                <a:ext cx="88667" cy="63490"/>
              </a:xfrm>
              <a:custGeom>
                <a:rect b="b" l="l" r="r" t="t"/>
                <a:pathLst>
                  <a:path extrusionOk="0" h="1160" w="1620">
                    <a:moveTo>
                      <a:pt x="221" y="1"/>
                    </a:moveTo>
                    <a:cubicBezTo>
                      <a:pt x="97" y="170"/>
                      <a:pt x="1" y="352"/>
                      <a:pt x="1" y="559"/>
                    </a:cubicBezTo>
                    <a:cubicBezTo>
                      <a:pt x="1" y="744"/>
                      <a:pt x="62" y="949"/>
                      <a:pt x="161" y="1159"/>
                    </a:cubicBezTo>
                    <a:cubicBezTo>
                      <a:pt x="649" y="1111"/>
                      <a:pt x="1131" y="1022"/>
                      <a:pt x="1619" y="952"/>
                    </a:cubicBezTo>
                    <a:cubicBezTo>
                      <a:pt x="1150" y="639"/>
                      <a:pt x="684" y="323"/>
                      <a:pt x="2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3"/>
              <p:cNvSpPr/>
              <p:nvPr/>
            </p:nvSpPr>
            <p:spPr>
              <a:xfrm>
                <a:off x="939482" y="3833933"/>
                <a:ext cx="78815" cy="203058"/>
              </a:xfrm>
              <a:custGeom>
                <a:rect b="b" l="l" r="r" t="t"/>
                <a:pathLst>
                  <a:path extrusionOk="0" h="3710" w="1440">
                    <a:moveTo>
                      <a:pt x="766" y="0"/>
                    </a:moveTo>
                    <a:cubicBezTo>
                      <a:pt x="421" y="1239"/>
                      <a:pt x="134" y="2461"/>
                      <a:pt x="0" y="3709"/>
                    </a:cubicBezTo>
                    <a:cubicBezTo>
                      <a:pt x="444" y="3010"/>
                      <a:pt x="926" y="2340"/>
                      <a:pt x="1440" y="1695"/>
                    </a:cubicBezTo>
                    <a:cubicBezTo>
                      <a:pt x="1392" y="939"/>
                      <a:pt x="1328" y="275"/>
                      <a:pt x="7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3"/>
              <p:cNvSpPr/>
              <p:nvPr/>
            </p:nvSpPr>
            <p:spPr>
              <a:xfrm>
                <a:off x="977905" y="4160096"/>
                <a:ext cx="80074" cy="95946"/>
              </a:xfrm>
              <a:custGeom>
                <a:rect b="b" l="l" r="r" t="t"/>
                <a:pathLst>
                  <a:path extrusionOk="0" h="1753" w="1463">
                    <a:moveTo>
                      <a:pt x="967" y="0"/>
                    </a:moveTo>
                    <a:cubicBezTo>
                      <a:pt x="565" y="543"/>
                      <a:pt x="243" y="1127"/>
                      <a:pt x="0" y="1752"/>
                    </a:cubicBezTo>
                    <a:cubicBezTo>
                      <a:pt x="495" y="1389"/>
                      <a:pt x="990" y="1041"/>
                      <a:pt x="1462" y="654"/>
                    </a:cubicBezTo>
                    <a:cubicBezTo>
                      <a:pt x="1309" y="409"/>
                      <a:pt x="1136" y="182"/>
                      <a:pt x="9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933680" y="3933495"/>
                <a:ext cx="94906" cy="358334"/>
              </a:xfrm>
              <a:custGeom>
                <a:rect b="b" l="l" r="r" t="t"/>
                <a:pathLst>
                  <a:path extrusionOk="0" h="6547" w="1734">
                    <a:moveTo>
                      <a:pt x="1552" y="1"/>
                    </a:moveTo>
                    <a:cubicBezTo>
                      <a:pt x="1028" y="661"/>
                      <a:pt x="537" y="1351"/>
                      <a:pt x="90" y="2069"/>
                    </a:cubicBezTo>
                    <a:cubicBezTo>
                      <a:pt x="17" y="2844"/>
                      <a:pt x="1" y="3630"/>
                      <a:pt x="71" y="4434"/>
                    </a:cubicBezTo>
                    <a:cubicBezTo>
                      <a:pt x="71" y="4440"/>
                      <a:pt x="68" y="4443"/>
                      <a:pt x="65" y="4447"/>
                    </a:cubicBezTo>
                    <a:cubicBezTo>
                      <a:pt x="275" y="5130"/>
                      <a:pt x="412" y="5835"/>
                      <a:pt x="502" y="6547"/>
                    </a:cubicBezTo>
                    <a:cubicBezTo>
                      <a:pt x="553" y="6371"/>
                      <a:pt x="610" y="6196"/>
                      <a:pt x="671" y="6023"/>
                    </a:cubicBezTo>
                    <a:cubicBezTo>
                      <a:pt x="668" y="6007"/>
                      <a:pt x="674" y="5991"/>
                      <a:pt x="687" y="5982"/>
                    </a:cubicBezTo>
                    <a:cubicBezTo>
                      <a:pt x="939" y="5299"/>
                      <a:pt x="1284" y="4667"/>
                      <a:pt x="1718" y="4080"/>
                    </a:cubicBezTo>
                    <a:cubicBezTo>
                      <a:pt x="1680" y="4041"/>
                      <a:pt x="1641" y="4003"/>
                      <a:pt x="1603" y="3971"/>
                    </a:cubicBezTo>
                    <a:cubicBezTo>
                      <a:pt x="1089" y="3499"/>
                      <a:pt x="1734" y="1788"/>
                      <a:pt x="1603" y="648"/>
                    </a:cubicBezTo>
                    <a:cubicBezTo>
                      <a:pt x="1581" y="431"/>
                      <a:pt x="1565" y="21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905546" y="3828076"/>
                <a:ext cx="71700" cy="169780"/>
              </a:xfrm>
              <a:custGeom>
                <a:rect b="b" l="l" r="r" t="t"/>
                <a:pathLst>
                  <a:path extrusionOk="0" h="3102" w="1310">
                    <a:moveTo>
                      <a:pt x="975" y="0"/>
                    </a:moveTo>
                    <a:cubicBezTo>
                      <a:pt x="316" y="0"/>
                      <a:pt x="71" y="949"/>
                      <a:pt x="1" y="1307"/>
                    </a:cubicBezTo>
                    <a:cubicBezTo>
                      <a:pt x="180" y="1917"/>
                      <a:pt x="387" y="2514"/>
                      <a:pt x="630" y="3101"/>
                    </a:cubicBezTo>
                    <a:cubicBezTo>
                      <a:pt x="783" y="2089"/>
                      <a:pt x="1025" y="1087"/>
                      <a:pt x="1309" y="72"/>
                    </a:cubicBezTo>
                    <a:cubicBezTo>
                      <a:pt x="1268" y="56"/>
                      <a:pt x="1223" y="40"/>
                      <a:pt x="1175" y="28"/>
                    </a:cubicBezTo>
                    <a:cubicBezTo>
                      <a:pt x="1105" y="9"/>
                      <a:pt x="1038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1066630" y="4211985"/>
                <a:ext cx="3558" cy="7389"/>
              </a:xfrm>
              <a:custGeom>
                <a:rect b="b" l="l" r="r" t="t"/>
                <a:pathLst>
                  <a:path extrusionOk="0" h="135" w="65">
                    <a:moveTo>
                      <a:pt x="1" y="0"/>
                    </a:moveTo>
                    <a:cubicBezTo>
                      <a:pt x="23" y="45"/>
                      <a:pt x="45" y="89"/>
                      <a:pt x="64" y="134"/>
                    </a:cubicBezTo>
                    <a:cubicBezTo>
                      <a:pt x="45" y="89"/>
                      <a:pt x="23" y="45"/>
                      <a:pt x="1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1076756" y="4237108"/>
                <a:ext cx="1478" cy="5473"/>
              </a:xfrm>
              <a:custGeom>
                <a:rect b="b" l="l" r="r" t="t"/>
                <a:pathLst>
                  <a:path extrusionOk="0" h="100" w="27">
                    <a:moveTo>
                      <a:pt x="1" y="1"/>
                    </a:moveTo>
                    <a:cubicBezTo>
                      <a:pt x="10" y="36"/>
                      <a:pt x="20" y="68"/>
                      <a:pt x="26" y="100"/>
                    </a:cubicBezTo>
                    <a:cubicBezTo>
                      <a:pt x="20" y="68"/>
                      <a:pt x="10" y="36"/>
                      <a:pt x="1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1014577" y="4388942"/>
                <a:ext cx="10016" cy="16967"/>
              </a:xfrm>
              <a:custGeom>
                <a:rect b="b" l="l" r="r" t="t"/>
                <a:pathLst>
                  <a:path extrusionOk="0" h="310" w="183">
                    <a:moveTo>
                      <a:pt x="182" y="0"/>
                    </a:moveTo>
                    <a:cubicBezTo>
                      <a:pt x="119" y="109"/>
                      <a:pt x="58" y="211"/>
                      <a:pt x="1" y="310"/>
                    </a:cubicBezTo>
                    <a:cubicBezTo>
                      <a:pt x="58" y="211"/>
                      <a:pt x="119" y="109"/>
                      <a:pt x="182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1078890" y="4273616"/>
                <a:ext cx="1259" cy="5309"/>
              </a:xfrm>
              <a:custGeom>
                <a:rect b="b" l="l" r="r" t="t"/>
                <a:pathLst>
                  <a:path extrusionOk="0" h="97" w="23">
                    <a:moveTo>
                      <a:pt x="22" y="1"/>
                    </a:moveTo>
                    <a:cubicBezTo>
                      <a:pt x="16" y="29"/>
                      <a:pt x="10" y="61"/>
                      <a:pt x="0" y="97"/>
                    </a:cubicBezTo>
                    <a:cubicBezTo>
                      <a:pt x="10" y="61"/>
                      <a:pt x="16" y="29"/>
                      <a:pt x="22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1073964" y="4228569"/>
                <a:ext cx="2135" cy="6185"/>
              </a:xfrm>
              <a:custGeom>
                <a:rect b="b" l="l" r="r" t="t"/>
                <a:pathLst>
                  <a:path extrusionOk="0" h="113" w="39">
                    <a:moveTo>
                      <a:pt x="1" y="0"/>
                    </a:moveTo>
                    <a:cubicBezTo>
                      <a:pt x="13" y="39"/>
                      <a:pt x="26" y="74"/>
                      <a:pt x="39" y="112"/>
                    </a:cubicBezTo>
                    <a:cubicBezTo>
                      <a:pt x="26" y="74"/>
                      <a:pt x="13" y="39"/>
                      <a:pt x="1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3"/>
              <p:cNvSpPr/>
              <p:nvPr/>
            </p:nvSpPr>
            <p:spPr>
              <a:xfrm>
                <a:off x="1080259" y="4254404"/>
                <a:ext cx="602" cy="3886"/>
              </a:xfrm>
              <a:custGeom>
                <a:rect b="b" l="l" r="r" t="t"/>
                <a:pathLst>
                  <a:path extrusionOk="0" h="71" w="11">
                    <a:moveTo>
                      <a:pt x="1" y="1"/>
                    </a:moveTo>
                    <a:cubicBezTo>
                      <a:pt x="4" y="23"/>
                      <a:pt x="7" y="49"/>
                      <a:pt x="10" y="71"/>
                    </a:cubicBezTo>
                    <a:cubicBezTo>
                      <a:pt x="7" y="49"/>
                      <a:pt x="4" y="23"/>
                      <a:pt x="1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3"/>
              <p:cNvSpPr/>
              <p:nvPr/>
            </p:nvSpPr>
            <p:spPr>
              <a:xfrm>
                <a:off x="1070461" y="4220195"/>
                <a:ext cx="2846" cy="6677"/>
              </a:xfrm>
              <a:custGeom>
                <a:rect b="b" l="l" r="r" t="t"/>
                <a:pathLst>
                  <a:path extrusionOk="0" h="122" w="52">
                    <a:moveTo>
                      <a:pt x="1" y="0"/>
                    </a:moveTo>
                    <a:cubicBezTo>
                      <a:pt x="20" y="42"/>
                      <a:pt x="36" y="83"/>
                      <a:pt x="52" y="121"/>
                    </a:cubicBezTo>
                    <a:cubicBezTo>
                      <a:pt x="36" y="83"/>
                      <a:pt x="20" y="42"/>
                      <a:pt x="1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3"/>
              <p:cNvSpPr/>
              <p:nvPr/>
            </p:nvSpPr>
            <p:spPr>
              <a:xfrm>
                <a:off x="1078890" y="4245865"/>
                <a:ext cx="876" cy="4598"/>
              </a:xfrm>
              <a:custGeom>
                <a:rect b="b" l="l" r="r" t="t"/>
                <a:pathLst>
                  <a:path extrusionOk="0" h="84" w="16">
                    <a:moveTo>
                      <a:pt x="0" y="0"/>
                    </a:moveTo>
                    <a:cubicBezTo>
                      <a:pt x="6" y="29"/>
                      <a:pt x="13" y="58"/>
                      <a:pt x="16" y="83"/>
                    </a:cubicBezTo>
                    <a:cubicBezTo>
                      <a:pt x="13" y="58"/>
                      <a:pt x="6" y="29"/>
                      <a:pt x="0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3"/>
              <p:cNvSpPr/>
              <p:nvPr/>
            </p:nvSpPr>
            <p:spPr>
              <a:xfrm>
                <a:off x="1009487" y="4406730"/>
                <a:ext cx="4598" cy="7608"/>
              </a:xfrm>
              <a:custGeom>
                <a:rect b="b" l="l" r="r" t="t"/>
                <a:pathLst>
                  <a:path extrusionOk="0" h="139" w="84">
                    <a:moveTo>
                      <a:pt x="1" y="138"/>
                    </a:moveTo>
                    <a:cubicBezTo>
                      <a:pt x="26" y="93"/>
                      <a:pt x="55" y="49"/>
                      <a:pt x="84" y="1"/>
                    </a:cubicBezTo>
                    <a:cubicBezTo>
                      <a:pt x="55" y="49"/>
                      <a:pt x="26" y="93"/>
                      <a:pt x="1" y="138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3"/>
              <p:cNvSpPr/>
              <p:nvPr/>
            </p:nvSpPr>
            <p:spPr>
              <a:xfrm>
                <a:off x="1080806" y="4263162"/>
                <a:ext cx="55" cy="3010"/>
              </a:xfrm>
              <a:custGeom>
                <a:rect b="b" l="l" r="r" t="t"/>
                <a:pathLst>
                  <a:path extrusionOk="0" h="55" w="1">
                    <a:moveTo>
                      <a:pt x="0" y="0"/>
                    </a:moveTo>
                    <a:cubicBezTo>
                      <a:pt x="0" y="19"/>
                      <a:pt x="0" y="35"/>
                      <a:pt x="0" y="55"/>
                    </a:cubicBezTo>
                    <a:cubicBezTo>
                      <a:pt x="0" y="35"/>
                      <a:pt x="0" y="19"/>
                      <a:pt x="0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3"/>
              <p:cNvSpPr/>
              <p:nvPr/>
            </p:nvSpPr>
            <p:spPr>
              <a:xfrm>
                <a:off x="1042547" y="4350299"/>
                <a:ext cx="3722" cy="7061"/>
              </a:xfrm>
              <a:custGeom>
                <a:rect b="b" l="l" r="r" t="t"/>
                <a:pathLst>
                  <a:path extrusionOk="0" h="129" w="68">
                    <a:moveTo>
                      <a:pt x="67" y="1"/>
                    </a:moveTo>
                    <a:cubicBezTo>
                      <a:pt x="45" y="42"/>
                      <a:pt x="23" y="84"/>
                      <a:pt x="0" y="129"/>
                    </a:cubicBezTo>
                    <a:cubicBezTo>
                      <a:pt x="23" y="84"/>
                      <a:pt x="45" y="42"/>
                      <a:pt x="67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3"/>
              <p:cNvSpPr/>
              <p:nvPr/>
            </p:nvSpPr>
            <p:spPr>
              <a:xfrm>
                <a:off x="1036416" y="4359768"/>
                <a:ext cx="4598" cy="8265"/>
              </a:xfrm>
              <a:custGeom>
                <a:rect b="b" l="l" r="r" t="t"/>
                <a:pathLst>
                  <a:path extrusionOk="0" h="151" w="84">
                    <a:moveTo>
                      <a:pt x="83" y="0"/>
                    </a:moveTo>
                    <a:cubicBezTo>
                      <a:pt x="58" y="51"/>
                      <a:pt x="29" y="102"/>
                      <a:pt x="0" y="150"/>
                    </a:cubicBezTo>
                    <a:cubicBezTo>
                      <a:pt x="29" y="102"/>
                      <a:pt x="58" y="51"/>
                      <a:pt x="83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3"/>
              <p:cNvSpPr/>
              <p:nvPr/>
            </p:nvSpPr>
            <p:spPr>
              <a:xfrm>
                <a:off x="1076920" y="4280458"/>
                <a:ext cx="1478" cy="4598"/>
              </a:xfrm>
              <a:custGeom>
                <a:rect b="b" l="l" r="r" t="t"/>
                <a:pathLst>
                  <a:path extrusionOk="0" h="84" w="27">
                    <a:moveTo>
                      <a:pt x="26" y="0"/>
                    </a:moveTo>
                    <a:cubicBezTo>
                      <a:pt x="20" y="26"/>
                      <a:pt x="11" y="55"/>
                      <a:pt x="1" y="83"/>
                    </a:cubicBezTo>
                    <a:cubicBezTo>
                      <a:pt x="11" y="55"/>
                      <a:pt x="20" y="26"/>
                      <a:pt x="26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3"/>
              <p:cNvSpPr/>
              <p:nvPr/>
            </p:nvSpPr>
            <p:spPr>
              <a:xfrm>
                <a:off x="1047582" y="4339133"/>
                <a:ext cx="4762" cy="8812"/>
              </a:xfrm>
              <a:custGeom>
                <a:rect b="b" l="l" r="r" t="t"/>
                <a:pathLst>
                  <a:path extrusionOk="0" h="161" w="87">
                    <a:moveTo>
                      <a:pt x="87" y="1"/>
                    </a:moveTo>
                    <a:cubicBezTo>
                      <a:pt x="58" y="55"/>
                      <a:pt x="29" y="109"/>
                      <a:pt x="1" y="160"/>
                    </a:cubicBezTo>
                    <a:cubicBezTo>
                      <a:pt x="29" y="109"/>
                      <a:pt x="58" y="55"/>
                      <a:pt x="87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3"/>
              <p:cNvSpPr/>
              <p:nvPr/>
            </p:nvSpPr>
            <p:spPr>
              <a:xfrm>
                <a:off x="1025743" y="4379856"/>
                <a:ext cx="4105" cy="7006"/>
              </a:xfrm>
              <a:custGeom>
                <a:rect b="b" l="l" r="r" t="t"/>
                <a:pathLst>
                  <a:path extrusionOk="0" h="128" w="75">
                    <a:moveTo>
                      <a:pt x="74" y="0"/>
                    </a:moveTo>
                    <a:cubicBezTo>
                      <a:pt x="49" y="45"/>
                      <a:pt x="23" y="86"/>
                      <a:pt x="1" y="128"/>
                    </a:cubicBezTo>
                    <a:cubicBezTo>
                      <a:pt x="23" y="86"/>
                      <a:pt x="49" y="45"/>
                      <a:pt x="74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3"/>
              <p:cNvSpPr/>
              <p:nvPr/>
            </p:nvSpPr>
            <p:spPr>
              <a:xfrm>
                <a:off x="1030833" y="4368854"/>
                <a:ext cx="5309" cy="9140"/>
              </a:xfrm>
              <a:custGeom>
                <a:rect b="b" l="l" r="r" t="t"/>
                <a:pathLst>
                  <a:path extrusionOk="0" h="167" w="97">
                    <a:moveTo>
                      <a:pt x="96" y="0"/>
                    </a:moveTo>
                    <a:cubicBezTo>
                      <a:pt x="64" y="55"/>
                      <a:pt x="32" y="112"/>
                      <a:pt x="0" y="166"/>
                    </a:cubicBezTo>
                    <a:cubicBezTo>
                      <a:pt x="32" y="112"/>
                      <a:pt x="64" y="55"/>
                      <a:pt x="96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3"/>
              <p:cNvSpPr/>
              <p:nvPr/>
            </p:nvSpPr>
            <p:spPr>
              <a:xfrm>
                <a:off x="1053165" y="4330211"/>
                <a:ext cx="3722" cy="7061"/>
              </a:xfrm>
              <a:custGeom>
                <a:rect b="b" l="l" r="r" t="t"/>
                <a:pathLst>
                  <a:path extrusionOk="0" h="129" w="68">
                    <a:moveTo>
                      <a:pt x="68" y="1"/>
                    </a:moveTo>
                    <a:cubicBezTo>
                      <a:pt x="46" y="42"/>
                      <a:pt x="23" y="87"/>
                      <a:pt x="1" y="129"/>
                    </a:cubicBezTo>
                    <a:cubicBezTo>
                      <a:pt x="23" y="87"/>
                      <a:pt x="46" y="42"/>
                      <a:pt x="68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1067341" y="4302789"/>
                <a:ext cx="2682" cy="6021"/>
              </a:xfrm>
              <a:custGeom>
                <a:rect b="b" l="l" r="r" t="t"/>
                <a:pathLst>
                  <a:path extrusionOk="0" h="110" w="49">
                    <a:moveTo>
                      <a:pt x="48" y="1"/>
                    </a:moveTo>
                    <a:cubicBezTo>
                      <a:pt x="32" y="36"/>
                      <a:pt x="16" y="71"/>
                      <a:pt x="0" y="109"/>
                    </a:cubicBezTo>
                    <a:cubicBezTo>
                      <a:pt x="16" y="71"/>
                      <a:pt x="32" y="36"/>
                      <a:pt x="48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3"/>
              <p:cNvSpPr/>
              <p:nvPr/>
            </p:nvSpPr>
            <p:spPr>
              <a:xfrm>
                <a:off x="1071009" y="4294251"/>
                <a:ext cx="2682" cy="6349"/>
              </a:xfrm>
              <a:custGeom>
                <a:rect b="b" l="l" r="r" t="t"/>
                <a:pathLst>
                  <a:path extrusionOk="0" h="116" w="49">
                    <a:moveTo>
                      <a:pt x="48" y="0"/>
                    </a:moveTo>
                    <a:cubicBezTo>
                      <a:pt x="32" y="39"/>
                      <a:pt x="16" y="77"/>
                      <a:pt x="0" y="115"/>
                    </a:cubicBezTo>
                    <a:cubicBezTo>
                      <a:pt x="16" y="77"/>
                      <a:pt x="32" y="39"/>
                      <a:pt x="48" y="0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3"/>
              <p:cNvSpPr/>
              <p:nvPr/>
            </p:nvSpPr>
            <p:spPr>
              <a:xfrm>
                <a:off x="1073964" y="4286533"/>
                <a:ext cx="2518" cy="6732"/>
              </a:xfrm>
              <a:custGeom>
                <a:rect b="b" l="l" r="r" t="t"/>
                <a:pathLst>
                  <a:path extrusionOk="0" h="123" w="46">
                    <a:moveTo>
                      <a:pt x="45" y="1"/>
                    </a:moveTo>
                    <a:cubicBezTo>
                      <a:pt x="33" y="39"/>
                      <a:pt x="17" y="81"/>
                      <a:pt x="1" y="122"/>
                    </a:cubicBezTo>
                    <a:cubicBezTo>
                      <a:pt x="17" y="81"/>
                      <a:pt x="33" y="39"/>
                      <a:pt x="45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1058255" y="4320961"/>
                <a:ext cx="3393" cy="6513"/>
              </a:xfrm>
              <a:custGeom>
                <a:rect b="b" l="l" r="r" t="t"/>
                <a:pathLst>
                  <a:path extrusionOk="0" h="119" w="62">
                    <a:moveTo>
                      <a:pt x="61" y="1"/>
                    </a:moveTo>
                    <a:cubicBezTo>
                      <a:pt x="42" y="39"/>
                      <a:pt x="20" y="81"/>
                      <a:pt x="0" y="119"/>
                    </a:cubicBezTo>
                    <a:cubicBezTo>
                      <a:pt x="20" y="81"/>
                      <a:pt x="42" y="39"/>
                      <a:pt x="61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1062470" y="4310835"/>
                <a:ext cx="3886" cy="8100"/>
              </a:xfrm>
              <a:custGeom>
                <a:rect b="b" l="l" r="r" t="t"/>
                <a:pathLst>
                  <a:path extrusionOk="0" h="148" w="71">
                    <a:moveTo>
                      <a:pt x="70" y="1"/>
                    </a:moveTo>
                    <a:cubicBezTo>
                      <a:pt x="48" y="48"/>
                      <a:pt x="26" y="96"/>
                      <a:pt x="0" y="147"/>
                    </a:cubicBezTo>
                    <a:cubicBezTo>
                      <a:pt x="26" y="96"/>
                      <a:pt x="48" y="48"/>
                      <a:pt x="70" y="1"/>
                    </a:cubicBezTo>
                    <a:close/>
                  </a:path>
                </a:pathLst>
              </a:custGeom>
              <a:solidFill>
                <a:srgbClr val="F6E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679493" y="4202680"/>
                <a:ext cx="44443" cy="24028"/>
              </a:xfrm>
              <a:custGeom>
                <a:rect b="b" l="l" r="r" t="t"/>
                <a:pathLst>
                  <a:path extrusionOk="0" h="439" w="812">
                    <a:moveTo>
                      <a:pt x="26" y="1"/>
                    </a:moveTo>
                    <a:lnTo>
                      <a:pt x="26" y="1"/>
                    </a:lnTo>
                    <a:cubicBezTo>
                      <a:pt x="1" y="94"/>
                      <a:pt x="14" y="199"/>
                      <a:pt x="84" y="307"/>
                    </a:cubicBezTo>
                    <a:cubicBezTo>
                      <a:pt x="113" y="352"/>
                      <a:pt x="148" y="397"/>
                      <a:pt x="183" y="438"/>
                    </a:cubicBezTo>
                    <a:cubicBezTo>
                      <a:pt x="387" y="368"/>
                      <a:pt x="598" y="307"/>
                      <a:pt x="812" y="259"/>
                    </a:cubicBezTo>
                    <a:cubicBezTo>
                      <a:pt x="550" y="170"/>
                      <a:pt x="288" y="84"/>
                      <a:pt x="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682667" y="4169839"/>
                <a:ext cx="81606" cy="55827"/>
              </a:xfrm>
              <a:custGeom>
                <a:rect b="b" l="l" r="r" t="t"/>
                <a:pathLst>
                  <a:path extrusionOk="0" h="1020" w="1491">
                    <a:moveTo>
                      <a:pt x="725" y="1"/>
                    </a:moveTo>
                    <a:cubicBezTo>
                      <a:pt x="434" y="119"/>
                      <a:pt x="115" y="295"/>
                      <a:pt x="0" y="515"/>
                    </a:cubicBezTo>
                    <a:cubicBezTo>
                      <a:pt x="501" y="674"/>
                      <a:pt x="996" y="844"/>
                      <a:pt x="1491" y="1019"/>
                    </a:cubicBezTo>
                    <a:cubicBezTo>
                      <a:pt x="1207" y="700"/>
                      <a:pt x="951" y="362"/>
                      <a:pt x="7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702043" y="4102789"/>
                <a:ext cx="139459" cy="139787"/>
              </a:xfrm>
              <a:custGeom>
                <a:rect b="b" l="l" r="r" t="t"/>
                <a:pathLst>
                  <a:path extrusionOk="0" h="2554" w="2548">
                    <a:moveTo>
                      <a:pt x="1" y="0"/>
                    </a:moveTo>
                    <a:cubicBezTo>
                      <a:pt x="406" y="562"/>
                      <a:pt x="913" y="1041"/>
                      <a:pt x="913" y="1041"/>
                    </a:cubicBezTo>
                    <a:cubicBezTo>
                      <a:pt x="913" y="1041"/>
                      <a:pt x="703" y="1095"/>
                      <a:pt x="447" y="1194"/>
                    </a:cubicBezTo>
                    <a:cubicBezTo>
                      <a:pt x="693" y="1583"/>
                      <a:pt x="971" y="1950"/>
                      <a:pt x="1287" y="2292"/>
                    </a:cubicBezTo>
                    <a:cubicBezTo>
                      <a:pt x="1290" y="2295"/>
                      <a:pt x="1287" y="2298"/>
                      <a:pt x="1290" y="2302"/>
                    </a:cubicBezTo>
                    <a:cubicBezTo>
                      <a:pt x="1440" y="2356"/>
                      <a:pt x="1590" y="2407"/>
                      <a:pt x="1737" y="2464"/>
                    </a:cubicBezTo>
                    <a:cubicBezTo>
                      <a:pt x="1813" y="2493"/>
                      <a:pt x="1887" y="2525"/>
                      <a:pt x="1960" y="2554"/>
                    </a:cubicBezTo>
                    <a:cubicBezTo>
                      <a:pt x="2120" y="2254"/>
                      <a:pt x="2423" y="2001"/>
                      <a:pt x="2548" y="1708"/>
                    </a:cubicBezTo>
                    <a:cubicBezTo>
                      <a:pt x="2216" y="1197"/>
                      <a:pt x="1855" y="712"/>
                      <a:pt x="1459" y="252"/>
                    </a:cubicBezTo>
                    <a:cubicBezTo>
                      <a:pt x="1454" y="254"/>
                      <a:pt x="1448" y="256"/>
                      <a:pt x="1443" y="256"/>
                    </a:cubicBezTo>
                    <a:cubicBezTo>
                      <a:pt x="1439" y="256"/>
                      <a:pt x="1434" y="255"/>
                      <a:pt x="1430" y="252"/>
                    </a:cubicBezTo>
                    <a:cubicBezTo>
                      <a:pt x="961" y="90"/>
                      <a:pt x="486" y="7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719504" y="4322384"/>
                <a:ext cx="39572" cy="21346"/>
              </a:xfrm>
              <a:custGeom>
                <a:rect b="b" l="l" r="r" t="t"/>
                <a:pathLst>
                  <a:path extrusionOk="0" h="390" w="723">
                    <a:moveTo>
                      <a:pt x="23" y="0"/>
                    </a:moveTo>
                    <a:lnTo>
                      <a:pt x="23" y="0"/>
                    </a:lnTo>
                    <a:cubicBezTo>
                      <a:pt x="1" y="122"/>
                      <a:pt x="17" y="256"/>
                      <a:pt x="96" y="390"/>
                    </a:cubicBezTo>
                    <a:cubicBezTo>
                      <a:pt x="304" y="300"/>
                      <a:pt x="511" y="211"/>
                      <a:pt x="722" y="134"/>
                    </a:cubicBezTo>
                    <a:cubicBezTo>
                      <a:pt x="636" y="102"/>
                      <a:pt x="550" y="74"/>
                      <a:pt x="460" y="55"/>
                    </a:cubicBezTo>
                    <a:cubicBezTo>
                      <a:pt x="314" y="23"/>
                      <a:pt x="167" y="7"/>
                      <a:pt x="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687922" y="4015597"/>
                <a:ext cx="157247" cy="175254"/>
              </a:xfrm>
              <a:custGeom>
                <a:rect b="b" l="l" r="r" t="t"/>
                <a:pathLst>
                  <a:path extrusionOk="0" h="3202" w="2873">
                    <a:moveTo>
                      <a:pt x="279" y="1"/>
                    </a:moveTo>
                    <a:cubicBezTo>
                      <a:pt x="175" y="1"/>
                      <a:pt x="80" y="19"/>
                      <a:pt x="0" y="61"/>
                    </a:cubicBezTo>
                    <a:cubicBezTo>
                      <a:pt x="1108" y="965"/>
                      <a:pt x="2059" y="2015"/>
                      <a:pt x="2841" y="3202"/>
                    </a:cubicBezTo>
                    <a:cubicBezTo>
                      <a:pt x="2866" y="3103"/>
                      <a:pt x="2873" y="3001"/>
                      <a:pt x="2841" y="2886"/>
                    </a:cubicBezTo>
                    <a:cubicBezTo>
                      <a:pt x="2761" y="2595"/>
                      <a:pt x="2196" y="1609"/>
                      <a:pt x="1676" y="537"/>
                    </a:cubicBezTo>
                    <a:cubicBezTo>
                      <a:pt x="1676" y="537"/>
                      <a:pt x="848" y="1"/>
                      <a:pt x="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670243" y="4021344"/>
                <a:ext cx="106619" cy="89542"/>
              </a:xfrm>
              <a:custGeom>
                <a:rect b="b" l="l" r="r" t="t"/>
                <a:pathLst>
                  <a:path extrusionOk="0" h="1636" w="1948">
                    <a:moveTo>
                      <a:pt x="250" y="1"/>
                    </a:moveTo>
                    <a:cubicBezTo>
                      <a:pt x="199" y="46"/>
                      <a:pt x="154" y="106"/>
                      <a:pt x="125" y="183"/>
                    </a:cubicBezTo>
                    <a:cubicBezTo>
                      <a:pt x="1" y="505"/>
                      <a:pt x="221" y="974"/>
                      <a:pt x="521" y="1405"/>
                    </a:cubicBezTo>
                    <a:cubicBezTo>
                      <a:pt x="531" y="1405"/>
                      <a:pt x="540" y="1405"/>
                      <a:pt x="550" y="1405"/>
                    </a:cubicBezTo>
                    <a:cubicBezTo>
                      <a:pt x="1025" y="1405"/>
                      <a:pt x="1488" y="1482"/>
                      <a:pt x="1948" y="1635"/>
                    </a:cubicBezTo>
                    <a:cubicBezTo>
                      <a:pt x="1431" y="1045"/>
                      <a:pt x="862" y="502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692629" y="4219648"/>
                <a:ext cx="138911" cy="120247"/>
              </a:xfrm>
              <a:custGeom>
                <a:rect b="b" l="l" r="r" t="t"/>
                <a:pathLst>
                  <a:path extrusionOk="0" h="2197" w="2538">
                    <a:moveTo>
                      <a:pt x="722" y="1"/>
                    </a:moveTo>
                    <a:cubicBezTo>
                      <a:pt x="476" y="48"/>
                      <a:pt x="236" y="115"/>
                      <a:pt x="0" y="195"/>
                    </a:cubicBezTo>
                    <a:cubicBezTo>
                      <a:pt x="495" y="731"/>
                      <a:pt x="1385" y="987"/>
                      <a:pt x="1385" y="987"/>
                    </a:cubicBezTo>
                    <a:cubicBezTo>
                      <a:pt x="1385" y="987"/>
                      <a:pt x="686" y="1325"/>
                      <a:pt x="533" y="1797"/>
                    </a:cubicBezTo>
                    <a:cubicBezTo>
                      <a:pt x="581" y="1797"/>
                      <a:pt x="629" y="1801"/>
                      <a:pt x="677" y="1804"/>
                    </a:cubicBezTo>
                    <a:cubicBezTo>
                      <a:pt x="1130" y="1855"/>
                      <a:pt x="1488" y="2056"/>
                      <a:pt x="1909" y="2196"/>
                    </a:cubicBezTo>
                    <a:cubicBezTo>
                      <a:pt x="2116" y="2110"/>
                      <a:pt x="2327" y="2030"/>
                      <a:pt x="2538" y="1954"/>
                    </a:cubicBezTo>
                    <a:cubicBezTo>
                      <a:pt x="2238" y="1574"/>
                      <a:pt x="2027" y="1143"/>
                      <a:pt x="2027" y="795"/>
                    </a:cubicBezTo>
                    <a:cubicBezTo>
                      <a:pt x="2027" y="696"/>
                      <a:pt x="2052" y="604"/>
                      <a:pt x="2088" y="514"/>
                    </a:cubicBezTo>
                    <a:cubicBezTo>
                      <a:pt x="1861" y="406"/>
                      <a:pt x="1618" y="310"/>
                      <a:pt x="1357" y="221"/>
                    </a:cubicBezTo>
                    <a:cubicBezTo>
                      <a:pt x="1146" y="147"/>
                      <a:pt x="932" y="74"/>
                      <a:pt x="7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727385" y="4331963"/>
                <a:ext cx="63818" cy="30650"/>
              </a:xfrm>
              <a:custGeom>
                <a:rect b="b" l="l" r="r" t="t"/>
                <a:pathLst>
                  <a:path extrusionOk="0" h="560" w="1166">
                    <a:moveTo>
                      <a:pt x="687" y="1"/>
                    </a:moveTo>
                    <a:cubicBezTo>
                      <a:pt x="683" y="1"/>
                      <a:pt x="683" y="4"/>
                      <a:pt x="680" y="4"/>
                    </a:cubicBezTo>
                    <a:cubicBezTo>
                      <a:pt x="450" y="90"/>
                      <a:pt x="224" y="186"/>
                      <a:pt x="0" y="285"/>
                    </a:cubicBezTo>
                    <a:cubicBezTo>
                      <a:pt x="90" y="409"/>
                      <a:pt x="224" y="496"/>
                      <a:pt x="383" y="559"/>
                    </a:cubicBezTo>
                    <a:cubicBezTo>
                      <a:pt x="639" y="428"/>
                      <a:pt x="900" y="307"/>
                      <a:pt x="1165" y="192"/>
                    </a:cubicBezTo>
                    <a:cubicBezTo>
                      <a:pt x="1003" y="132"/>
                      <a:pt x="846" y="65"/>
                      <a:pt x="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754260" y="4330430"/>
                <a:ext cx="112749" cy="39134"/>
              </a:xfrm>
              <a:custGeom>
                <a:rect b="b" l="l" r="r" t="t"/>
                <a:pathLst>
                  <a:path extrusionOk="0" h="715" w="2060">
                    <a:moveTo>
                      <a:pt x="1469" y="0"/>
                    </a:moveTo>
                    <a:cubicBezTo>
                      <a:pt x="1252" y="77"/>
                      <a:pt x="1038" y="160"/>
                      <a:pt x="824" y="246"/>
                    </a:cubicBezTo>
                    <a:cubicBezTo>
                      <a:pt x="819" y="256"/>
                      <a:pt x="809" y="263"/>
                      <a:pt x="797" y="263"/>
                    </a:cubicBezTo>
                    <a:cubicBezTo>
                      <a:pt x="795" y="263"/>
                      <a:pt x="792" y="262"/>
                      <a:pt x="789" y="262"/>
                    </a:cubicBezTo>
                    <a:cubicBezTo>
                      <a:pt x="521" y="373"/>
                      <a:pt x="259" y="495"/>
                      <a:pt x="1" y="622"/>
                    </a:cubicBezTo>
                    <a:cubicBezTo>
                      <a:pt x="225" y="690"/>
                      <a:pt x="487" y="714"/>
                      <a:pt x="748" y="714"/>
                    </a:cubicBezTo>
                    <a:cubicBezTo>
                      <a:pt x="1408" y="714"/>
                      <a:pt x="2060" y="559"/>
                      <a:pt x="2060" y="559"/>
                    </a:cubicBezTo>
                    <a:cubicBezTo>
                      <a:pt x="1849" y="409"/>
                      <a:pt x="1645" y="214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>
                <a:off x="1065590" y="4162340"/>
                <a:ext cx="127417" cy="224513"/>
              </a:xfrm>
              <a:custGeom>
                <a:rect b="b" l="l" r="r" t="t"/>
                <a:pathLst>
                  <a:path extrusionOk="0" h="4102" w="2328">
                    <a:moveTo>
                      <a:pt x="2219" y="1"/>
                    </a:moveTo>
                    <a:cubicBezTo>
                      <a:pt x="1555" y="920"/>
                      <a:pt x="1009" y="1909"/>
                      <a:pt x="524" y="2934"/>
                    </a:cubicBezTo>
                    <a:cubicBezTo>
                      <a:pt x="524" y="2937"/>
                      <a:pt x="524" y="2937"/>
                      <a:pt x="524" y="2940"/>
                    </a:cubicBezTo>
                    <a:cubicBezTo>
                      <a:pt x="524" y="2956"/>
                      <a:pt x="518" y="2966"/>
                      <a:pt x="508" y="2972"/>
                    </a:cubicBezTo>
                    <a:cubicBezTo>
                      <a:pt x="332" y="3346"/>
                      <a:pt x="163" y="3722"/>
                      <a:pt x="0" y="4102"/>
                    </a:cubicBezTo>
                    <a:cubicBezTo>
                      <a:pt x="371" y="3792"/>
                      <a:pt x="757" y="3508"/>
                      <a:pt x="1159" y="3250"/>
                    </a:cubicBezTo>
                    <a:cubicBezTo>
                      <a:pt x="1424" y="2746"/>
                      <a:pt x="1769" y="2299"/>
                      <a:pt x="2174" y="1916"/>
                    </a:cubicBezTo>
                    <a:cubicBezTo>
                      <a:pt x="2104" y="1881"/>
                      <a:pt x="2030" y="1849"/>
                      <a:pt x="1995" y="1782"/>
                    </a:cubicBezTo>
                    <a:cubicBezTo>
                      <a:pt x="1957" y="1711"/>
                      <a:pt x="1973" y="1628"/>
                      <a:pt x="1995" y="1555"/>
                    </a:cubicBezTo>
                    <a:cubicBezTo>
                      <a:pt x="2072" y="1268"/>
                      <a:pt x="2206" y="1000"/>
                      <a:pt x="2273" y="712"/>
                    </a:cubicBezTo>
                    <a:cubicBezTo>
                      <a:pt x="2327" y="476"/>
                      <a:pt x="2324" y="215"/>
                      <a:pt x="22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1136854" y="4269456"/>
                <a:ext cx="72411" cy="66062"/>
              </a:xfrm>
              <a:custGeom>
                <a:rect b="b" l="l" r="r" t="t"/>
                <a:pathLst>
                  <a:path extrusionOk="0" h="1207" w="1323">
                    <a:moveTo>
                      <a:pt x="949" y="0"/>
                    </a:moveTo>
                    <a:cubicBezTo>
                      <a:pt x="575" y="348"/>
                      <a:pt x="256" y="753"/>
                      <a:pt x="1" y="1207"/>
                    </a:cubicBezTo>
                    <a:cubicBezTo>
                      <a:pt x="425" y="945"/>
                      <a:pt x="866" y="718"/>
                      <a:pt x="1322" y="520"/>
                    </a:cubicBezTo>
                    <a:cubicBezTo>
                      <a:pt x="1268" y="303"/>
                      <a:pt x="1140" y="112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3"/>
              <p:cNvSpPr/>
              <p:nvPr/>
            </p:nvSpPr>
            <p:spPr>
              <a:xfrm>
                <a:off x="1096843" y="4141213"/>
                <a:ext cx="50190" cy="93702"/>
              </a:xfrm>
              <a:custGeom>
                <a:rect b="b" l="l" r="r" t="t"/>
                <a:pathLst>
                  <a:path extrusionOk="0" h="1712" w="917">
                    <a:moveTo>
                      <a:pt x="917" y="0"/>
                    </a:moveTo>
                    <a:lnTo>
                      <a:pt x="917" y="0"/>
                    </a:lnTo>
                    <a:cubicBezTo>
                      <a:pt x="879" y="4"/>
                      <a:pt x="843" y="7"/>
                      <a:pt x="808" y="13"/>
                    </a:cubicBezTo>
                    <a:cubicBezTo>
                      <a:pt x="617" y="48"/>
                      <a:pt x="441" y="135"/>
                      <a:pt x="278" y="246"/>
                    </a:cubicBezTo>
                    <a:cubicBezTo>
                      <a:pt x="119" y="719"/>
                      <a:pt x="39" y="1210"/>
                      <a:pt x="1" y="1711"/>
                    </a:cubicBezTo>
                    <a:cubicBezTo>
                      <a:pt x="275" y="1124"/>
                      <a:pt x="578" y="553"/>
                      <a:pt x="9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3"/>
              <p:cNvSpPr/>
              <p:nvPr/>
            </p:nvSpPr>
            <p:spPr>
              <a:xfrm>
                <a:off x="1094435" y="4141213"/>
                <a:ext cx="90199" cy="171094"/>
              </a:xfrm>
              <a:custGeom>
                <a:rect b="b" l="l" r="r" t="t"/>
                <a:pathLst>
                  <a:path extrusionOk="0" h="3126" w="1648">
                    <a:moveTo>
                      <a:pt x="1057" y="0"/>
                    </a:moveTo>
                    <a:cubicBezTo>
                      <a:pt x="674" y="623"/>
                      <a:pt x="332" y="1268"/>
                      <a:pt x="32" y="1935"/>
                    </a:cubicBezTo>
                    <a:cubicBezTo>
                      <a:pt x="10" y="2330"/>
                      <a:pt x="6" y="2729"/>
                      <a:pt x="0" y="3125"/>
                    </a:cubicBezTo>
                    <a:cubicBezTo>
                      <a:pt x="472" y="2142"/>
                      <a:pt x="1005" y="1194"/>
                      <a:pt x="1647" y="310"/>
                    </a:cubicBezTo>
                    <a:cubicBezTo>
                      <a:pt x="1634" y="291"/>
                      <a:pt x="1621" y="272"/>
                      <a:pt x="1606" y="253"/>
                    </a:cubicBezTo>
                    <a:cubicBezTo>
                      <a:pt x="1471" y="93"/>
                      <a:pt x="1267" y="13"/>
                      <a:pt x="10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3"/>
              <p:cNvSpPr/>
              <p:nvPr/>
            </p:nvSpPr>
            <p:spPr>
              <a:xfrm>
                <a:off x="1009323" y="4159549"/>
                <a:ext cx="96494" cy="274867"/>
              </a:xfrm>
              <a:custGeom>
                <a:rect b="b" l="l" r="r" t="t"/>
                <a:pathLst>
                  <a:path extrusionOk="0" h="5022" w="1763">
                    <a:moveTo>
                      <a:pt x="1763" y="1"/>
                    </a:moveTo>
                    <a:lnTo>
                      <a:pt x="1763" y="1"/>
                    </a:lnTo>
                    <a:cubicBezTo>
                      <a:pt x="1737" y="20"/>
                      <a:pt x="1715" y="42"/>
                      <a:pt x="1689" y="64"/>
                    </a:cubicBezTo>
                    <a:cubicBezTo>
                      <a:pt x="1415" y="310"/>
                      <a:pt x="1194" y="620"/>
                      <a:pt x="1048" y="958"/>
                    </a:cubicBezTo>
                    <a:cubicBezTo>
                      <a:pt x="1070" y="1003"/>
                      <a:pt x="1092" y="1047"/>
                      <a:pt x="1111" y="1092"/>
                    </a:cubicBezTo>
                    <a:cubicBezTo>
                      <a:pt x="1115" y="1099"/>
                      <a:pt x="1118" y="1102"/>
                      <a:pt x="1118" y="1108"/>
                    </a:cubicBezTo>
                    <a:cubicBezTo>
                      <a:pt x="1137" y="1150"/>
                      <a:pt x="1153" y="1191"/>
                      <a:pt x="1169" y="1229"/>
                    </a:cubicBezTo>
                    <a:cubicBezTo>
                      <a:pt x="1172" y="1242"/>
                      <a:pt x="1175" y="1252"/>
                      <a:pt x="1182" y="1261"/>
                    </a:cubicBezTo>
                    <a:cubicBezTo>
                      <a:pt x="1194" y="1300"/>
                      <a:pt x="1207" y="1335"/>
                      <a:pt x="1220" y="1373"/>
                    </a:cubicBezTo>
                    <a:cubicBezTo>
                      <a:pt x="1223" y="1389"/>
                      <a:pt x="1226" y="1402"/>
                      <a:pt x="1233" y="1418"/>
                    </a:cubicBezTo>
                    <a:cubicBezTo>
                      <a:pt x="1242" y="1453"/>
                      <a:pt x="1252" y="1485"/>
                      <a:pt x="1258" y="1517"/>
                    </a:cubicBezTo>
                    <a:cubicBezTo>
                      <a:pt x="1265" y="1536"/>
                      <a:pt x="1268" y="1555"/>
                      <a:pt x="1271" y="1577"/>
                    </a:cubicBezTo>
                    <a:cubicBezTo>
                      <a:pt x="1277" y="1606"/>
                      <a:pt x="1284" y="1635"/>
                      <a:pt x="1287" y="1660"/>
                    </a:cubicBezTo>
                    <a:cubicBezTo>
                      <a:pt x="1293" y="1686"/>
                      <a:pt x="1293" y="1708"/>
                      <a:pt x="1297" y="1734"/>
                    </a:cubicBezTo>
                    <a:cubicBezTo>
                      <a:pt x="1300" y="1756"/>
                      <a:pt x="1303" y="1782"/>
                      <a:pt x="1306" y="1804"/>
                    </a:cubicBezTo>
                    <a:cubicBezTo>
                      <a:pt x="1306" y="1836"/>
                      <a:pt x="1306" y="1865"/>
                      <a:pt x="1306" y="1893"/>
                    </a:cubicBezTo>
                    <a:cubicBezTo>
                      <a:pt x="1306" y="1912"/>
                      <a:pt x="1306" y="1928"/>
                      <a:pt x="1306" y="1948"/>
                    </a:cubicBezTo>
                    <a:cubicBezTo>
                      <a:pt x="1306" y="1995"/>
                      <a:pt x="1300" y="2040"/>
                      <a:pt x="1293" y="2085"/>
                    </a:cubicBezTo>
                    <a:cubicBezTo>
                      <a:pt x="1287" y="2113"/>
                      <a:pt x="1281" y="2145"/>
                      <a:pt x="1271" y="2181"/>
                    </a:cubicBezTo>
                    <a:cubicBezTo>
                      <a:pt x="1268" y="2190"/>
                      <a:pt x="1265" y="2200"/>
                      <a:pt x="1261" y="2209"/>
                    </a:cubicBezTo>
                    <a:cubicBezTo>
                      <a:pt x="1255" y="2235"/>
                      <a:pt x="1246" y="2264"/>
                      <a:pt x="1236" y="2292"/>
                    </a:cubicBezTo>
                    <a:cubicBezTo>
                      <a:pt x="1233" y="2302"/>
                      <a:pt x="1230" y="2311"/>
                      <a:pt x="1226" y="2321"/>
                    </a:cubicBezTo>
                    <a:cubicBezTo>
                      <a:pt x="1214" y="2359"/>
                      <a:pt x="1198" y="2401"/>
                      <a:pt x="1182" y="2442"/>
                    </a:cubicBezTo>
                    <a:cubicBezTo>
                      <a:pt x="1178" y="2449"/>
                      <a:pt x="1175" y="2455"/>
                      <a:pt x="1175" y="2461"/>
                    </a:cubicBezTo>
                    <a:cubicBezTo>
                      <a:pt x="1159" y="2500"/>
                      <a:pt x="1143" y="2538"/>
                      <a:pt x="1127" y="2576"/>
                    </a:cubicBezTo>
                    <a:cubicBezTo>
                      <a:pt x="1121" y="2589"/>
                      <a:pt x="1115" y="2605"/>
                      <a:pt x="1108" y="2618"/>
                    </a:cubicBezTo>
                    <a:cubicBezTo>
                      <a:pt x="1092" y="2653"/>
                      <a:pt x="1076" y="2688"/>
                      <a:pt x="1060" y="2726"/>
                    </a:cubicBezTo>
                    <a:cubicBezTo>
                      <a:pt x="1054" y="2739"/>
                      <a:pt x="1048" y="2752"/>
                      <a:pt x="1041" y="2765"/>
                    </a:cubicBezTo>
                    <a:cubicBezTo>
                      <a:pt x="1019" y="2812"/>
                      <a:pt x="997" y="2860"/>
                      <a:pt x="971" y="2911"/>
                    </a:cubicBezTo>
                    <a:cubicBezTo>
                      <a:pt x="968" y="2924"/>
                      <a:pt x="961" y="2937"/>
                      <a:pt x="955" y="2950"/>
                    </a:cubicBezTo>
                    <a:cubicBezTo>
                      <a:pt x="936" y="2988"/>
                      <a:pt x="914" y="3030"/>
                      <a:pt x="894" y="3068"/>
                    </a:cubicBezTo>
                    <a:cubicBezTo>
                      <a:pt x="885" y="3087"/>
                      <a:pt x="875" y="3103"/>
                      <a:pt x="869" y="3119"/>
                    </a:cubicBezTo>
                    <a:cubicBezTo>
                      <a:pt x="847" y="3160"/>
                      <a:pt x="824" y="3205"/>
                      <a:pt x="802" y="3247"/>
                    </a:cubicBezTo>
                    <a:cubicBezTo>
                      <a:pt x="795" y="3259"/>
                      <a:pt x="789" y="3269"/>
                      <a:pt x="786" y="3282"/>
                    </a:cubicBezTo>
                    <a:cubicBezTo>
                      <a:pt x="757" y="3336"/>
                      <a:pt x="728" y="3390"/>
                      <a:pt x="700" y="3441"/>
                    </a:cubicBezTo>
                    <a:cubicBezTo>
                      <a:pt x="690" y="3457"/>
                      <a:pt x="684" y="3470"/>
                      <a:pt x="674" y="3486"/>
                    </a:cubicBezTo>
                    <a:cubicBezTo>
                      <a:pt x="652" y="3527"/>
                      <a:pt x="630" y="3569"/>
                      <a:pt x="607" y="3614"/>
                    </a:cubicBezTo>
                    <a:cubicBezTo>
                      <a:pt x="598" y="3630"/>
                      <a:pt x="588" y="3646"/>
                      <a:pt x="578" y="3658"/>
                    </a:cubicBezTo>
                    <a:cubicBezTo>
                      <a:pt x="553" y="3709"/>
                      <a:pt x="524" y="3760"/>
                      <a:pt x="495" y="3808"/>
                    </a:cubicBezTo>
                    <a:lnTo>
                      <a:pt x="489" y="3824"/>
                    </a:lnTo>
                    <a:cubicBezTo>
                      <a:pt x="457" y="3879"/>
                      <a:pt x="425" y="3936"/>
                      <a:pt x="393" y="3990"/>
                    </a:cubicBezTo>
                    <a:cubicBezTo>
                      <a:pt x="387" y="4000"/>
                      <a:pt x="381" y="4013"/>
                      <a:pt x="374" y="4025"/>
                    </a:cubicBezTo>
                    <a:cubicBezTo>
                      <a:pt x="349" y="4070"/>
                      <a:pt x="323" y="4111"/>
                      <a:pt x="301" y="4153"/>
                    </a:cubicBezTo>
                    <a:cubicBezTo>
                      <a:pt x="291" y="4166"/>
                      <a:pt x="285" y="4179"/>
                      <a:pt x="278" y="4191"/>
                    </a:cubicBezTo>
                    <a:cubicBezTo>
                      <a:pt x="215" y="4300"/>
                      <a:pt x="154" y="4402"/>
                      <a:pt x="97" y="4501"/>
                    </a:cubicBezTo>
                    <a:cubicBezTo>
                      <a:pt x="93" y="4507"/>
                      <a:pt x="90" y="4514"/>
                      <a:pt x="87" y="4517"/>
                    </a:cubicBezTo>
                    <a:cubicBezTo>
                      <a:pt x="58" y="4565"/>
                      <a:pt x="29" y="4609"/>
                      <a:pt x="4" y="4654"/>
                    </a:cubicBezTo>
                    <a:cubicBezTo>
                      <a:pt x="4" y="4654"/>
                      <a:pt x="4" y="4657"/>
                      <a:pt x="1" y="4657"/>
                    </a:cubicBezTo>
                    <a:cubicBezTo>
                      <a:pt x="84" y="4696"/>
                      <a:pt x="157" y="4750"/>
                      <a:pt x="231" y="4801"/>
                    </a:cubicBezTo>
                    <a:cubicBezTo>
                      <a:pt x="336" y="4881"/>
                      <a:pt x="454" y="4957"/>
                      <a:pt x="575" y="5021"/>
                    </a:cubicBezTo>
                    <a:cubicBezTo>
                      <a:pt x="859" y="4332"/>
                      <a:pt x="1153" y="3642"/>
                      <a:pt x="1469" y="2969"/>
                    </a:cubicBezTo>
                    <a:cubicBezTo>
                      <a:pt x="1488" y="1976"/>
                      <a:pt x="1466" y="949"/>
                      <a:pt x="1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3"/>
              <p:cNvSpPr/>
              <p:nvPr/>
            </p:nvSpPr>
            <p:spPr>
              <a:xfrm>
                <a:off x="1044791" y="4302297"/>
                <a:ext cx="166551" cy="140334"/>
              </a:xfrm>
              <a:custGeom>
                <a:rect b="b" l="l" r="r" t="t"/>
                <a:pathLst>
                  <a:path extrusionOk="0" h="2564" w="3043">
                    <a:moveTo>
                      <a:pt x="3020" y="0"/>
                    </a:moveTo>
                    <a:lnTo>
                      <a:pt x="3020" y="0"/>
                    </a:lnTo>
                    <a:cubicBezTo>
                      <a:pt x="2519" y="220"/>
                      <a:pt x="2040" y="473"/>
                      <a:pt x="1581" y="763"/>
                    </a:cubicBezTo>
                    <a:cubicBezTo>
                      <a:pt x="1153" y="1038"/>
                      <a:pt x="741" y="1341"/>
                      <a:pt x="352" y="1676"/>
                    </a:cubicBezTo>
                    <a:cubicBezTo>
                      <a:pt x="345" y="1683"/>
                      <a:pt x="336" y="1687"/>
                      <a:pt x="328" y="1687"/>
                    </a:cubicBezTo>
                    <a:cubicBezTo>
                      <a:pt x="325" y="1687"/>
                      <a:pt x="322" y="1686"/>
                      <a:pt x="320" y="1685"/>
                    </a:cubicBezTo>
                    <a:cubicBezTo>
                      <a:pt x="211" y="1941"/>
                      <a:pt x="106" y="2196"/>
                      <a:pt x="1" y="2451"/>
                    </a:cubicBezTo>
                    <a:cubicBezTo>
                      <a:pt x="144" y="2519"/>
                      <a:pt x="290" y="2564"/>
                      <a:pt x="436" y="2564"/>
                    </a:cubicBezTo>
                    <a:cubicBezTo>
                      <a:pt x="511" y="2564"/>
                      <a:pt x="586" y="2552"/>
                      <a:pt x="661" y="2525"/>
                    </a:cubicBezTo>
                    <a:cubicBezTo>
                      <a:pt x="955" y="2413"/>
                      <a:pt x="1115" y="2100"/>
                      <a:pt x="1341" y="1880"/>
                    </a:cubicBezTo>
                    <a:cubicBezTo>
                      <a:pt x="1616" y="1612"/>
                      <a:pt x="1995" y="1484"/>
                      <a:pt x="2318" y="1280"/>
                    </a:cubicBezTo>
                    <a:cubicBezTo>
                      <a:pt x="2647" y="1069"/>
                      <a:pt x="2931" y="757"/>
                      <a:pt x="3014" y="377"/>
                    </a:cubicBezTo>
                    <a:cubicBezTo>
                      <a:pt x="3042" y="252"/>
                      <a:pt x="3042" y="125"/>
                      <a:pt x="3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3"/>
              <p:cNvSpPr/>
              <p:nvPr/>
            </p:nvSpPr>
            <p:spPr>
              <a:xfrm>
                <a:off x="805984" y="4383687"/>
                <a:ext cx="351383" cy="291451"/>
              </a:xfrm>
              <a:custGeom>
                <a:rect b="b" l="l" r="r" t="t"/>
                <a:pathLst>
                  <a:path extrusionOk="0" h="5325" w="6420">
                    <a:moveTo>
                      <a:pt x="1" y="1"/>
                    </a:moveTo>
                    <a:lnTo>
                      <a:pt x="1201" y="5324"/>
                    </a:lnTo>
                    <a:lnTo>
                      <a:pt x="5107" y="5324"/>
                    </a:lnTo>
                    <a:lnTo>
                      <a:pt x="64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2" name="Google Shape;952;p33"/>
          <p:cNvGrpSpPr/>
          <p:nvPr/>
        </p:nvGrpSpPr>
        <p:grpSpPr>
          <a:xfrm>
            <a:off x="3992263" y="1269800"/>
            <a:ext cx="3830700" cy="400200"/>
            <a:chOff x="4012838" y="1269800"/>
            <a:chExt cx="3830700" cy="400200"/>
          </a:xfrm>
        </p:grpSpPr>
        <p:sp>
          <p:nvSpPr>
            <p:cNvPr id="953" name="Google Shape;953;p33"/>
            <p:cNvSpPr txBox="1"/>
            <p:nvPr/>
          </p:nvSpPr>
          <p:spPr>
            <a:xfrm>
              <a:off x="5190938" y="1269800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4" name="Google Shape;954;p33"/>
            <p:cNvSpPr txBox="1"/>
            <p:nvPr/>
          </p:nvSpPr>
          <p:spPr>
            <a:xfrm>
              <a:off x="4012838" y="1269800"/>
              <a:ext cx="11781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Ability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5" name="Google Shape;955;p33"/>
          <p:cNvGrpSpPr/>
          <p:nvPr/>
        </p:nvGrpSpPr>
        <p:grpSpPr>
          <a:xfrm>
            <a:off x="3992263" y="1858510"/>
            <a:ext cx="3830700" cy="400207"/>
            <a:chOff x="4012838" y="1858515"/>
            <a:chExt cx="3830700" cy="400207"/>
          </a:xfrm>
        </p:grpSpPr>
        <p:sp>
          <p:nvSpPr>
            <p:cNvPr id="956" name="Google Shape;956;p33"/>
            <p:cNvSpPr txBox="1"/>
            <p:nvPr/>
          </p:nvSpPr>
          <p:spPr>
            <a:xfrm flipH="1">
              <a:off x="4012838" y="1858515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7" name="Google Shape;957;p33"/>
            <p:cNvSpPr txBox="1"/>
            <p:nvPr/>
          </p:nvSpPr>
          <p:spPr>
            <a:xfrm flipH="1">
              <a:off x="6665438" y="1858522"/>
              <a:ext cx="11781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Offer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8" name="Google Shape;958;p33"/>
          <p:cNvGrpSpPr/>
          <p:nvPr/>
        </p:nvGrpSpPr>
        <p:grpSpPr>
          <a:xfrm>
            <a:off x="3992263" y="2447227"/>
            <a:ext cx="3830700" cy="400205"/>
            <a:chOff x="4012838" y="2447322"/>
            <a:chExt cx="3830700" cy="400205"/>
          </a:xfrm>
        </p:grpSpPr>
        <p:sp>
          <p:nvSpPr>
            <p:cNvPr id="959" name="Google Shape;959;p33"/>
            <p:cNvSpPr txBox="1"/>
            <p:nvPr/>
          </p:nvSpPr>
          <p:spPr>
            <a:xfrm>
              <a:off x="5190938" y="2447322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0" name="Google Shape;960;p33"/>
            <p:cNvSpPr txBox="1"/>
            <p:nvPr/>
          </p:nvSpPr>
          <p:spPr>
            <a:xfrm>
              <a:off x="4012838" y="2447326"/>
              <a:ext cx="11781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Possibility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1" name="Google Shape;961;p33"/>
          <p:cNvGrpSpPr/>
          <p:nvPr/>
        </p:nvGrpSpPr>
        <p:grpSpPr>
          <a:xfrm>
            <a:off x="3992263" y="3624655"/>
            <a:ext cx="3830700" cy="400210"/>
            <a:chOff x="4012838" y="3624662"/>
            <a:chExt cx="3830700" cy="400210"/>
          </a:xfrm>
        </p:grpSpPr>
        <p:sp>
          <p:nvSpPr>
            <p:cNvPr id="962" name="Google Shape;962;p33"/>
            <p:cNvSpPr txBox="1"/>
            <p:nvPr/>
          </p:nvSpPr>
          <p:spPr>
            <a:xfrm>
              <a:off x="5190938" y="3624662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3" name="Google Shape;963;p33"/>
            <p:cNvSpPr txBox="1"/>
            <p:nvPr/>
          </p:nvSpPr>
          <p:spPr>
            <a:xfrm>
              <a:off x="4012838" y="3624671"/>
              <a:ext cx="1178100" cy="4002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 not</a:t>
              </a:r>
              <a:endPara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4" name="Google Shape;964;p33"/>
          <p:cNvGrpSpPr/>
          <p:nvPr/>
        </p:nvGrpSpPr>
        <p:grpSpPr>
          <a:xfrm>
            <a:off x="3992263" y="3035941"/>
            <a:ext cx="3830700" cy="400204"/>
            <a:chOff x="4012838" y="3035952"/>
            <a:chExt cx="3830700" cy="400204"/>
          </a:xfrm>
        </p:grpSpPr>
        <p:sp>
          <p:nvSpPr>
            <p:cNvPr id="965" name="Google Shape;965;p33"/>
            <p:cNvSpPr txBox="1"/>
            <p:nvPr/>
          </p:nvSpPr>
          <p:spPr>
            <a:xfrm flipH="1">
              <a:off x="4012838" y="3035952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6" name="Google Shape;966;p33"/>
            <p:cNvSpPr txBox="1"/>
            <p:nvPr/>
          </p:nvSpPr>
          <p:spPr>
            <a:xfrm flipH="1">
              <a:off x="6665438" y="3035956"/>
              <a:ext cx="11781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Request</a:t>
              </a:r>
              <a:endParaRPr sz="12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7" name="Google Shape;967;p33"/>
          <p:cNvGrpSpPr/>
          <p:nvPr/>
        </p:nvGrpSpPr>
        <p:grpSpPr>
          <a:xfrm>
            <a:off x="3992263" y="4213374"/>
            <a:ext cx="3830700" cy="400201"/>
            <a:chOff x="4012838" y="4213374"/>
            <a:chExt cx="3830700" cy="400201"/>
          </a:xfrm>
        </p:grpSpPr>
        <p:sp>
          <p:nvSpPr>
            <p:cNvPr id="968" name="Google Shape;968;p33"/>
            <p:cNvSpPr txBox="1"/>
            <p:nvPr/>
          </p:nvSpPr>
          <p:spPr>
            <a:xfrm flipH="1">
              <a:off x="4012838" y="4213374"/>
              <a:ext cx="2652600" cy="4002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 all live in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9" name="Google Shape;969;p33"/>
            <p:cNvSpPr txBox="1"/>
            <p:nvPr/>
          </p:nvSpPr>
          <p:spPr>
            <a:xfrm flipH="1">
              <a:off x="6665438" y="4213375"/>
              <a:ext cx="1178100" cy="400200"/>
            </a:xfrm>
            <a:prstGeom prst="rect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Permission</a:t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0" name="Google Shape;970;p33"/>
          <p:cNvSpPr/>
          <p:nvPr/>
        </p:nvSpPr>
        <p:spPr>
          <a:xfrm>
            <a:off x="3128425" y="1161195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71" name="Google Shape;971;p33"/>
          <p:cNvSpPr/>
          <p:nvPr/>
        </p:nvSpPr>
        <p:spPr>
          <a:xfrm>
            <a:off x="8069400" y="1749908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72" name="Google Shape;972;p33"/>
          <p:cNvSpPr/>
          <p:nvPr/>
        </p:nvSpPr>
        <p:spPr>
          <a:xfrm>
            <a:off x="3128425" y="2338620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73" name="Google Shape;973;p33"/>
          <p:cNvSpPr/>
          <p:nvPr/>
        </p:nvSpPr>
        <p:spPr>
          <a:xfrm>
            <a:off x="8069400" y="2927358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74" name="Google Shape;974;p33"/>
          <p:cNvSpPr/>
          <p:nvPr/>
        </p:nvSpPr>
        <p:spPr>
          <a:xfrm>
            <a:off x="3128425" y="3516045"/>
            <a:ext cx="617400" cy="617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75" name="Google Shape;975;p33"/>
          <p:cNvSpPr/>
          <p:nvPr/>
        </p:nvSpPr>
        <p:spPr>
          <a:xfrm>
            <a:off x="8069400" y="4104808"/>
            <a:ext cx="617400" cy="61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976" name="Google Shape;976;p33"/>
          <p:cNvCxnSpPr>
            <a:stCxn id="954" idx="1"/>
            <a:endCxn id="970" idx="6"/>
          </p:cNvCxnSpPr>
          <p:nvPr/>
        </p:nvCxnSpPr>
        <p:spPr>
          <a:xfrm rot="10800000">
            <a:off x="3745963" y="1469900"/>
            <a:ext cx="24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77" name="Google Shape;977;p33"/>
          <p:cNvCxnSpPr>
            <a:stCxn id="957" idx="1"/>
            <a:endCxn id="971" idx="2"/>
          </p:cNvCxnSpPr>
          <p:nvPr/>
        </p:nvCxnSpPr>
        <p:spPr>
          <a:xfrm>
            <a:off x="7822963" y="2058617"/>
            <a:ext cx="24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78" name="Google Shape;978;p33"/>
          <p:cNvCxnSpPr>
            <a:stCxn id="960" idx="1"/>
            <a:endCxn id="972" idx="6"/>
          </p:cNvCxnSpPr>
          <p:nvPr/>
        </p:nvCxnSpPr>
        <p:spPr>
          <a:xfrm rot="10800000">
            <a:off x="3745963" y="2647331"/>
            <a:ext cx="24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79" name="Google Shape;979;p33"/>
          <p:cNvCxnSpPr>
            <a:stCxn id="966" idx="1"/>
            <a:endCxn id="973" idx="2"/>
          </p:cNvCxnSpPr>
          <p:nvPr/>
        </p:nvCxnSpPr>
        <p:spPr>
          <a:xfrm>
            <a:off x="7822963" y="3236045"/>
            <a:ext cx="24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80" name="Google Shape;980;p33"/>
          <p:cNvCxnSpPr>
            <a:stCxn id="963" idx="1"/>
            <a:endCxn id="974" idx="6"/>
          </p:cNvCxnSpPr>
          <p:nvPr/>
        </p:nvCxnSpPr>
        <p:spPr>
          <a:xfrm rot="10800000">
            <a:off x="3745963" y="3824764"/>
            <a:ext cx="24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81" name="Google Shape;981;p33"/>
          <p:cNvCxnSpPr>
            <a:stCxn id="969" idx="1"/>
            <a:endCxn id="975" idx="2"/>
          </p:cNvCxnSpPr>
          <p:nvPr/>
        </p:nvCxnSpPr>
        <p:spPr>
          <a:xfrm>
            <a:off x="7822963" y="4413475"/>
            <a:ext cx="246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982" name="Google Shape;982;p33"/>
          <p:cNvGrpSpPr/>
          <p:nvPr/>
        </p:nvGrpSpPr>
        <p:grpSpPr>
          <a:xfrm>
            <a:off x="3267499" y="3655145"/>
            <a:ext cx="339253" cy="339253"/>
            <a:chOff x="5049725" y="3806450"/>
            <a:chExt cx="481825" cy="481825"/>
          </a:xfrm>
        </p:grpSpPr>
        <p:sp>
          <p:nvSpPr>
            <p:cNvPr id="983" name="Google Shape;983;p33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6" name="Google Shape;986;p33"/>
          <p:cNvGrpSpPr/>
          <p:nvPr/>
        </p:nvGrpSpPr>
        <p:grpSpPr>
          <a:xfrm>
            <a:off x="8208479" y="3066417"/>
            <a:ext cx="339253" cy="339253"/>
            <a:chOff x="899850" y="4992125"/>
            <a:chExt cx="481825" cy="481825"/>
          </a:xfrm>
        </p:grpSpPr>
        <p:sp>
          <p:nvSpPr>
            <p:cNvPr id="987" name="Google Shape;987;p33"/>
            <p:cNvSpPr/>
            <p:nvPr/>
          </p:nvSpPr>
          <p:spPr>
            <a:xfrm>
              <a:off x="1126600" y="536010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1056050" y="5079900"/>
              <a:ext cx="169400" cy="194950"/>
            </a:xfrm>
            <a:custGeom>
              <a:rect b="b" l="l" r="r" t="t"/>
              <a:pathLst>
                <a:path extrusionOk="0" h="7798" w="6776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8998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0" name="Google Shape;990;p33"/>
          <p:cNvSpPr/>
          <p:nvPr/>
        </p:nvSpPr>
        <p:spPr>
          <a:xfrm>
            <a:off x="3279289" y="1269520"/>
            <a:ext cx="315672" cy="369974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1" name="Google Shape;991;p33"/>
          <p:cNvGrpSpPr/>
          <p:nvPr/>
        </p:nvGrpSpPr>
        <p:grpSpPr>
          <a:xfrm>
            <a:off x="8208348" y="1976867"/>
            <a:ext cx="339244" cy="163373"/>
            <a:chOff x="8177100" y="1961825"/>
            <a:chExt cx="401995" cy="193593"/>
          </a:xfrm>
        </p:grpSpPr>
        <p:sp>
          <p:nvSpPr>
            <p:cNvPr id="992" name="Google Shape;992;p33"/>
            <p:cNvSpPr/>
            <p:nvPr/>
          </p:nvSpPr>
          <p:spPr>
            <a:xfrm>
              <a:off x="8177100" y="1968726"/>
              <a:ext cx="71067" cy="186692"/>
            </a:xfrm>
            <a:custGeom>
              <a:rect b="b" l="l" r="r" t="t"/>
              <a:pathLst>
                <a:path extrusionOk="0" h="5546" w="2111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8271498" y="1961825"/>
              <a:ext cx="307597" cy="169188"/>
            </a:xfrm>
            <a:custGeom>
              <a:rect b="b" l="l" r="r" t="t"/>
              <a:pathLst>
                <a:path extrusionOk="0" h="5026" w="9137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33"/>
          <p:cNvSpPr/>
          <p:nvPr/>
        </p:nvSpPr>
        <p:spPr>
          <a:xfrm>
            <a:off x="3263017" y="2473687"/>
            <a:ext cx="348217" cy="347272"/>
          </a:xfrm>
          <a:custGeom>
            <a:rect b="b" l="l" r="r" t="t"/>
            <a:pathLst>
              <a:path extrusionOk="0" h="11752" w="11784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5" name="Google Shape;995;p33"/>
          <p:cNvGrpSpPr/>
          <p:nvPr/>
        </p:nvGrpSpPr>
        <p:grpSpPr>
          <a:xfrm>
            <a:off x="8203849" y="4215453"/>
            <a:ext cx="348213" cy="396286"/>
            <a:chOff x="-778700" y="3612425"/>
            <a:chExt cx="256775" cy="292225"/>
          </a:xfrm>
        </p:grpSpPr>
        <p:sp>
          <p:nvSpPr>
            <p:cNvPr id="996" name="Google Shape;996;p33"/>
            <p:cNvSpPr/>
            <p:nvPr/>
          </p:nvSpPr>
          <p:spPr>
            <a:xfrm>
              <a:off x="-692850" y="36990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-777925" y="3612425"/>
              <a:ext cx="204800" cy="34675"/>
            </a:xfrm>
            <a:custGeom>
              <a:rect b="b" l="l" r="r" t="t"/>
              <a:pathLst>
                <a:path extrusionOk="0" h="1387" w="8192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-727525" y="3699050"/>
              <a:ext cx="17375" cy="17350"/>
            </a:xfrm>
            <a:custGeom>
              <a:rect b="b" l="l" r="r" t="t"/>
              <a:pathLst>
                <a:path extrusionOk="0" h="694" w="69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-778700" y="3664400"/>
              <a:ext cx="205575" cy="102425"/>
            </a:xfrm>
            <a:custGeom>
              <a:rect b="b" l="l" r="r" t="t"/>
              <a:pathLst>
                <a:path extrusionOk="0" h="4097" w="8223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-659775" y="3835325"/>
              <a:ext cx="137850" cy="69325"/>
            </a:xfrm>
            <a:custGeom>
              <a:rect b="b" l="l" r="r" t="t"/>
              <a:pathLst>
                <a:path extrusionOk="0" h="2773" w="5514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-658200" y="3669925"/>
              <a:ext cx="136275" cy="148875"/>
            </a:xfrm>
            <a:custGeom>
              <a:rect b="b" l="l" r="r" t="t"/>
              <a:pathLst>
                <a:path extrusionOk="0" h="5955" w="5451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02" name="Google Shape;1002;p33"/>
          <p:cNvCxnSpPr/>
          <p:nvPr/>
        </p:nvCxnSpPr>
        <p:spPr>
          <a:xfrm>
            <a:off x="460975" y="4717950"/>
            <a:ext cx="240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125" name="Google Shape;125;p16"/>
          <p:cNvGrpSpPr/>
          <p:nvPr/>
        </p:nvGrpSpPr>
        <p:grpSpPr>
          <a:xfrm>
            <a:off x="457200" y="1804150"/>
            <a:ext cx="2631275" cy="1705650"/>
            <a:chOff x="457200" y="1804150"/>
            <a:chExt cx="2631275" cy="1705650"/>
          </a:xfrm>
        </p:grpSpPr>
        <p:sp>
          <p:nvSpPr>
            <p:cNvPr id="126" name="Google Shape;126;p16"/>
            <p:cNvSpPr txBox="1"/>
            <p:nvPr/>
          </p:nvSpPr>
          <p:spPr>
            <a:xfrm>
              <a:off x="457200" y="2327800"/>
              <a:ext cx="2631000" cy="1182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She </a:t>
              </a: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must be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in the garden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13716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’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 sure she is in the garden)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They </a:t>
              </a: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must know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each other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57475" y="1804150"/>
              <a:ext cx="2631000" cy="402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90-100% (sure it’s TRUE)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3256369" y="1804150"/>
            <a:ext cx="2631268" cy="1705650"/>
            <a:chOff x="3256369" y="1804150"/>
            <a:chExt cx="2631268" cy="1705650"/>
          </a:xfrm>
        </p:grpSpPr>
        <p:sp>
          <p:nvSpPr>
            <p:cNvPr id="129" name="Google Shape;129;p16"/>
            <p:cNvSpPr txBox="1"/>
            <p:nvPr/>
          </p:nvSpPr>
          <p:spPr>
            <a:xfrm>
              <a:off x="3256369" y="2327800"/>
              <a:ext cx="2631000" cy="1182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She 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can’t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 be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his mother.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(I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’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 sure she is NOT his mother)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’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just left. He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can’t be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too far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256637" y="1804150"/>
              <a:ext cx="2631000" cy="402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90-100% (sure NOT TRUE)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055525" y="1804150"/>
            <a:ext cx="2631262" cy="1181850"/>
            <a:chOff x="6055525" y="1804150"/>
            <a:chExt cx="2631262" cy="1181850"/>
          </a:xfrm>
        </p:grpSpPr>
        <p:sp>
          <p:nvSpPr>
            <p:cNvPr id="132" name="Google Shape;132;p16"/>
            <p:cNvSpPr txBox="1"/>
            <p:nvPr/>
          </p:nvSpPr>
          <p:spPr>
            <a:xfrm>
              <a:off x="6055525" y="2327800"/>
              <a:ext cx="2631000" cy="6582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She</a:t>
              </a: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 may/might be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055787" y="1804150"/>
              <a:ext cx="2631000" cy="40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30-50</a:t>
              </a: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% (maybe </a:t>
              </a: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it’s</a:t>
              </a: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 TRUE)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4" name="Google Shape;134;p16"/>
          <p:cNvSpPr txBox="1"/>
          <p:nvPr/>
        </p:nvSpPr>
        <p:spPr>
          <a:xfrm>
            <a:off x="457484" y="1282600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Must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3256634" y="1282600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Can</a:t>
            </a: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’</a:t>
            </a: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6055784" y="1282600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May/Might (Not)</a:t>
            </a:r>
            <a:endParaRPr sz="17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6055525" y="3107350"/>
            <a:ext cx="2631262" cy="1629150"/>
            <a:chOff x="6055525" y="3107350"/>
            <a:chExt cx="2631262" cy="1629150"/>
          </a:xfrm>
        </p:grpSpPr>
        <p:sp>
          <p:nvSpPr>
            <p:cNvPr id="138" name="Google Shape;138;p16"/>
            <p:cNvSpPr txBox="1"/>
            <p:nvPr/>
          </p:nvSpPr>
          <p:spPr>
            <a:xfrm>
              <a:off x="6055525" y="3631000"/>
              <a:ext cx="2631000" cy="1105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 may/might not remember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who you are.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   (Maybe he does NOT remember)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6055787" y="3107350"/>
              <a:ext cx="2631000" cy="40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30-50% (maybe NOT TRUE)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0" name="Google Shape;140;p16"/>
          <p:cNvGrpSpPr/>
          <p:nvPr/>
        </p:nvGrpSpPr>
        <p:grpSpPr>
          <a:xfrm>
            <a:off x="457450" y="3631150"/>
            <a:ext cx="5430253" cy="1105602"/>
            <a:chOff x="457450" y="3631150"/>
            <a:chExt cx="5430253" cy="1105602"/>
          </a:xfrm>
        </p:grpSpPr>
        <p:sp>
          <p:nvSpPr>
            <p:cNvPr id="141" name="Google Shape;141;p16"/>
            <p:cNvSpPr txBox="1"/>
            <p:nvPr/>
          </p:nvSpPr>
          <p:spPr>
            <a:xfrm>
              <a:off x="457450" y="4110352"/>
              <a:ext cx="5429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terribly hot, even hotter than Mercury, and its atmosphere is extremely poisonous.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second-brightest natural object in the night sky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58003" y="3631150"/>
              <a:ext cx="54297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Use Can</a:t>
              </a: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’</a:t>
              </a: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 (NOT Mustn</a:t>
              </a: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’</a:t>
              </a: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t)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34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1008" name="Google Shape;1008;p34"/>
          <p:cNvSpPr/>
          <p:nvPr/>
        </p:nvSpPr>
        <p:spPr>
          <a:xfrm>
            <a:off x="3723063" y="3537999"/>
            <a:ext cx="39930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4"/>
          <p:cNvSpPr/>
          <p:nvPr/>
        </p:nvSpPr>
        <p:spPr>
          <a:xfrm>
            <a:off x="8077950" y="3430449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10" name="Google Shape;1010;p34"/>
          <p:cNvSpPr/>
          <p:nvPr/>
        </p:nvSpPr>
        <p:spPr>
          <a:xfrm>
            <a:off x="4721518" y="3537999"/>
            <a:ext cx="2994600" cy="40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4"/>
          <p:cNvSpPr/>
          <p:nvPr/>
        </p:nvSpPr>
        <p:spPr>
          <a:xfrm>
            <a:off x="1436413" y="4099482"/>
            <a:ext cx="39930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4"/>
          <p:cNvSpPr/>
          <p:nvPr/>
        </p:nvSpPr>
        <p:spPr>
          <a:xfrm>
            <a:off x="457200" y="3991932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13" name="Google Shape;1013;p34"/>
          <p:cNvSpPr/>
          <p:nvPr/>
        </p:nvSpPr>
        <p:spPr>
          <a:xfrm>
            <a:off x="1436817" y="4099482"/>
            <a:ext cx="998100" cy="40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4" name="Google Shape;1014;p34"/>
          <p:cNvGrpSpPr/>
          <p:nvPr/>
        </p:nvGrpSpPr>
        <p:grpSpPr>
          <a:xfrm>
            <a:off x="3718800" y="1638250"/>
            <a:ext cx="1706400" cy="869700"/>
            <a:chOff x="3723075" y="1638250"/>
            <a:chExt cx="1706400" cy="869700"/>
          </a:xfrm>
        </p:grpSpPr>
        <p:sp>
          <p:nvSpPr>
            <p:cNvPr id="1015" name="Google Shape;1015;p34"/>
            <p:cNvSpPr txBox="1"/>
            <p:nvPr/>
          </p:nvSpPr>
          <p:spPr>
            <a:xfrm flipH="1">
              <a:off x="3723075" y="1638250"/>
              <a:ext cx="17064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Could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16" name="Google Shape;1016;p34"/>
            <p:cNvSpPr txBox="1"/>
            <p:nvPr/>
          </p:nvSpPr>
          <p:spPr>
            <a:xfrm flipH="1">
              <a:off x="3723075" y="2084050"/>
              <a:ext cx="17064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very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17" name="Google Shape;1017;p34"/>
          <p:cNvSpPr/>
          <p:nvPr/>
        </p:nvSpPr>
        <p:spPr>
          <a:xfrm>
            <a:off x="1436413" y="2969772"/>
            <a:ext cx="3993000" cy="402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4"/>
          <p:cNvSpPr/>
          <p:nvPr/>
        </p:nvSpPr>
        <p:spPr>
          <a:xfrm>
            <a:off x="1436825" y="2969772"/>
            <a:ext cx="1996200" cy="40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34"/>
          <p:cNvSpPr/>
          <p:nvPr/>
        </p:nvSpPr>
        <p:spPr>
          <a:xfrm>
            <a:off x="457200" y="2862222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20" name="Google Shape;1020;p34"/>
          <p:cNvGrpSpPr/>
          <p:nvPr/>
        </p:nvGrpSpPr>
        <p:grpSpPr>
          <a:xfrm>
            <a:off x="873050" y="1638250"/>
            <a:ext cx="1706400" cy="869700"/>
            <a:chOff x="873050" y="1638250"/>
            <a:chExt cx="1706400" cy="869700"/>
          </a:xfrm>
        </p:grpSpPr>
        <p:sp>
          <p:nvSpPr>
            <p:cNvPr id="1021" name="Google Shape;1021;p34"/>
            <p:cNvSpPr txBox="1"/>
            <p:nvPr/>
          </p:nvSpPr>
          <p:spPr>
            <a:xfrm>
              <a:off x="873050" y="2084050"/>
              <a:ext cx="17064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2" name="Google Shape;1022;p34"/>
            <p:cNvSpPr txBox="1"/>
            <p:nvPr/>
          </p:nvSpPr>
          <p:spPr>
            <a:xfrm>
              <a:off x="873050" y="1638250"/>
              <a:ext cx="17064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23" name="Google Shape;1023;p34"/>
          <p:cNvGrpSpPr/>
          <p:nvPr/>
        </p:nvGrpSpPr>
        <p:grpSpPr>
          <a:xfrm>
            <a:off x="6564550" y="1638250"/>
            <a:ext cx="1706400" cy="869700"/>
            <a:chOff x="6564550" y="1638250"/>
            <a:chExt cx="1706400" cy="869700"/>
          </a:xfrm>
        </p:grpSpPr>
        <p:sp>
          <p:nvSpPr>
            <p:cNvPr id="1024" name="Google Shape;1024;p34"/>
            <p:cNvSpPr txBox="1"/>
            <p:nvPr/>
          </p:nvSpPr>
          <p:spPr>
            <a:xfrm>
              <a:off x="6564550" y="2084050"/>
              <a:ext cx="17064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5" name="Google Shape;1025;p34"/>
            <p:cNvSpPr txBox="1"/>
            <p:nvPr/>
          </p:nvSpPr>
          <p:spPr>
            <a:xfrm>
              <a:off x="6564550" y="1638250"/>
              <a:ext cx="17064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026" name="Google Shape;1026;p34"/>
          <p:cNvCxnSpPr>
            <a:stCxn id="1019" idx="6"/>
            <a:endCxn id="1018" idx="1"/>
          </p:cNvCxnSpPr>
          <p:nvPr/>
        </p:nvCxnSpPr>
        <p:spPr>
          <a:xfrm>
            <a:off x="1074600" y="3170922"/>
            <a:ext cx="362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27" name="Google Shape;1027;p34"/>
          <p:cNvCxnSpPr>
            <a:stCxn id="1010" idx="3"/>
            <a:endCxn id="1009" idx="2"/>
          </p:cNvCxnSpPr>
          <p:nvPr/>
        </p:nvCxnSpPr>
        <p:spPr>
          <a:xfrm>
            <a:off x="7716118" y="3739149"/>
            <a:ext cx="36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28" name="Google Shape;1028;p34"/>
          <p:cNvCxnSpPr>
            <a:stCxn id="1012" idx="6"/>
            <a:endCxn id="1013" idx="1"/>
          </p:cNvCxnSpPr>
          <p:nvPr/>
        </p:nvCxnSpPr>
        <p:spPr>
          <a:xfrm>
            <a:off x="1074600" y="4300632"/>
            <a:ext cx="362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029" name="Google Shape;1029;p34"/>
          <p:cNvGrpSpPr/>
          <p:nvPr/>
        </p:nvGrpSpPr>
        <p:grpSpPr>
          <a:xfrm>
            <a:off x="580452" y="3002045"/>
            <a:ext cx="370879" cy="337755"/>
            <a:chOff x="-40378075" y="3267450"/>
            <a:chExt cx="317425" cy="289075"/>
          </a:xfrm>
        </p:grpSpPr>
        <p:sp>
          <p:nvSpPr>
            <p:cNvPr id="1030" name="Google Shape;1030;p34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4" name="Google Shape;1034;p34"/>
          <p:cNvSpPr/>
          <p:nvPr/>
        </p:nvSpPr>
        <p:spPr>
          <a:xfrm>
            <a:off x="8204431" y="3554439"/>
            <a:ext cx="364453" cy="36941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5" name="Google Shape;1035;p34"/>
          <p:cNvGrpSpPr/>
          <p:nvPr/>
        </p:nvGrpSpPr>
        <p:grpSpPr>
          <a:xfrm>
            <a:off x="632431" y="4116113"/>
            <a:ext cx="266921" cy="369039"/>
            <a:chOff x="-38129425" y="3222550"/>
            <a:chExt cx="228450" cy="315850"/>
          </a:xfrm>
        </p:grpSpPr>
        <p:sp>
          <p:nvSpPr>
            <p:cNvPr id="1036" name="Google Shape;1036;p34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8" name="Google Shape;1038;p34"/>
          <p:cNvSpPr txBox="1"/>
          <p:nvPr>
            <p:ph type="title"/>
          </p:nvPr>
        </p:nvSpPr>
        <p:spPr>
          <a:xfrm>
            <a:off x="1559250" y="928825"/>
            <a:ext cx="6025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Top 3 </a:t>
            </a:r>
            <a:r>
              <a:rPr lang="en" sz="1700"/>
              <a:t>most used modal verbs</a:t>
            </a:r>
            <a:endParaRPr sz="1800"/>
          </a:p>
        </p:txBody>
      </p:sp>
      <p:sp>
        <p:nvSpPr>
          <p:cNvPr id="1039" name="Google Shape;1039;p34"/>
          <p:cNvSpPr txBox="1"/>
          <p:nvPr/>
        </p:nvSpPr>
        <p:spPr>
          <a:xfrm>
            <a:off x="5429425" y="2969772"/>
            <a:ext cx="1034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50%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40" name="Google Shape;1040;p34"/>
          <p:cNvSpPr txBox="1"/>
          <p:nvPr/>
        </p:nvSpPr>
        <p:spPr>
          <a:xfrm>
            <a:off x="5429425" y="4099482"/>
            <a:ext cx="1034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5%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041" name="Google Shape;1041;p34"/>
          <p:cNvSpPr txBox="1"/>
          <p:nvPr/>
        </p:nvSpPr>
        <p:spPr>
          <a:xfrm>
            <a:off x="2688325" y="3537999"/>
            <a:ext cx="1034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5%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5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aphicFrame>
        <p:nvGraphicFramePr>
          <p:cNvPr id="1047" name="Google Shape;1047;p35"/>
          <p:cNvGraphicFramePr/>
          <p:nvPr/>
        </p:nvGraphicFramePr>
        <p:xfrm>
          <a:off x="457188" y="247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2603525"/>
              </a:tblGrid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Must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nice name and  extremely high temperatures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 must study today”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mustn't smoke here”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48" name="Google Shape;1048;p35"/>
          <p:cNvSpPr/>
          <p:nvPr/>
        </p:nvSpPr>
        <p:spPr>
          <a:xfrm>
            <a:off x="3436700" y="1914499"/>
            <a:ext cx="2139900" cy="21399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49" name="Google Shape;1049;p35"/>
          <p:cNvGraphicFramePr/>
          <p:nvPr/>
        </p:nvGraphicFramePr>
        <p:xfrm>
          <a:off x="6083263" y="247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2603525"/>
              </a:tblGrid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Not necessary</a:t>
                      </a:r>
                      <a:endParaRPr sz="12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and the smallest one</a:t>
                      </a:r>
                      <a:endParaRPr/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 should clean my bedroom”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6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You don't have to eat anything you don't like”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82875" marL="18287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50" name="Google Shape;1050;p35"/>
          <p:cNvSpPr txBox="1"/>
          <p:nvPr>
            <p:ph type="title"/>
          </p:nvPr>
        </p:nvSpPr>
        <p:spPr>
          <a:xfrm>
            <a:off x="1312200" y="928825"/>
            <a:ext cx="65196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Obligation</a:t>
            </a:r>
            <a:r>
              <a:rPr lang="en" sz="1700"/>
              <a:t> modal verbs</a:t>
            </a:r>
            <a:endParaRPr sz="1800"/>
          </a:p>
        </p:txBody>
      </p:sp>
      <p:sp>
        <p:nvSpPr>
          <p:cNvPr id="1051" name="Google Shape;1051;p35"/>
          <p:cNvSpPr/>
          <p:nvPr/>
        </p:nvSpPr>
        <p:spPr>
          <a:xfrm>
            <a:off x="1450263" y="1413497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7076338" y="1413497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53" name="Google Shape;1053;p35"/>
          <p:cNvGrpSpPr/>
          <p:nvPr/>
        </p:nvGrpSpPr>
        <p:grpSpPr>
          <a:xfrm>
            <a:off x="7215419" y="1552569"/>
            <a:ext cx="339253" cy="339253"/>
            <a:chOff x="2085525" y="4992125"/>
            <a:chExt cx="481825" cy="481825"/>
          </a:xfrm>
        </p:grpSpPr>
        <p:sp>
          <p:nvSpPr>
            <p:cNvPr id="1054" name="Google Shape;1054;p35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1056" name="Google Shape;1056;p35"/>
          <p:cNvCxnSpPr>
            <a:stCxn id="1052" idx="4"/>
          </p:cNvCxnSpPr>
          <p:nvPr/>
        </p:nvCxnSpPr>
        <p:spPr>
          <a:xfrm>
            <a:off x="7385038" y="2030897"/>
            <a:ext cx="0" cy="43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057" name="Google Shape;1057;p35"/>
          <p:cNvGrpSpPr/>
          <p:nvPr/>
        </p:nvGrpSpPr>
        <p:grpSpPr>
          <a:xfrm>
            <a:off x="1570577" y="1542651"/>
            <a:ext cx="366364" cy="359075"/>
            <a:chOff x="-60988625" y="3740800"/>
            <a:chExt cx="316650" cy="310350"/>
          </a:xfrm>
        </p:grpSpPr>
        <p:sp>
          <p:nvSpPr>
            <p:cNvPr id="1058" name="Google Shape;1058;p35"/>
            <p:cNvSpPr/>
            <p:nvPr/>
          </p:nvSpPr>
          <p:spPr>
            <a:xfrm>
              <a:off x="-60988625" y="3740800"/>
              <a:ext cx="311125" cy="310350"/>
            </a:xfrm>
            <a:custGeom>
              <a:rect b="b" l="l" r="r" t="t"/>
              <a:pathLst>
                <a:path extrusionOk="0" h="12414" w="12445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-60742100" y="3920375"/>
              <a:ext cx="68550" cy="55175"/>
            </a:xfrm>
            <a:custGeom>
              <a:rect b="b" l="l" r="r" t="t"/>
              <a:pathLst>
                <a:path extrusionOk="0" h="2207" w="2742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-60740525" y="3741600"/>
              <a:ext cx="68550" cy="158325"/>
            </a:xfrm>
            <a:custGeom>
              <a:rect b="b" l="l" r="r" t="t"/>
              <a:pathLst>
                <a:path extrusionOk="0" h="6333" w="2742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61" name="Google Shape;1061;p35"/>
          <p:cNvCxnSpPr>
            <a:stCxn id="1051" idx="4"/>
          </p:cNvCxnSpPr>
          <p:nvPr/>
        </p:nvCxnSpPr>
        <p:spPr>
          <a:xfrm>
            <a:off x="1758963" y="2030897"/>
            <a:ext cx="0" cy="43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062" name="Google Shape;1062;p35"/>
          <p:cNvGrpSpPr/>
          <p:nvPr/>
        </p:nvGrpSpPr>
        <p:grpSpPr>
          <a:xfrm>
            <a:off x="3620612" y="2022488"/>
            <a:ext cx="1864965" cy="1873195"/>
            <a:chOff x="3620612" y="2022488"/>
            <a:chExt cx="1864965" cy="1873195"/>
          </a:xfrm>
        </p:grpSpPr>
        <p:grpSp>
          <p:nvGrpSpPr>
            <p:cNvPr id="1063" name="Google Shape;1063;p35"/>
            <p:cNvGrpSpPr/>
            <p:nvPr/>
          </p:nvGrpSpPr>
          <p:grpSpPr>
            <a:xfrm>
              <a:off x="3620612" y="2022488"/>
              <a:ext cx="908446" cy="1869580"/>
              <a:chOff x="3335096" y="2867629"/>
              <a:chExt cx="768242" cy="1581040"/>
            </a:xfrm>
          </p:grpSpPr>
          <p:sp>
            <p:nvSpPr>
              <p:cNvPr id="1064" name="Google Shape;1064;p35"/>
              <p:cNvSpPr/>
              <p:nvPr/>
            </p:nvSpPr>
            <p:spPr>
              <a:xfrm>
                <a:off x="3408748" y="4390106"/>
                <a:ext cx="188565" cy="56466"/>
              </a:xfrm>
              <a:custGeom>
                <a:rect b="b" l="l" r="r" t="t"/>
                <a:pathLst>
                  <a:path extrusionOk="0" h="763" w="2548">
                    <a:moveTo>
                      <a:pt x="2414" y="1"/>
                    </a:moveTo>
                    <a:cubicBezTo>
                      <a:pt x="2095" y="96"/>
                      <a:pt x="1766" y="170"/>
                      <a:pt x="1437" y="227"/>
                    </a:cubicBezTo>
                    <a:cubicBezTo>
                      <a:pt x="1347" y="241"/>
                      <a:pt x="1258" y="255"/>
                      <a:pt x="1168" y="255"/>
                    </a:cubicBezTo>
                    <a:cubicBezTo>
                      <a:pt x="1137" y="255"/>
                      <a:pt x="1105" y="254"/>
                      <a:pt x="1073" y="249"/>
                    </a:cubicBezTo>
                    <a:cubicBezTo>
                      <a:pt x="1003" y="237"/>
                      <a:pt x="936" y="214"/>
                      <a:pt x="875" y="179"/>
                    </a:cubicBezTo>
                    <a:cubicBezTo>
                      <a:pt x="454" y="415"/>
                      <a:pt x="1" y="677"/>
                      <a:pt x="45" y="741"/>
                    </a:cubicBezTo>
                    <a:cubicBezTo>
                      <a:pt x="57" y="756"/>
                      <a:pt x="105" y="763"/>
                      <a:pt x="182" y="763"/>
                    </a:cubicBezTo>
                    <a:cubicBezTo>
                      <a:pt x="682" y="763"/>
                      <a:pt x="2359" y="483"/>
                      <a:pt x="2458" y="384"/>
                    </a:cubicBezTo>
                    <a:cubicBezTo>
                      <a:pt x="2548" y="294"/>
                      <a:pt x="2474" y="154"/>
                      <a:pt x="2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5"/>
              <p:cNvSpPr/>
              <p:nvPr/>
            </p:nvSpPr>
            <p:spPr>
              <a:xfrm>
                <a:off x="3895680" y="4398712"/>
                <a:ext cx="207658" cy="47437"/>
              </a:xfrm>
              <a:custGeom>
                <a:rect b="b" l="l" r="r" t="t"/>
                <a:pathLst>
                  <a:path extrusionOk="0" h="641" w="2806">
                    <a:moveTo>
                      <a:pt x="1520" y="1"/>
                    </a:moveTo>
                    <a:cubicBezTo>
                      <a:pt x="1268" y="52"/>
                      <a:pt x="1011" y="76"/>
                      <a:pt x="755" y="76"/>
                    </a:cubicBezTo>
                    <a:cubicBezTo>
                      <a:pt x="512" y="76"/>
                      <a:pt x="269" y="54"/>
                      <a:pt x="29" y="11"/>
                    </a:cubicBezTo>
                    <a:lnTo>
                      <a:pt x="29" y="11"/>
                    </a:lnTo>
                    <a:cubicBezTo>
                      <a:pt x="3" y="154"/>
                      <a:pt x="0" y="304"/>
                      <a:pt x="86" y="374"/>
                    </a:cubicBezTo>
                    <a:cubicBezTo>
                      <a:pt x="219" y="477"/>
                      <a:pt x="2015" y="640"/>
                      <a:pt x="2590" y="640"/>
                    </a:cubicBezTo>
                    <a:cubicBezTo>
                      <a:pt x="2692" y="640"/>
                      <a:pt x="2756" y="635"/>
                      <a:pt x="2764" y="623"/>
                    </a:cubicBezTo>
                    <a:cubicBezTo>
                      <a:pt x="2806" y="569"/>
                      <a:pt x="2065" y="237"/>
                      <a:pt x="1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3662566" y="3167201"/>
                <a:ext cx="265826" cy="321848"/>
              </a:xfrm>
              <a:custGeom>
                <a:rect b="b" l="l" r="r" t="t"/>
                <a:pathLst>
                  <a:path extrusionOk="0" h="4349" w="3592">
                    <a:moveTo>
                      <a:pt x="1976" y="1"/>
                    </a:moveTo>
                    <a:cubicBezTo>
                      <a:pt x="1973" y="1"/>
                      <a:pt x="1970" y="1"/>
                      <a:pt x="1967" y="1"/>
                    </a:cubicBezTo>
                    <a:cubicBezTo>
                      <a:pt x="1811" y="14"/>
                      <a:pt x="1661" y="36"/>
                      <a:pt x="1536" y="276"/>
                    </a:cubicBezTo>
                    <a:cubicBezTo>
                      <a:pt x="1412" y="515"/>
                      <a:pt x="1753" y="863"/>
                      <a:pt x="1753" y="863"/>
                    </a:cubicBezTo>
                    <a:cubicBezTo>
                      <a:pt x="1613" y="1077"/>
                      <a:pt x="1702" y="1492"/>
                      <a:pt x="1702" y="1492"/>
                    </a:cubicBezTo>
                    <a:cubicBezTo>
                      <a:pt x="1702" y="1492"/>
                      <a:pt x="901" y="624"/>
                      <a:pt x="735" y="451"/>
                    </a:cubicBezTo>
                    <a:cubicBezTo>
                      <a:pt x="681" y="394"/>
                      <a:pt x="581" y="375"/>
                      <a:pt x="472" y="375"/>
                    </a:cubicBezTo>
                    <a:cubicBezTo>
                      <a:pt x="255" y="375"/>
                      <a:pt x="1" y="451"/>
                      <a:pt x="1" y="451"/>
                    </a:cubicBezTo>
                    <a:lnTo>
                      <a:pt x="844" y="2462"/>
                    </a:lnTo>
                    <a:cubicBezTo>
                      <a:pt x="844" y="2462"/>
                      <a:pt x="2436" y="4039"/>
                      <a:pt x="2535" y="4100"/>
                    </a:cubicBezTo>
                    <a:cubicBezTo>
                      <a:pt x="2627" y="4153"/>
                      <a:pt x="3032" y="4349"/>
                      <a:pt x="3177" y="4349"/>
                    </a:cubicBezTo>
                    <a:cubicBezTo>
                      <a:pt x="3188" y="4349"/>
                      <a:pt x="3198" y="4348"/>
                      <a:pt x="3205" y="4345"/>
                    </a:cubicBezTo>
                    <a:cubicBezTo>
                      <a:pt x="3311" y="4313"/>
                      <a:pt x="3560" y="3710"/>
                      <a:pt x="3576" y="3544"/>
                    </a:cubicBezTo>
                    <a:cubicBezTo>
                      <a:pt x="3592" y="3381"/>
                      <a:pt x="2347" y="1869"/>
                      <a:pt x="2305" y="1738"/>
                    </a:cubicBezTo>
                    <a:cubicBezTo>
                      <a:pt x="2264" y="1604"/>
                      <a:pt x="2612" y="656"/>
                      <a:pt x="2612" y="544"/>
                    </a:cubicBezTo>
                    <a:cubicBezTo>
                      <a:pt x="2612" y="431"/>
                      <a:pt x="2141" y="1"/>
                      <a:pt x="1976" y="1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3470820" y="3712913"/>
                <a:ext cx="269082" cy="697053"/>
              </a:xfrm>
              <a:custGeom>
                <a:rect b="b" l="l" r="r" t="t"/>
                <a:pathLst>
                  <a:path extrusionOk="0" h="9419" w="3636">
                    <a:moveTo>
                      <a:pt x="1800" y="0"/>
                    </a:moveTo>
                    <a:cubicBezTo>
                      <a:pt x="1114" y="1714"/>
                      <a:pt x="725" y="8835"/>
                      <a:pt x="677" y="8934"/>
                    </a:cubicBezTo>
                    <a:cubicBezTo>
                      <a:pt x="655" y="8975"/>
                      <a:pt x="339" y="9151"/>
                      <a:pt x="0" y="9342"/>
                    </a:cubicBezTo>
                    <a:cubicBezTo>
                      <a:pt x="61" y="9377"/>
                      <a:pt x="128" y="9400"/>
                      <a:pt x="198" y="9412"/>
                    </a:cubicBezTo>
                    <a:cubicBezTo>
                      <a:pt x="230" y="9417"/>
                      <a:pt x="262" y="9418"/>
                      <a:pt x="293" y="9418"/>
                    </a:cubicBezTo>
                    <a:cubicBezTo>
                      <a:pt x="383" y="9418"/>
                      <a:pt x="472" y="9404"/>
                      <a:pt x="562" y="9390"/>
                    </a:cubicBezTo>
                    <a:cubicBezTo>
                      <a:pt x="891" y="9333"/>
                      <a:pt x="1220" y="9259"/>
                      <a:pt x="1539" y="9164"/>
                    </a:cubicBezTo>
                    <a:cubicBezTo>
                      <a:pt x="1523" y="9125"/>
                      <a:pt x="1510" y="9087"/>
                      <a:pt x="1500" y="9045"/>
                    </a:cubicBezTo>
                    <a:cubicBezTo>
                      <a:pt x="1449" y="8854"/>
                      <a:pt x="2503" y="6230"/>
                      <a:pt x="2522" y="6004"/>
                    </a:cubicBezTo>
                    <a:cubicBezTo>
                      <a:pt x="2538" y="5780"/>
                      <a:pt x="2311" y="5018"/>
                      <a:pt x="2311" y="4711"/>
                    </a:cubicBezTo>
                    <a:cubicBezTo>
                      <a:pt x="2311" y="4405"/>
                      <a:pt x="3636" y="552"/>
                      <a:pt x="3636" y="552"/>
                    </a:cubicBezTo>
                    <a:lnTo>
                      <a:pt x="1800" y="0"/>
                    </a:ln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3775941" y="3712913"/>
                <a:ext cx="234892" cy="694167"/>
              </a:xfrm>
              <a:custGeom>
                <a:rect b="b" l="l" r="r" t="t"/>
                <a:pathLst>
                  <a:path extrusionOk="0" h="9380" w="3174">
                    <a:moveTo>
                      <a:pt x="1740" y="0"/>
                    </a:moveTo>
                    <a:lnTo>
                      <a:pt x="1" y="722"/>
                    </a:lnTo>
                    <a:cubicBezTo>
                      <a:pt x="1" y="722"/>
                      <a:pt x="706" y="4453"/>
                      <a:pt x="745" y="4571"/>
                    </a:cubicBezTo>
                    <a:cubicBezTo>
                      <a:pt x="783" y="4689"/>
                      <a:pt x="665" y="5940"/>
                      <a:pt x="745" y="6211"/>
                    </a:cubicBezTo>
                    <a:cubicBezTo>
                      <a:pt x="821" y="6486"/>
                      <a:pt x="1760" y="8889"/>
                      <a:pt x="1740" y="9026"/>
                    </a:cubicBezTo>
                    <a:cubicBezTo>
                      <a:pt x="1731" y="9087"/>
                      <a:pt x="1699" y="9199"/>
                      <a:pt x="1683" y="9314"/>
                    </a:cubicBezTo>
                    <a:cubicBezTo>
                      <a:pt x="1923" y="9357"/>
                      <a:pt x="2166" y="9379"/>
                      <a:pt x="2409" y="9379"/>
                    </a:cubicBezTo>
                    <a:cubicBezTo>
                      <a:pt x="2665" y="9379"/>
                      <a:pt x="2922" y="9355"/>
                      <a:pt x="3174" y="9304"/>
                    </a:cubicBezTo>
                    <a:cubicBezTo>
                      <a:pt x="2928" y="9202"/>
                      <a:pt x="2724" y="9116"/>
                      <a:pt x="2647" y="9084"/>
                    </a:cubicBezTo>
                    <a:cubicBezTo>
                      <a:pt x="2398" y="8988"/>
                      <a:pt x="1740" y="0"/>
                      <a:pt x="1740" y="0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3580643" y="3539519"/>
                <a:ext cx="341385" cy="238444"/>
              </a:xfrm>
              <a:custGeom>
                <a:rect b="b" l="l" r="r" t="t"/>
                <a:pathLst>
                  <a:path extrusionOk="0" h="3222" w="4613">
                    <a:moveTo>
                      <a:pt x="3189" y="0"/>
                    </a:moveTo>
                    <a:lnTo>
                      <a:pt x="648" y="751"/>
                    </a:lnTo>
                    <a:cubicBezTo>
                      <a:pt x="648" y="751"/>
                      <a:pt x="342" y="2120"/>
                      <a:pt x="243" y="2184"/>
                    </a:cubicBezTo>
                    <a:cubicBezTo>
                      <a:pt x="147" y="2251"/>
                      <a:pt x="0" y="2228"/>
                      <a:pt x="16" y="2343"/>
                    </a:cubicBezTo>
                    <a:cubicBezTo>
                      <a:pt x="32" y="2461"/>
                      <a:pt x="2330" y="3221"/>
                      <a:pt x="2330" y="3221"/>
                    </a:cubicBezTo>
                    <a:lnTo>
                      <a:pt x="2330" y="2895"/>
                    </a:lnTo>
                    <a:lnTo>
                      <a:pt x="2541" y="2863"/>
                    </a:lnTo>
                    <a:lnTo>
                      <a:pt x="2541" y="2863"/>
                    </a:lnTo>
                    <a:cubicBezTo>
                      <a:pt x="2541" y="2863"/>
                      <a:pt x="2445" y="3205"/>
                      <a:pt x="2541" y="3221"/>
                    </a:cubicBezTo>
                    <a:cubicBezTo>
                      <a:pt x="2542" y="3221"/>
                      <a:pt x="2543" y="3221"/>
                      <a:pt x="2545" y="3221"/>
                    </a:cubicBezTo>
                    <a:cubicBezTo>
                      <a:pt x="2676" y="3221"/>
                      <a:pt x="4454" y="2508"/>
                      <a:pt x="4533" y="2442"/>
                    </a:cubicBezTo>
                    <a:cubicBezTo>
                      <a:pt x="4612" y="2378"/>
                      <a:pt x="4431" y="2200"/>
                      <a:pt x="4431" y="2200"/>
                    </a:cubicBezTo>
                    <a:cubicBezTo>
                      <a:pt x="4431" y="2200"/>
                      <a:pt x="4191" y="616"/>
                      <a:pt x="3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3377722" y="2867629"/>
                <a:ext cx="310673" cy="320442"/>
              </a:xfrm>
              <a:custGeom>
                <a:rect b="b" l="l" r="r" t="t"/>
                <a:pathLst>
                  <a:path extrusionOk="0" h="4330" w="4198">
                    <a:moveTo>
                      <a:pt x="2109" y="1"/>
                    </a:moveTo>
                    <a:cubicBezTo>
                      <a:pt x="1949" y="1"/>
                      <a:pt x="1786" y="60"/>
                      <a:pt x="1651" y="156"/>
                    </a:cubicBezTo>
                    <a:cubicBezTo>
                      <a:pt x="1552" y="226"/>
                      <a:pt x="1463" y="318"/>
                      <a:pt x="1354" y="379"/>
                    </a:cubicBezTo>
                    <a:cubicBezTo>
                      <a:pt x="1169" y="487"/>
                      <a:pt x="952" y="497"/>
                      <a:pt x="751" y="564"/>
                    </a:cubicBezTo>
                    <a:cubicBezTo>
                      <a:pt x="550" y="628"/>
                      <a:pt x="345" y="784"/>
                      <a:pt x="330" y="1011"/>
                    </a:cubicBezTo>
                    <a:cubicBezTo>
                      <a:pt x="323" y="1116"/>
                      <a:pt x="358" y="1225"/>
                      <a:pt x="336" y="1324"/>
                    </a:cubicBezTo>
                    <a:cubicBezTo>
                      <a:pt x="307" y="1445"/>
                      <a:pt x="208" y="1525"/>
                      <a:pt x="141" y="1624"/>
                    </a:cubicBezTo>
                    <a:cubicBezTo>
                      <a:pt x="61" y="1735"/>
                      <a:pt x="26" y="1879"/>
                      <a:pt x="36" y="2016"/>
                    </a:cubicBezTo>
                    <a:cubicBezTo>
                      <a:pt x="49" y="2154"/>
                      <a:pt x="103" y="2284"/>
                      <a:pt x="119" y="2422"/>
                    </a:cubicBezTo>
                    <a:cubicBezTo>
                      <a:pt x="154" y="2718"/>
                      <a:pt x="1" y="3034"/>
                      <a:pt x="116" y="3306"/>
                    </a:cubicBezTo>
                    <a:cubicBezTo>
                      <a:pt x="205" y="3520"/>
                      <a:pt x="425" y="3619"/>
                      <a:pt x="607" y="3740"/>
                    </a:cubicBezTo>
                    <a:cubicBezTo>
                      <a:pt x="639" y="3762"/>
                      <a:pt x="671" y="3784"/>
                      <a:pt x="693" y="3820"/>
                    </a:cubicBezTo>
                    <a:cubicBezTo>
                      <a:pt x="728" y="3877"/>
                      <a:pt x="719" y="3954"/>
                      <a:pt x="732" y="4024"/>
                    </a:cubicBezTo>
                    <a:cubicBezTo>
                      <a:pt x="764" y="4190"/>
                      <a:pt x="914" y="4302"/>
                      <a:pt x="1067" y="4324"/>
                    </a:cubicBezTo>
                    <a:cubicBezTo>
                      <a:pt x="1093" y="4328"/>
                      <a:pt x="1120" y="4329"/>
                      <a:pt x="1146" y="4329"/>
                    </a:cubicBezTo>
                    <a:cubicBezTo>
                      <a:pt x="1273" y="4329"/>
                      <a:pt x="1399" y="4289"/>
                      <a:pt x="1520" y="4244"/>
                    </a:cubicBezTo>
                    <a:cubicBezTo>
                      <a:pt x="1574" y="4226"/>
                      <a:pt x="1627" y="4205"/>
                      <a:pt x="1684" y="4205"/>
                    </a:cubicBezTo>
                    <a:cubicBezTo>
                      <a:pt x="1688" y="4205"/>
                      <a:pt x="1692" y="4206"/>
                      <a:pt x="1696" y="4206"/>
                    </a:cubicBezTo>
                    <a:cubicBezTo>
                      <a:pt x="1779" y="4212"/>
                      <a:pt x="1855" y="4270"/>
                      <a:pt x="1935" y="4295"/>
                    </a:cubicBezTo>
                    <a:cubicBezTo>
                      <a:pt x="1968" y="4306"/>
                      <a:pt x="2002" y="4311"/>
                      <a:pt x="2036" y="4311"/>
                    </a:cubicBezTo>
                    <a:cubicBezTo>
                      <a:pt x="2187" y="4311"/>
                      <a:pt x="2339" y="4212"/>
                      <a:pt x="2401" y="4059"/>
                    </a:cubicBezTo>
                    <a:lnTo>
                      <a:pt x="3454" y="3117"/>
                    </a:lnTo>
                    <a:cubicBezTo>
                      <a:pt x="3457" y="3118"/>
                      <a:pt x="3460" y="3118"/>
                      <a:pt x="3463" y="3118"/>
                    </a:cubicBezTo>
                    <a:cubicBezTo>
                      <a:pt x="3527" y="3118"/>
                      <a:pt x="3580" y="3057"/>
                      <a:pt x="3604" y="2993"/>
                    </a:cubicBezTo>
                    <a:cubicBezTo>
                      <a:pt x="3633" y="2923"/>
                      <a:pt x="3639" y="2849"/>
                      <a:pt x="3665" y="2779"/>
                    </a:cubicBezTo>
                    <a:cubicBezTo>
                      <a:pt x="3706" y="2667"/>
                      <a:pt x="3796" y="2578"/>
                      <a:pt x="3812" y="2457"/>
                    </a:cubicBezTo>
                    <a:cubicBezTo>
                      <a:pt x="3824" y="2367"/>
                      <a:pt x="3793" y="2275"/>
                      <a:pt x="3808" y="2185"/>
                    </a:cubicBezTo>
                    <a:cubicBezTo>
                      <a:pt x="3828" y="2086"/>
                      <a:pt x="3898" y="2013"/>
                      <a:pt x="3962" y="1940"/>
                    </a:cubicBezTo>
                    <a:cubicBezTo>
                      <a:pt x="4061" y="1822"/>
                      <a:pt x="4147" y="1684"/>
                      <a:pt x="4172" y="1528"/>
                    </a:cubicBezTo>
                    <a:cubicBezTo>
                      <a:pt x="4198" y="1368"/>
                      <a:pt x="4153" y="1190"/>
                      <a:pt x="4032" y="1100"/>
                    </a:cubicBezTo>
                    <a:cubicBezTo>
                      <a:pt x="3958" y="1043"/>
                      <a:pt x="3860" y="1024"/>
                      <a:pt x="3793" y="953"/>
                    </a:cubicBezTo>
                    <a:cubicBezTo>
                      <a:pt x="3738" y="893"/>
                      <a:pt x="3716" y="810"/>
                      <a:pt x="3684" y="736"/>
                    </a:cubicBezTo>
                    <a:cubicBezTo>
                      <a:pt x="3564" y="433"/>
                      <a:pt x="3269" y="226"/>
                      <a:pt x="2967" y="226"/>
                    </a:cubicBezTo>
                    <a:cubicBezTo>
                      <a:pt x="2947" y="226"/>
                      <a:pt x="2928" y="227"/>
                      <a:pt x="2908" y="229"/>
                    </a:cubicBezTo>
                    <a:cubicBezTo>
                      <a:pt x="2858" y="233"/>
                      <a:pt x="2808" y="242"/>
                      <a:pt x="2757" y="242"/>
                    </a:cubicBezTo>
                    <a:cubicBezTo>
                      <a:pt x="2734" y="242"/>
                      <a:pt x="2711" y="240"/>
                      <a:pt x="2688" y="235"/>
                    </a:cubicBezTo>
                    <a:cubicBezTo>
                      <a:pt x="2580" y="216"/>
                      <a:pt x="2494" y="130"/>
                      <a:pt x="2398" y="76"/>
                    </a:cubicBezTo>
                    <a:cubicBezTo>
                      <a:pt x="2308" y="24"/>
                      <a:pt x="2209" y="1"/>
                      <a:pt x="21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3474372" y="3199763"/>
                <a:ext cx="364031" cy="405695"/>
              </a:xfrm>
              <a:custGeom>
                <a:rect b="b" l="l" r="r" t="t"/>
                <a:pathLst>
                  <a:path extrusionOk="0" h="5482" w="4919">
                    <a:moveTo>
                      <a:pt x="2514" y="0"/>
                    </a:moveTo>
                    <a:cubicBezTo>
                      <a:pt x="2477" y="0"/>
                      <a:pt x="2434" y="3"/>
                      <a:pt x="2388" y="8"/>
                    </a:cubicBezTo>
                    <a:cubicBezTo>
                      <a:pt x="2416" y="136"/>
                      <a:pt x="2413" y="270"/>
                      <a:pt x="2388" y="394"/>
                    </a:cubicBezTo>
                    <a:cubicBezTo>
                      <a:pt x="2352" y="570"/>
                      <a:pt x="2269" y="742"/>
                      <a:pt x="2132" y="854"/>
                    </a:cubicBezTo>
                    <a:cubicBezTo>
                      <a:pt x="2011" y="954"/>
                      <a:pt x="1855" y="1000"/>
                      <a:pt x="1697" y="1000"/>
                    </a:cubicBezTo>
                    <a:cubicBezTo>
                      <a:pt x="1610" y="1000"/>
                      <a:pt x="1522" y="986"/>
                      <a:pt x="1440" y="959"/>
                    </a:cubicBezTo>
                    <a:cubicBezTo>
                      <a:pt x="1207" y="886"/>
                      <a:pt x="1009" y="726"/>
                      <a:pt x="849" y="544"/>
                    </a:cubicBezTo>
                    <a:cubicBezTo>
                      <a:pt x="811" y="503"/>
                      <a:pt x="779" y="458"/>
                      <a:pt x="747" y="414"/>
                    </a:cubicBezTo>
                    <a:cubicBezTo>
                      <a:pt x="514" y="554"/>
                      <a:pt x="189" y="781"/>
                      <a:pt x="0" y="1052"/>
                    </a:cubicBezTo>
                    <a:cubicBezTo>
                      <a:pt x="214" y="1093"/>
                      <a:pt x="469" y="1192"/>
                      <a:pt x="651" y="1406"/>
                    </a:cubicBezTo>
                    <a:cubicBezTo>
                      <a:pt x="1028" y="1847"/>
                      <a:pt x="907" y="2622"/>
                      <a:pt x="907" y="2622"/>
                    </a:cubicBezTo>
                    <a:cubicBezTo>
                      <a:pt x="907" y="2622"/>
                      <a:pt x="1481" y="4062"/>
                      <a:pt x="1752" y="4796"/>
                    </a:cubicBezTo>
                    <a:cubicBezTo>
                      <a:pt x="1890" y="4844"/>
                      <a:pt x="1979" y="4879"/>
                      <a:pt x="1979" y="4879"/>
                    </a:cubicBezTo>
                    <a:cubicBezTo>
                      <a:pt x="1979" y="4879"/>
                      <a:pt x="2266" y="3960"/>
                      <a:pt x="2432" y="3848"/>
                    </a:cubicBezTo>
                    <a:cubicBezTo>
                      <a:pt x="2450" y="3836"/>
                      <a:pt x="2474" y="3831"/>
                      <a:pt x="2503" y="3831"/>
                    </a:cubicBezTo>
                    <a:cubicBezTo>
                      <a:pt x="2741" y="3831"/>
                      <a:pt x="3297" y="4212"/>
                      <a:pt x="3326" y="4668"/>
                    </a:cubicBezTo>
                    <a:cubicBezTo>
                      <a:pt x="3351" y="5045"/>
                      <a:pt x="3138" y="5338"/>
                      <a:pt x="2975" y="5482"/>
                    </a:cubicBezTo>
                    <a:cubicBezTo>
                      <a:pt x="3272" y="5440"/>
                      <a:pt x="3578" y="5380"/>
                      <a:pt x="3824" y="5294"/>
                    </a:cubicBezTo>
                    <a:cubicBezTo>
                      <a:pt x="4542" y="5032"/>
                      <a:pt x="4919" y="4722"/>
                      <a:pt x="4919" y="4722"/>
                    </a:cubicBezTo>
                    <a:cubicBezTo>
                      <a:pt x="4919" y="4722"/>
                      <a:pt x="4344" y="3704"/>
                      <a:pt x="4210" y="3296"/>
                    </a:cubicBezTo>
                    <a:cubicBezTo>
                      <a:pt x="4079" y="2887"/>
                      <a:pt x="3869" y="2179"/>
                      <a:pt x="3869" y="2179"/>
                    </a:cubicBezTo>
                    <a:cubicBezTo>
                      <a:pt x="3869" y="2179"/>
                      <a:pt x="4223" y="1770"/>
                      <a:pt x="4012" y="1196"/>
                    </a:cubicBezTo>
                    <a:cubicBezTo>
                      <a:pt x="3802" y="621"/>
                      <a:pt x="2783" y="62"/>
                      <a:pt x="2608" y="11"/>
                    </a:cubicBezTo>
                    <a:cubicBezTo>
                      <a:pt x="2584" y="3"/>
                      <a:pt x="2552" y="0"/>
                      <a:pt x="2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5"/>
              <p:cNvSpPr/>
              <p:nvPr/>
            </p:nvSpPr>
            <p:spPr>
              <a:xfrm>
                <a:off x="3529654" y="3140781"/>
                <a:ext cx="123588" cy="132987"/>
              </a:xfrm>
              <a:custGeom>
                <a:rect b="b" l="l" r="r" t="t"/>
                <a:pathLst>
                  <a:path extrusionOk="0" h="1797" w="1670">
                    <a:moveTo>
                      <a:pt x="865" y="1"/>
                    </a:moveTo>
                    <a:lnTo>
                      <a:pt x="26" y="358"/>
                    </a:lnTo>
                    <a:lnTo>
                      <a:pt x="268" y="1064"/>
                    </a:lnTo>
                    <a:cubicBezTo>
                      <a:pt x="268" y="1064"/>
                      <a:pt x="156" y="1118"/>
                      <a:pt x="0" y="1211"/>
                    </a:cubicBezTo>
                    <a:cubicBezTo>
                      <a:pt x="32" y="1255"/>
                      <a:pt x="64" y="1300"/>
                      <a:pt x="102" y="1341"/>
                    </a:cubicBezTo>
                    <a:cubicBezTo>
                      <a:pt x="262" y="1523"/>
                      <a:pt x="460" y="1683"/>
                      <a:pt x="693" y="1756"/>
                    </a:cubicBezTo>
                    <a:cubicBezTo>
                      <a:pt x="775" y="1783"/>
                      <a:pt x="863" y="1797"/>
                      <a:pt x="950" y="1797"/>
                    </a:cubicBezTo>
                    <a:cubicBezTo>
                      <a:pt x="1108" y="1797"/>
                      <a:pt x="1264" y="1751"/>
                      <a:pt x="1385" y="1651"/>
                    </a:cubicBezTo>
                    <a:cubicBezTo>
                      <a:pt x="1522" y="1539"/>
                      <a:pt x="1605" y="1367"/>
                      <a:pt x="1641" y="1191"/>
                    </a:cubicBezTo>
                    <a:cubicBezTo>
                      <a:pt x="1666" y="1067"/>
                      <a:pt x="1669" y="933"/>
                      <a:pt x="1641" y="805"/>
                    </a:cubicBezTo>
                    <a:cubicBezTo>
                      <a:pt x="1395" y="837"/>
                      <a:pt x="1066" y="930"/>
                      <a:pt x="1066" y="930"/>
                    </a:cubicBezTo>
                    <a:lnTo>
                      <a:pt x="865" y="1"/>
                    </a:ln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5"/>
              <p:cNvSpPr/>
              <p:nvPr/>
            </p:nvSpPr>
            <p:spPr>
              <a:xfrm>
                <a:off x="3651983" y="3594949"/>
                <a:ext cx="21313" cy="14801"/>
              </a:xfrm>
              <a:custGeom>
                <a:rect b="b" l="l" r="r" t="t"/>
                <a:pathLst>
                  <a:path extrusionOk="0" h="200" w="288">
                    <a:moveTo>
                      <a:pt x="113" y="0"/>
                    </a:moveTo>
                    <a:cubicBezTo>
                      <a:pt x="86" y="0"/>
                      <a:pt x="52" y="97"/>
                      <a:pt x="0" y="199"/>
                    </a:cubicBezTo>
                    <a:cubicBezTo>
                      <a:pt x="90" y="193"/>
                      <a:pt x="185" y="183"/>
                      <a:pt x="288" y="174"/>
                    </a:cubicBezTo>
                    <a:cubicBezTo>
                      <a:pt x="217" y="110"/>
                      <a:pt x="154" y="14"/>
                      <a:pt x="118" y="2"/>
                    </a:cubicBezTo>
                    <a:cubicBezTo>
                      <a:pt x="117" y="1"/>
                      <a:pt x="115" y="0"/>
                      <a:pt x="113" y="0"/>
                    </a:cubicBezTo>
                    <a:close/>
                  </a:path>
                </a:pathLst>
              </a:custGeom>
              <a:solidFill>
                <a:srgbClr val="FBAE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3411986" y="2962726"/>
                <a:ext cx="256797" cy="215503"/>
              </a:xfrm>
              <a:custGeom>
                <a:rect b="b" l="l" r="r" t="t"/>
                <a:pathLst>
                  <a:path extrusionOk="0" h="2912" w="3470">
                    <a:moveTo>
                      <a:pt x="2107" y="0"/>
                    </a:moveTo>
                    <a:cubicBezTo>
                      <a:pt x="2107" y="0"/>
                      <a:pt x="2107" y="0"/>
                      <a:pt x="2107" y="0"/>
                    </a:cubicBezTo>
                    <a:lnTo>
                      <a:pt x="2107" y="0"/>
                    </a:lnTo>
                    <a:cubicBezTo>
                      <a:pt x="2107" y="0"/>
                      <a:pt x="2107" y="0"/>
                      <a:pt x="2107" y="0"/>
                    </a:cubicBezTo>
                    <a:close/>
                    <a:moveTo>
                      <a:pt x="1201" y="304"/>
                    </a:moveTo>
                    <a:cubicBezTo>
                      <a:pt x="1201" y="304"/>
                      <a:pt x="1205" y="308"/>
                      <a:pt x="1213" y="316"/>
                    </a:cubicBezTo>
                    <a:lnTo>
                      <a:pt x="1213" y="316"/>
                    </a:lnTo>
                    <a:cubicBezTo>
                      <a:pt x="1206" y="308"/>
                      <a:pt x="1201" y="304"/>
                      <a:pt x="1201" y="304"/>
                    </a:cubicBezTo>
                    <a:close/>
                    <a:moveTo>
                      <a:pt x="2107" y="0"/>
                    </a:moveTo>
                    <a:lnTo>
                      <a:pt x="2107" y="0"/>
                    </a:lnTo>
                    <a:cubicBezTo>
                      <a:pt x="2108" y="6"/>
                      <a:pt x="2184" y="327"/>
                      <a:pt x="1798" y="428"/>
                    </a:cubicBezTo>
                    <a:cubicBezTo>
                      <a:pt x="1726" y="447"/>
                      <a:pt x="1661" y="455"/>
                      <a:pt x="1602" y="455"/>
                    </a:cubicBezTo>
                    <a:cubicBezTo>
                      <a:pt x="1386" y="455"/>
                      <a:pt x="1253" y="351"/>
                      <a:pt x="1213" y="316"/>
                    </a:cubicBezTo>
                    <a:lnTo>
                      <a:pt x="1213" y="316"/>
                    </a:lnTo>
                    <a:cubicBezTo>
                      <a:pt x="1262" y="366"/>
                      <a:pt x="1421" y="568"/>
                      <a:pt x="1118" y="808"/>
                    </a:cubicBezTo>
                    <a:cubicBezTo>
                      <a:pt x="1004" y="898"/>
                      <a:pt x="915" y="922"/>
                      <a:pt x="847" y="922"/>
                    </a:cubicBezTo>
                    <a:cubicBezTo>
                      <a:pt x="765" y="922"/>
                      <a:pt x="710" y="888"/>
                      <a:pt x="673" y="888"/>
                    </a:cubicBezTo>
                    <a:cubicBezTo>
                      <a:pt x="647" y="888"/>
                      <a:pt x="629" y="906"/>
                      <a:pt x="617" y="967"/>
                    </a:cubicBezTo>
                    <a:cubicBezTo>
                      <a:pt x="575" y="1185"/>
                      <a:pt x="805" y="1606"/>
                      <a:pt x="945" y="1650"/>
                    </a:cubicBezTo>
                    <a:cubicBezTo>
                      <a:pt x="1083" y="1695"/>
                      <a:pt x="1070" y="1890"/>
                      <a:pt x="952" y="1906"/>
                    </a:cubicBezTo>
                    <a:cubicBezTo>
                      <a:pt x="915" y="1911"/>
                      <a:pt x="871" y="1915"/>
                      <a:pt x="825" y="1915"/>
                    </a:cubicBezTo>
                    <a:cubicBezTo>
                      <a:pt x="750" y="1915"/>
                      <a:pt x="670" y="1903"/>
                      <a:pt x="610" y="1861"/>
                    </a:cubicBezTo>
                    <a:cubicBezTo>
                      <a:pt x="514" y="1797"/>
                      <a:pt x="333" y="1571"/>
                      <a:pt x="333" y="1571"/>
                    </a:cubicBezTo>
                    <a:cubicBezTo>
                      <a:pt x="333" y="1571"/>
                      <a:pt x="1" y="1666"/>
                      <a:pt x="275" y="2078"/>
                    </a:cubicBezTo>
                    <a:cubicBezTo>
                      <a:pt x="403" y="2269"/>
                      <a:pt x="565" y="2319"/>
                      <a:pt x="702" y="2319"/>
                    </a:cubicBezTo>
                    <a:cubicBezTo>
                      <a:pt x="852" y="2319"/>
                      <a:pt x="971" y="2259"/>
                      <a:pt x="980" y="2259"/>
                    </a:cubicBezTo>
                    <a:cubicBezTo>
                      <a:pt x="981" y="2259"/>
                      <a:pt x="981" y="2259"/>
                      <a:pt x="980" y="2260"/>
                    </a:cubicBezTo>
                    <a:cubicBezTo>
                      <a:pt x="969" y="2280"/>
                      <a:pt x="1267" y="2911"/>
                      <a:pt x="2046" y="2911"/>
                    </a:cubicBezTo>
                    <a:cubicBezTo>
                      <a:pt x="2134" y="2911"/>
                      <a:pt x="2227" y="2903"/>
                      <a:pt x="2327" y="2886"/>
                    </a:cubicBezTo>
                    <a:cubicBezTo>
                      <a:pt x="3317" y="2713"/>
                      <a:pt x="3470" y="2321"/>
                      <a:pt x="3425" y="2161"/>
                    </a:cubicBezTo>
                    <a:cubicBezTo>
                      <a:pt x="3381" y="1998"/>
                      <a:pt x="3215" y="1555"/>
                      <a:pt x="3199" y="1303"/>
                    </a:cubicBezTo>
                    <a:cubicBezTo>
                      <a:pt x="3186" y="1047"/>
                      <a:pt x="3272" y="415"/>
                      <a:pt x="3055" y="160"/>
                    </a:cubicBezTo>
                    <a:cubicBezTo>
                      <a:pt x="3055" y="160"/>
                      <a:pt x="3040" y="372"/>
                      <a:pt x="2783" y="372"/>
                    </a:cubicBezTo>
                    <a:cubicBezTo>
                      <a:pt x="2731" y="372"/>
                      <a:pt x="2669" y="363"/>
                      <a:pt x="2595" y="342"/>
                    </a:cubicBezTo>
                    <a:cubicBezTo>
                      <a:pt x="2163" y="219"/>
                      <a:pt x="2108" y="5"/>
                      <a:pt x="2107" y="0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5"/>
              <p:cNvSpPr/>
              <p:nvPr/>
            </p:nvSpPr>
            <p:spPr>
              <a:xfrm>
                <a:off x="3568728" y="3030070"/>
                <a:ext cx="40555" cy="68381"/>
              </a:xfrm>
              <a:custGeom>
                <a:rect b="b" l="l" r="r" t="t"/>
                <a:pathLst>
                  <a:path extrusionOk="0" h="924" w="548">
                    <a:moveTo>
                      <a:pt x="31" y="1"/>
                    </a:moveTo>
                    <a:cubicBezTo>
                      <a:pt x="15" y="1"/>
                      <a:pt x="0" y="11"/>
                      <a:pt x="2" y="32"/>
                    </a:cubicBezTo>
                    <a:cubicBezTo>
                      <a:pt x="24" y="201"/>
                      <a:pt x="56" y="361"/>
                      <a:pt x="187" y="479"/>
                    </a:cubicBezTo>
                    <a:cubicBezTo>
                      <a:pt x="241" y="530"/>
                      <a:pt x="305" y="539"/>
                      <a:pt x="363" y="575"/>
                    </a:cubicBezTo>
                    <a:cubicBezTo>
                      <a:pt x="522" y="677"/>
                      <a:pt x="375" y="814"/>
                      <a:pt x="260" y="865"/>
                    </a:cubicBezTo>
                    <a:cubicBezTo>
                      <a:pt x="230" y="879"/>
                      <a:pt x="250" y="923"/>
                      <a:pt x="278" y="923"/>
                    </a:cubicBezTo>
                    <a:cubicBezTo>
                      <a:pt x="283" y="923"/>
                      <a:pt x="287" y="922"/>
                      <a:pt x="292" y="919"/>
                    </a:cubicBezTo>
                    <a:cubicBezTo>
                      <a:pt x="404" y="871"/>
                      <a:pt x="548" y="747"/>
                      <a:pt x="493" y="606"/>
                    </a:cubicBezTo>
                    <a:cubicBezTo>
                      <a:pt x="471" y="549"/>
                      <a:pt x="433" y="536"/>
                      <a:pt x="382" y="514"/>
                    </a:cubicBezTo>
                    <a:cubicBezTo>
                      <a:pt x="161" y="425"/>
                      <a:pt x="94" y="255"/>
                      <a:pt x="66" y="32"/>
                    </a:cubicBezTo>
                    <a:cubicBezTo>
                      <a:pt x="64" y="11"/>
                      <a:pt x="47" y="1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5"/>
              <p:cNvSpPr/>
              <p:nvPr/>
            </p:nvSpPr>
            <p:spPr>
              <a:xfrm>
                <a:off x="3559996" y="3124426"/>
                <a:ext cx="45069" cy="7326"/>
              </a:xfrm>
              <a:custGeom>
                <a:rect b="b" l="l" r="r" t="t"/>
                <a:pathLst>
                  <a:path extrusionOk="0" h="99" w="609">
                    <a:moveTo>
                      <a:pt x="562" y="1"/>
                    </a:moveTo>
                    <a:cubicBezTo>
                      <a:pt x="559" y="1"/>
                      <a:pt x="557" y="1"/>
                      <a:pt x="554" y="2"/>
                    </a:cubicBezTo>
                    <a:cubicBezTo>
                      <a:pt x="457" y="24"/>
                      <a:pt x="360" y="36"/>
                      <a:pt x="264" y="36"/>
                    </a:cubicBezTo>
                    <a:cubicBezTo>
                      <a:pt x="194" y="36"/>
                      <a:pt x="125" y="30"/>
                      <a:pt x="56" y="18"/>
                    </a:cubicBezTo>
                    <a:cubicBezTo>
                      <a:pt x="54" y="17"/>
                      <a:pt x="52" y="17"/>
                      <a:pt x="50" y="17"/>
                    </a:cubicBezTo>
                    <a:cubicBezTo>
                      <a:pt x="13" y="17"/>
                      <a:pt x="1" y="72"/>
                      <a:pt x="40" y="78"/>
                    </a:cubicBezTo>
                    <a:cubicBezTo>
                      <a:pt x="117" y="92"/>
                      <a:pt x="194" y="99"/>
                      <a:pt x="270" y="99"/>
                    </a:cubicBezTo>
                    <a:cubicBezTo>
                      <a:pt x="371" y="99"/>
                      <a:pt x="470" y="87"/>
                      <a:pt x="570" y="66"/>
                    </a:cubicBezTo>
                    <a:cubicBezTo>
                      <a:pt x="609" y="57"/>
                      <a:pt x="595" y="1"/>
                      <a:pt x="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5"/>
              <p:cNvSpPr/>
              <p:nvPr/>
            </p:nvSpPr>
            <p:spPr>
              <a:xfrm>
                <a:off x="3534612" y="3061892"/>
                <a:ext cx="17539" cy="25606"/>
              </a:xfrm>
              <a:custGeom>
                <a:rect b="b" l="l" r="r" t="t"/>
                <a:pathLst>
                  <a:path extrusionOk="0" h="346" w="237">
                    <a:moveTo>
                      <a:pt x="165" y="1"/>
                    </a:moveTo>
                    <a:cubicBezTo>
                      <a:pt x="122" y="1"/>
                      <a:pt x="69" y="60"/>
                      <a:pt x="35" y="141"/>
                    </a:cubicBezTo>
                    <a:cubicBezTo>
                      <a:pt x="0" y="237"/>
                      <a:pt x="6" y="326"/>
                      <a:pt x="51" y="342"/>
                    </a:cubicBezTo>
                    <a:cubicBezTo>
                      <a:pt x="57" y="345"/>
                      <a:pt x="62" y="346"/>
                      <a:pt x="68" y="346"/>
                    </a:cubicBezTo>
                    <a:cubicBezTo>
                      <a:pt x="111" y="346"/>
                      <a:pt x="167" y="287"/>
                      <a:pt x="198" y="205"/>
                    </a:cubicBezTo>
                    <a:cubicBezTo>
                      <a:pt x="236" y="109"/>
                      <a:pt x="227" y="20"/>
                      <a:pt x="182" y="4"/>
                    </a:cubicBezTo>
                    <a:cubicBezTo>
                      <a:pt x="177" y="2"/>
                      <a:pt x="171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3604990" y="3041393"/>
                <a:ext cx="17539" cy="25754"/>
              </a:xfrm>
              <a:custGeom>
                <a:rect b="b" l="l" r="r" t="t"/>
                <a:pathLst>
                  <a:path extrusionOk="0" h="348" w="237">
                    <a:moveTo>
                      <a:pt x="170" y="1"/>
                    </a:moveTo>
                    <a:cubicBezTo>
                      <a:pt x="127" y="1"/>
                      <a:pt x="70" y="58"/>
                      <a:pt x="39" y="144"/>
                    </a:cubicBezTo>
                    <a:cubicBezTo>
                      <a:pt x="0" y="236"/>
                      <a:pt x="7" y="326"/>
                      <a:pt x="51" y="345"/>
                    </a:cubicBezTo>
                    <a:cubicBezTo>
                      <a:pt x="56" y="347"/>
                      <a:pt x="61" y="347"/>
                      <a:pt x="66" y="347"/>
                    </a:cubicBezTo>
                    <a:cubicBezTo>
                      <a:pt x="110" y="347"/>
                      <a:pt x="167" y="290"/>
                      <a:pt x="198" y="204"/>
                    </a:cubicBezTo>
                    <a:cubicBezTo>
                      <a:pt x="236" y="112"/>
                      <a:pt x="230" y="23"/>
                      <a:pt x="185" y="3"/>
                    </a:cubicBezTo>
                    <a:cubicBezTo>
                      <a:pt x="181" y="2"/>
                      <a:pt x="17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>
                <a:off x="3503382" y="3020227"/>
                <a:ext cx="43811" cy="27678"/>
              </a:xfrm>
              <a:custGeom>
                <a:rect b="b" l="l" r="r" t="t"/>
                <a:pathLst>
                  <a:path extrusionOk="0" h="374" w="592">
                    <a:moveTo>
                      <a:pt x="514" y="0"/>
                    </a:moveTo>
                    <a:cubicBezTo>
                      <a:pt x="315" y="0"/>
                      <a:pt x="137" y="173"/>
                      <a:pt x="20" y="315"/>
                    </a:cubicBezTo>
                    <a:cubicBezTo>
                      <a:pt x="0" y="339"/>
                      <a:pt x="22" y="373"/>
                      <a:pt x="45" y="373"/>
                    </a:cubicBezTo>
                    <a:cubicBezTo>
                      <a:pt x="52" y="373"/>
                      <a:pt x="59" y="370"/>
                      <a:pt x="65" y="363"/>
                    </a:cubicBezTo>
                    <a:cubicBezTo>
                      <a:pt x="173" y="230"/>
                      <a:pt x="332" y="64"/>
                      <a:pt x="516" y="64"/>
                    </a:cubicBezTo>
                    <a:cubicBezTo>
                      <a:pt x="527" y="64"/>
                      <a:pt x="538" y="65"/>
                      <a:pt x="550" y="66"/>
                    </a:cubicBezTo>
                    <a:cubicBezTo>
                      <a:pt x="551" y="66"/>
                      <a:pt x="552" y="66"/>
                      <a:pt x="553" y="66"/>
                    </a:cubicBezTo>
                    <a:cubicBezTo>
                      <a:pt x="591" y="66"/>
                      <a:pt x="590" y="5"/>
                      <a:pt x="550" y="2"/>
                    </a:cubicBezTo>
                    <a:cubicBezTo>
                      <a:pt x="538" y="1"/>
                      <a:pt x="526" y="0"/>
                      <a:pt x="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>
                <a:off x="3590411" y="3004168"/>
                <a:ext cx="40629" cy="12803"/>
              </a:xfrm>
              <a:custGeom>
                <a:rect b="b" l="l" r="r" t="t"/>
                <a:pathLst>
                  <a:path extrusionOk="0" h="173" w="549">
                    <a:moveTo>
                      <a:pt x="221" y="1"/>
                    </a:moveTo>
                    <a:cubicBezTo>
                      <a:pt x="158" y="1"/>
                      <a:pt x="95" y="14"/>
                      <a:pt x="34" y="40"/>
                    </a:cubicBezTo>
                    <a:cubicBezTo>
                      <a:pt x="1" y="57"/>
                      <a:pt x="21" y="101"/>
                      <a:pt x="52" y="101"/>
                    </a:cubicBezTo>
                    <a:cubicBezTo>
                      <a:pt x="57" y="101"/>
                      <a:pt x="62" y="100"/>
                      <a:pt x="66" y="98"/>
                    </a:cubicBezTo>
                    <a:cubicBezTo>
                      <a:pt x="117" y="75"/>
                      <a:pt x="171" y="63"/>
                      <a:pt x="224" y="63"/>
                    </a:cubicBezTo>
                    <a:cubicBezTo>
                      <a:pt x="317" y="63"/>
                      <a:pt x="408" y="98"/>
                      <a:pt x="481" y="165"/>
                    </a:cubicBezTo>
                    <a:cubicBezTo>
                      <a:pt x="487" y="170"/>
                      <a:pt x="494" y="173"/>
                      <a:pt x="501" y="173"/>
                    </a:cubicBezTo>
                    <a:cubicBezTo>
                      <a:pt x="526" y="173"/>
                      <a:pt x="549" y="140"/>
                      <a:pt x="526" y="120"/>
                    </a:cubicBezTo>
                    <a:cubicBezTo>
                      <a:pt x="439" y="41"/>
                      <a:pt x="33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>
                <a:off x="3431080" y="3097784"/>
                <a:ext cx="52544" cy="20869"/>
              </a:xfrm>
              <a:custGeom>
                <a:rect b="b" l="l" r="r" t="t"/>
                <a:pathLst>
                  <a:path extrusionOk="0" h="282" w="710">
                    <a:moveTo>
                      <a:pt x="203" y="1"/>
                    </a:moveTo>
                    <a:cubicBezTo>
                      <a:pt x="142" y="1"/>
                      <a:pt x="83" y="15"/>
                      <a:pt x="30" y="49"/>
                    </a:cubicBezTo>
                    <a:cubicBezTo>
                      <a:pt x="1" y="68"/>
                      <a:pt x="18" y="108"/>
                      <a:pt x="45" y="108"/>
                    </a:cubicBezTo>
                    <a:cubicBezTo>
                      <a:pt x="50" y="108"/>
                      <a:pt x="56" y="107"/>
                      <a:pt x="62" y="103"/>
                    </a:cubicBezTo>
                    <a:cubicBezTo>
                      <a:pt x="105" y="75"/>
                      <a:pt x="154" y="64"/>
                      <a:pt x="205" y="64"/>
                    </a:cubicBezTo>
                    <a:cubicBezTo>
                      <a:pt x="364" y="64"/>
                      <a:pt x="544" y="178"/>
                      <a:pt x="643" y="272"/>
                    </a:cubicBezTo>
                    <a:cubicBezTo>
                      <a:pt x="649" y="279"/>
                      <a:pt x="657" y="282"/>
                      <a:pt x="664" y="282"/>
                    </a:cubicBezTo>
                    <a:cubicBezTo>
                      <a:pt x="688" y="282"/>
                      <a:pt x="710" y="250"/>
                      <a:pt x="687" y="228"/>
                    </a:cubicBezTo>
                    <a:cubicBezTo>
                      <a:pt x="576" y="119"/>
                      <a:pt x="380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>
                <a:off x="3456167" y="3103261"/>
                <a:ext cx="12137" cy="22720"/>
              </a:xfrm>
              <a:custGeom>
                <a:rect b="b" l="l" r="r" t="t"/>
                <a:pathLst>
                  <a:path extrusionOk="0" h="307" w="164">
                    <a:moveTo>
                      <a:pt x="116" y="1"/>
                    </a:moveTo>
                    <a:cubicBezTo>
                      <a:pt x="109" y="1"/>
                      <a:pt x="102" y="3"/>
                      <a:pt x="96" y="10"/>
                    </a:cubicBezTo>
                    <a:cubicBezTo>
                      <a:pt x="26" y="83"/>
                      <a:pt x="0" y="189"/>
                      <a:pt x="36" y="284"/>
                    </a:cubicBezTo>
                    <a:cubicBezTo>
                      <a:pt x="41" y="300"/>
                      <a:pt x="53" y="306"/>
                      <a:pt x="66" y="306"/>
                    </a:cubicBezTo>
                    <a:cubicBezTo>
                      <a:pt x="85" y="306"/>
                      <a:pt x="104" y="290"/>
                      <a:pt x="96" y="265"/>
                    </a:cubicBezTo>
                    <a:cubicBezTo>
                      <a:pt x="71" y="192"/>
                      <a:pt x="87" y="112"/>
                      <a:pt x="141" y="55"/>
                    </a:cubicBezTo>
                    <a:cubicBezTo>
                      <a:pt x="163" y="32"/>
                      <a:pt x="140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3800117" y="3170214"/>
                <a:ext cx="40870" cy="38348"/>
              </a:xfrm>
              <a:custGeom>
                <a:rect b="b" l="l" r="r" t="t"/>
                <a:pathLst>
                  <a:path extrusionOk="0" h="636" w="852">
                    <a:moveTo>
                      <a:pt x="39" y="1"/>
                    </a:moveTo>
                    <a:cubicBezTo>
                      <a:pt x="9" y="1"/>
                      <a:pt x="1" y="52"/>
                      <a:pt x="35" y="64"/>
                    </a:cubicBezTo>
                    <a:cubicBezTo>
                      <a:pt x="331" y="175"/>
                      <a:pt x="587" y="367"/>
                      <a:pt x="778" y="622"/>
                    </a:cubicBezTo>
                    <a:cubicBezTo>
                      <a:pt x="786" y="632"/>
                      <a:pt x="796" y="636"/>
                      <a:pt x="805" y="636"/>
                    </a:cubicBezTo>
                    <a:cubicBezTo>
                      <a:pt x="829" y="636"/>
                      <a:pt x="852" y="613"/>
                      <a:pt x="836" y="590"/>
                    </a:cubicBezTo>
                    <a:cubicBezTo>
                      <a:pt x="631" y="319"/>
                      <a:pt x="367" y="121"/>
                      <a:pt x="51" y="3"/>
                    </a:cubicBezTo>
                    <a:cubicBezTo>
                      <a:pt x="46" y="1"/>
                      <a:pt x="42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>
                <a:off x="3780162" y="3173771"/>
                <a:ext cx="49457" cy="41724"/>
              </a:xfrm>
              <a:custGeom>
                <a:rect b="b" l="l" r="r" t="t"/>
                <a:pathLst>
                  <a:path extrusionOk="0" h="692" w="1031">
                    <a:moveTo>
                      <a:pt x="46" y="1"/>
                    </a:moveTo>
                    <a:cubicBezTo>
                      <a:pt x="11" y="1"/>
                      <a:pt x="0" y="53"/>
                      <a:pt x="39" y="62"/>
                    </a:cubicBezTo>
                    <a:cubicBezTo>
                      <a:pt x="409" y="155"/>
                      <a:pt x="732" y="369"/>
                      <a:pt x="958" y="678"/>
                    </a:cubicBezTo>
                    <a:cubicBezTo>
                      <a:pt x="966" y="688"/>
                      <a:pt x="976" y="691"/>
                      <a:pt x="985" y="691"/>
                    </a:cubicBezTo>
                    <a:cubicBezTo>
                      <a:pt x="1009" y="691"/>
                      <a:pt x="1030" y="669"/>
                      <a:pt x="1012" y="646"/>
                    </a:cubicBezTo>
                    <a:cubicBezTo>
                      <a:pt x="776" y="321"/>
                      <a:pt x="444" y="97"/>
                      <a:pt x="55" y="2"/>
                    </a:cubicBezTo>
                    <a:cubicBezTo>
                      <a:pt x="52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3787405" y="3191196"/>
                <a:ext cx="31852" cy="32318"/>
              </a:xfrm>
              <a:custGeom>
                <a:rect b="b" l="l" r="r" t="t"/>
                <a:pathLst>
                  <a:path extrusionOk="0" h="536" w="664">
                    <a:moveTo>
                      <a:pt x="42" y="0"/>
                    </a:moveTo>
                    <a:cubicBezTo>
                      <a:pt x="12" y="0"/>
                      <a:pt x="1" y="53"/>
                      <a:pt x="35" y="67"/>
                    </a:cubicBezTo>
                    <a:cubicBezTo>
                      <a:pt x="265" y="159"/>
                      <a:pt x="456" y="316"/>
                      <a:pt x="593" y="520"/>
                    </a:cubicBezTo>
                    <a:cubicBezTo>
                      <a:pt x="600" y="531"/>
                      <a:pt x="610" y="535"/>
                      <a:pt x="620" y="535"/>
                    </a:cubicBezTo>
                    <a:cubicBezTo>
                      <a:pt x="642" y="535"/>
                      <a:pt x="663" y="512"/>
                      <a:pt x="648" y="488"/>
                    </a:cubicBezTo>
                    <a:cubicBezTo>
                      <a:pt x="501" y="268"/>
                      <a:pt x="296" y="105"/>
                      <a:pt x="54" y="3"/>
                    </a:cubicBezTo>
                    <a:cubicBezTo>
                      <a:pt x="50" y="1"/>
                      <a:pt x="4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3782675" y="3268292"/>
                <a:ext cx="71341" cy="180424"/>
              </a:xfrm>
              <a:custGeom>
                <a:rect b="b" l="l" r="r" t="t"/>
                <a:pathLst>
                  <a:path extrusionOk="0" h="2438" w="964">
                    <a:moveTo>
                      <a:pt x="31" y="0"/>
                    </a:moveTo>
                    <a:cubicBezTo>
                      <a:pt x="16" y="0"/>
                      <a:pt x="1" y="10"/>
                      <a:pt x="3" y="30"/>
                    </a:cubicBezTo>
                    <a:cubicBezTo>
                      <a:pt x="28" y="493"/>
                      <a:pt x="213" y="921"/>
                      <a:pt x="344" y="1361"/>
                    </a:cubicBezTo>
                    <a:cubicBezTo>
                      <a:pt x="462" y="1760"/>
                      <a:pt x="583" y="2137"/>
                      <a:pt x="893" y="2430"/>
                    </a:cubicBezTo>
                    <a:cubicBezTo>
                      <a:pt x="900" y="2436"/>
                      <a:pt x="907" y="2438"/>
                      <a:pt x="914" y="2438"/>
                    </a:cubicBezTo>
                    <a:cubicBezTo>
                      <a:pt x="940" y="2438"/>
                      <a:pt x="964" y="2405"/>
                      <a:pt x="941" y="2382"/>
                    </a:cubicBezTo>
                    <a:cubicBezTo>
                      <a:pt x="606" y="2073"/>
                      <a:pt x="497" y="1652"/>
                      <a:pt x="373" y="1227"/>
                    </a:cubicBezTo>
                    <a:cubicBezTo>
                      <a:pt x="252" y="831"/>
                      <a:pt x="89" y="451"/>
                      <a:pt x="66" y="30"/>
                    </a:cubicBezTo>
                    <a:cubicBezTo>
                      <a:pt x="65" y="11"/>
                      <a:pt x="47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5"/>
              <p:cNvSpPr/>
              <p:nvPr/>
            </p:nvSpPr>
            <p:spPr>
              <a:xfrm>
                <a:off x="3784007" y="3264591"/>
                <a:ext cx="4588" cy="13025"/>
              </a:xfrm>
              <a:custGeom>
                <a:rect b="b" l="l" r="r" t="t"/>
                <a:pathLst>
                  <a:path extrusionOk="0" h="176" w="62">
                    <a:moveTo>
                      <a:pt x="36" y="0"/>
                    </a:moveTo>
                    <a:lnTo>
                      <a:pt x="1" y="109"/>
                    </a:lnTo>
                    <a:cubicBezTo>
                      <a:pt x="39" y="150"/>
                      <a:pt x="61" y="176"/>
                      <a:pt x="61" y="176"/>
                    </a:cubicBezTo>
                    <a:cubicBezTo>
                      <a:pt x="61" y="176"/>
                      <a:pt x="45" y="99"/>
                      <a:pt x="36" y="0"/>
                    </a:cubicBezTo>
                    <a:close/>
                  </a:path>
                </a:pathLst>
              </a:custGeom>
              <a:solidFill>
                <a:srgbClr val="4A1B0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5"/>
              <p:cNvSpPr/>
              <p:nvPr/>
            </p:nvSpPr>
            <p:spPr>
              <a:xfrm>
                <a:off x="3444104" y="3212122"/>
                <a:ext cx="348268" cy="1048799"/>
              </a:xfrm>
              <a:custGeom>
                <a:rect b="b" l="l" r="r" t="t"/>
                <a:pathLst>
                  <a:path extrusionOk="0" h="14172" w="4706">
                    <a:moveTo>
                      <a:pt x="4523" y="1"/>
                    </a:moveTo>
                    <a:lnTo>
                      <a:pt x="4345" y="550"/>
                    </a:lnTo>
                    <a:lnTo>
                      <a:pt x="3895" y="1954"/>
                    </a:lnTo>
                    <a:lnTo>
                      <a:pt x="26" y="13961"/>
                    </a:lnTo>
                    <a:cubicBezTo>
                      <a:pt x="1" y="14047"/>
                      <a:pt x="45" y="14137"/>
                      <a:pt x="132" y="14162"/>
                    </a:cubicBezTo>
                    <a:cubicBezTo>
                      <a:pt x="147" y="14169"/>
                      <a:pt x="163" y="14172"/>
                      <a:pt x="179" y="14172"/>
                    </a:cubicBezTo>
                    <a:cubicBezTo>
                      <a:pt x="246" y="14172"/>
                      <a:pt x="310" y="14127"/>
                      <a:pt x="333" y="14060"/>
                    </a:cubicBezTo>
                    <a:lnTo>
                      <a:pt x="4150" y="2203"/>
                    </a:lnTo>
                    <a:lnTo>
                      <a:pt x="4594" y="818"/>
                    </a:lnTo>
                    <a:lnTo>
                      <a:pt x="4629" y="709"/>
                    </a:lnTo>
                    <a:cubicBezTo>
                      <a:pt x="4619" y="569"/>
                      <a:pt x="4622" y="381"/>
                      <a:pt x="4705" y="256"/>
                    </a:cubicBezTo>
                    <a:cubicBezTo>
                      <a:pt x="4705" y="256"/>
                      <a:pt x="4594" y="141"/>
                      <a:pt x="4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5"/>
              <p:cNvSpPr/>
              <p:nvPr/>
            </p:nvSpPr>
            <p:spPr>
              <a:xfrm>
                <a:off x="3456907" y="4120088"/>
                <a:ext cx="68751" cy="54912"/>
              </a:xfrm>
              <a:custGeom>
                <a:rect b="b" l="l" r="r" t="t"/>
                <a:pathLst>
                  <a:path extrusionOk="0" h="742" w="929">
                    <a:moveTo>
                      <a:pt x="447" y="1"/>
                    </a:moveTo>
                    <a:cubicBezTo>
                      <a:pt x="339" y="1"/>
                      <a:pt x="235" y="49"/>
                      <a:pt x="150" y="116"/>
                    </a:cubicBezTo>
                    <a:cubicBezTo>
                      <a:pt x="99" y="157"/>
                      <a:pt x="51" y="205"/>
                      <a:pt x="26" y="266"/>
                    </a:cubicBezTo>
                    <a:cubicBezTo>
                      <a:pt x="0" y="323"/>
                      <a:pt x="0" y="400"/>
                      <a:pt x="38" y="451"/>
                    </a:cubicBezTo>
                    <a:lnTo>
                      <a:pt x="661" y="741"/>
                    </a:lnTo>
                    <a:cubicBezTo>
                      <a:pt x="712" y="732"/>
                      <a:pt x="763" y="719"/>
                      <a:pt x="804" y="690"/>
                    </a:cubicBezTo>
                    <a:cubicBezTo>
                      <a:pt x="894" y="633"/>
                      <a:pt x="929" y="511"/>
                      <a:pt x="910" y="406"/>
                    </a:cubicBezTo>
                    <a:cubicBezTo>
                      <a:pt x="887" y="297"/>
                      <a:pt x="817" y="208"/>
                      <a:pt x="740" y="135"/>
                    </a:cubicBezTo>
                    <a:cubicBezTo>
                      <a:pt x="673" y="74"/>
                      <a:pt x="600" y="23"/>
                      <a:pt x="514" y="7"/>
                    </a:cubicBezTo>
                    <a:cubicBezTo>
                      <a:pt x="492" y="3"/>
                      <a:pt x="469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5"/>
              <p:cNvSpPr/>
              <p:nvPr/>
            </p:nvSpPr>
            <p:spPr>
              <a:xfrm>
                <a:off x="3425899" y="3277542"/>
                <a:ext cx="296538" cy="349822"/>
              </a:xfrm>
              <a:custGeom>
                <a:rect b="b" l="l" r="r" t="t"/>
                <a:pathLst>
                  <a:path extrusionOk="0" h="4727" w="4007">
                    <a:moveTo>
                      <a:pt x="655" y="1"/>
                    </a:moveTo>
                    <a:cubicBezTo>
                      <a:pt x="601" y="78"/>
                      <a:pt x="556" y="160"/>
                      <a:pt x="531" y="243"/>
                    </a:cubicBezTo>
                    <a:cubicBezTo>
                      <a:pt x="323" y="952"/>
                      <a:pt x="1" y="3930"/>
                      <a:pt x="46" y="4032"/>
                    </a:cubicBezTo>
                    <a:cubicBezTo>
                      <a:pt x="88" y="4132"/>
                      <a:pt x="2455" y="4726"/>
                      <a:pt x="2829" y="4726"/>
                    </a:cubicBezTo>
                    <a:cubicBezTo>
                      <a:pt x="2848" y="4726"/>
                      <a:pt x="2862" y="4725"/>
                      <a:pt x="2870" y="4721"/>
                    </a:cubicBezTo>
                    <a:cubicBezTo>
                      <a:pt x="2947" y="4689"/>
                      <a:pt x="3007" y="4587"/>
                      <a:pt x="3055" y="4488"/>
                    </a:cubicBezTo>
                    <a:cubicBezTo>
                      <a:pt x="3107" y="4386"/>
                      <a:pt x="3141" y="4289"/>
                      <a:pt x="3168" y="4289"/>
                    </a:cubicBezTo>
                    <a:cubicBezTo>
                      <a:pt x="3170" y="4289"/>
                      <a:pt x="3172" y="4290"/>
                      <a:pt x="3173" y="4291"/>
                    </a:cubicBezTo>
                    <a:cubicBezTo>
                      <a:pt x="3209" y="4303"/>
                      <a:pt x="3272" y="4399"/>
                      <a:pt x="3343" y="4463"/>
                    </a:cubicBezTo>
                    <a:cubicBezTo>
                      <a:pt x="3385" y="4500"/>
                      <a:pt x="3427" y="4528"/>
                      <a:pt x="3468" y="4528"/>
                    </a:cubicBezTo>
                    <a:cubicBezTo>
                      <a:pt x="3478" y="4528"/>
                      <a:pt x="3487" y="4526"/>
                      <a:pt x="3496" y="4524"/>
                    </a:cubicBezTo>
                    <a:cubicBezTo>
                      <a:pt x="3528" y="4511"/>
                      <a:pt x="3576" y="4479"/>
                      <a:pt x="3630" y="4431"/>
                    </a:cubicBezTo>
                    <a:cubicBezTo>
                      <a:pt x="3793" y="4287"/>
                      <a:pt x="4006" y="3994"/>
                      <a:pt x="3981" y="3617"/>
                    </a:cubicBezTo>
                    <a:cubicBezTo>
                      <a:pt x="3952" y="3161"/>
                      <a:pt x="3396" y="2780"/>
                      <a:pt x="3158" y="2780"/>
                    </a:cubicBezTo>
                    <a:cubicBezTo>
                      <a:pt x="3129" y="2780"/>
                      <a:pt x="3105" y="2785"/>
                      <a:pt x="3087" y="2797"/>
                    </a:cubicBezTo>
                    <a:cubicBezTo>
                      <a:pt x="2921" y="2909"/>
                      <a:pt x="2634" y="3828"/>
                      <a:pt x="2634" y="3828"/>
                    </a:cubicBezTo>
                    <a:cubicBezTo>
                      <a:pt x="2634" y="3828"/>
                      <a:pt x="2545" y="3793"/>
                      <a:pt x="2407" y="3745"/>
                    </a:cubicBezTo>
                    <a:cubicBezTo>
                      <a:pt x="2072" y="3627"/>
                      <a:pt x="1128" y="3311"/>
                      <a:pt x="1128" y="3311"/>
                    </a:cubicBezTo>
                    <a:lnTo>
                      <a:pt x="1562" y="1571"/>
                    </a:lnTo>
                    <a:cubicBezTo>
                      <a:pt x="1562" y="1571"/>
                      <a:pt x="1683" y="796"/>
                      <a:pt x="1306" y="355"/>
                    </a:cubicBezTo>
                    <a:cubicBezTo>
                      <a:pt x="1124" y="141"/>
                      <a:pt x="869" y="42"/>
                      <a:pt x="655" y="1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5"/>
              <p:cNvSpPr/>
              <p:nvPr/>
            </p:nvSpPr>
            <p:spPr>
              <a:xfrm>
                <a:off x="3656635" y="3552471"/>
                <a:ext cx="37595" cy="53214"/>
              </a:xfrm>
              <a:custGeom>
                <a:rect b="b" l="l" r="r" t="t"/>
                <a:pathLst>
                  <a:path extrusionOk="0" h="861" w="508">
                    <a:moveTo>
                      <a:pt x="45" y="1"/>
                    </a:moveTo>
                    <a:cubicBezTo>
                      <a:pt x="18" y="1"/>
                      <a:pt x="1" y="42"/>
                      <a:pt x="30" y="60"/>
                    </a:cubicBezTo>
                    <a:cubicBezTo>
                      <a:pt x="170" y="153"/>
                      <a:pt x="298" y="245"/>
                      <a:pt x="365" y="405"/>
                    </a:cubicBezTo>
                    <a:cubicBezTo>
                      <a:pt x="419" y="539"/>
                      <a:pt x="432" y="686"/>
                      <a:pt x="442" y="829"/>
                    </a:cubicBezTo>
                    <a:cubicBezTo>
                      <a:pt x="443" y="850"/>
                      <a:pt x="460" y="861"/>
                      <a:pt x="476" y="861"/>
                    </a:cubicBezTo>
                    <a:cubicBezTo>
                      <a:pt x="492" y="861"/>
                      <a:pt x="507" y="850"/>
                      <a:pt x="505" y="829"/>
                    </a:cubicBezTo>
                    <a:cubicBezTo>
                      <a:pt x="493" y="670"/>
                      <a:pt x="480" y="501"/>
                      <a:pt x="413" y="354"/>
                    </a:cubicBezTo>
                    <a:cubicBezTo>
                      <a:pt x="340" y="194"/>
                      <a:pt x="205" y="98"/>
                      <a:pt x="62" y="6"/>
                    </a:cubicBezTo>
                    <a:cubicBezTo>
                      <a:pt x="56" y="2"/>
                      <a:pt x="50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5"/>
              <p:cNvSpPr/>
              <p:nvPr/>
            </p:nvSpPr>
            <p:spPr>
              <a:xfrm>
                <a:off x="3661160" y="3527910"/>
                <a:ext cx="49471" cy="61054"/>
              </a:xfrm>
              <a:custGeom>
                <a:rect b="b" l="l" r="r" t="t"/>
                <a:pathLst>
                  <a:path extrusionOk="0" h="1150" w="710">
                    <a:moveTo>
                      <a:pt x="46" y="0"/>
                    </a:moveTo>
                    <a:cubicBezTo>
                      <a:pt x="12" y="0"/>
                      <a:pt x="0" y="53"/>
                      <a:pt x="36" y="65"/>
                    </a:cubicBezTo>
                    <a:cubicBezTo>
                      <a:pt x="540" y="206"/>
                      <a:pt x="646" y="649"/>
                      <a:pt x="633" y="1119"/>
                    </a:cubicBezTo>
                    <a:cubicBezTo>
                      <a:pt x="631" y="1139"/>
                      <a:pt x="646" y="1150"/>
                      <a:pt x="662" y="1150"/>
                    </a:cubicBezTo>
                    <a:cubicBezTo>
                      <a:pt x="678" y="1150"/>
                      <a:pt x="695" y="1139"/>
                      <a:pt x="697" y="1119"/>
                    </a:cubicBezTo>
                    <a:cubicBezTo>
                      <a:pt x="709" y="621"/>
                      <a:pt x="585" y="151"/>
                      <a:pt x="55" y="1"/>
                    </a:cubicBezTo>
                    <a:cubicBezTo>
                      <a:pt x="52" y="1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5"/>
              <p:cNvSpPr/>
              <p:nvPr/>
            </p:nvSpPr>
            <p:spPr>
              <a:xfrm>
                <a:off x="3664435" y="3511188"/>
                <a:ext cx="57275" cy="56966"/>
              </a:xfrm>
              <a:custGeom>
                <a:rect b="b" l="l" r="r" t="t"/>
                <a:pathLst>
                  <a:path extrusionOk="0" h="1073" w="822">
                    <a:moveTo>
                      <a:pt x="50" y="0"/>
                    </a:moveTo>
                    <a:cubicBezTo>
                      <a:pt x="13" y="0"/>
                      <a:pt x="1" y="55"/>
                      <a:pt x="40" y="61"/>
                    </a:cubicBezTo>
                    <a:cubicBezTo>
                      <a:pt x="276" y="103"/>
                      <a:pt x="458" y="173"/>
                      <a:pt x="592" y="390"/>
                    </a:cubicBezTo>
                    <a:cubicBezTo>
                      <a:pt x="713" y="585"/>
                      <a:pt x="758" y="814"/>
                      <a:pt x="758" y="1041"/>
                    </a:cubicBezTo>
                    <a:cubicBezTo>
                      <a:pt x="758" y="1062"/>
                      <a:pt x="774" y="1072"/>
                      <a:pt x="790" y="1072"/>
                    </a:cubicBezTo>
                    <a:cubicBezTo>
                      <a:pt x="806" y="1072"/>
                      <a:pt x="822" y="1062"/>
                      <a:pt x="822" y="1041"/>
                    </a:cubicBezTo>
                    <a:cubicBezTo>
                      <a:pt x="819" y="782"/>
                      <a:pt x="765" y="518"/>
                      <a:pt x="611" y="304"/>
                    </a:cubicBezTo>
                    <a:cubicBezTo>
                      <a:pt x="471" y="106"/>
                      <a:pt x="289" y="42"/>
                      <a:pt x="56" y="0"/>
                    </a:cubicBezTo>
                    <a:cubicBezTo>
                      <a:pt x="54" y="0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5"/>
              <p:cNvSpPr/>
              <p:nvPr/>
            </p:nvSpPr>
            <p:spPr>
              <a:xfrm>
                <a:off x="3335096" y="4141401"/>
                <a:ext cx="304901" cy="307269"/>
              </a:xfrm>
              <a:custGeom>
                <a:rect b="b" l="l" r="r" t="t"/>
                <a:pathLst>
                  <a:path extrusionOk="0" h="4152" w="4120">
                    <a:moveTo>
                      <a:pt x="1665" y="0"/>
                    </a:moveTo>
                    <a:cubicBezTo>
                      <a:pt x="1113" y="0"/>
                      <a:pt x="482" y="271"/>
                      <a:pt x="270" y="855"/>
                    </a:cubicBezTo>
                    <a:cubicBezTo>
                      <a:pt x="1" y="1594"/>
                      <a:pt x="645" y="3664"/>
                      <a:pt x="823" y="3664"/>
                    </a:cubicBezTo>
                    <a:cubicBezTo>
                      <a:pt x="824" y="3664"/>
                      <a:pt x="825" y="3664"/>
                      <a:pt x="826" y="3664"/>
                    </a:cubicBezTo>
                    <a:cubicBezTo>
                      <a:pt x="995" y="3638"/>
                      <a:pt x="1075" y="3281"/>
                      <a:pt x="1075" y="3281"/>
                    </a:cubicBezTo>
                    <a:cubicBezTo>
                      <a:pt x="1075" y="3281"/>
                      <a:pt x="1081" y="4152"/>
                      <a:pt x="1329" y="4152"/>
                    </a:cubicBezTo>
                    <a:cubicBezTo>
                      <a:pt x="1336" y="4152"/>
                      <a:pt x="1344" y="4151"/>
                      <a:pt x="1352" y="4149"/>
                    </a:cubicBezTo>
                    <a:cubicBezTo>
                      <a:pt x="1559" y="4105"/>
                      <a:pt x="1665" y="3662"/>
                      <a:pt x="1705" y="3453"/>
                    </a:cubicBezTo>
                    <a:lnTo>
                      <a:pt x="1705" y="3453"/>
                    </a:lnTo>
                    <a:cubicBezTo>
                      <a:pt x="1700" y="3527"/>
                      <a:pt x="1715" y="3611"/>
                      <a:pt x="1803" y="3611"/>
                    </a:cubicBezTo>
                    <a:cubicBezTo>
                      <a:pt x="1830" y="3611"/>
                      <a:pt x="1865" y="3603"/>
                      <a:pt x="1908" y="3584"/>
                    </a:cubicBezTo>
                    <a:cubicBezTo>
                      <a:pt x="2195" y="3457"/>
                      <a:pt x="2409" y="2640"/>
                      <a:pt x="2409" y="2639"/>
                    </a:cubicBezTo>
                    <a:lnTo>
                      <a:pt x="2409" y="2639"/>
                    </a:lnTo>
                    <a:cubicBezTo>
                      <a:pt x="2409" y="2640"/>
                      <a:pt x="2367" y="2909"/>
                      <a:pt x="2460" y="2909"/>
                    </a:cubicBezTo>
                    <a:cubicBezTo>
                      <a:pt x="2476" y="2909"/>
                      <a:pt x="2496" y="2901"/>
                      <a:pt x="2521" y="2882"/>
                    </a:cubicBezTo>
                    <a:cubicBezTo>
                      <a:pt x="2693" y="2754"/>
                      <a:pt x="4120" y="670"/>
                      <a:pt x="2080" y="57"/>
                    </a:cubicBezTo>
                    <a:cubicBezTo>
                      <a:pt x="1954" y="20"/>
                      <a:pt x="1812" y="0"/>
                      <a:pt x="166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5" name="Google Shape;1095;p35"/>
            <p:cNvGrpSpPr/>
            <p:nvPr/>
          </p:nvGrpSpPr>
          <p:grpSpPr>
            <a:xfrm>
              <a:off x="4423028" y="3140114"/>
              <a:ext cx="347593" cy="318802"/>
              <a:chOff x="3991146" y="4039792"/>
              <a:chExt cx="293948" cy="269600"/>
            </a:xfrm>
          </p:grpSpPr>
          <p:sp>
            <p:nvSpPr>
              <p:cNvPr id="1096" name="Google Shape;1096;p35"/>
              <p:cNvSpPr/>
              <p:nvPr/>
            </p:nvSpPr>
            <p:spPr>
              <a:xfrm>
                <a:off x="4022080" y="4039792"/>
                <a:ext cx="263014" cy="269600"/>
              </a:xfrm>
              <a:custGeom>
                <a:rect b="b" l="l" r="r" t="t"/>
                <a:pathLst>
                  <a:path extrusionOk="0" h="3643" w="3554">
                    <a:moveTo>
                      <a:pt x="1775" y="0"/>
                    </a:moveTo>
                    <a:cubicBezTo>
                      <a:pt x="795" y="0"/>
                      <a:pt x="1" y="103"/>
                      <a:pt x="1" y="230"/>
                    </a:cubicBezTo>
                    <a:lnTo>
                      <a:pt x="432" y="3323"/>
                    </a:lnTo>
                    <a:cubicBezTo>
                      <a:pt x="432" y="3323"/>
                      <a:pt x="872" y="3639"/>
                      <a:pt x="1766" y="3642"/>
                    </a:cubicBezTo>
                    <a:lnTo>
                      <a:pt x="1785" y="3642"/>
                    </a:lnTo>
                    <a:cubicBezTo>
                      <a:pt x="2682" y="3639"/>
                      <a:pt x="3122" y="3323"/>
                      <a:pt x="3122" y="3323"/>
                    </a:cubicBezTo>
                    <a:lnTo>
                      <a:pt x="3553" y="230"/>
                    </a:lnTo>
                    <a:cubicBezTo>
                      <a:pt x="3553" y="103"/>
                      <a:pt x="2758" y="0"/>
                      <a:pt x="17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5"/>
              <p:cNvSpPr/>
              <p:nvPr/>
            </p:nvSpPr>
            <p:spPr>
              <a:xfrm>
                <a:off x="4026817" y="4044307"/>
                <a:ext cx="253319" cy="29084"/>
              </a:xfrm>
              <a:custGeom>
                <a:rect b="b" l="l" r="r" t="t"/>
                <a:pathLst>
                  <a:path extrusionOk="0" h="393" w="3423">
                    <a:moveTo>
                      <a:pt x="1711" y="0"/>
                    </a:moveTo>
                    <a:cubicBezTo>
                      <a:pt x="767" y="0"/>
                      <a:pt x="1" y="89"/>
                      <a:pt x="1" y="198"/>
                    </a:cubicBezTo>
                    <a:cubicBezTo>
                      <a:pt x="1" y="307"/>
                      <a:pt x="767" y="393"/>
                      <a:pt x="1711" y="393"/>
                    </a:cubicBezTo>
                    <a:cubicBezTo>
                      <a:pt x="2656" y="393"/>
                      <a:pt x="3422" y="307"/>
                      <a:pt x="3422" y="198"/>
                    </a:cubicBezTo>
                    <a:cubicBezTo>
                      <a:pt x="3422" y="89"/>
                      <a:pt x="2656" y="0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5"/>
              <p:cNvSpPr/>
              <p:nvPr/>
            </p:nvSpPr>
            <p:spPr>
              <a:xfrm>
                <a:off x="3991146" y="4103807"/>
                <a:ext cx="52988" cy="111526"/>
              </a:xfrm>
              <a:custGeom>
                <a:rect b="b" l="l" r="r" t="t"/>
                <a:pathLst>
                  <a:path extrusionOk="0" h="1507" w="716">
                    <a:moveTo>
                      <a:pt x="508" y="0"/>
                    </a:moveTo>
                    <a:cubicBezTo>
                      <a:pt x="368" y="281"/>
                      <a:pt x="13" y="1009"/>
                      <a:pt x="4" y="1162"/>
                    </a:cubicBezTo>
                    <a:cubicBezTo>
                      <a:pt x="1" y="1207"/>
                      <a:pt x="23" y="1245"/>
                      <a:pt x="68" y="1280"/>
                    </a:cubicBezTo>
                    <a:cubicBezTo>
                      <a:pt x="173" y="1363"/>
                      <a:pt x="438" y="1446"/>
                      <a:pt x="716" y="1507"/>
                    </a:cubicBezTo>
                    <a:lnTo>
                      <a:pt x="696" y="1370"/>
                    </a:lnTo>
                    <a:cubicBezTo>
                      <a:pt x="416" y="1306"/>
                      <a:pt x="167" y="1223"/>
                      <a:pt x="131" y="1165"/>
                    </a:cubicBezTo>
                    <a:cubicBezTo>
                      <a:pt x="144" y="1060"/>
                      <a:pt x="352" y="607"/>
                      <a:pt x="537" y="224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5"/>
              <p:cNvSpPr/>
              <p:nvPr/>
            </p:nvSpPr>
            <p:spPr>
              <a:xfrm>
                <a:off x="4042653" y="4082863"/>
                <a:ext cx="137501" cy="138167"/>
              </a:xfrm>
              <a:custGeom>
                <a:rect b="b" l="l" r="r" t="t"/>
                <a:pathLst>
                  <a:path extrusionOk="0" h="1867" w="1858">
                    <a:moveTo>
                      <a:pt x="1786" y="0"/>
                    </a:moveTo>
                    <a:cubicBezTo>
                      <a:pt x="1767" y="0"/>
                      <a:pt x="1748" y="8"/>
                      <a:pt x="1737" y="25"/>
                    </a:cubicBezTo>
                    <a:cubicBezTo>
                      <a:pt x="1721" y="47"/>
                      <a:pt x="1695" y="102"/>
                      <a:pt x="1625" y="267"/>
                    </a:cubicBezTo>
                    <a:cubicBezTo>
                      <a:pt x="1465" y="644"/>
                      <a:pt x="1035" y="1649"/>
                      <a:pt x="805" y="1723"/>
                    </a:cubicBezTo>
                    <a:cubicBezTo>
                      <a:pt x="766" y="1735"/>
                      <a:pt x="711" y="1741"/>
                      <a:pt x="644" y="1741"/>
                    </a:cubicBezTo>
                    <a:cubicBezTo>
                      <a:pt x="472" y="1741"/>
                      <a:pt x="226" y="1703"/>
                      <a:pt x="0" y="1653"/>
                    </a:cubicBezTo>
                    <a:lnTo>
                      <a:pt x="0" y="1653"/>
                    </a:lnTo>
                    <a:lnTo>
                      <a:pt x="20" y="1790"/>
                    </a:lnTo>
                    <a:cubicBezTo>
                      <a:pt x="246" y="1835"/>
                      <a:pt x="479" y="1867"/>
                      <a:pt x="652" y="1867"/>
                    </a:cubicBezTo>
                    <a:cubicBezTo>
                      <a:pt x="731" y="1867"/>
                      <a:pt x="798" y="1860"/>
                      <a:pt x="843" y="1844"/>
                    </a:cubicBezTo>
                    <a:cubicBezTo>
                      <a:pt x="1095" y="1764"/>
                      <a:pt x="1424" y="1062"/>
                      <a:pt x="1743" y="319"/>
                    </a:cubicBezTo>
                    <a:cubicBezTo>
                      <a:pt x="1788" y="216"/>
                      <a:pt x="1826" y="117"/>
                      <a:pt x="1839" y="102"/>
                    </a:cubicBezTo>
                    <a:cubicBezTo>
                      <a:pt x="1858" y="73"/>
                      <a:pt x="1852" y="34"/>
                      <a:pt x="1826" y="12"/>
                    </a:cubicBezTo>
                    <a:cubicBezTo>
                      <a:pt x="1814" y="4"/>
                      <a:pt x="1800" y="0"/>
                      <a:pt x="1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0" name="Google Shape;1100;p35"/>
            <p:cNvGrpSpPr/>
            <p:nvPr/>
          </p:nvGrpSpPr>
          <p:grpSpPr>
            <a:xfrm>
              <a:off x="4700345" y="2852030"/>
              <a:ext cx="785232" cy="1043654"/>
              <a:chOff x="4324389" y="3522424"/>
              <a:chExt cx="664044" cy="882582"/>
            </a:xfrm>
          </p:grpSpPr>
          <p:sp>
            <p:nvSpPr>
              <p:cNvPr id="1101" name="Google Shape;1101;p35"/>
              <p:cNvSpPr/>
              <p:nvPr/>
            </p:nvSpPr>
            <p:spPr>
              <a:xfrm>
                <a:off x="4544806" y="4059957"/>
                <a:ext cx="814" cy="1998"/>
              </a:xfrm>
              <a:custGeom>
                <a:rect b="b" l="l" r="r" t="t"/>
                <a:pathLst>
                  <a:path extrusionOk="0" h="27" w="11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2"/>
                      <a:pt x="2" y="3"/>
                      <a:pt x="2" y="4"/>
                    </a:cubicBezTo>
                    <a:lnTo>
                      <a:pt x="2" y="4"/>
                    </a:lnTo>
                    <a:cubicBezTo>
                      <a:pt x="1" y="2"/>
                      <a:pt x="1" y="1"/>
                      <a:pt x="1" y="1"/>
                    </a:cubicBezTo>
                    <a:close/>
                    <a:moveTo>
                      <a:pt x="2" y="4"/>
                    </a:moveTo>
                    <a:cubicBezTo>
                      <a:pt x="4" y="8"/>
                      <a:pt x="6" y="16"/>
                      <a:pt x="11" y="26"/>
                    </a:cubicBezTo>
                    <a:cubicBezTo>
                      <a:pt x="8" y="18"/>
                      <a:pt x="5" y="12"/>
                      <a:pt x="2" y="4"/>
                    </a:cubicBezTo>
                    <a:close/>
                  </a:path>
                </a:pathLst>
              </a:custGeom>
              <a:solidFill>
                <a:srgbClr val="4A1B0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35"/>
              <p:cNvSpPr/>
              <p:nvPr/>
            </p:nvSpPr>
            <p:spPr>
              <a:xfrm>
                <a:off x="4436654" y="3522424"/>
                <a:ext cx="322958" cy="393929"/>
              </a:xfrm>
              <a:custGeom>
                <a:rect b="b" l="l" r="r" t="t"/>
                <a:pathLst>
                  <a:path extrusionOk="0" h="5323" w="4364">
                    <a:moveTo>
                      <a:pt x="1387" y="1"/>
                    </a:moveTo>
                    <a:cubicBezTo>
                      <a:pt x="1254" y="1"/>
                      <a:pt x="1120" y="17"/>
                      <a:pt x="993" y="59"/>
                    </a:cubicBezTo>
                    <a:cubicBezTo>
                      <a:pt x="801" y="120"/>
                      <a:pt x="629" y="247"/>
                      <a:pt x="540" y="429"/>
                    </a:cubicBezTo>
                    <a:cubicBezTo>
                      <a:pt x="479" y="557"/>
                      <a:pt x="463" y="704"/>
                      <a:pt x="415" y="838"/>
                    </a:cubicBezTo>
                    <a:cubicBezTo>
                      <a:pt x="361" y="997"/>
                      <a:pt x="259" y="1135"/>
                      <a:pt x="179" y="1282"/>
                    </a:cubicBezTo>
                    <a:cubicBezTo>
                      <a:pt x="74" y="1476"/>
                      <a:pt x="0" y="1716"/>
                      <a:pt x="86" y="1920"/>
                    </a:cubicBezTo>
                    <a:cubicBezTo>
                      <a:pt x="182" y="2137"/>
                      <a:pt x="421" y="2249"/>
                      <a:pt x="645" y="2335"/>
                    </a:cubicBezTo>
                    <a:lnTo>
                      <a:pt x="533" y="3694"/>
                    </a:lnTo>
                    <a:cubicBezTo>
                      <a:pt x="463" y="4001"/>
                      <a:pt x="690" y="4339"/>
                      <a:pt x="996" y="4397"/>
                    </a:cubicBezTo>
                    <a:cubicBezTo>
                      <a:pt x="1156" y="4425"/>
                      <a:pt x="1325" y="4390"/>
                      <a:pt x="1472" y="4454"/>
                    </a:cubicBezTo>
                    <a:cubicBezTo>
                      <a:pt x="1692" y="4550"/>
                      <a:pt x="1768" y="4821"/>
                      <a:pt x="1922" y="5006"/>
                    </a:cubicBezTo>
                    <a:cubicBezTo>
                      <a:pt x="2098" y="5223"/>
                      <a:pt x="2389" y="5323"/>
                      <a:pt x="2671" y="5323"/>
                    </a:cubicBezTo>
                    <a:cubicBezTo>
                      <a:pt x="2680" y="5323"/>
                      <a:pt x="2688" y="5322"/>
                      <a:pt x="2697" y="5322"/>
                    </a:cubicBezTo>
                    <a:cubicBezTo>
                      <a:pt x="2988" y="5313"/>
                      <a:pt x="3265" y="5211"/>
                      <a:pt x="3527" y="5086"/>
                    </a:cubicBezTo>
                    <a:cubicBezTo>
                      <a:pt x="3629" y="5035"/>
                      <a:pt x="3734" y="4981"/>
                      <a:pt x="3808" y="4891"/>
                    </a:cubicBezTo>
                    <a:cubicBezTo>
                      <a:pt x="3878" y="4799"/>
                      <a:pt x="3910" y="4668"/>
                      <a:pt x="3849" y="4569"/>
                    </a:cubicBezTo>
                    <a:cubicBezTo>
                      <a:pt x="3837" y="4547"/>
                      <a:pt x="3817" y="4524"/>
                      <a:pt x="3814" y="4499"/>
                    </a:cubicBezTo>
                    <a:cubicBezTo>
                      <a:pt x="3811" y="4457"/>
                      <a:pt x="3849" y="4425"/>
                      <a:pt x="3881" y="4403"/>
                    </a:cubicBezTo>
                    <a:cubicBezTo>
                      <a:pt x="4089" y="4240"/>
                      <a:pt x="4255" y="4017"/>
                      <a:pt x="4309" y="3758"/>
                    </a:cubicBezTo>
                    <a:cubicBezTo>
                      <a:pt x="4363" y="3503"/>
                      <a:pt x="4287" y="3213"/>
                      <a:pt x="4089" y="3040"/>
                    </a:cubicBezTo>
                    <a:cubicBezTo>
                      <a:pt x="3958" y="2928"/>
                      <a:pt x="3770" y="2852"/>
                      <a:pt x="3731" y="2686"/>
                    </a:cubicBezTo>
                    <a:cubicBezTo>
                      <a:pt x="3712" y="2603"/>
                      <a:pt x="3734" y="2514"/>
                      <a:pt x="3744" y="2431"/>
                    </a:cubicBezTo>
                    <a:cubicBezTo>
                      <a:pt x="3776" y="2156"/>
                      <a:pt x="3661" y="1872"/>
                      <a:pt x="3450" y="1696"/>
                    </a:cubicBezTo>
                    <a:cubicBezTo>
                      <a:pt x="3387" y="1645"/>
                      <a:pt x="3313" y="1594"/>
                      <a:pt x="3291" y="1515"/>
                    </a:cubicBezTo>
                    <a:cubicBezTo>
                      <a:pt x="3278" y="1476"/>
                      <a:pt x="3284" y="1432"/>
                      <a:pt x="3294" y="1390"/>
                    </a:cubicBezTo>
                    <a:cubicBezTo>
                      <a:pt x="3339" y="1151"/>
                      <a:pt x="3450" y="908"/>
                      <a:pt x="3393" y="672"/>
                    </a:cubicBezTo>
                    <a:cubicBezTo>
                      <a:pt x="3336" y="448"/>
                      <a:pt x="3115" y="280"/>
                      <a:pt x="2885" y="280"/>
                    </a:cubicBezTo>
                    <a:cubicBezTo>
                      <a:pt x="2870" y="280"/>
                      <a:pt x="2854" y="281"/>
                      <a:pt x="2838" y="283"/>
                    </a:cubicBezTo>
                    <a:cubicBezTo>
                      <a:pt x="2721" y="297"/>
                      <a:pt x="2600" y="349"/>
                      <a:pt x="2487" y="349"/>
                    </a:cubicBezTo>
                    <a:cubicBezTo>
                      <a:pt x="2449" y="349"/>
                      <a:pt x="2411" y="343"/>
                      <a:pt x="2375" y="327"/>
                    </a:cubicBezTo>
                    <a:cubicBezTo>
                      <a:pt x="2314" y="302"/>
                      <a:pt x="2269" y="257"/>
                      <a:pt x="2218" y="219"/>
                    </a:cubicBezTo>
                    <a:cubicBezTo>
                      <a:pt x="2040" y="78"/>
                      <a:pt x="1810" y="30"/>
                      <a:pt x="1586" y="11"/>
                    </a:cubicBezTo>
                    <a:cubicBezTo>
                      <a:pt x="1521" y="5"/>
                      <a:pt x="1454" y="1"/>
                      <a:pt x="1387" y="1"/>
                    </a:cubicBezTo>
                    <a:close/>
                  </a:path>
                </a:pathLst>
              </a:custGeom>
              <a:solidFill>
                <a:srgbClr val="4A1B0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35"/>
              <p:cNvSpPr/>
              <p:nvPr/>
            </p:nvSpPr>
            <p:spPr>
              <a:xfrm>
                <a:off x="4443980" y="4085675"/>
                <a:ext cx="353744" cy="200110"/>
              </a:xfrm>
              <a:custGeom>
                <a:rect b="b" l="l" r="r" t="t"/>
                <a:pathLst>
                  <a:path extrusionOk="0" h="2704" w="4780">
                    <a:moveTo>
                      <a:pt x="3097" y="0"/>
                    </a:moveTo>
                    <a:cubicBezTo>
                      <a:pt x="2893" y="0"/>
                      <a:pt x="2675" y="21"/>
                      <a:pt x="2445" y="64"/>
                    </a:cubicBezTo>
                    <a:cubicBezTo>
                      <a:pt x="2005" y="143"/>
                      <a:pt x="913" y="565"/>
                      <a:pt x="0" y="1436"/>
                    </a:cubicBezTo>
                    <a:cubicBezTo>
                      <a:pt x="100" y="1404"/>
                      <a:pt x="217" y="1381"/>
                      <a:pt x="346" y="1381"/>
                    </a:cubicBezTo>
                    <a:cubicBezTo>
                      <a:pt x="513" y="1381"/>
                      <a:pt x="701" y="1420"/>
                      <a:pt x="894" y="1528"/>
                    </a:cubicBezTo>
                    <a:cubicBezTo>
                      <a:pt x="1363" y="1790"/>
                      <a:pt x="1551" y="2081"/>
                      <a:pt x="1622" y="2227"/>
                    </a:cubicBezTo>
                    <a:cubicBezTo>
                      <a:pt x="1775" y="1985"/>
                      <a:pt x="1906" y="1822"/>
                      <a:pt x="1906" y="1822"/>
                    </a:cubicBezTo>
                    <a:cubicBezTo>
                      <a:pt x="1920" y="1822"/>
                      <a:pt x="1934" y="1822"/>
                      <a:pt x="1948" y="1822"/>
                    </a:cubicBezTo>
                    <a:cubicBezTo>
                      <a:pt x="2953" y="1822"/>
                      <a:pt x="3661" y="2703"/>
                      <a:pt x="3661" y="2703"/>
                    </a:cubicBezTo>
                    <a:cubicBezTo>
                      <a:pt x="4076" y="2499"/>
                      <a:pt x="4650" y="2097"/>
                      <a:pt x="4705" y="1423"/>
                    </a:cubicBezTo>
                    <a:cubicBezTo>
                      <a:pt x="4779" y="532"/>
                      <a:pt x="4130" y="0"/>
                      <a:pt x="3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5"/>
              <p:cNvSpPr/>
              <p:nvPr/>
            </p:nvSpPr>
            <p:spPr>
              <a:xfrm>
                <a:off x="4845011" y="4263361"/>
                <a:ext cx="143422" cy="68233"/>
              </a:xfrm>
              <a:custGeom>
                <a:rect b="b" l="l" r="r" t="t"/>
                <a:pathLst>
                  <a:path extrusionOk="0" h="922" w="1938">
                    <a:moveTo>
                      <a:pt x="333" y="1"/>
                    </a:moveTo>
                    <a:cubicBezTo>
                      <a:pt x="312" y="1"/>
                      <a:pt x="293" y="4"/>
                      <a:pt x="275" y="12"/>
                    </a:cubicBezTo>
                    <a:cubicBezTo>
                      <a:pt x="192" y="50"/>
                      <a:pt x="93" y="136"/>
                      <a:pt x="1" y="229"/>
                    </a:cubicBezTo>
                    <a:cubicBezTo>
                      <a:pt x="42" y="241"/>
                      <a:pt x="77" y="264"/>
                      <a:pt x="112" y="286"/>
                    </a:cubicBezTo>
                    <a:cubicBezTo>
                      <a:pt x="218" y="356"/>
                      <a:pt x="313" y="446"/>
                      <a:pt x="412" y="525"/>
                    </a:cubicBezTo>
                    <a:cubicBezTo>
                      <a:pt x="633" y="698"/>
                      <a:pt x="885" y="832"/>
                      <a:pt x="1150" y="921"/>
                    </a:cubicBezTo>
                    <a:cubicBezTo>
                      <a:pt x="1571" y="841"/>
                      <a:pt x="1938" y="752"/>
                      <a:pt x="1932" y="695"/>
                    </a:cubicBezTo>
                    <a:cubicBezTo>
                      <a:pt x="1919" y="570"/>
                      <a:pt x="1394" y="332"/>
                      <a:pt x="1245" y="332"/>
                    </a:cubicBezTo>
                    <a:cubicBezTo>
                      <a:pt x="1238" y="332"/>
                      <a:pt x="1232" y="333"/>
                      <a:pt x="1226" y="334"/>
                    </a:cubicBezTo>
                    <a:cubicBezTo>
                      <a:pt x="1111" y="359"/>
                      <a:pt x="971" y="411"/>
                      <a:pt x="971" y="411"/>
                    </a:cubicBezTo>
                    <a:cubicBezTo>
                      <a:pt x="971" y="411"/>
                      <a:pt x="561" y="1"/>
                      <a:pt x="3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5"/>
              <p:cNvSpPr/>
              <p:nvPr/>
            </p:nvSpPr>
            <p:spPr>
              <a:xfrm>
                <a:off x="4324389" y="4187876"/>
                <a:ext cx="239628" cy="193079"/>
              </a:xfrm>
              <a:custGeom>
                <a:rect b="b" l="l" r="r" t="t"/>
                <a:pathLst>
                  <a:path extrusionOk="0" h="2609" w="3238">
                    <a:moveTo>
                      <a:pt x="1962" y="0"/>
                    </a:moveTo>
                    <a:cubicBezTo>
                      <a:pt x="1833" y="0"/>
                      <a:pt x="1716" y="23"/>
                      <a:pt x="1616" y="55"/>
                    </a:cubicBezTo>
                    <a:cubicBezTo>
                      <a:pt x="1297" y="358"/>
                      <a:pt x="1000" y="716"/>
                      <a:pt x="758" y="1137"/>
                    </a:cubicBezTo>
                    <a:cubicBezTo>
                      <a:pt x="1" y="2465"/>
                      <a:pt x="815" y="2608"/>
                      <a:pt x="1218" y="2608"/>
                    </a:cubicBezTo>
                    <a:cubicBezTo>
                      <a:pt x="1306" y="2608"/>
                      <a:pt x="1374" y="2602"/>
                      <a:pt x="1402" y="2599"/>
                    </a:cubicBezTo>
                    <a:cubicBezTo>
                      <a:pt x="1555" y="2586"/>
                      <a:pt x="2762" y="2331"/>
                      <a:pt x="2762" y="2331"/>
                    </a:cubicBezTo>
                    <a:cubicBezTo>
                      <a:pt x="2650" y="1887"/>
                      <a:pt x="2979" y="1255"/>
                      <a:pt x="3238" y="846"/>
                    </a:cubicBezTo>
                    <a:cubicBezTo>
                      <a:pt x="3167" y="700"/>
                      <a:pt x="2979" y="409"/>
                      <a:pt x="2510" y="147"/>
                    </a:cubicBezTo>
                    <a:cubicBezTo>
                      <a:pt x="2317" y="39"/>
                      <a:pt x="2129" y="0"/>
                      <a:pt x="1962" y="0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5"/>
              <p:cNvSpPr/>
              <p:nvPr/>
            </p:nvSpPr>
            <p:spPr>
              <a:xfrm>
                <a:off x="4466552" y="4285784"/>
                <a:ext cx="119148" cy="59056"/>
              </a:xfrm>
              <a:custGeom>
                <a:rect b="b" l="l" r="r" t="t"/>
                <a:pathLst>
                  <a:path extrusionOk="0" h="798" w="1610">
                    <a:moveTo>
                      <a:pt x="1561" y="1"/>
                    </a:moveTo>
                    <a:cubicBezTo>
                      <a:pt x="1554" y="1"/>
                      <a:pt x="1547" y="3"/>
                      <a:pt x="1540" y="9"/>
                    </a:cubicBezTo>
                    <a:cubicBezTo>
                      <a:pt x="1099" y="369"/>
                      <a:pt x="595" y="612"/>
                      <a:pt x="37" y="733"/>
                    </a:cubicBezTo>
                    <a:cubicBezTo>
                      <a:pt x="0" y="742"/>
                      <a:pt x="13" y="797"/>
                      <a:pt x="50" y="797"/>
                    </a:cubicBezTo>
                    <a:cubicBezTo>
                      <a:pt x="52" y="797"/>
                      <a:pt x="54" y="797"/>
                      <a:pt x="56" y="797"/>
                    </a:cubicBezTo>
                    <a:cubicBezTo>
                      <a:pt x="624" y="672"/>
                      <a:pt x="1135" y="424"/>
                      <a:pt x="1585" y="53"/>
                    </a:cubicBezTo>
                    <a:cubicBezTo>
                      <a:pt x="1610" y="33"/>
                      <a:pt x="1587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5"/>
              <p:cNvSpPr/>
              <p:nvPr/>
            </p:nvSpPr>
            <p:spPr>
              <a:xfrm>
                <a:off x="4520501" y="4219772"/>
                <a:ext cx="409618" cy="185235"/>
              </a:xfrm>
              <a:custGeom>
                <a:rect b="b" l="l" r="r" t="t"/>
                <a:pathLst>
                  <a:path extrusionOk="0" h="2503" w="5535">
                    <a:moveTo>
                      <a:pt x="914" y="0"/>
                    </a:moveTo>
                    <a:cubicBezTo>
                      <a:pt x="900" y="0"/>
                      <a:pt x="886" y="0"/>
                      <a:pt x="872" y="1"/>
                    </a:cubicBezTo>
                    <a:cubicBezTo>
                      <a:pt x="872" y="1"/>
                      <a:pt x="741" y="163"/>
                      <a:pt x="588" y="406"/>
                    </a:cubicBezTo>
                    <a:cubicBezTo>
                      <a:pt x="329" y="814"/>
                      <a:pt x="0" y="1446"/>
                      <a:pt x="112" y="1890"/>
                    </a:cubicBezTo>
                    <a:cubicBezTo>
                      <a:pt x="115" y="1900"/>
                      <a:pt x="118" y="1906"/>
                      <a:pt x="122" y="1916"/>
                    </a:cubicBezTo>
                    <a:cubicBezTo>
                      <a:pt x="141" y="1989"/>
                      <a:pt x="214" y="2190"/>
                      <a:pt x="370" y="2337"/>
                    </a:cubicBezTo>
                    <a:cubicBezTo>
                      <a:pt x="471" y="2432"/>
                      <a:pt x="608" y="2503"/>
                      <a:pt x="790" y="2503"/>
                    </a:cubicBezTo>
                    <a:cubicBezTo>
                      <a:pt x="828" y="2503"/>
                      <a:pt x="868" y="2500"/>
                      <a:pt x="910" y="2493"/>
                    </a:cubicBezTo>
                    <a:cubicBezTo>
                      <a:pt x="1539" y="2391"/>
                      <a:pt x="4248" y="1683"/>
                      <a:pt x="4379" y="1683"/>
                    </a:cubicBezTo>
                    <a:cubicBezTo>
                      <a:pt x="4449" y="1683"/>
                      <a:pt x="5027" y="1600"/>
                      <a:pt x="5535" y="1501"/>
                    </a:cubicBezTo>
                    <a:cubicBezTo>
                      <a:pt x="5270" y="1411"/>
                      <a:pt x="5018" y="1277"/>
                      <a:pt x="4797" y="1105"/>
                    </a:cubicBezTo>
                    <a:cubicBezTo>
                      <a:pt x="4698" y="1025"/>
                      <a:pt x="4603" y="936"/>
                      <a:pt x="4497" y="866"/>
                    </a:cubicBezTo>
                    <a:cubicBezTo>
                      <a:pt x="4462" y="843"/>
                      <a:pt x="4427" y="821"/>
                      <a:pt x="4386" y="808"/>
                    </a:cubicBezTo>
                    <a:cubicBezTo>
                      <a:pt x="4248" y="945"/>
                      <a:pt x="4134" y="1092"/>
                      <a:pt x="4134" y="1092"/>
                    </a:cubicBezTo>
                    <a:cubicBezTo>
                      <a:pt x="4134" y="1092"/>
                      <a:pt x="3366" y="856"/>
                      <a:pt x="3052" y="856"/>
                    </a:cubicBezTo>
                    <a:cubicBezTo>
                      <a:pt x="3023" y="856"/>
                      <a:pt x="2998" y="858"/>
                      <a:pt x="2978" y="862"/>
                    </a:cubicBezTo>
                    <a:cubicBezTo>
                      <a:pt x="2732" y="913"/>
                      <a:pt x="2193" y="1054"/>
                      <a:pt x="2193" y="1054"/>
                    </a:cubicBezTo>
                    <a:cubicBezTo>
                      <a:pt x="2193" y="1054"/>
                      <a:pt x="2384" y="1003"/>
                      <a:pt x="2627" y="881"/>
                    </a:cubicBezTo>
                    <a:cubicBezTo>
                      <a:pt x="2627" y="878"/>
                      <a:pt x="1919" y="0"/>
                      <a:pt x="914" y="0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5"/>
              <p:cNvSpPr/>
              <p:nvPr/>
            </p:nvSpPr>
            <p:spPr>
              <a:xfrm>
                <a:off x="4382039" y="3560463"/>
                <a:ext cx="350414" cy="313337"/>
              </a:xfrm>
              <a:custGeom>
                <a:rect b="b" l="l" r="r" t="t"/>
                <a:pathLst>
                  <a:path extrusionOk="0" h="4234" w="4735">
                    <a:moveTo>
                      <a:pt x="4398" y="1"/>
                    </a:moveTo>
                    <a:cubicBezTo>
                      <a:pt x="4341" y="1"/>
                      <a:pt x="4235" y="67"/>
                      <a:pt x="4204" y="104"/>
                    </a:cubicBezTo>
                    <a:cubicBezTo>
                      <a:pt x="4166" y="148"/>
                      <a:pt x="4319" y="276"/>
                      <a:pt x="4319" y="276"/>
                    </a:cubicBezTo>
                    <a:cubicBezTo>
                      <a:pt x="4319" y="276"/>
                      <a:pt x="4111" y="197"/>
                      <a:pt x="4037" y="197"/>
                    </a:cubicBezTo>
                    <a:cubicBezTo>
                      <a:pt x="4030" y="197"/>
                      <a:pt x="4024" y="198"/>
                      <a:pt x="4019" y="199"/>
                    </a:cubicBezTo>
                    <a:cubicBezTo>
                      <a:pt x="3968" y="222"/>
                      <a:pt x="3987" y="353"/>
                      <a:pt x="3994" y="369"/>
                    </a:cubicBezTo>
                    <a:cubicBezTo>
                      <a:pt x="4000" y="388"/>
                      <a:pt x="4128" y="420"/>
                      <a:pt x="4121" y="452"/>
                    </a:cubicBezTo>
                    <a:cubicBezTo>
                      <a:pt x="4115" y="483"/>
                      <a:pt x="4086" y="525"/>
                      <a:pt x="4086" y="525"/>
                    </a:cubicBezTo>
                    <a:cubicBezTo>
                      <a:pt x="4086" y="525"/>
                      <a:pt x="3790" y="492"/>
                      <a:pt x="3671" y="492"/>
                    </a:cubicBezTo>
                    <a:cubicBezTo>
                      <a:pt x="3662" y="492"/>
                      <a:pt x="3653" y="493"/>
                      <a:pt x="3646" y="493"/>
                    </a:cubicBezTo>
                    <a:cubicBezTo>
                      <a:pt x="3553" y="499"/>
                      <a:pt x="3352" y="704"/>
                      <a:pt x="3352" y="704"/>
                    </a:cubicBezTo>
                    <a:cubicBezTo>
                      <a:pt x="3352" y="704"/>
                      <a:pt x="1201" y="107"/>
                      <a:pt x="901" y="81"/>
                    </a:cubicBezTo>
                    <a:cubicBezTo>
                      <a:pt x="873" y="79"/>
                      <a:pt x="845" y="78"/>
                      <a:pt x="815" y="78"/>
                    </a:cubicBezTo>
                    <a:cubicBezTo>
                      <a:pt x="531" y="78"/>
                      <a:pt x="200" y="194"/>
                      <a:pt x="154" y="487"/>
                    </a:cubicBezTo>
                    <a:cubicBezTo>
                      <a:pt x="1" y="1409"/>
                      <a:pt x="1159" y="4234"/>
                      <a:pt x="1159" y="4234"/>
                    </a:cubicBezTo>
                    <a:lnTo>
                      <a:pt x="1852" y="2951"/>
                    </a:lnTo>
                    <a:lnTo>
                      <a:pt x="1124" y="1093"/>
                    </a:lnTo>
                    <a:lnTo>
                      <a:pt x="1124" y="1093"/>
                    </a:lnTo>
                    <a:lnTo>
                      <a:pt x="3406" y="1122"/>
                    </a:lnTo>
                    <a:cubicBezTo>
                      <a:pt x="3406" y="1122"/>
                      <a:pt x="3630" y="1358"/>
                      <a:pt x="3678" y="1377"/>
                    </a:cubicBezTo>
                    <a:cubicBezTo>
                      <a:pt x="3683" y="1379"/>
                      <a:pt x="3692" y="1380"/>
                      <a:pt x="3703" y="1380"/>
                    </a:cubicBezTo>
                    <a:cubicBezTo>
                      <a:pt x="3796" y="1380"/>
                      <a:pt x="4061" y="1315"/>
                      <a:pt x="4115" y="1278"/>
                    </a:cubicBezTo>
                    <a:cubicBezTo>
                      <a:pt x="4179" y="1234"/>
                      <a:pt x="4358" y="1227"/>
                      <a:pt x="4358" y="1227"/>
                    </a:cubicBezTo>
                    <a:cubicBezTo>
                      <a:pt x="4358" y="1227"/>
                      <a:pt x="4568" y="1135"/>
                      <a:pt x="4616" y="1080"/>
                    </a:cubicBezTo>
                    <a:cubicBezTo>
                      <a:pt x="4667" y="1026"/>
                      <a:pt x="4654" y="790"/>
                      <a:pt x="4654" y="790"/>
                    </a:cubicBezTo>
                    <a:cubicBezTo>
                      <a:pt x="4734" y="538"/>
                      <a:pt x="4654" y="353"/>
                      <a:pt x="4654" y="353"/>
                    </a:cubicBezTo>
                    <a:cubicBezTo>
                      <a:pt x="4654" y="353"/>
                      <a:pt x="4469" y="30"/>
                      <a:pt x="4418" y="5"/>
                    </a:cubicBezTo>
                    <a:cubicBezTo>
                      <a:pt x="4413" y="2"/>
                      <a:pt x="4406" y="1"/>
                      <a:pt x="4398" y="1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5"/>
              <p:cNvSpPr/>
              <p:nvPr/>
            </p:nvSpPr>
            <p:spPr>
              <a:xfrm>
                <a:off x="4404758" y="3683163"/>
                <a:ext cx="114412" cy="190637"/>
              </a:xfrm>
              <a:custGeom>
                <a:rect b="b" l="l" r="r" t="t"/>
                <a:pathLst>
                  <a:path extrusionOk="0" h="2576" w="1546">
                    <a:moveTo>
                      <a:pt x="1038" y="0"/>
                    </a:moveTo>
                    <a:cubicBezTo>
                      <a:pt x="862" y="73"/>
                      <a:pt x="671" y="118"/>
                      <a:pt x="479" y="121"/>
                    </a:cubicBezTo>
                    <a:cubicBezTo>
                      <a:pt x="469" y="122"/>
                      <a:pt x="459" y="122"/>
                      <a:pt x="449" y="122"/>
                    </a:cubicBezTo>
                    <a:cubicBezTo>
                      <a:pt x="296" y="122"/>
                      <a:pt x="144" y="99"/>
                      <a:pt x="0" y="54"/>
                    </a:cubicBezTo>
                    <a:lnTo>
                      <a:pt x="0" y="54"/>
                    </a:lnTo>
                    <a:cubicBezTo>
                      <a:pt x="288" y="1200"/>
                      <a:pt x="852" y="2576"/>
                      <a:pt x="852" y="2576"/>
                    </a:cubicBezTo>
                    <a:lnTo>
                      <a:pt x="1545" y="1293"/>
                    </a:lnTo>
                    <a:lnTo>
                      <a:pt x="1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5"/>
              <p:cNvSpPr/>
              <p:nvPr/>
            </p:nvSpPr>
            <p:spPr>
              <a:xfrm>
                <a:off x="4455969" y="3778333"/>
                <a:ext cx="297278" cy="355372"/>
              </a:xfrm>
              <a:custGeom>
                <a:rect b="b" l="l" r="r" t="t"/>
                <a:pathLst>
                  <a:path extrusionOk="0" h="4802" w="4017">
                    <a:moveTo>
                      <a:pt x="878" y="1"/>
                    </a:moveTo>
                    <a:cubicBezTo>
                      <a:pt x="867" y="1"/>
                      <a:pt x="859" y="3"/>
                      <a:pt x="853" y="7"/>
                    </a:cubicBezTo>
                    <a:cubicBezTo>
                      <a:pt x="757" y="77"/>
                      <a:pt x="1" y="1427"/>
                      <a:pt x="1" y="1427"/>
                    </a:cubicBezTo>
                    <a:lnTo>
                      <a:pt x="473" y="1564"/>
                    </a:lnTo>
                    <a:cubicBezTo>
                      <a:pt x="473" y="1564"/>
                      <a:pt x="26" y="2633"/>
                      <a:pt x="285" y="2863"/>
                    </a:cubicBezTo>
                    <a:cubicBezTo>
                      <a:pt x="473" y="3032"/>
                      <a:pt x="743" y="3054"/>
                      <a:pt x="873" y="3054"/>
                    </a:cubicBezTo>
                    <a:cubicBezTo>
                      <a:pt x="920" y="3054"/>
                      <a:pt x="949" y="3052"/>
                      <a:pt x="949" y="3052"/>
                    </a:cubicBezTo>
                    <a:lnTo>
                      <a:pt x="949" y="3052"/>
                    </a:lnTo>
                    <a:cubicBezTo>
                      <a:pt x="949" y="3052"/>
                      <a:pt x="1029" y="3728"/>
                      <a:pt x="939" y="3795"/>
                    </a:cubicBezTo>
                    <a:cubicBezTo>
                      <a:pt x="853" y="3862"/>
                      <a:pt x="636" y="4105"/>
                      <a:pt x="678" y="4153"/>
                    </a:cubicBezTo>
                    <a:cubicBezTo>
                      <a:pt x="716" y="4201"/>
                      <a:pt x="994" y="4322"/>
                      <a:pt x="994" y="4322"/>
                    </a:cubicBezTo>
                    <a:cubicBezTo>
                      <a:pt x="994" y="4322"/>
                      <a:pt x="706" y="4472"/>
                      <a:pt x="799" y="4635"/>
                    </a:cubicBezTo>
                    <a:cubicBezTo>
                      <a:pt x="873" y="4769"/>
                      <a:pt x="1743" y="4801"/>
                      <a:pt x="2221" y="4801"/>
                    </a:cubicBezTo>
                    <a:cubicBezTo>
                      <a:pt x="2323" y="4801"/>
                      <a:pt x="2407" y="4800"/>
                      <a:pt x="2462" y="4797"/>
                    </a:cubicBezTo>
                    <a:cubicBezTo>
                      <a:pt x="2771" y="4781"/>
                      <a:pt x="3994" y="4574"/>
                      <a:pt x="4003" y="4421"/>
                    </a:cubicBezTo>
                    <a:cubicBezTo>
                      <a:pt x="4016" y="4268"/>
                      <a:pt x="3639" y="3227"/>
                      <a:pt x="3611" y="3064"/>
                    </a:cubicBezTo>
                    <a:cubicBezTo>
                      <a:pt x="3585" y="2902"/>
                      <a:pt x="4003" y="859"/>
                      <a:pt x="3569" y="399"/>
                    </a:cubicBezTo>
                    <a:cubicBezTo>
                      <a:pt x="3439" y="260"/>
                      <a:pt x="3233" y="212"/>
                      <a:pt x="3009" y="212"/>
                    </a:cubicBezTo>
                    <a:cubicBezTo>
                      <a:pt x="2493" y="212"/>
                      <a:pt x="1881" y="469"/>
                      <a:pt x="1881" y="469"/>
                    </a:cubicBezTo>
                    <a:cubicBezTo>
                      <a:pt x="1881" y="469"/>
                      <a:pt x="1054" y="1"/>
                      <a:pt x="8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5"/>
              <p:cNvSpPr/>
              <p:nvPr/>
            </p:nvSpPr>
            <p:spPr>
              <a:xfrm>
                <a:off x="4460705" y="3808897"/>
                <a:ext cx="283291" cy="388378"/>
              </a:xfrm>
              <a:custGeom>
                <a:rect b="b" l="l" r="r" t="t"/>
                <a:pathLst>
                  <a:path extrusionOk="0" h="5248" w="3828">
                    <a:moveTo>
                      <a:pt x="3251" y="0"/>
                    </a:moveTo>
                    <a:cubicBezTo>
                      <a:pt x="2997" y="0"/>
                      <a:pt x="2815" y="450"/>
                      <a:pt x="2806" y="574"/>
                    </a:cubicBezTo>
                    <a:cubicBezTo>
                      <a:pt x="2797" y="701"/>
                      <a:pt x="2787" y="3069"/>
                      <a:pt x="2749" y="3168"/>
                    </a:cubicBezTo>
                    <a:cubicBezTo>
                      <a:pt x="2707" y="3267"/>
                      <a:pt x="1616" y="4681"/>
                      <a:pt x="1568" y="4723"/>
                    </a:cubicBezTo>
                    <a:cubicBezTo>
                      <a:pt x="1566" y="4725"/>
                      <a:pt x="1562" y="4725"/>
                      <a:pt x="1558" y="4725"/>
                    </a:cubicBezTo>
                    <a:cubicBezTo>
                      <a:pt x="1481" y="4725"/>
                      <a:pt x="1100" y="4388"/>
                      <a:pt x="818" y="4388"/>
                    </a:cubicBezTo>
                    <a:cubicBezTo>
                      <a:pt x="521" y="4388"/>
                      <a:pt x="1" y="4968"/>
                      <a:pt x="1" y="4968"/>
                    </a:cubicBezTo>
                    <a:cubicBezTo>
                      <a:pt x="1" y="4968"/>
                      <a:pt x="406" y="4898"/>
                      <a:pt x="537" y="4879"/>
                    </a:cubicBezTo>
                    <a:cubicBezTo>
                      <a:pt x="540" y="4879"/>
                      <a:pt x="544" y="4878"/>
                      <a:pt x="548" y="4878"/>
                    </a:cubicBezTo>
                    <a:cubicBezTo>
                      <a:pt x="686" y="4878"/>
                      <a:pt x="1068" y="5215"/>
                      <a:pt x="1124" y="5233"/>
                    </a:cubicBezTo>
                    <a:cubicBezTo>
                      <a:pt x="1155" y="5243"/>
                      <a:pt x="1277" y="5248"/>
                      <a:pt x="1403" y="5248"/>
                    </a:cubicBezTo>
                    <a:cubicBezTo>
                      <a:pt x="1528" y="5248"/>
                      <a:pt x="1656" y="5243"/>
                      <a:pt x="1696" y="5233"/>
                    </a:cubicBezTo>
                    <a:cubicBezTo>
                      <a:pt x="1775" y="5214"/>
                      <a:pt x="3544" y="3689"/>
                      <a:pt x="3620" y="3609"/>
                    </a:cubicBezTo>
                    <a:cubicBezTo>
                      <a:pt x="3700" y="3532"/>
                      <a:pt x="3828" y="905"/>
                      <a:pt x="3828" y="682"/>
                    </a:cubicBezTo>
                    <a:cubicBezTo>
                      <a:pt x="3828" y="363"/>
                      <a:pt x="3470" y="28"/>
                      <a:pt x="3279" y="2"/>
                    </a:cubicBezTo>
                    <a:cubicBezTo>
                      <a:pt x="3269" y="1"/>
                      <a:pt x="3260" y="0"/>
                      <a:pt x="3251" y="0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5"/>
              <p:cNvSpPr/>
              <p:nvPr/>
            </p:nvSpPr>
            <p:spPr>
              <a:xfrm>
                <a:off x="4437838" y="3604348"/>
                <a:ext cx="254651" cy="273967"/>
              </a:xfrm>
              <a:custGeom>
                <a:rect b="b" l="l" r="r" t="t"/>
                <a:pathLst>
                  <a:path extrusionOk="0" h="3702" w="3441">
                    <a:moveTo>
                      <a:pt x="1548" y="0"/>
                    </a:moveTo>
                    <a:cubicBezTo>
                      <a:pt x="1302" y="0"/>
                      <a:pt x="1085" y="180"/>
                      <a:pt x="898" y="180"/>
                    </a:cubicBezTo>
                    <a:cubicBezTo>
                      <a:pt x="866" y="180"/>
                      <a:pt x="835" y="174"/>
                      <a:pt x="804" y="162"/>
                    </a:cubicBezTo>
                    <a:cubicBezTo>
                      <a:pt x="804" y="162"/>
                      <a:pt x="0" y="2275"/>
                      <a:pt x="393" y="2354"/>
                    </a:cubicBezTo>
                    <a:cubicBezTo>
                      <a:pt x="524" y="2380"/>
                      <a:pt x="708" y="2389"/>
                      <a:pt x="896" y="2389"/>
                    </a:cubicBezTo>
                    <a:cubicBezTo>
                      <a:pt x="1271" y="2389"/>
                      <a:pt x="1660" y="2354"/>
                      <a:pt x="1660" y="2354"/>
                    </a:cubicBezTo>
                    <a:lnTo>
                      <a:pt x="1660" y="2766"/>
                    </a:lnTo>
                    <a:cubicBezTo>
                      <a:pt x="1660" y="2766"/>
                      <a:pt x="1443" y="3022"/>
                      <a:pt x="1475" y="3111"/>
                    </a:cubicBezTo>
                    <a:cubicBezTo>
                      <a:pt x="1503" y="3200"/>
                      <a:pt x="1797" y="3692"/>
                      <a:pt x="1896" y="3701"/>
                    </a:cubicBezTo>
                    <a:cubicBezTo>
                      <a:pt x="1897" y="3701"/>
                      <a:pt x="1897" y="3701"/>
                      <a:pt x="1898" y="3701"/>
                    </a:cubicBezTo>
                    <a:cubicBezTo>
                      <a:pt x="2005" y="3701"/>
                      <a:pt x="2742" y="2973"/>
                      <a:pt x="2732" y="2932"/>
                    </a:cubicBezTo>
                    <a:cubicBezTo>
                      <a:pt x="2723" y="2894"/>
                      <a:pt x="2426" y="2766"/>
                      <a:pt x="2426" y="2766"/>
                    </a:cubicBezTo>
                    <a:lnTo>
                      <a:pt x="2486" y="2157"/>
                    </a:lnTo>
                    <a:cubicBezTo>
                      <a:pt x="2486" y="2157"/>
                      <a:pt x="2537" y="2287"/>
                      <a:pt x="2673" y="2287"/>
                    </a:cubicBezTo>
                    <a:cubicBezTo>
                      <a:pt x="2709" y="2287"/>
                      <a:pt x="2751" y="2278"/>
                      <a:pt x="2799" y="2256"/>
                    </a:cubicBezTo>
                    <a:cubicBezTo>
                      <a:pt x="3035" y="2147"/>
                      <a:pt x="3441" y="1528"/>
                      <a:pt x="3351" y="1391"/>
                    </a:cubicBezTo>
                    <a:cubicBezTo>
                      <a:pt x="3296" y="1305"/>
                      <a:pt x="3124" y="1262"/>
                      <a:pt x="2982" y="1262"/>
                    </a:cubicBezTo>
                    <a:cubicBezTo>
                      <a:pt x="2895" y="1262"/>
                      <a:pt x="2820" y="1278"/>
                      <a:pt x="2790" y="1311"/>
                    </a:cubicBezTo>
                    <a:cubicBezTo>
                      <a:pt x="2713" y="1400"/>
                      <a:pt x="2576" y="1576"/>
                      <a:pt x="2576" y="1576"/>
                    </a:cubicBezTo>
                    <a:cubicBezTo>
                      <a:pt x="2576" y="1576"/>
                      <a:pt x="2551" y="1577"/>
                      <a:pt x="2518" y="1577"/>
                    </a:cubicBezTo>
                    <a:cubicBezTo>
                      <a:pt x="2449" y="1577"/>
                      <a:pt x="2343" y="1570"/>
                      <a:pt x="2349" y="1525"/>
                    </a:cubicBezTo>
                    <a:cubicBezTo>
                      <a:pt x="2359" y="1458"/>
                      <a:pt x="2388" y="634"/>
                      <a:pt x="2388" y="634"/>
                    </a:cubicBezTo>
                    <a:cubicBezTo>
                      <a:pt x="2388" y="634"/>
                      <a:pt x="1896" y="31"/>
                      <a:pt x="1593" y="2"/>
                    </a:cubicBezTo>
                    <a:cubicBezTo>
                      <a:pt x="1578" y="1"/>
                      <a:pt x="1563" y="0"/>
                      <a:pt x="1548" y="0"/>
                    </a:cubicBezTo>
                    <a:close/>
                  </a:path>
                </a:pathLst>
              </a:custGeom>
              <a:solidFill>
                <a:srgbClr val="C99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5"/>
              <p:cNvSpPr/>
              <p:nvPr/>
            </p:nvSpPr>
            <p:spPr>
              <a:xfrm>
                <a:off x="4476320" y="3641572"/>
                <a:ext cx="60536" cy="15171"/>
              </a:xfrm>
              <a:custGeom>
                <a:rect b="b" l="l" r="r" t="t"/>
                <a:pathLst>
                  <a:path extrusionOk="0" h="205" w="818">
                    <a:moveTo>
                      <a:pt x="0" y="0"/>
                    </a:moveTo>
                    <a:lnTo>
                      <a:pt x="0" y="195"/>
                    </a:lnTo>
                    <a:cubicBezTo>
                      <a:pt x="18" y="202"/>
                      <a:pt x="36" y="204"/>
                      <a:pt x="54" y="204"/>
                    </a:cubicBezTo>
                    <a:cubicBezTo>
                      <a:pt x="114" y="204"/>
                      <a:pt x="176" y="172"/>
                      <a:pt x="230" y="138"/>
                    </a:cubicBezTo>
                    <a:cubicBezTo>
                      <a:pt x="297" y="93"/>
                      <a:pt x="367" y="39"/>
                      <a:pt x="447" y="35"/>
                    </a:cubicBezTo>
                    <a:cubicBezTo>
                      <a:pt x="489" y="35"/>
                      <a:pt x="527" y="48"/>
                      <a:pt x="565" y="55"/>
                    </a:cubicBezTo>
                    <a:cubicBezTo>
                      <a:pt x="585" y="57"/>
                      <a:pt x="604" y="59"/>
                      <a:pt x="624" y="59"/>
                    </a:cubicBezTo>
                    <a:cubicBezTo>
                      <a:pt x="691" y="59"/>
                      <a:pt x="758" y="42"/>
                      <a:pt x="817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1B0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5"/>
              <p:cNvSpPr/>
              <p:nvPr/>
            </p:nvSpPr>
            <p:spPr>
              <a:xfrm>
                <a:off x="4505330" y="3650897"/>
                <a:ext cx="30638" cy="53284"/>
              </a:xfrm>
              <a:custGeom>
                <a:rect b="b" l="l" r="r" t="t"/>
                <a:pathLst>
                  <a:path extrusionOk="0" h="720" w="414">
                    <a:moveTo>
                      <a:pt x="374" y="0"/>
                    </a:moveTo>
                    <a:cubicBezTo>
                      <a:pt x="362" y="0"/>
                      <a:pt x="350" y="7"/>
                      <a:pt x="349" y="24"/>
                    </a:cubicBezTo>
                    <a:cubicBezTo>
                      <a:pt x="330" y="139"/>
                      <a:pt x="260" y="165"/>
                      <a:pt x="157" y="187"/>
                    </a:cubicBezTo>
                    <a:cubicBezTo>
                      <a:pt x="141" y="190"/>
                      <a:pt x="125" y="190"/>
                      <a:pt x="109" y="197"/>
                    </a:cubicBezTo>
                    <a:cubicBezTo>
                      <a:pt x="55" y="222"/>
                      <a:pt x="30" y="260"/>
                      <a:pt x="20" y="321"/>
                    </a:cubicBezTo>
                    <a:cubicBezTo>
                      <a:pt x="1" y="468"/>
                      <a:pt x="103" y="618"/>
                      <a:pt x="205" y="711"/>
                    </a:cubicBezTo>
                    <a:cubicBezTo>
                      <a:pt x="212" y="717"/>
                      <a:pt x="219" y="720"/>
                      <a:pt x="226" y="720"/>
                    </a:cubicBezTo>
                    <a:cubicBezTo>
                      <a:pt x="250" y="720"/>
                      <a:pt x="272" y="688"/>
                      <a:pt x="250" y="666"/>
                    </a:cubicBezTo>
                    <a:cubicBezTo>
                      <a:pt x="186" y="608"/>
                      <a:pt x="132" y="541"/>
                      <a:pt x="106" y="458"/>
                    </a:cubicBezTo>
                    <a:cubicBezTo>
                      <a:pt x="74" y="369"/>
                      <a:pt x="62" y="299"/>
                      <a:pt x="192" y="248"/>
                    </a:cubicBezTo>
                    <a:cubicBezTo>
                      <a:pt x="212" y="238"/>
                      <a:pt x="234" y="241"/>
                      <a:pt x="253" y="235"/>
                    </a:cubicBezTo>
                    <a:cubicBezTo>
                      <a:pt x="342" y="206"/>
                      <a:pt x="397" y="130"/>
                      <a:pt x="410" y="40"/>
                    </a:cubicBezTo>
                    <a:cubicBezTo>
                      <a:pt x="413" y="16"/>
                      <a:pt x="392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5"/>
              <p:cNvSpPr/>
              <p:nvPr/>
            </p:nvSpPr>
            <p:spPr>
              <a:xfrm>
                <a:off x="4627216" y="3717131"/>
                <a:ext cx="42627" cy="35670"/>
              </a:xfrm>
              <a:custGeom>
                <a:rect b="b" l="l" r="r" t="t"/>
                <a:pathLst>
                  <a:path extrusionOk="0" h="482" w="576">
                    <a:moveTo>
                      <a:pt x="537" y="1"/>
                    </a:moveTo>
                    <a:cubicBezTo>
                      <a:pt x="536" y="1"/>
                      <a:pt x="535" y="1"/>
                      <a:pt x="534" y="1"/>
                    </a:cubicBezTo>
                    <a:cubicBezTo>
                      <a:pt x="275" y="13"/>
                      <a:pt x="122" y="221"/>
                      <a:pt x="14" y="432"/>
                    </a:cubicBezTo>
                    <a:cubicBezTo>
                      <a:pt x="0" y="458"/>
                      <a:pt x="24" y="482"/>
                      <a:pt x="45" y="482"/>
                    </a:cubicBezTo>
                    <a:cubicBezTo>
                      <a:pt x="54" y="482"/>
                      <a:pt x="63" y="477"/>
                      <a:pt x="68" y="467"/>
                    </a:cubicBezTo>
                    <a:cubicBezTo>
                      <a:pt x="164" y="275"/>
                      <a:pt x="301" y="77"/>
                      <a:pt x="534" y="64"/>
                    </a:cubicBezTo>
                    <a:cubicBezTo>
                      <a:pt x="571" y="61"/>
                      <a:pt x="575" y="1"/>
                      <a:pt x="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5"/>
              <p:cNvSpPr/>
              <p:nvPr/>
            </p:nvSpPr>
            <p:spPr>
              <a:xfrm>
                <a:off x="4634172" y="3735114"/>
                <a:ext cx="13247" cy="14209"/>
              </a:xfrm>
              <a:custGeom>
                <a:rect b="b" l="l" r="r" t="t"/>
                <a:pathLst>
                  <a:path extrusionOk="0" h="192" w="179">
                    <a:moveTo>
                      <a:pt x="48" y="1"/>
                    </a:moveTo>
                    <a:cubicBezTo>
                      <a:pt x="23" y="1"/>
                      <a:pt x="0" y="32"/>
                      <a:pt x="25" y="54"/>
                    </a:cubicBezTo>
                    <a:cubicBezTo>
                      <a:pt x="60" y="86"/>
                      <a:pt x="89" y="125"/>
                      <a:pt x="108" y="169"/>
                    </a:cubicBezTo>
                    <a:cubicBezTo>
                      <a:pt x="113" y="185"/>
                      <a:pt x="126" y="191"/>
                      <a:pt x="139" y="191"/>
                    </a:cubicBezTo>
                    <a:cubicBezTo>
                      <a:pt x="159" y="191"/>
                      <a:pt x="178" y="176"/>
                      <a:pt x="169" y="153"/>
                    </a:cubicBezTo>
                    <a:cubicBezTo>
                      <a:pt x="146" y="96"/>
                      <a:pt x="114" y="48"/>
                      <a:pt x="70" y="10"/>
                    </a:cubicBezTo>
                    <a:cubicBezTo>
                      <a:pt x="63" y="3"/>
                      <a:pt x="5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5"/>
              <p:cNvSpPr/>
              <p:nvPr/>
            </p:nvSpPr>
            <p:spPr>
              <a:xfrm>
                <a:off x="4559428" y="3660665"/>
                <a:ext cx="17317" cy="25606"/>
              </a:xfrm>
              <a:custGeom>
                <a:rect b="b" l="l" r="r" t="t"/>
                <a:pathLst>
                  <a:path extrusionOk="0" h="346" w="234">
                    <a:moveTo>
                      <a:pt x="166" y="1"/>
                    </a:moveTo>
                    <a:cubicBezTo>
                      <a:pt x="122" y="1"/>
                      <a:pt x="67" y="60"/>
                      <a:pt x="36" y="141"/>
                    </a:cubicBezTo>
                    <a:cubicBezTo>
                      <a:pt x="1" y="237"/>
                      <a:pt x="7" y="326"/>
                      <a:pt x="52" y="342"/>
                    </a:cubicBezTo>
                    <a:cubicBezTo>
                      <a:pt x="57" y="345"/>
                      <a:pt x="63" y="346"/>
                      <a:pt x="69" y="346"/>
                    </a:cubicBezTo>
                    <a:cubicBezTo>
                      <a:pt x="112" y="346"/>
                      <a:pt x="165" y="287"/>
                      <a:pt x="199" y="205"/>
                    </a:cubicBezTo>
                    <a:cubicBezTo>
                      <a:pt x="234" y="109"/>
                      <a:pt x="227" y="20"/>
                      <a:pt x="183" y="4"/>
                    </a:cubicBezTo>
                    <a:cubicBezTo>
                      <a:pt x="177" y="2"/>
                      <a:pt x="172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5"/>
              <p:cNvSpPr/>
              <p:nvPr/>
            </p:nvSpPr>
            <p:spPr>
              <a:xfrm>
                <a:off x="4495932" y="3656003"/>
                <a:ext cx="17317" cy="25754"/>
              </a:xfrm>
              <a:custGeom>
                <a:rect b="b" l="l" r="r" t="t"/>
                <a:pathLst>
                  <a:path extrusionOk="0" h="348" w="234">
                    <a:moveTo>
                      <a:pt x="167" y="1"/>
                    </a:moveTo>
                    <a:cubicBezTo>
                      <a:pt x="124" y="1"/>
                      <a:pt x="70" y="58"/>
                      <a:pt x="35" y="144"/>
                    </a:cubicBezTo>
                    <a:cubicBezTo>
                      <a:pt x="0" y="236"/>
                      <a:pt x="7" y="326"/>
                      <a:pt x="51" y="345"/>
                    </a:cubicBezTo>
                    <a:cubicBezTo>
                      <a:pt x="56" y="346"/>
                      <a:pt x="61" y="347"/>
                      <a:pt x="66" y="347"/>
                    </a:cubicBezTo>
                    <a:cubicBezTo>
                      <a:pt x="110" y="347"/>
                      <a:pt x="167" y="290"/>
                      <a:pt x="198" y="204"/>
                    </a:cubicBezTo>
                    <a:cubicBezTo>
                      <a:pt x="233" y="112"/>
                      <a:pt x="227" y="19"/>
                      <a:pt x="182" y="3"/>
                    </a:cubicBezTo>
                    <a:cubicBezTo>
                      <a:pt x="177" y="1"/>
                      <a:pt x="172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5"/>
              <p:cNvSpPr/>
              <p:nvPr/>
            </p:nvSpPr>
            <p:spPr>
              <a:xfrm>
                <a:off x="4502518" y="3732228"/>
                <a:ext cx="32192" cy="19685"/>
              </a:xfrm>
              <a:custGeom>
                <a:rect b="b" l="l" r="r" t="t"/>
                <a:pathLst>
                  <a:path extrusionOk="0" h="266" w="435">
                    <a:moveTo>
                      <a:pt x="84" y="1"/>
                    </a:moveTo>
                    <a:cubicBezTo>
                      <a:pt x="61" y="7"/>
                      <a:pt x="39" y="17"/>
                      <a:pt x="20" y="33"/>
                    </a:cubicBezTo>
                    <a:cubicBezTo>
                      <a:pt x="13" y="39"/>
                      <a:pt x="7" y="49"/>
                      <a:pt x="4" y="58"/>
                    </a:cubicBezTo>
                    <a:cubicBezTo>
                      <a:pt x="1" y="78"/>
                      <a:pt x="23" y="93"/>
                      <a:pt x="42" y="103"/>
                    </a:cubicBezTo>
                    <a:cubicBezTo>
                      <a:pt x="80" y="122"/>
                      <a:pt x="125" y="135"/>
                      <a:pt x="170" y="138"/>
                    </a:cubicBezTo>
                    <a:cubicBezTo>
                      <a:pt x="141" y="154"/>
                      <a:pt x="119" y="180"/>
                      <a:pt x="112" y="208"/>
                    </a:cubicBezTo>
                    <a:cubicBezTo>
                      <a:pt x="106" y="228"/>
                      <a:pt x="106" y="250"/>
                      <a:pt x="122" y="263"/>
                    </a:cubicBezTo>
                    <a:cubicBezTo>
                      <a:pt x="125" y="266"/>
                      <a:pt x="128" y="266"/>
                      <a:pt x="132" y="266"/>
                    </a:cubicBezTo>
                    <a:cubicBezTo>
                      <a:pt x="151" y="247"/>
                      <a:pt x="173" y="231"/>
                      <a:pt x="199" y="218"/>
                    </a:cubicBezTo>
                    <a:cubicBezTo>
                      <a:pt x="227" y="199"/>
                      <a:pt x="259" y="183"/>
                      <a:pt x="291" y="173"/>
                    </a:cubicBezTo>
                    <a:cubicBezTo>
                      <a:pt x="304" y="170"/>
                      <a:pt x="318" y="169"/>
                      <a:pt x="332" y="169"/>
                    </a:cubicBezTo>
                    <a:cubicBezTo>
                      <a:pt x="361" y="169"/>
                      <a:pt x="390" y="175"/>
                      <a:pt x="416" y="186"/>
                    </a:cubicBezTo>
                    <a:cubicBezTo>
                      <a:pt x="422" y="180"/>
                      <a:pt x="425" y="173"/>
                      <a:pt x="425" y="167"/>
                    </a:cubicBezTo>
                    <a:cubicBezTo>
                      <a:pt x="435" y="122"/>
                      <a:pt x="400" y="81"/>
                      <a:pt x="361" y="55"/>
                    </a:cubicBezTo>
                    <a:cubicBezTo>
                      <a:pt x="339" y="42"/>
                      <a:pt x="317" y="30"/>
                      <a:pt x="294" y="20"/>
                    </a:cubicBezTo>
                    <a:cubicBezTo>
                      <a:pt x="262" y="29"/>
                      <a:pt x="227" y="35"/>
                      <a:pt x="194" y="35"/>
                    </a:cubicBezTo>
                    <a:cubicBezTo>
                      <a:pt x="181" y="35"/>
                      <a:pt x="169" y="35"/>
                      <a:pt x="157" y="33"/>
                    </a:cubicBezTo>
                    <a:cubicBezTo>
                      <a:pt x="132" y="26"/>
                      <a:pt x="106" y="17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5"/>
              <p:cNvSpPr/>
              <p:nvPr/>
            </p:nvSpPr>
            <p:spPr>
              <a:xfrm>
                <a:off x="4508660" y="3731562"/>
                <a:ext cx="15689" cy="3330"/>
              </a:xfrm>
              <a:custGeom>
                <a:rect b="b" l="l" r="r" t="t"/>
                <a:pathLst>
                  <a:path extrusionOk="0" h="45" w="212">
                    <a:moveTo>
                      <a:pt x="71" y="0"/>
                    </a:moveTo>
                    <a:cubicBezTo>
                      <a:pt x="49" y="0"/>
                      <a:pt x="23" y="4"/>
                      <a:pt x="1" y="10"/>
                    </a:cubicBezTo>
                    <a:cubicBezTo>
                      <a:pt x="23" y="26"/>
                      <a:pt x="49" y="35"/>
                      <a:pt x="74" y="42"/>
                    </a:cubicBezTo>
                    <a:cubicBezTo>
                      <a:pt x="86" y="44"/>
                      <a:pt x="98" y="44"/>
                      <a:pt x="111" y="44"/>
                    </a:cubicBezTo>
                    <a:cubicBezTo>
                      <a:pt x="144" y="44"/>
                      <a:pt x="179" y="38"/>
                      <a:pt x="211" y="29"/>
                    </a:cubicBezTo>
                    <a:cubicBezTo>
                      <a:pt x="167" y="13"/>
                      <a:pt x="119" y="4"/>
                      <a:pt x="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5"/>
              <p:cNvSpPr/>
              <p:nvPr/>
            </p:nvSpPr>
            <p:spPr>
              <a:xfrm>
                <a:off x="4512213" y="3744661"/>
                <a:ext cx="21091" cy="8141"/>
              </a:xfrm>
              <a:custGeom>
                <a:rect b="b" l="l" r="r" t="t"/>
                <a:pathLst>
                  <a:path extrusionOk="0" h="110" w="285">
                    <a:moveTo>
                      <a:pt x="201" y="1"/>
                    </a:moveTo>
                    <a:cubicBezTo>
                      <a:pt x="187" y="1"/>
                      <a:pt x="173" y="2"/>
                      <a:pt x="160" y="5"/>
                    </a:cubicBezTo>
                    <a:cubicBezTo>
                      <a:pt x="128" y="15"/>
                      <a:pt x="96" y="31"/>
                      <a:pt x="68" y="50"/>
                    </a:cubicBezTo>
                    <a:cubicBezTo>
                      <a:pt x="42" y="63"/>
                      <a:pt x="20" y="79"/>
                      <a:pt x="1" y="98"/>
                    </a:cubicBezTo>
                    <a:cubicBezTo>
                      <a:pt x="7" y="101"/>
                      <a:pt x="10" y="104"/>
                      <a:pt x="16" y="104"/>
                    </a:cubicBezTo>
                    <a:cubicBezTo>
                      <a:pt x="35" y="108"/>
                      <a:pt x="54" y="110"/>
                      <a:pt x="73" y="110"/>
                    </a:cubicBezTo>
                    <a:cubicBezTo>
                      <a:pt x="133" y="110"/>
                      <a:pt x="192" y="91"/>
                      <a:pt x="243" y="60"/>
                    </a:cubicBezTo>
                    <a:cubicBezTo>
                      <a:pt x="259" y="50"/>
                      <a:pt x="275" y="34"/>
                      <a:pt x="285" y="18"/>
                    </a:cubicBezTo>
                    <a:cubicBezTo>
                      <a:pt x="259" y="7"/>
                      <a:pt x="230" y="1"/>
                      <a:pt x="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5"/>
              <p:cNvSpPr/>
              <p:nvPr/>
            </p:nvSpPr>
            <p:spPr>
              <a:xfrm>
                <a:off x="4610047" y="3629509"/>
                <a:ext cx="50915" cy="21979"/>
              </a:xfrm>
              <a:custGeom>
                <a:rect b="b" l="l" r="r" t="t"/>
                <a:pathLst>
                  <a:path extrusionOk="0" h="297" w="688">
                    <a:moveTo>
                      <a:pt x="122" y="0"/>
                    </a:moveTo>
                    <a:cubicBezTo>
                      <a:pt x="95" y="0"/>
                      <a:pt x="66" y="6"/>
                      <a:pt x="35" y="16"/>
                    </a:cubicBezTo>
                    <a:cubicBezTo>
                      <a:pt x="1" y="28"/>
                      <a:pt x="10" y="80"/>
                      <a:pt x="39" y="80"/>
                    </a:cubicBezTo>
                    <a:cubicBezTo>
                      <a:pt x="43" y="80"/>
                      <a:pt x="47" y="79"/>
                      <a:pt x="51" y="77"/>
                    </a:cubicBezTo>
                    <a:cubicBezTo>
                      <a:pt x="71" y="71"/>
                      <a:pt x="95" y="68"/>
                      <a:pt x="119" y="68"/>
                    </a:cubicBezTo>
                    <a:cubicBezTo>
                      <a:pt x="149" y="68"/>
                      <a:pt x="178" y="73"/>
                      <a:pt x="201" y="84"/>
                    </a:cubicBezTo>
                    <a:cubicBezTo>
                      <a:pt x="227" y="93"/>
                      <a:pt x="246" y="125"/>
                      <a:pt x="271" y="138"/>
                    </a:cubicBezTo>
                    <a:cubicBezTo>
                      <a:pt x="291" y="149"/>
                      <a:pt x="308" y="158"/>
                      <a:pt x="328" y="158"/>
                    </a:cubicBezTo>
                    <a:cubicBezTo>
                      <a:pt x="332" y="158"/>
                      <a:pt x="335" y="157"/>
                      <a:pt x="338" y="157"/>
                    </a:cubicBezTo>
                    <a:cubicBezTo>
                      <a:pt x="370" y="157"/>
                      <a:pt x="392" y="138"/>
                      <a:pt x="421" y="128"/>
                    </a:cubicBezTo>
                    <a:cubicBezTo>
                      <a:pt x="443" y="121"/>
                      <a:pt x="462" y="118"/>
                      <a:pt x="479" y="118"/>
                    </a:cubicBezTo>
                    <a:cubicBezTo>
                      <a:pt x="563" y="118"/>
                      <a:pt x="595" y="195"/>
                      <a:pt x="619" y="275"/>
                    </a:cubicBezTo>
                    <a:cubicBezTo>
                      <a:pt x="624" y="290"/>
                      <a:pt x="637" y="297"/>
                      <a:pt x="650" y="297"/>
                    </a:cubicBezTo>
                    <a:cubicBezTo>
                      <a:pt x="669" y="297"/>
                      <a:pt x="687" y="282"/>
                      <a:pt x="680" y="259"/>
                    </a:cubicBezTo>
                    <a:cubicBezTo>
                      <a:pt x="654" y="166"/>
                      <a:pt x="601" y="34"/>
                      <a:pt x="494" y="34"/>
                    </a:cubicBezTo>
                    <a:cubicBezTo>
                      <a:pt x="483" y="34"/>
                      <a:pt x="472" y="36"/>
                      <a:pt x="460" y="39"/>
                    </a:cubicBezTo>
                    <a:cubicBezTo>
                      <a:pt x="434" y="48"/>
                      <a:pt x="415" y="64"/>
                      <a:pt x="389" y="74"/>
                    </a:cubicBezTo>
                    <a:cubicBezTo>
                      <a:pt x="373" y="79"/>
                      <a:pt x="360" y="82"/>
                      <a:pt x="348" y="82"/>
                    </a:cubicBezTo>
                    <a:cubicBezTo>
                      <a:pt x="303" y="82"/>
                      <a:pt x="281" y="49"/>
                      <a:pt x="233" y="26"/>
                    </a:cubicBezTo>
                    <a:cubicBezTo>
                      <a:pt x="195" y="10"/>
                      <a:pt x="159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5"/>
              <p:cNvSpPr/>
              <p:nvPr/>
            </p:nvSpPr>
            <p:spPr>
              <a:xfrm>
                <a:off x="4630990" y="3601758"/>
                <a:ext cx="40999" cy="36780"/>
              </a:xfrm>
              <a:custGeom>
                <a:rect b="b" l="l" r="r" t="t"/>
                <a:pathLst>
                  <a:path extrusionOk="0" h="497" w="554">
                    <a:moveTo>
                      <a:pt x="152" y="0"/>
                    </a:moveTo>
                    <a:cubicBezTo>
                      <a:pt x="121" y="0"/>
                      <a:pt x="92" y="4"/>
                      <a:pt x="68" y="12"/>
                    </a:cubicBezTo>
                    <a:cubicBezTo>
                      <a:pt x="4" y="34"/>
                      <a:pt x="1" y="114"/>
                      <a:pt x="20" y="174"/>
                    </a:cubicBezTo>
                    <a:cubicBezTo>
                      <a:pt x="30" y="210"/>
                      <a:pt x="46" y="219"/>
                      <a:pt x="78" y="235"/>
                    </a:cubicBezTo>
                    <a:cubicBezTo>
                      <a:pt x="161" y="283"/>
                      <a:pt x="275" y="337"/>
                      <a:pt x="244" y="459"/>
                    </a:cubicBezTo>
                    <a:cubicBezTo>
                      <a:pt x="238" y="481"/>
                      <a:pt x="257" y="496"/>
                      <a:pt x="277" y="496"/>
                    </a:cubicBezTo>
                    <a:cubicBezTo>
                      <a:pt x="289" y="496"/>
                      <a:pt x="302" y="490"/>
                      <a:pt x="307" y="474"/>
                    </a:cubicBezTo>
                    <a:cubicBezTo>
                      <a:pt x="323" y="407"/>
                      <a:pt x="311" y="347"/>
                      <a:pt x="269" y="293"/>
                    </a:cubicBezTo>
                    <a:cubicBezTo>
                      <a:pt x="244" y="264"/>
                      <a:pt x="212" y="241"/>
                      <a:pt x="180" y="219"/>
                    </a:cubicBezTo>
                    <a:cubicBezTo>
                      <a:pt x="145" y="197"/>
                      <a:pt x="90" y="184"/>
                      <a:pt x="78" y="139"/>
                    </a:cubicBezTo>
                    <a:cubicBezTo>
                      <a:pt x="59" y="84"/>
                      <a:pt x="98" y="67"/>
                      <a:pt x="149" y="67"/>
                    </a:cubicBezTo>
                    <a:cubicBezTo>
                      <a:pt x="206" y="67"/>
                      <a:pt x="280" y="88"/>
                      <a:pt x="311" y="98"/>
                    </a:cubicBezTo>
                    <a:cubicBezTo>
                      <a:pt x="429" y="139"/>
                      <a:pt x="448" y="286"/>
                      <a:pt x="483" y="391"/>
                    </a:cubicBezTo>
                    <a:cubicBezTo>
                      <a:pt x="488" y="407"/>
                      <a:pt x="501" y="413"/>
                      <a:pt x="514" y="413"/>
                    </a:cubicBezTo>
                    <a:cubicBezTo>
                      <a:pt x="534" y="413"/>
                      <a:pt x="553" y="397"/>
                      <a:pt x="544" y="372"/>
                    </a:cubicBezTo>
                    <a:cubicBezTo>
                      <a:pt x="512" y="270"/>
                      <a:pt x="489" y="130"/>
                      <a:pt x="390" y="66"/>
                    </a:cubicBezTo>
                    <a:cubicBezTo>
                      <a:pt x="332" y="26"/>
                      <a:pt x="235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5"/>
              <p:cNvSpPr/>
              <p:nvPr/>
            </p:nvSpPr>
            <p:spPr>
              <a:xfrm>
                <a:off x="4638252" y="3588955"/>
                <a:ext cx="44403" cy="16725"/>
              </a:xfrm>
              <a:custGeom>
                <a:rect b="b" l="l" r="r" t="t"/>
                <a:pathLst>
                  <a:path extrusionOk="0" h="226" w="600">
                    <a:moveTo>
                      <a:pt x="243" y="0"/>
                    </a:moveTo>
                    <a:cubicBezTo>
                      <a:pt x="228" y="0"/>
                      <a:pt x="213" y="1"/>
                      <a:pt x="198" y="3"/>
                    </a:cubicBezTo>
                    <a:cubicBezTo>
                      <a:pt x="99" y="16"/>
                      <a:pt x="0" y="105"/>
                      <a:pt x="64" y="210"/>
                    </a:cubicBezTo>
                    <a:cubicBezTo>
                      <a:pt x="70" y="221"/>
                      <a:pt x="80" y="225"/>
                      <a:pt x="89" y="225"/>
                    </a:cubicBezTo>
                    <a:cubicBezTo>
                      <a:pt x="111" y="225"/>
                      <a:pt x="134" y="203"/>
                      <a:pt x="118" y="178"/>
                    </a:cubicBezTo>
                    <a:cubicBezTo>
                      <a:pt x="64" y="86"/>
                      <a:pt x="192" y="67"/>
                      <a:pt x="237" y="67"/>
                    </a:cubicBezTo>
                    <a:cubicBezTo>
                      <a:pt x="272" y="67"/>
                      <a:pt x="307" y="70"/>
                      <a:pt x="342" y="79"/>
                    </a:cubicBezTo>
                    <a:cubicBezTo>
                      <a:pt x="415" y="95"/>
                      <a:pt x="476" y="134"/>
                      <a:pt x="530" y="181"/>
                    </a:cubicBezTo>
                    <a:cubicBezTo>
                      <a:pt x="537" y="188"/>
                      <a:pt x="545" y="191"/>
                      <a:pt x="553" y="191"/>
                    </a:cubicBezTo>
                    <a:cubicBezTo>
                      <a:pt x="578" y="191"/>
                      <a:pt x="600" y="159"/>
                      <a:pt x="575" y="137"/>
                    </a:cubicBezTo>
                    <a:cubicBezTo>
                      <a:pt x="484" y="57"/>
                      <a:pt x="367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5"/>
              <p:cNvSpPr/>
              <p:nvPr/>
            </p:nvSpPr>
            <p:spPr>
              <a:xfrm>
                <a:off x="4424260" y="3843763"/>
                <a:ext cx="68700" cy="51300"/>
              </a:xfrm>
              <a:prstGeom prst="triangle">
                <a:avLst>
                  <a:gd fmla="val 45815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126" name="Google Shape;1126;p35"/>
          <p:cNvCxnSpPr/>
          <p:nvPr/>
        </p:nvCxnSpPr>
        <p:spPr>
          <a:xfrm>
            <a:off x="3186200" y="3890925"/>
            <a:ext cx="264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6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graphicFrame>
        <p:nvGraphicFramePr>
          <p:cNvPr id="1132" name="Google Shape;1132;p36"/>
          <p:cNvGraphicFramePr/>
          <p:nvPr/>
        </p:nvGraphicFramePr>
        <p:xfrm>
          <a:off x="457200" y="1342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1422625"/>
                <a:gridCol w="972425"/>
                <a:gridCol w="972425"/>
                <a:gridCol w="972425"/>
                <a:gridCol w="972425"/>
                <a:gridCol w="972425"/>
                <a:gridCol w="972425"/>
                <a:gridCol w="972425"/>
              </a:tblGrid>
              <a:tr h="497175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Modal verbs</a:t>
                      </a:r>
                      <a:endParaRPr sz="1700">
                        <a:solidFill>
                          <a:schemeClr val="accen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9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Types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Can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Could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May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Must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Have To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Might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Should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Ability</a:t>
                      </a:r>
                      <a:endParaRPr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8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Permission</a:t>
                      </a:r>
                      <a:endParaRPr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8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Obligation</a:t>
                      </a:r>
                      <a:endParaRPr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8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Possibility</a:t>
                      </a:r>
                      <a:endParaRPr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8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Advice</a:t>
                      </a:r>
                      <a:endParaRPr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pSp>
        <p:nvGrpSpPr>
          <p:cNvPr id="1133" name="Google Shape;1133;p36"/>
          <p:cNvGrpSpPr/>
          <p:nvPr/>
        </p:nvGrpSpPr>
        <p:grpSpPr>
          <a:xfrm>
            <a:off x="2235972" y="3409235"/>
            <a:ext cx="260330" cy="260330"/>
            <a:chOff x="2085525" y="4992125"/>
            <a:chExt cx="481825" cy="481825"/>
          </a:xfrm>
        </p:grpSpPr>
        <p:sp>
          <p:nvSpPr>
            <p:cNvPr id="1134" name="Google Shape;1134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36" name="Google Shape;1136;p36"/>
          <p:cNvGrpSpPr/>
          <p:nvPr/>
        </p:nvGrpSpPr>
        <p:grpSpPr>
          <a:xfrm>
            <a:off x="2235972" y="2928222"/>
            <a:ext cx="260330" cy="260330"/>
            <a:chOff x="1492675" y="4992125"/>
            <a:chExt cx="481825" cy="481825"/>
          </a:xfrm>
        </p:grpSpPr>
        <p:sp>
          <p:nvSpPr>
            <p:cNvPr id="1137" name="Google Shape;1137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39" name="Google Shape;1139;p36"/>
          <p:cNvGrpSpPr/>
          <p:nvPr/>
        </p:nvGrpSpPr>
        <p:grpSpPr>
          <a:xfrm>
            <a:off x="2235972" y="2444935"/>
            <a:ext cx="260330" cy="260330"/>
            <a:chOff x="1492675" y="4992125"/>
            <a:chExt cx="481825" cy="481825"/>
          </a:xfrm>
        </p:grpSpPr>
        <p:sp>
          <p:nvSpPr>
            <p:cNvPr id="1140" name="Google Shape;1140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42" name="Google Shape;1142;p36"/>
          <p:cNvGrpSpPr/>
          <p:nvPr/>
        </p:nvGrpSpPr>
        <p:grpSpPr>
          <a:xfrm>
            <a:off x="2235972" y="3880722"/>
            <a:ext cx="260330" cy="260330"/>
            <a:chOff x="1492675" y="4992125"/>
            <a:chExt cx="481825" cy="481825"/>
          </a:xfrm>
        </p:grpSpPr>
        <p:sp>
          <p:nvSpPr>
            <p:cNvPr id="1143" name="Google Shape;1143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45" name="Google Shape;1145;p36"/>
          <p:cNvGrpSpPr/>
          <p:nvPr/>
        </p:nvGrpSpPr>
        <p:grpSpPr>
          <a:xfrm>
            <a:off x="2235972" y="4366510"/>
            <a:ext cx="260330" cy="260330"/>
            <a:chOff x="2085525" y="4992125"/>
            <a:chExt cx="481825" cy="481825"/>
          </a:xfrm>
        </p:grpSpPr>
        <p:sp>
          <p:nvSpPr>
            <p:cNvPr id="1146" name="Google Shape;1146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48" name="Google Shape;1148;p36"/>
          <p:cNvGrpSpPr/>
          <p:nvPr/>
        </p:nvGrpSpPr>
        <p:grpSpPr>
          <a:xfrm>
            <a:off x="3208397" y="3409235"/>
            <a:ext cx="260330" cy="260330"/>
            <a:chOff x="2085525" y="4992125"/>
            <a:chExt cx="481825" cy="481825"/>
          </a:xfrm>
        </p:grpSpPr>
        <p:sp>
          <p:nvSpPr>
            <p:cNvPr id="1149" name="Google Shape;1149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51" name="Google Shape;1151;p36"/>
          <p:cNvGrpSpPr/>
          <p:nvPr/>
        </p:nvGrpSpPr>
        <p:grpSpPr>
          <a:xfrm>
            <a:off x="3208397" y="4366510"/>
            <a:ext cx="260330" cy="260330"/>
            <a:chOff x="2085525" y="4992125"/>
            <a:chExt cx="481825" cy="481825"/>
          </a:xfrm>
        </p:grpSpPr>
        <p:sp>
          <p:nvSpPr>
            <p:cNvPr id="1152" name="Google Shape;1152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54" name="Google Shape;1154;p36"/>
          <p:cNvGrpSpPr/>
          <p:nvPr/>
        </p:nvGrpSpPr>
        <p:grpSpPr>
          <a:xfrm>
            <a:off x="3208397" y="2928222"/>
            <a:ext cx="260330" cy="260330"/>
            <a:chOff x="1492675" y="4992125"/>
            <a:chExt cx="481825" cy="481825"/>
          </a:xfrm>
        </p:grpSpPr>
        <p:sp>
          <p:nvSpPr>
            <p:cNvPr id="1155" name="Google Shape;1155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57" name="Google Shape;1157;p36"/>
          <p:cNvGrpSpPr/>
          <p:nvPr/>
        </p:nvGrpSpPr>
        <p:grpSpPr>
          <a:xfrm>
            <a:off x="3208397" y="2444935"/>
            <a:ext cx="260330" cy="260330"/>
            <a:chOff x="1492675" y="4992125"/>
            <a:chExt cx="481825" cy="481825"/>
          </a:xfrm>
        </p:grpSpPr>
        <p:sp>
          <p:nvSpPr>
            <p:cNvPr id="1158" name="Google Shape;1158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60" name="Google Shape;1160;p36"/>
          <p:cNvGrpSpPr/>
          <p:nvPr/>
        </p:nvGrpSpPr>
        <p:grpSpPr>
          <a:xfrm>
            <a:off x="3208397" y="3880722"/>
            <a:ext cx="260330" cy="260330"/>
            <a:chOff x="1492675" y="4992125"/>
            <a:chExt cx="481825" cy="481825"/>
          </a:xfrm>
        </p:grpSpPr>
        <p:sp>
          <p:nvSpPr>
            <p:cNvPr id="1161" name="Google Shape;1161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63" name="Google Shape;1163;p36"/>
          <p:cNvGrpSpPr/>
          <p:nvPr/>
        </p:nvGrpSpPr>
        <p:grpSpPr>
          <a:xfrm>
            <a:off x="4180822" y="2928222"/>
            <a:ext cx="260330" cy="260330"/>
            <a:chOff x="1492675" y="4992125"/>
            <a:chExt cx="481825" cy="481825"/>
          </a:xfrm>
        </p:grpSpPr>
        <p:sp>
          <p:nvSpPr>
            <p:cNvPr id="1164" name="Google Shape;1164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66" name="Google Shape;1166;p36"/>
          <p:cNvGrpSpPr/>
          <p:nvPr/>
        </p:nvGrpSpPr>
        <p:grpSpPr>
          <a:xfrm>
            <a:off x="4180822" y="3880722"/>
            <a:ext cx="260330" cy="260330"/>
            <a:chOff x="1492675" y="4992125"/>
            <a:chExt cx="481825" cy="481825"/>
          </a:xfrm>
        </p:grpSpPr>
        <p:sp>
          <p:nvSpPr>
            <p:cNvPr id="1167" name="Google Shape;1167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69" name="Google Shape;1169;p36"/>
          <p:cNvGrpSpPr/>
          <p:nvPr/>
        </p:nvGrpSpPr>
        <p:grpSpPr>
          <a:xfrm>
            <a:off x="4180822" y="3409235"/>
            <a:ext cx="260330" cy="260330"/>
            <a:chOff x="2085525" y="4992125"/>
            <a:chExt cx="481825" cy="481825"/>
          </a:xfrm>
        </p:grpSpPr>
        <p:sp>
          <p:nvSpPr>
            <p:cNvPr id="1170" name="Google Shape;1170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72" name="Google Shape;1172;p36"/>
          <p:cNvGrpSpPr/>
          <p:nvPr/>
        </p:nvGrpSpPr>
        <p:grpSpPr>
          <a:xfrm>
            <a:off x="4180822" y="2444935"/>
            <a:ext cx="260330" cy="260330"/>
            <a:chOff x="2085525" y="4992125"/>
            <a:chExt cx="481825" cy="481825"/>
          </a:xfrm>
        </p:grpSpPr>
        <p:sp>
          <p:nvSpPr>
            <p:cNvPr id="1173" name="Google Shape;1173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75" name="Google Shape;1175;p36"/>
          <p:cNvGrpSpPr/>
          <p:nvPr/>
        </p:nvGrpSpPr>
        <p:grpSpPr>
          <a:xfrm>
            <a:off x="4180822" y="4366510"/>
            <a:ext cx="260330" cy="260330"/>
            <a:chOff x="2085525" y="4992125"/>
            <a:chExt cx="481825" cy="481825"/>
          </a:xfrm>
        </p:grpSpPr>
        <p:sp>
          <p:nvSpPr>
            <p:cNvPr id="1176" name="Google Shape;1176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78" name="Google Shape;1178;p36"/>
          <p:cNvGrpSpPr/>
          <p:nvPr/>
        </p:nvGrpSpPr>
        <p:grpSpPr>
          <a:xfrm>
            <a:off x="5153247" y="3409235"/>
            <a:ext cx="260330" cy="260330"/>
            <a:chOff x="1492675" y="4992125"/>
            <a:chExt cx="481825" cy="481825"/>
          </a:xfrm>
        </p:grpSpPr>
        <p:sp>
          <p:nvSpPr>
            <p:cNvPr id="1179" name="Google Shape;1179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1" name="Google Shape;1181;p36"/>
          <p:cNvGrpSpPr/>
          <p:nvPr/>
        </p:nvGrpSpPr>
        <p:grpSpPr>
          <a:xfrm>
            <a:off x="6125672" y="3409235"/>
            <a:ext cx="260330" cy="260330"/>
            <a:chOff x="1492675" y="4992125"/>
            <a:chExt cx="481825" cy="481825"/>
          </a:xfrm>
        </p:grpSpPr>
        <p:sp>
          <p:nvSpPr>
            <p:cNvPr id="1182" name="Google Shape;1182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>
            <a:off x="7098097" y="3880722"/>
            <a:ext cx="260330" cy="260330"/>
            <a:chOff x="1492675" y="4992125"/>
            <a:chExt cx="481825" cy="481825"/>
          </a:xfrm>
        </p:grpSpPr>
        <p:sp>
          <p:nvSpPr>
            <p:cNvPr id="1185" name="Google Shape;1185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>
            <a:off x="8070522" y="4366510"/>
            <a:ext cx="260330" cy="260330"/>
            <a:chOff x="1492675" y="4992125"/>
            <a:chExt cx="481825" cy="481825"/>
          </a:xfrm>
        </p:grpSpPr>
        <p:sp>
          <p:nvSpPr>
            <p:cNvPr id="1188" name="Google Shape;1188;p36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0" name="Google Shape;1190;p36"/>
          <p:cNvGrpSpPr/>
          <p:nvPr/>
        </p:nvGrpSpPr>
        <p:grpSpPr>
          <a:xfrm>
            <a:off x="5153247" y="2444935"/>
            <a:ext cx="260330" cy="260330"/>
            <a:chOff x="2085525" y="4992125"/>
            <a:chExt cx="481825" cy="481825"/>
          </a:xfrm>
        </p:grpSpPr>
        <p:sp>
          <p:nvSpPr>
            <p:cNvPr id="1191" name="Google Shape;1191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3" name="Google Shape;1193;p36"/>
          <p:cNvGrpSpPr/>
          <p:nvPr/>
        </p:nvGrpSpPr>
        <p:grpSpPr>
          <a:xfrm>
            <a:off x="5153247" y="2928222"/>
            <a:ext cx="260330" cy="260330"/>
            <a:chOff x="2085525" y="4992125"/>
            <a:chExt cx="481825" cy="481825"/>
          </a:xfrm>
        </p:grpSpPr>
        <p:sp>
          <p:nvSpPr>
            <p:cNvPr id="1194" name="Google Shape;1194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6" name="Google Shape;1196;p36"/>
          <p:cNvGrpSpPr/>
          <p:nvPr/>
        </p:nvGrpSpPr>
        <p:grpSpPr>
          <a:xfrm>
            <a:off x="5153247" y="3880722"/>
            <a:ext cx="260330" cy="260330"/>
            <a:chOff x="2085525" y="4992125"/>
            <a:chExt cx="481825" cy="481825"/>
          </a:xfrm>
        </p:grpSpPr>
        <p:sp>
          <p:nvSpPr>
            <p:cNvPr id="1197" name="Google Shape;1197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9" name="Google Shape;1199;p36"/>
          <p:cNvGrpSpPr/>
          <p:nvPr/>
        </p:nvGrpSpPr>
        <p:grpSpPr>
          <a:xfrm>
            <a:off x="5153247" y="4366510"/>
            <a:ext cx="260330" cy="260330"/>
            <a:chOff x="2085525" y="4992125"/>
            <a:chExt cx="481825" cy="481825"/>
          </a:xfrm>
        </p:grpSpPr>
        <p:sp>
          <p:nvSpPr>
            <p:cNvPr id="1200" name="Google Shape;1200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02" name="Google Shape;1202;p36"/>
          <p:cNvGrpSpPr/>
          <p:nvPr/>
        </p:nvGrpSpPr>
        <p:grpSpPr>
          <a:xfrm>
            <a:off x="6125672" y="3880722"/>
            <a:ext cx="260330" cy="260330"/>
            <a:chOff x="2085525" y="4992125"/>
            <a:chExt cx="481825" cy="481825"/>
          </a:xfrm>
        </p:grpSpPr>
        <p:sp>
          <p:nvSpPr>
            <p:cNvPr id="1203" name="Google Shape;1203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05" name="Google Shape;1205;p36"/>
          <p:cNvGrpSpPr/>
          <p:nvPr/>
        </p:nvGrpSpPr>
        <p:grpSpPr>
          <a:xfrm>
            <a:off x="6125672" y="4366510"/>
            <a:ext cx="260330" cy="260330"/>
            <a:chOff x="2085525" y="4992125"/>
            <a:chExt cx="481825" cy="481825"/>
          </a:xfrm>
        </p:grpSpPr>
        <p:sp>
          <p:nvSpPr>
            <p:cNvPr id="1206" name="Google Shape;1206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08" name="Google Shape;1208;p36"/>
          <p:cNvGrpSpPr/>
          <p:nvPr/>
        </p:nvGrpSpPr>
        <p:grpSpPr>
          <a:xfrm>
            <a:off x="6125672" y="2444935"/>
            <a:ext cx="260330" cy="260330"/>
            <a:chOff x="2085525" y="4992125"/>
            <a:chExt cx="481825" cy="481825"/>
          </a:xfrm>
        </p:grpSpPr>
        <p:sp>
          <p:nvSpPr>
            <p:cNvPr id="1209" name="Google Shape;1209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11" name="Google Shape;1211;p36"/>
          <p:cNvGrpSpPr/>
          <p:nvPr/>
        </p:nvGrpSpPr>
        <p:grpSpPr>
          <a:xfrm>
            <a:off x="6125672" y="2928222"/>
            <a:ext cx="260330" cy="260330"/>
            <a:chOff x="2085525" y="4992125"/>
            <a:chExt cx="481825" cy="481825"/>
          </a:xfrm>
        </p:grpSpPr>
        <p:sp>
          <p:nvSpPr>
            <p:cNvPr id="1212" name="Google Shape;1212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14" name="Google Shape;1214;p36"/>
          <p:cNvGrpSpPr/>
          <p:nvPr/>
        </p:nvGrpSpPr>
        <p:grpSpPr>
          <a:xfrm>
            <a:off x="7098097" y="2444935"/>
            <a:ext cx="260330" cy="260330"/>
            <a:chOff x="2085525" y="4992125"/>
            <a:chExt cx="481825" cy="481825"/>
          </a:xfrm>
        </p:grpSpPr>
        <p:sp>
          <p:nvSpPr>
            <p:cNvPr id="1215" name="Google Shape;1215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17" name="Google Shape;1217;p36"/>
          <p:cNvGrpSpPr/>
          <p:nvPr/>
        </p:nvGrpSpPr>
        <p:grpSpPr>
          <a:xfrm>
            <a:off x="7098097" y="2928222"/>
            <a:ext cx="260330" cy="260330"/>
            <a:chOff x="2085525" y="4992125"/>
            <a:chExt cx="481825" cy="481825"/>
          </a:xfrm>
        </p:grpSpPr>
        <p:sp>
          <p:nvSpPr>
            <p:cNvPr id="1218" name="Google Shape;1218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0" name="Google Shape;1220;p36"/>
          <p:cNvGrpSpPr/>
          <p:nvPr/>
        </p:nvGrpSpPr>
        <p:grpSpPr>
          <a:xfrm>
            <a:off x="8070522" y="2444935"/>
            <a:ext cx="260330" cy="260330"/>
            <a:chOff x="2085525" y="4992125"/>
            <a:chExt cx="481825" cy="481825"/>
          </a:xfrm>
        </p:grpSpPr>
        <p:sp>
          <p:nvSpPr>
            <p:cNvPr id="1221" name="Google Shape;1221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3" name="Google Shape;1223;p36"/>
          <p:cNvGrpSpPr/>
          <p:nvPr/>
        </p:nvGrpSpPr>
        <p:grpSpPr>
          <a:xfrm>
            <a:off x="8070522" y="2928222"/>
            <a:ext cx="260330" cy="260330"/>
            <a:chOff x="2085525" y="4992125"/>
            <a:chExt cx="481825" cy="481825"/>
          </a:xfrm>
        </p:grpSpPr>
        <p:sp>
          <p:nvSpPr>
            <p:cNvPr id="1224" name="Google Shape;1224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6" name="Google Shape;1226;p36"/>
          <p:cNvGrpSpPr/>
          <p:nvPr/>
        </p:nvGrpSpPr>
        <p:grpSpPr>
          <a:xfrm>
            <a:off x="8070522" y="3409235"/>
            <a:ext cx="260330" cy="260330"/>
            <a:chOff x="2085525" y="4992125"/>
            <a:chExt cx="481825" cy="481825"/>
          </a:xfrm>
        </p:grpSpPr>
        <p:sp>
          <p:nvSpPr>
            <p:cNvPr id="1227" name="Google Shape;1227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9" name="Google Shape;1229;p36"/>
          <p:cNvGrpSpPr/>
          <p:nvPr/>
        </p:nvGrpSpPr>
        <p:grpSpPr>
          <a:xfrm>
            <a:off x="8070522" y="3880722"/>
            <a:ext cx="260330" cy="260330"/>
            <a:chOff x="2085525" y="4992125"/>
            <a:chExt cx="481825" cy="481825"/>
          </a:xfrm>
        </p:grpSpPr>
        <p:sp>
          <p:nvSpPr>
            <p:cNvPr id="1230" name="Google Shape;1230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32" name="Google Shape;1232;p36"/>
          <p:cNvGrpSpPr/>
          <p:nvPr/>
        </p:nvGrpSpPr>
        <p:grpSpPr>
          <a:xfrm>
            <a:off x="7098097" y="3409235"/>
            <a:ext cx="260330" cy="260330"/>
            <a:chOff x="2085525" y="4992125"/>
            <a:chExt cx="481825" cy="481825"/>
          </a:xfrm>
        </p:grpSpPr>
        <p:sp>
          <p:nvSpPr>
            <p:cNvPr id="1233" name="Google Shape;1233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35" name="Google Shape;1235;p36"/>
          <p:cNvGrpSpPr/>
          <p:nvPr/>
        </p:nvGrpSpPr>
        <p:grpSpPr>
          <a:xfrm>
            <a:off x="7098097" y="4366510"/>
            <a:ext cx="260330" cy="260330"/>
            <a:chOff x="2085525" y="4992125"/>
            <a:chExt cx="481825" cy="481825"/>
          </a:xfrm>
        </p:grpSpPr>
        <p:sp>
          <p:nvSpPr>
            <p:cNvPr id="1236" name="Google Shape;1236;p36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2" name="Google Shape;1242;p37"/>
          <p:cNvCxnSpPr>
            <a:stCxn id="1243" idx="1"/>
            <a:endCxn id="1244" idx="7"/>
          </p:cNvCxnSpPr>
          <p:nvPr/>
        </p:nvCxnSpPr>
        <p:spPr>
          <a:xfrm flipH="1">
            <a:off x="5664000" y="1711638"/>
            <a:ext cx="4800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45" name="Google Shape;1245;p37"/>
          <p:cNvCxnSpPr>
            <a:stCxn id="1246" idx="1"/>
            <a:endCxn id="1247" idx="7"/>
          </p:cNvCxnSpPr>
          <p:nvPr/>
        </p:nvCxnSpPr>
        <p:spPr>
          <a:xfrm flipH="1">
            <a:off x="5664000" y="3448782"/>
            <a:ext cx="480000" cy="6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44" name="Google Shape;1244;p37"/>
          <p:cNvSpPr/>
          <p:nvPr/>
        </p:nvSpPr>
        <p:spPr>
          <a:xfrm>
            <a:off x="4675250" y="1543800"/>
            <a:ext cx="1158300" cy="1158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8" name="Google Shape;1248;p37"/>
          <p:cNvSpPr/>
          <p:nvPr/>
        </p:nvSpPr>
        <p:spPr>
          <a:xfrm>
            <a:off x="4675175" y="1543849"/>
            <a:ext cx="1158300" cy="1158300"/>
          </a:xfrm>
          <a:prstGeom prst="arc">
            <a:avLst>
              <a:gd fmla="val 16200000" name="adj1"/>
              <a:gd fmla="val 2607628" name="adj2"/>
            </a:avLst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9" name="Google Shape;1249;p37"/>
          <p:cNvSpPr/>
          <p:nvPr/>
        </p:nvSpPr>
        <p:spPr>
          <a:xfrm>
            <a:off x="3125650" y="3286225"/>
            <a:ext cx="1158300" cy="1158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50" name="Google Shape;1250;p37"/>
          <p:cNvSpPr/>
          <p:nvPr/>
        </p:nvSpPr>
        <p:spPr>
          <a:xfrm>
            <a:off x="3128338" y="3286224"/>
            <a:ext cx="1158300" cy="1158300"/>
          </a:xfrm>
          <a:prstGeom prst="arc">
            <a:avLst>
              <a:gd fmla="val 16200000" name="adj1"/>
              <a:gd fmla="val 8122018" name="adj2"/>
            </a:avLst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51" name="Google Shape;1251;p37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1252" name="Google Shape;1252;p37"/>
          <p:cNvSpPr/>
          <p:nvPr/>
        </p:nvSpPr>
        <p:spPr>
          <a:xfrm>
            <a:off x="3125700" y="1543874"/>
            <a:ext cx="1158300" cy="1158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4675250" y="3286199"/>
            <a:ext cx="1158300" cy="11583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53" name="Google Shape;1253;p37"/>
          <p:cNvGrpSpPr/>
          <p:nvPr/>
        </p:nvGrpSpPr>
        <p:grpSpPr>
          <a:xfrm>
            <a:off x="1296000" y="1511562"/>
            <a:ext cx="1519200" cy="1073874"/>
            <a:chOff x="1296000" y="1511562"/>
            <a:chExt cx="1519200" cy="1073874"/>
          </a:xfrm>
        </p:grpSpPr>
        <p:sp>
          <p:nvSpPr>
            <p:cNvPr id="1254" name="Google Shape;1254;p37"/>
            <p:cNvSpPr txBox="1"/>
            <p:nvPr/>
          </p:nvSpPr>
          <p:spPr>
            <a:xfrm>
              <a:off x="1296000" y="1511562"/>
              <a:ext cx="15192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Ability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55" name="Google Shape;1255;p37"/>
            <p:cNvSpPr txBox="1"/>
            <p:nvPr/>
          </p:nvSpPr>
          <p:spPr>
            <a:xfrm>
              <a:off x="1296000" y="1968036"/>
              <a:ext cx="15192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56" name="Google Shape;1256;p37"/>
          <p:cNvSpPr/>
          <p:nvPr/>
        </p:nvSpPr>
        <p:spPr>
          <a:xfrm>
            <a:off x="3347050" y="1814275"/>
            <a:ext cx="7155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75%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57" name="Google Shape;1257;p37"/>
          <p:cNvGrpSpPr/>
          <p:nvPr/>
        </p:nvGrpSpPr>
        <p:grpSpPr>
          <a:xfrm>
            <a:off x="1296000" y="3254031"/>
            <a:ext cx="1519200" cy="1073872"/>
            <a:chOff x="1296000" y="3254031"/>
            <a:chExt cx="1519200" cy="1073872"/>
          </a:xfrm>
        </p:grpSpPr>
        <p:sp>
          <p:nvSpPr>
            <p:cNvPr id="1258" name="Google Shape;1258;p37"/>
            <p:cNvSpPr txBox="1"/>
            <p:nvPr/>
          </p:nvSpPr>
          <p:spPr>
            <a:xfrm>
              <a:off x="1296000" y="3254031"/>
              <a:ext cx="15192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Permission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59" name="Google Shape;1259;p37"/>
            <p:cNvSpPr txBox="1"/>
            <p:nvPr/>
          </p:nvSpPr>
          <p:spPr>
            <a:xfrm>
              <a:off x="1296000" y="3710503"/>
              <a:ext cx="15192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0" name="Google Shape;1260;p37"/>
          <p:cNvSpPr/>
          <p:nvPr/>
        </p:nvSpPr>
        <p:spPr>
          <a:xfrm>
            <a:off x="450000" y="3145425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61" name="Google Shape;1261;p37"/>
          <p:cNvGrpSpPr/>
          <p:nvPr/>
        </p:nvGrpSpPr>
        <p:grpSpPr>
          <a:xfrm>
            <a:off x="6144000" y="1511538"/>
            <a:ext cx="1704000" cy="1073874"/>
            <a:chOff x="6324225" y="1640338"/>
            <a:chExt cx="1704000" cy="1073874"/>
          </a:xfrm>
        </p:grpSpPr>
        <p:sp>
          <p:nvSpPr>
            <p:cNvPr id="1243" name="Google Shape;1243;p37"/>
            <p:cNvSpPr txBox="1"/>
            <p:nvPr/>
          </p:nvSpPr>
          <p:spPr>
            <a:xfrm>
              <a:off x="6324225" y="1640338"/>
              <a:ext cx="17040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62" name="Google Shape;1262;p37"/>
            <p:cNvSpPr txBox="1"/>
            <p:nvPr/>
          </p:nvSpPr>
          <p:spPr>
            <a:xfrm>
              <a:off x="6324225" y="2096812"/>
              <a:ext cx="17040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actually is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3" name="Google Shape;1263;p37"/>
          <p:cNvSpPr/>
          <p:nvPr/>
        </p:nvSpPr>
        <p:spPr>
          <a:xfrm>
            <a:off x="8076600" y="1402960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64" name="Google Shape;1264;p37"/>
          <p:cNvGrpSpPr/>
          <p:nvPr/>
        </p:nvGrpSpPr>
        <p:grpSpPr>
          <a:xfrm>
            <a:off x="6144000" y="3248682"/>
            <a:ext cx="1704000" cy="1073872"/>
            <a:chOff x="6324225" y="3382816"/>
            <a:chExt cx="1704000" cy="1073872"/>
          </a:xfrm>
        </p:grpSpPr>
        <p:sp>
          <p:nvSpPr>
            <p:cNvPr id="1246" name="Google Shape;1246;p37"/>
            <p:cNvSpPr txBox="1"/>
            <p:nvPr/>
          </p:nvSpPr>
          <p:spPr>
            <a:xfrm>
              <a:off x="6324225" y="3382816"/>
              <a:ext cx="17040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Advice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265" name="Google Shape;1265;p37"/>
            <p:cNvSpPr txBox="1"/>
            <p:nvPr/>
          </p:nvSpPr>
          <p:spPr>
            <a:xfrm>
              <a:off x="6324225" y="3839288"/>
              <a:ext cx="17040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mostly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composed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6" name="Google Shape;1266;p37"/>
          <p:cNvSpPr/>
          <p:nvPr/>
        </p:nvSpPr>
        <p:spPr>
          <a:xfrm>
            <a:off x="8076600" y="3140101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3125700" y="1543874"/>
            <a:ext cx="1158300" cy="11583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68" name="Google Shape;1268;p37"/>
          <p:cNvSpPr/>
          <p:nvPr/>
        </p:nvSpPr>
        <p:spPr>
          <a:xfrm>
            <a:off x="4675175" y="3286199"/>
            <a:ext cx="1158300" cy="1158300"/>
          </a:xfrm>
          <a:prstGeom prst="arc">
            <a:avLst>
              <a:gd fmla="val 16200000" name="adj1"/>
              <a:gd fmla="val 5372639" name="adj2"/>
            </a:avLst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269" name="Google Shape;1269;p37"/>
          <p:cNvCxnSpPr>
            <a:stCxn id="1252" idx="1"/>
            <a:endCxn id="1254" idx="3"/>
          </p:cNvCxnSpPr>
          <p:nvPr/>
        </p:nvCxnSpPr>
        <p:spPr>
          <a:xfrm rot="10800000">
            <a:off x="2815329" y="1711703"/>
            <a:ext cx="4800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70" name="Google Shape;1270;p37"/>
          <p:cNvCxnSpPr>
            <a:stCxn id="1258" idx="3"/>
            <a:endCxn id="1249" idx="1"/>
          </p:cNvCxnSpPr>
          <p:nvPr/>
        </p:nvCxnSpPr>
        <p:spPr>
          <a:xfrm>
            <a:off x="2815200" y="3454131"/>
            <a:ext cx="4800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71" name="Google Shape;1271;p37"/>
          <p:cNvSpPr/>
          <p:nvPr/>
        </p:nvSpPr>
        <p:spPr>
          <a:xfrm>
            <a:off x="450000" y="1403900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272" name="Google Shape;1272;p37"/>
          <p:cNvCxnSpPr>
            <a:stCxn id="1271" idx="6"/>
            <a:endCxn id="1254" idx="1"/>
          </p:cNvCxnSpPr>
          <p:nvPr/>
        </p:nvCxnSpPr>
        <p:spPr>
          <a:xfrm flipH="1" rot="10800000">
            <a:off x="1067400" y="1711700"/>
            <a:ext cx="228600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73" name="Google Shape;1273;p37"/>
          <p:cNvSpPr/>
          <p:nvPr/>
        </p:nvSpPr>
        <p:spPr>
          <a:xfrm>
            <a:off x="4896650" y="1814275"/>
            <a:ext cx="7155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37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74" name="Google Shape;1274;p37"/>
          <p:cNvSpPr/>
          <p:nvPr/>
        </p:nvSpPr>
        <p:spPr>
          <a:xfrm>
            <a:off x="4896650" y="3556650"/>
            <a:ext cx="7155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50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75" name="Google Shape;1275;p37"/>
          <p:cNvSpPr/>
          <p:nvPr/>
        </p:nvSpPr>
        <p:spPr>
          <a:xfrm>
            <a:off x="3349700" y="3556650"/>
            <a:ext cx="7155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64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276" name="Google Shape;1276;p37"/>
          <p:cNvCxnSpPr>
            <a:stCxn id="1260" idx="6"/>
            <a:endCxn id="1258" idx="1"/>
          </p:cNvCxnSpPr>
          <p:nvPr/>
        </p:nvCxnSpPr>
        <p:spPr>
          <a:xfrm>
            <a:off x="1067400" y="3454125"/>
            <a:ext cx="2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77" name="Google Shape;1277;p37"/>
          <p:cNvCxnSpPr>
            <a:stCxn id="1243" idx="3"/>
            <a:endCxn id="1263" idx="2"/>
          </p:cNvCxnSpPr>
          <p:nvPr/>
        </p:nvCxnSpPr>
        <p:spPr>
          <a:xfrm>
            <a:off x="7848000" y="1711638"/>
            <a:ext cx="2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78" name="Google Shape;1278;p37"/>
          <p:cNvCxnSpPr>
            <a:stCxn id="1246" idx="3"/>
            <a:endCxn id="1266" idx="2"/>
          </p:cNvCxnSpPr>
          <p:nvPr/>
        </p:nvCxnSpPr>
        <p:spPr>
          <a:xfrm>
            <a:off x="7848000" y="3448782"/>
            <a:ext cx="22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8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1284" name="Google Shape;1284;p38"/>
          <p:cNvSpPr txBox="1"/>
          <p:nvPr/>
        </p:nvSpPr>
        <p:spPr>
          <a:xfrm>
            <a:off x="1184200" y="1205680"/>
            <a:ext cx="3111000" cy="39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_____ find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38"/>
          <p:cNvSpPr txBox="1"/>
          <p:nvPr/>
        </p:nvSpPr>
        <p:spPr>
          <a:xfrm>
            <a:off x="1184200" y="1725263"/>
            <a:ext cx="3111000" cy="394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he asked me out, I _____ accept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6" name="Google Shape;1286;p38"/>
          <p:cNvSpPr txBox="1"/>
          <p:nvPr/>
        </p:nvSpPr>
        <p:spPr>
          <a:xfrm>
            <a:off x="1184200" y="2244845"/>
            <a:ext cx="3111000" cy="396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_____ to drive slowly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38"/>
          <p:cNvSpPr txBox="1"/>
          <p:nvPr/>
        </p:nvSpPr>
        <p:spPr>
          <a:xfrm>
            <a:off x="1184199" y="2766228"/>
            <a:ext cx="3111000" cy="3945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______ you fix the door?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1184201" y="3285810"/>
            <a:ext cx="3111000" cy="3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_____ watch this movie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9" name="Google Shape;1289;p38"/>
          <p:cNvSpPr txBox="1"/>
          <p:nvPr/>
        </p:nvSpPr>
        <p:spPr>
          <a:xfrm>
            <a:off x="1184201" y="3805393"/>
            <a:ext cx="3111000" cy="394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try it you _____ like it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1184201" y="4324976"/>
            <a:ext cx="3111000" cy="3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_____ ask him that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1" name="Google Shape;1291;p38"/>
          <p:cNvSpPr txBox="1"/>
          <p:nvPr/>
        </p:nvSpPr>
        <p:spPr>
          <a:xfrm>
            <a:off x="4588403" y="1205680"/>
            <a:ext cx="1686000" cy="39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4588403" y="1725263"/>
            <a:ext cx="1686000" cy="39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3" name="Google Shape;1293;p38"/>
          <p:cNvSpPr txBox="1"/>
          <p:nvPr/>
        </p:nvSpPr>
        <p:spPr>
          <a:xfrm>
            <a:off x="4588403" y="2244845"/>
            <a:ext cx="1686000" cy="39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4" name="Google Shape;1294;p38"/>
          <p:cNvSpPr txBox="1"/>
          <p:nvPr/>
        </p:nvSpPr>
        <p:spPr>
          <a:xfrm>
            <a:off x="4588403" y="2766228"/>
            <a:ext cx="1686000" cy="39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5" name="Google Shape;1295;p38"/>
          <p:cNvSpPr txBox="1"/>
          <p:nvPr/>
        </p:nvSpPr>
        <p:spPr>
          <a:xfrm>
            <a:off x="4588404" y="3285810"/>
            <a:ext cx="1686000" cy="39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p38"/>
          <p:cNvSpPr txBox="1"/>
          <p:nvPr/>
        </p:nvSpPr>
        <p:spPr>
          <a:xfrm>
            <a:off x="4588404" y="3805393"/>
            <a:ext cx="1686000" cy="39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Could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7" name="Google Shape;1297;p38"/>
          <p:cNvSpPr txBox="1"/>
          <p:nvPr/>
        </p:nvSpPr>
        <p:spPr>
          <a:xfrm>
            <a:off x="4588404" y="4324976"/>
            <a:ext cx="1686000" cy="39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Ought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8" name="Google Shape;1298;p38"/>
          <p:cNvSpPr/>
          <p:nvPr/>
        </p:nvSpPr>
        <p:spPr>
          <a:xfrm>
            <a:off x="457200" y="1186157"/>
            <a:ext cx="433800" cy="433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99" name="Google Shape;1299;p38"/>
          <p:cNvSpPr/>
          <p:nvPr/>
        </p:nvSpPr>
        <p:spPr>
          <a:xfrm>
            <a:off x="457200" y="1705660"/>
            <a:ext cx="433800" cy="4335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0" name="Google Shape;1300;p38"/>
          <p:cNvSpPr/>
          <p:nvPr/>
        </p:nvSpPr>
        <p:spPr>
          <a:xfrm>
            <a:off x="457200" y="2225163"/>
            <a:ext cx="433800" cy="4335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1" name="Google Shape;1301;p38"/>
          <p:cNvSpPr/>
          <p:nvPr/>
        </p:nvSpPr>
        <p:spPr>
          <a:xfrm>
            <a:off x="457200" y="2744665"/>
            <a:ext cx="433800" cy="433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302" name="Google Shape;1302;p38"/>
          <p:cNvCxnSpPr>
            <a:stCxn id="1298" idx="6"/>
            <a:endCxn id="1284" idx="1"/>
          </p:cNvCxnSpPr>
          <p:nvPr/>
        </p:nvCxnSpPr>
        <p:spPr>
          <a:xfrm>
            <a:off x="891000" y="1402907"/>
            <a:ext cx="2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03" name="Google Shape;1303;p38"/>
          <p:cNvCxnSpPr>
            <a:stCxn id="1299" idx="6"/>
            <a:endCxn id="1285" idx="1"/>
          </p:cNvCxnSpPr>
          <p:nvPr/>
        </p:nvCxnSpPr>
        <p:spPr>
          <a:xfrm>
            <a:off x="891000" y="1922410"/>
            <a:ext cx="2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04" name="Google Shape;1304;p38"/>
          <p:cNvCxnSpPr>
            <a:stCxn id="1300" idx="6"/>
            <a:endCxn id="1286" idx="1"/>
          </p:cNvCxnSpPr>
          <p:nvPr/>
        </p:nvCxnSpPr>
        <p:spPr>
          <a:xfrm>
            <a:off x="891000" y="2441913"/>
            <a:ext cx="2931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05" name="Google Shape;1305;p38"/>
          <p:cNvCxnSpPr>
            <a:stCxn id="1301" idx="6"/>
            <a:endCxn id="1287" idx="1"/>
          </p:cNvCxnSpPr>
          <p:nvPr/>
        </p:nvCxnSpPr>
        <p:spPr>
          <a:xfrm>
            <a:off x="891000" y="2961415"/>
            <a:ext cx="2931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06" name="Google Shape;1306;p38"/>
          <p:cNvSpPr/>
          <p:nvPr/>
        </p:nvSpPr>
        <p:spPr>
          <a:xfrm>
            <a:off x="457200" y="3264168"/>
            <a:ext cx="433800" cy="433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307" name="Google Shape;1307;p38"/>
          <p:cNvCxnSpPr>
            <a:stCxn id="1306" idx="6"/>
            <a:endCxn id="1288" idx="1"/>
          </p:cNvCxnSpPr>
          <p:nvPr/>
        </p:nvCxnSpPr>
        <p:spPr>
          <a:xfrm>
            <a:off x="891000" y="3480918"/>
            <a:ext cx="2931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08" name="Google Shape;1308;p38"/>
          <p:cNvSpPr/>
          <p:nvPr/>
        </p:nvSpPr>
        <p:spPr>
          <a:xfrm>
            <a:off x="457200" y="3783671"/>
            <a:ext cx="433800" cy="433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309" name="Google Shape;1309;p38"/>
          <p:cNvCxnSpPr>
            <a:stCxn id="1308" idx="6"/>
            <a:endCxn id="1289" idx="1"/>
          </p:cNvCxnSpPr>
          <p:nvPr/>
        </p:nvCxnSpPr>
        <p:spPr>
          <a:xfrm>
            <a:off x="891000" y="4000421"/>
            <a:ext cx="2931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10" name="Google Shape;1310;p38"/>
          <p:cNvSpPr/>
          <p:nvPr/>
        </p:nvSpPr>
        <p:spPr>
          <a:xfrm>
            <a:off x="457200" y="4303174"/>
            <a:ext cx="433800" cy="43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311" name="Google Shape;1311;p38"/>
          <p:cNvCxnSpPr>
            <a:stCxn id="1310" idx="6"/>
            <a:endCxn id="1290" idx="1"/>
          </p:cNvCxnSpPr>
          <p:nvPr/>
        </p:nvCxnSpPr>
        <p:spPr>
          <a:xfrm>
            <a:off x="891000" y="4519924"/>
            <a:ext cx="2931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12" name="Google Shape;1312;p38"/>
          <p:cNvCxnSpPr>
            <a:stCxn id="1284" idx="3"/>
            <a:endCxn id="1293" idx="1"/>
          </p:cNvCxnSpPr>
          <p:nvPr/>
        </p:nvCxnSpPr>
        <p:spPr>
          <a:xfrm>
            <a:off x="4295200" y="1402930"/>
            <a:ext cx="293100" cy="1040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13" name="Google Shape;1313;p38"/>
          <p:cNvSpPr txBox="1"/>
          <p:nvPr/>
        </p:nvSpPr>
        <p:spPr>
          <a:xfrm>
            <a:off x="6350700" y="2245442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We can</a:t>
            </a: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t find the solution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38"/>
          <p:cNvSpPr txBox="1"/>
          <p:nvPr/>
        </p:nvSpPr>
        <p:spPr>
          <a:xfrm>
            <a:off x="6350700" y="1205675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here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38"/>
          <p:cNvSpPr txBox="1"/>
          <p:nvPr/>
        </p:nvSpPr>
        <p:spPr>
          <a:xfrm>
            <a:off x="6350700" y="1725558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here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38"/>
          <p:cNvSpPr txBox="1"/>
          <p:nvPr/>
        </p:nvSpPr>
        <p:spPr>
          <a:xfrm>
            <a:off x="6350700" y="2765325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here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38"/>
          <p:cNvSpPr txBox="1"/>
          <p:nvPr/>
        </p:nvSpPr>
        <p:spPr>
          <a:xfrm>
            <a:off x="6350700" y="3285209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here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8" name="Google Shape;1318;p38"/>
          <p:cNvSpPr txBox="1"/>
          <p:nvPr/>
        </p:nvSpPr>
        <p:spPr>
          <a:xfrm>
            <a:off x="6350700" y="4324976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here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38"/>
          <p:cNvSpPr txBox="1"/>
          <p:nvPr/>
        </p:nvSpPr>
        <p:spPr>
          <a:xfrm>
            <a:off x="6350700" y="3805092"/>
            <a:ext cx="23361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here the solution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1325" name="Google Shape;1325;p39"/>
          <p:cNvGrpSpPr/>
          <p:nvPr/>
        </p:nvGrpSpPr>
        <p:grpSpPr>
          <a:xfrm>
            <a:off x="457200" y="3640225"/>
            <a:ext cx="2631275" cy="1096350"/>
            <a:chOff x="457200" y="1804150"/>
            <a:chExt cx="2631275" cy="1096350"/>
          </a:xfrm>
        </p:grpSpPr>
        <p:sp>
          <p:nvSpPr>
            <p:cNvPr id="1326" name="Google Shape;1326;p39"/>
            <p:cNvSpPr txBox="1"/>
            <p:nvPr/>
          </p:nvSpPr>
          <p:spPr>
            <a:xfrm>
              <a:off x="457200" y="2327800"/>
              <a:ext cx="26310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should talk to your supervisor if you have a problem”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457475" y="1804150"/>
              <a:ext cx="2631000" cy="402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SHOULD + Infinitive form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28" name="Google Shape;1328;p39"/>
          <p:cNvSpPr txBox="1"/>
          <p:nvPr/>
        </p:nvSpPr>
        <p:spPr>
          <a:xfrm>
            <a:off x="457484" y="311867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Should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29" name="Google Shape;1329;p39"/>
          <p:cNvGrpSpPr/>
          <p:nvPr/>
        </p:nvGrpSpPr>
        <p:grpSpPr>
          <a:xfrm>
            <a:off x="457200" y="1900975"/>
            <a:ext cx="2631275" cy="1096350"/>
            <a:chOff x="457200" y="1804150"/>
            <a:chExt cx="2631275" cy="1096350"/>
          </a:xfrm>
        </p:grpSpPr>
        <p:sp>
          <p:nvSpPr>
            <p:cNvPr id="1330" name="Google Shape;1330;p39"/>
            <p:cNvSpPr txBox="1"/>
            <p:nvPr/>
          </p:nvSpPr>
          <p:spPr>
            <a:xfrm>
              <a:off x="457200" y="2327800"/>
              <a:ext cx="26310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Riding your bike to work can save you a lot of money”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457475" y="1804150"/>
              <a:ext cx="2631000" cy="402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 + Infinitive form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32" name="Google Shape;1332;p39"/>
          <p:cNvSpPr txBox="1"/>
          <p:nvPr/>
        </p:nvSpPr>
        <p:spPr>
          <a:xfrm>
            <a:off x="457484" y="137942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Can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33" name="Google Shape;1333;p39"/>
          <p:cNvGrpSpPr/>
          <p:nvPr/>
        </p:nvGrpSpPr>
        <p:grpSpPr>
          <a:xfrm>
            <a:off x="6055825" y="3640225"/>
            <a:ext cx="2631275" cy="1096350"/>
            <a:chOff x="457200" y="1804150"/>
            <a:chExt cx="2631275" cy="1096350"/>
          </a:xfrm>
        </p:grpSpPr>
        <p:sp>
          <p:nvSpPr>
            <p:cNvPr id="1334" name="Google Shape;1334;p39"/>
            <p:cNvSpPr txBox="1"/>
            <p:nvPr/>
          </p:nvSpPr>
          <p:spPr>
            <a:xfrm>
              <a:off x="457200" y="2327800"/>
              <a:ext cx="26310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 would rather go to work early than stay late”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457475" y="1804150"/>
              <a:ext cx="2631000" cy="402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Would + Infinitive form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36" name="Google Shape;1336;p39"/>
          <p:cNvSpPr txBox="1"/>
          <p:nvPr/>
        </p:nvSpPr>
        <p:spPr>
          <a:xfrm>
            <a:off x="6056109" y="311867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Would</a:t>
            </a:r>
            <a:endParaRPr sz="17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37" name="Google Shape;1337;p39"/>
          <p:cNvGrpSpPr/>
          <p:nvPr/>
        </p:nvGrpSpPr>
        <p:grpSpPr>
          <a:xfrm>
            <a:off x="6055825" y="1900975"/>
            <a:ext cx="2631275" cy="1096350"/>
            <a:chOff x="457200" y="1804150"/>
            <a:chExt cx="2631275" cy="1096350"/>
          </a:xfrm>
        </p:grpSpPr>
        <p:sp>
          <p:nvSpPr>
            <p:cNvPr id="1338" name="Google Shape;1338;p39"/>
            <p:cNvSpPr txBox="1"/>
            <p:nvPr/>
          </p:nvSpPr>
          <p:spPr>
            <a:xfrm>
              <a:off x="457200" y="2327800"/>
              <a:ext cx="26310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 might go out for lunch today”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457475" y="1804150"/>
              <a:ext cx="2631000" cy="40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MIGHT + Infinitive form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40" name="Google Shape;1340;p39"/>
          <p:cNvSpPr txBox="1"/>
          <p:nvPr/>
        </p:nvSpPr>
        <p:spPr>
          <a:xfrm>
            <a:off x="6056109" y="137942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Might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341" name="Google Shape;1341;p39"/>
          <p:cNvGrpSpPr/>
          <p:nvPr/>
        </p:nvGrpSpPr>
        <p:grpSpPr>
          <a:xfrm>
            <a:off x="3256363" y="3645700"/>
            <a:ext cx="2631275" cy="1096350"/>
            <a:chOff x="457200" y="1804150"/>
            <a:chExt cx="2631275" cy="1096350"/>
          </a:xfrm>
        </p:grpSpPr>
        <p:sp>
          <p:nvSpPr>
            <p:cNvPr id="1342" name="Google Shape;1342;p39"/>
            <p:cNvSpPr txBox="1"/>
            <p:nvPr/>
          </p:nvSpPr>
          <p:spPr>
            <a:xfrm>
              <a:off x="457200" y="2327800"/>
              <a:ext cx="2631000" cy="572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Our competitor may be going out of business”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457475" y="1804150"/>
              <a:ext cx="2631000" cy="40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 + Infinitive form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44" name="Google Shape;1344;p39"/>
          <p:cNvSpPr txBox="1"/>
          <p:nvPr/>
        </p:nvSpPr>
        <p:spPr>
          <a:xfrm>
            <a:off x="3256647" y="3124150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May</a:t>
            </a:r>
            <a:endParaRPr sz="17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45" name="Google Shape;1345;p39"/>
          <p:cNvSpPr/>
          <p:nvPr/>
        </p:nvSpPr>
        <p:spPr>
          <a:xfrm>
            <a:off x="3656597" y="1136626"/>
            <a:ext cx="1830648" cy="1830648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6" name="Google Shape;1346;p39"/>
          <p:cNvGrpSpPr/>
          <p:nvPr/>
        </p:nvGrpSpPr>
        <p:grpSpPr>
          <a:xfrm>
            <a:off x="4595058" y="1203837"/>
            <a:ext cx="1009110" cy="1798002"/>
            <a:chOff x="4595058" y="1106684"/>
            <a:chExt cx="1009110" cy="1798002"/>
          </a:xfrm>
        </p:grpSpPr>
        <p:sp>
          <p:nvSpPr>
            <p:cNvPr id="1347" name="Google Shape;1347;p39"/>
            <p:cNvSpPr/>
            <p:nvPr/>
          </p:nvSpPr>
          <p:spPr>
            <a:xfrm>
              <a:off x="4725201" y="2823294"/>
              <a:ext cx="237988" cy="81391"/>
            </a:xfrm>
            <a:custGeom>
              <a:rect b="b" l="l" r="r" t="t"/>
              <a:pathLst>
                <a:path extrusionOk="0" h="1329" w="3886">
                  <a:moveTo>
                    <a:pt x="1827" y="0"/>
                  </a:moveTo>
                  <a:lnTo>
                    <a:pt x="1795" y="243"/>
                  </a:lnTo>
                  <a:cubicBezTo>
                    <a:pt x="1795" y="243"/>
                    <a:pt x="1" y="853"/>
                    <a:pt x="116" y="1153"/>
                  </a:cubicBezTo>
                  <a:cubicBezTo>
                    <a:pt x="165" y="1281"/>
                    <a:pt x="843" y="1328"/>
                    <a:pt x="1607" y="1328"/>
                  </a:cubicBezTo>
                  <a:cubicBezTo>
                    <a:pt x="2615" y="1328"/>
                    <a:pt x="3771" y="1245"/>
                    <a:pt x="3831" y="1153"/>
                  </a:cubicBezTo>
                  <a:cubicBezTo>
                    <a:pt x="3837" y="1140"/>
                    <a:pt x="3856" y="1066"/>
                    <a:pt x="3885" y="948"/>
                  </a:cubicBezTo>
                  <a:cubicBezTo>
                    <a:pt x="3167" y="706"/>
                    <a:pt x="2478" y="387"/>
                    <a:pt x="1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4837033" y="1878543"/>
              <a:ext cx="548917" cy="1002846"/>
            </a:xfrm>
            <a:custGeom>
              <a:rect b="b" l="l" r="r" t="t"/>
              <a:pathLst>
                <a:path extrusionOk="0" h="16375" w="8963">
                  <a:moveTo>
                    <a:pt x="1705" y="1"/>
                  </a:moveTo>
                  <a:lnTo>
                    <a:pt x="1734" y="2309"/>
                  </a:lnTo>
                  <a:lnTo>
                    <a:pt x="1" y="15426"/>
                  </a:lnTo>
                  <a:cubicBezTo>
                    <a:pt x="652" y="15813"/>
                    <a:pt x="1341" y="16132"/>
                    <a:pt x="2059" y="16374"/>
                  </a:cubicBezTo>
                  <a:cubicBezTo>
                    <a:pt x="2433" y="14785"/>
                    <a:pt x="4482" y="4463"/>
                    <a:pt x="4482" y="4463"/>
                  </a:cubicBezTo>
                  <a:cubicBezTo>
                    <a:pt x="4482" y="4463"/>
                    <a:pt x="6531" y="14785"/>
                    <a:pt x="6904" y="16374"/>
                  </a:cubicBezTo>
                  <a:cubicBezTo>
                    <a:pt x="7622" y="16132"/>
                    <a:pt x="8312" y="15813"/>
                    <a:pt x="8963" y="15426"/>
                  </a:cubicBezTo>
                  <a:lnTo>
                    <a:pt x="7230" y="2309"/>
                  </a:lnTo>
                  <a:lnTo>
                    <a:pt x="7258" y="1"/>
                  </a:lnTo>
                  <a:lnTo>
                    <a:pt x="4482" y="269"/>
                  </a:lnTo>
                  <a:lnTo>
                    <a:pt x="1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4873412" y="1106684"/>
              <a:ext cx="401935" cy="304559"/>
            </a:xfrm>
            <a:custGeom>
              <a:rect b="b" l="l" r="r" t="t"/>
              <a:pathLst>
                <a:path extrusionOk="0" h="4973" w="6563">
                  <a:moveTo>
                    <a:pt x="5116" y="1"/>
                  </a:moveTo>
                  <a:cubicBezTo>
                    <a:pt x="5031" y="1"/>
                    <a:pt x="4945" y="6"/>
                    <a:pt x="4861" y="16"/>
                  </a:cubicBezTo>
                  <a:cubicBezTo>
                    <a:pt x="4376" y="70"/>
                    <a:pt x="3920" y="252"/>
                    <a:pt x="3447" y="377"/>
                  </a:cubicBezTo>
                  <a:cubicBezTo>
                    <a:pt x="2963" y="502"/>
                    <a:pt x="2462" y="565"/>
                    <a:pt x="1962" y="565"/>
                  </a:cubicBezTo>
                  <a:cubicBezTo>
                    <a:pt x="1659" y="565"/>
                    <a:pt x="1356" y="542"/>
                    <a:pt x="1057" y="495"/>
                  </a:cubicBezTo>
                  <a:cubicBezTo>
                    <a:pt x="980" y="481"/>
                    <a:pt x="902" y="468"/>
                    <a:pt x="824" y="468"/>
                  </a:cubicBezTo>
                  <a:cubicBezTo>
                    <a:pt x="792" y="468"/>
                    <a:pt x="760" y="470"/>
                    <a:pt x="728" y="475"/>
                  </a:cubicBezTo>
                  <a:cubicBezTo>
                    <a:pt x="530" y="517"/>
                    <a:pt x="383" y="686"/>
                    <a:pt x="287" y="862"/>
                  </a:cubicBezTo>
                  <a:cubicBezTo>
                    <a:pt x="26" y="1337"/>
                    <a:pt x="0" y="1912"/>
                    <a:pt x="102" y="2442"/>
                  </a:cubicBezTo>
                  <a:cubicBezTo>
                    <a:pt x="192" y="2927"/>
                    <a:pt x="393" y="3405"/>
                    <a:pt x="753" y="3744"/>
                  </a:cubicBezTo>
                  <a:cubicBezTo>
                    <a:pt x="1018" y="3992"/>
                    <a:pt x="1378" y="4147"/>
                    <a:pt x="1734" y="4147"/>
                  </a:cubicBezTo>
                  <a:cubicBezTo>
                    <a:pt x="1864" y="4147"/>
                    <a:pt x="1993" y="4126"/>
                    <a:pt x="2116" y="4082"/>
                  </a:cubicBezTo>
                  <a:lnTo>
                    <a:pt x="5171" y="4973"/>
                  </a:lnTo>
                  <a:cubicBezTo>
                    <a:pt x="5493" y="4669"/>
                    <a:pt x="6470" y="2668"/>
                    <a:pt x="6498" y="2225"/>
                  </a:cubicBezTo>
                  <a:cubicBezTo>
                    <a:pt x="6511" y="1996"/>
                    <a:pt x="6404" y="1697"/>
                    <a:pt x="6184" y="1697"/>
                  </a:cubicBezTo>
                  <a:cubicBezTo>
                    <a:pt x="6176" y="1697"/>
                    <a:pt x="6168" y="1697"/>
                    <a:pt x="6160" y="1698"/>
                  </a:cubicBezTo>
                  <a:cubicBezTo>
                    <a:pt x="6562" y="1420"/>
                    <a:pt x="6543" y="769"/>
                    <a:pt x="6211" y="412"/>
                  </a:cubicBezTo>
                  <a:cubicBezTo>
                    <a:pt x="5937" y="119"/>
                    <a:pt x="5524" y="1"/>
                    <a:pt x="5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5254167" y="1631117"/>
              <a:ext cx="350001" cy="408671"/>
            </a:xfrm>
            <a:custGeom>
              <a:rect b="b" l="l" r="r" t="t"/>
              <a:pathLst>
                <a:path extrusionOk="0" h="6673" w="5715">
                  <a:moveTo>
                    <a:pt x="1660" y="0"/>
                  </a:moveTo>
                  <a:cubicBezTo>
                    <a:pt x="610" y="243"/>
                    <a:pt x="1" y="779"/>
                    <a:pt x="1" y="779"/>
                  </a:cubicBezTo>
                  <a:lnTo>
                    <a:pt x="620" y="3399"/>
                  </a:lnTo>
                  <a:cubicBezTo>
                    <a:pt x="1130" y="4737"/>
                    <a:pt x="1823" y="6601"/>
                    <a:pt x="1893" y="6623"/>
                  </a:cubicBezTo>
                  <a:cubicBezTo>
                    <a:pt x="1962" y="6646"/>
                    <a:pt x="2653" y="6673"/>
                    <a:pt x="3428" y="6673"/>
                  </a:cubicBezTo>
                  <a:cubicBezTo>
                    <a:pt x="4492" y="6673"/>
                    <a:pt x="5714" y="6622"/>
                    <a:pt x="5698" y="6441"/>
                  </a:cubicBezTo>
                  <a:cubicBezTo>
                    <a:pt x="5666" y="6128"/>
                    <a:pt x="3160" y="5506"/>
                    <a:pt x="3160" y="5506"/>
                  </a:cubicBezTo>
                  <a:cubicBezTo>
                    <a:pt x="3160" y="5506"/>
                    <a:pt x="2305" y="2340"/>
                    <a:pt x="1660" y="0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5291097" y="1839286"/>
              <a:ext cx="1041" cy="8635"/>
            </a:xfrm>
            <a:custGeom>
              <a:rect b="b" l="l" r="r" t="t"/>
              <a:pathLst>
                <a:path extrusionOk="0" h="141" w="17">
                  <a:moveTo>
                    <a:pt x="17" y="0"/>
                  </a:moveTo>
                  <a:lnTo>
                    <a:pt x="1" y="141"/>
                  </a:lnTo>
                  <a:cubicBezTo>
                    <a:pt x="7" y="93"/>
                    <a:pt x="14" y="48"/>
                    <a:pt x="17" y="0"/>
                  </a:cubicBezTo>
                  <a:close/>
                </a:path>
              </a:pathLst>
            </a:custGeom>
            <a:solidFill>
              <a:srgbClr val="CA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4595058" y="1572261"/>
              <a:ext cx="330587" cy="417980"/>
            </a:xfrm>
            <a:custGeom>
              <a:rect b="b" l="l" r="r" t="t"/>
              <a:pathLst>
                <a:path extrusionOk="0" h="6825" w="5398">
                  <a:moveTo>
                    <a:pt x="3891" y="1"/>
                  </a:moveTo>
                  <a:cubicBezTo>
                    <a:pt x="2850" y="2423"/>
                    <a:pt x="1698" y="5414"/>
                    <a:pt x="1698" y="5414"/>
                  </a:cubicBezTo>
                  <a:cubicBezTo>
                    <a:pt x="1698" y="5414"/>
                    <a:pt x="1542" y="5146"/>
                    <a:pt x="1156" y="5091"/>
                  </a:cubicBezTo>
                  <a:cubicBezTo>
                    <a:pt x="1146" y="5090"/>
                    <a:pt x="1137" y="5089"/>
                    <a:pt x="1128" y="5089"/>
                  </a:cubicBezTo>
                  <a:cubicBezTo>
                    <a:pt x="892" y="5089"/>
                    <a:pt x="826" y="5566"/>
                    <a:pt x="804" y="5892"/>
                  </a:cubicBezTo>
                  <a:cubicBezTo>
                    <a:pt x="699" y="5899"/>
                    <a:pt x="578" y="5915"/>
                    <a:pt x="469" y="5953"/>
                  </a:cubicBezTo>
                  <a:cubicBezTo>
                    <a:pt x="201" y="6042"/>
                    <a:pt x="0" y="6824"/>
                    <a:pt x="0" y="6824"/>
                  </a:cubicBezTo>
                  <a:lnTo>
                    <a:pt x="2218" y="6824"/>
                  </a:lnTo>
                  <a:cubicBezTo>
                    <a:pt x="2451" y="6824"/>
                    <a:pt x="2662" y="6690"/>
                    <a:pt x="2761" y="6480"/>
                  </a:cubicBezTo>
                  <a:lnTo>
                    <a:pt x="5397" y="1351"/>
                  </a:lnTo>
                  <a:cubicBezTo>
                    <a:pt x="5094" y="971"/>
                    <a:pt x="4778" y="594"/>
                    <a:pt x="4389" y="304"/>
                  </a:cubicBezTo>
                  <a:cubicBezTo>
                    <a:pt x="4236" y="186"/>
                    <a:pt x="4066" y="84"/>
                    <a:pt x="3891" y="1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4833297" y="1368073"/>
              <a:ext cx="522582" cy="546099"/>
            </a:xfrm>
            <a:custGeom>
              <a:rect b="b" l="l" r="r" t="t"/>
              <a:pathLst>
                <a:path extrusionOk="0" h="8917" w="8533">
                  <a:moveTo>
                    <a:pt x="6338" y="0"/>
                  </a:moveTo>
                  <a:cubicBezTo>
                    <a:pt x="5706" y="0"/>
                    <a:pt x="4951" y="136"/>
                    <a:pt x="4725" y="306"/>
                  </a:cubicBezTo>
                  <a:cubicBezTo>
                    <a:pt x="4725" y="306"/>
                    <a:pt x="3626" y="88"/>
                    <a:pt x="2682" y="88"/>
                  </a:cubicBezTo>
                  <a:cubicBezTo>
                    <a:pt x="2184" y="88"/>
                    <a:pt x="1728" y="149"/>
                    <a:pt x="1501" y="334"/>
                  </a:cubicBezTo>
                  <a:cubicBezTo>
                    <a:pt x="1249" y="542"/>
                    <a:pt x="649" y="1828"/>
                    <a:pt x="1" y="3335"/>
                  </a:cubicBezTo>
                  <a:cubicBezTo>
                    <a:pt x="176" y="3418"/>
                    <a:pt x="346" y="3520"/>
                    <a:pt x="499" y="3638"/>
                  </a:cubicBezTo>
                  <a:cubicBezTo>
                    <a:pt x="888" y="3928"/>
                    <a:pt x="1204" y="4305"/>
                    <a:pt x="1507" y="4685"/>
                  </a:cubicBezTo>
                  <a:lnTo>
                    <a:pt x="2066" y="3599"/>
                  </a:lnTo>
                  <a:lnTo>
                    <a:pt x="2066" y="3599"/>
                  </a:lnTo>
                  <a:cubicBezTo>
                    <a:pt x="2066" y="3600"/>
                    <a:pt x="1322" y="7554"/>
                    <a:pt x="1766" y="8336"/>
                  </a:cubicBezTo>
                  <a:cubicBezTo>
                    <a:pt x="1985" y="8724"/>
                    <a:pt x="3226" y="8916"/>
                    <a:pt x="4484" y="8916"/>
                  </a:cubicBezTo>
                  <a:cubicBezTo>
                    <a:pt x="5751" y="8916"/>
                    <a:pt x="7036" y="8722"/>
                    <a:pt x="7319" y="8336"/>
                  </a:cubicBezTo>
                  <a:cubicBezTo>
                    <a:pt x="7399" y="8224"/>
                    <a:pt x="7450" y="8049"/>
                    <a:pt x="7476" y="7835"/>
                  </a:cubicBezTo>
                  <a:lnTo>
                    <a:pt x="7492" y="7694"/>
                  </a:lnTo>
                  <a:lnTo>
                    <a:pt x="6873" y="5074"/>
                  </a:lnTo>
                  <a:cubicBezTo>
                    <a:pt x="6873" y="5074"/>
                    <a:pt x="7482" y="4538"/>
                    <a:pt x="8532" y="4295"/>
                  </a:cubicBezTo>
                  <a:cubicBezTo>
                    <a:pt x="7971" y="2249"/>
                    <a:pt x="7390" y="296"/>
                    <a:pt x="7185" y="156"/>
                  </a:cubicBezTo>
                  <a:cubicBezTo>
                    <a:pt x="7028" y="46"/>
                    <a:pt x="6703" y="0"/>
                    <a:pt x="6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4940046" y="1210799"/>
              <a:ext cx="377927" cy="299660"/>
            </a:xfrm>
            <a:custGeom>
              <a:rect b="b" l="l" r="r" t="t"/>
              <a:pathLst>
                <a:path extrusionOk="0" h="4893" w="6171">
                  <a:moveTo>
                    <a:pt x="2286" y="1"/>
                  </a:moveTo>
                  <a:cubicBezTo>
                    <a:pt x="1876" y="1"/>
                    <a:pt x="946" y="674"/>
                    <a:pt x="208" y="860"/>
                  </a:cubicBezTo>
                  <a:cubicBezTo>
                    <a:pt x="90" y="1923"/>
                    <a:pt x="1" y="3311"/>
                    <a:pt x="138" y="3723"/>
                  </a:cubicBezTo>
                  <a:cubicBezTo>
                    <a:pt x="342" y="4342"/>
                    <a:pt x="1478" y="4856"/>
                    <a:pt x="2030" y="4891"/>
                  </a:cubicBezTo>
                  <a:cubicBezTo>
                    <a:pt x="2044" y="4892"/>
                    <a:pt x="2058" y="4892"/>
                    <a:pt x="2073" y="4892"/>
                  </a:cubicBezTo>
                  <a:cubicBezTo>
                    <a:pt x="2649" y="4892"/>
                    <a:pt x="4005" y="4231"/>
                    <a:pt x="4083" y="4032"/>
                  </a:cubicBezTo>
                  <a:cubicBezTo>
                    <a:pt x="4163" y="3825"/>
                    <a:pt x="4335" y="2759"/>
                    <a:pt x="4335" y="2759"/>
                  </a:cubicBezTo>
                  <a:cubicBezTo>
                    <a:pt x="4335" y="2759"/>
                    <a:pt x="4372" y="3035"/>
                    <a:pt x="4643" y="3035"/>
                  </a:cubicBezTo>
                  <a:cubicBezTo>
                    <a:pt x="4717" y="3035"/>
                    <a:pt x="4807" y="3015"/>
                    <a:pt x="4919" y="2963"/>
                  </a:cubicBezTo>
                  <a:cubicBezTo>
                    <a:pt x="5442" y="2724"/>
                    <a:pt x="6170" y="1862"/>
                    <a:pt x="5733" y="1587"/>
                  </a:cubicBezTo>
                  <a:cubicBezTo>
                    <a:pt x="5511" y="1447"/>
                    <a:pt x="5223" y="1352"/>
                    <a:pt x="4970" y="1352"/>
                  </a:cubicBezTo>
                  <a:cubicBezTo>
                    <a:pt x="4729" y="1352"/>
                    <a:pt x="4521" y="1439"/>
                    <a:pt x="4437" y="1658"/>
                  </a:cubicBezTo>
                  <a:cubicBezTo>
                    <a:pt x="4268" y="2104"/>
                    <a:pt x="4083" y="2596"/>
                    <a:pt x="4083" y="2596"/>
                  </a:cubicBezTo>
                  <a:lnTo>
                    <a:pt x="4083" y="416"/>
                  </a:lnTo>
                  <a:cubicBezTo>
                    <a:pt x="4083" y="416"/>
                    <a:pt x="2889" y="33"/>
                    <a:pt x="2305" y="1"/>
                  </a:cubicBezTo>
                  <a:cubicBezTo>
                    <a:pt x="2299" y="1"/>
                    <a:pt x="2292" y="1"/>
                    <a:pt x="2286" y="1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4960317" y="1278535"/>
              <a:ext cx="61549" cy="21619"/>
            </a:xfrm>
            <a:custGeom>
              <a:rect b="b" l="l" r="r" t="t"/>
              <a:pathLst>
                <a:path extrusionOk="0" h="353" w="1005">
                  <a:moveTo>
                    <a:pt x="508" y="1"/>
                  </a:moveTo>
                  <a:cubicBezTo>
                    <a:pt x="325" y="1"/>
                    <a:pt x="143" y="92"/>
                    <a:pt x="27" y="274"/>
                  </a:cubicBezTo>
                  <a:cubicBezTo>
                    <a:pt x="0" y="314"/>
                    <a:pt x="37" y="353"/>
                    <a:pt x="75" y="353"/>
                  </a:cubicBezTo>
                  <a:cubicBezTo>
                    <a:pt x="92" y="353"/>
                    <a:pt x="108" y="345"/>
                    <a:pt x="120" y="328"/>
                  </a:cubicBezTo>
                  <a:cubicBezTo>
                    <a:pt x="215" y="180"/>
                    <a:pt x="364" y="104"/>
                    <a:pt x="514" y="104"/>
                  </a:cubicBezTo>
                  <a:cubicBezTo>
                    <a:pt x="651" y="104"/>
                    <a:pt x="788" y="167"/>
                    <a:pt x="886" y="296"/>
                  </a:cubicBezTo>
                  <a:cubicBezTo>
                    <a:pt x="898" y="313"/>
                    <a:pt x="915" y="319"/>
                    <a:pt x="931" y="319"/>
                  </a:cubicBezTo>
                  <a:cubicBezTo>
                    <a:pt x="969" y="319"/>
                    <a:pt x="1005" y="283"/>
                    <a:pt x="978" y="245"/>
                  </a:cubicBezTo>
                  <a:cubicBezTo>
                    <a:pt x="856" y="82"/>
                    <a:pt x="68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5082561" y="1269899"/>
              <a:ext cx="72205" cy="28417"/>
            </a:xfrm>
            <a:custGeom>
              <a:rect b="b" l="l" r="r" t="t"/>
              <a:pathLst>
                <a:path extrusionOk="0" h="464" w="1179">
                  <a:moveTo>
                    <a:pt x="679" y="0"/>
                  </a:moveTo>
                  <a:cubicBezTo>
                    <a:pt x="646" y="0"/>
                    <a:pt x="615" y="3"/>
                    <a:pt x="588" y="10"/>
                  </a:cubicBezTo>
                  <a:cubicBezTo>
                    <a:pt x="450" y="38"/>
                    <a:pt x="0" y="239"/>
                    <a:pt x="83" y="428"/>
                  </a:cubicBezTo>
                  <a:cubicBezTo>
                    <a:pt x="92" y="446"/>
                    <a:pt x="107" y="454"/>
                    <a:pt x="122" y="454"/>
                  </a:cubicBezTo>
                  <a:cubicBezTo>
                    <a:pt x="156" y="454"/>
                    <a:pt x="193" y="415"/>
                    <a:pt x="176" y="373"/>
                  </a:cubicBezTo>
                  <a:cubicBezTo>
                    <a:pt x="169" y="361"/>
                    <a:pt x="393" y="204"/>
                    <a:pt x="409" y="195"/>
                  </a:cubicBezTo>
                  <a:cubicBezTo>
                    <a:pt x="494" y="140"/>
                    <a:pt x="583" y="111"/>
                    <a:pt x="677" y="111"/>
                  </a:cubicBezTo>
                  <a:cubicBezTo>
                    <a:pt x="713" y="111"/>
                    <a:pt x="751" y="115"/>
                    <a:pt x="789" y="124"/>
                  </a:cubicBezTo>
                  <a:cubicBezTo>
                    <a:pt x="958" y="166"/>
                    <a:pt x="955" y="364"/>
                    <a:pt x="1079" y="453"/>
                  </a:cubicBezTo>
                  <a:cubicBezTo>
                    <a:pt x="1089" y="461"/>
                    <a:pt x="1099" y="464"/>
                    <a:pt x="1108" y="464"/>
                  </a:cubicBezTo>
                  <a:cubicBezTo>
                    <a:pt x="1151" y="464"/>
                    <a:pt x="1178" y="395"/>
                    <a:pt x="1133" y="361"/>
                  </a:cubicBezTo>
                  <a:cubicBezTo>
                    <a:pt x="1038" y="294"/>
                    <a:pt x="1022" y="147"/>
                    <a:pt x="916" y="70"/>
                  </a:cubicBezTo>
                  <a:cubicBezTo>
                    <a:pt x="856" y="22"/>
                    <a:pt x="76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219992" y="1322814"/>
              <a:ext cx="49300" cy="47218"/>
            </a:xfrm>
            <a:custGeom>
              <a:rect b="b" l="l" r="r" t="t"/>
              <a:pathLst>
                <a:path extrusionOk="0" h="771" w="805">
                  <a:moveTo>
                    <a:pt x="745" y="0"/>
                  </a:moveTo>
                  <a:cubicBezTo>
                    <a:pt x="743" y="0"/>
                    <a:pt x="740" y="1"/>
                    <a:pt x="737" y="1"/>
                  </a:cubicBezTo>
                  <a:cubicBezTo>
                    <a:pt x="354" y="46"/>
                    <a:pt x="54" y="339"/>
                    <a:pt x="3" y="719"/>
                  </a:cubicBezTo>
                  <a:cubicBezTo>
                    <a:pt x="0" y="754"/>
                    <a:pt x="24" y="771"/>
                    <a:pt x="51" y="771"/>
                  </a:cubicBezTo>
                  <a:cubicBezTo>
                    <a:pt x="78" y="771"/>
                    <a:pt x="107" y="753"/>
                    <a:pt x="112" y="719"/>
                  </a:cubicBezTo>
                  <a:cubicBezTo>
                    <a:pt x="153" y="403"/>
                    <a:pt x="418" y="145"/>
                    <a:pt x="737" y="106"/>
                  </a:cubicBezTo>
                  <a:cubicBezTo>
                    <a:pt x="802" y="100"/>
                    <a:pt x="804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5228444" y="1339779"/>
              <a:ext cx="22721" cy="19965"/>
            </a:xfrm>
            <a:custGeom>
              <a:rect b="b" l="l" r="r" t="t"/>
              <a:pathLst>
                <a:path extrusionOk="0" h="326" w="371">
                  <a:moveTo>
                    <a:pt x="82" y="1"/>
                  </a:moveTo>
                  <a:cubicBezTo>
                    <a:pt x="38" y="1"/>
                    <a:pt x="1" y="56"/>
                    <a:pt x="41" y="91"/>
                  </a:cubicBezTo>
                  <a:cubicBezTo>
                    <a:pt x="117" y="155"/>
                    <a:pt x="188" y="225"/>
                    <a:pt x="248" y="305"/>
                  </a:cubicBezTo>
                  <a:cubicBezTo>
                    <a:pt x="260" y="320"/>
                    <a:pt x="277" y="326"/>
                    <a:pt x="293" y="326"/>
                  </a:cubicBezTo>
                  <a:cubicBezTo>
                    <a:pt x="332" y="326"/>
                    <a:pt x="370" y="289"/>
                    <a:pt x="341" y="251"/>
                  </a:cubicBezTo>
                  <a:cubicBezTo>
                    <a:pt x="274" y="164"/>
                    <a:pt x="200" y="85"/>
                    <a:pt x="117" y="14"/>
                  </a:cubicBezTo>
                  <a:cubicBezTo>
                    <a:pt x="106" y="5"/>
                    <a:pt x="93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5105405" y="1335920"/>
              <a:ext cx="8023" cy="27069"/>
            </a:xfrm>
            <a:custGeom>
              <a:rect b="b" l="l" r="r" t="t"/>
              <a:pathLst>
                <a:path extrusionOk="0" h="442" w="131">
                  <a:moveTo>
                    <a:pt x="64" y="0"/>
                  </a:moveTo>
                  <a:cubicBezTo>
                    <a:pt x="37" y="0"/>
                    <a:pt x="9" y="18"/>
                    <a:pt x="7" y="52"/>
                  </a:cubicBezTo>
                  <a:cubicBezTo>
                    <a:pt x="1" y="170"/>
                    <a:pt x="4" y="285"/>
                    <a:pt x="23" y="403"/>
                  </a:cubicBezTo>
                  <a:cubicBezTo>
                    <a:pt x="27" y="430"/>
                    <a:pt x="45" y="441"/>
                    <a:pt x="65" y="441"/>
                  </a:cubicBezTo>
                  <a:cubicBezTo>
                    <a:pt x="96" y="441"/>
                    <a:pt x="131" y="415"/>
                    <a:pt x="125" y="374"/>
                  </a:cubicBezTo>
                  <a:cubicBezTo>
                    <a:pt x="109" y="269"/>
                    <a:pt x="106" y="160"/>
                    <a:pt x="112" y="52"/>
                  </a:cubicBezTo>
                  <a:cubicBezTo>
                    <a:pt x="116" y="17"/>
                    <a:pt x="91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5001718" y="1337880"/>
              <a:ext cx="13228" cy="34296"/>
            </a:xfrm>
            <a:custGeom>
              <a:rect b="b" l="l" r="r" t="t"/>
              <a:pathLst>
                <a:path extrusionOk="0" h="560" w="216">
                  <a:moveTo>
                    <a:pt x="66" y="1"/>
                  </a:moveTo>
                  <a:cubicBezTo>
                    <a:pt x="35" y="1"/>
                    <a:pt x="1" y="27"/>
                    <a:pt x="8" y="68"/>
                  </a:cubicBezTo>
                  <a:cubicBezTo>
                    <a:pt x="31" y="221"/>
                    <a:pt x="63" y="371"/>
                    <a:pt x="104" y="521"/>
                  </a:cubicBezTo>
                  <a:cubicBezTo>
                    <a:pt x="111" y="548"/>
                    <a:pt x="131" y="559"/>
                    <a:pt x="151" y="559"/>
                  </a:cubicBezTo>
                  <a:cubicBezTo>
                    <a:pt x="183" y="559"/>
                    <a:pt x="216" y="533"/>
                    <a:pt x="206" y="492"/>
                  </a:cubicBezTo>
                  <a:cubicBezTo>
                    <a:pt x="165" y="342"/>
                    <a:pt x="136" y="192"/>
                    <a:pt x="111" y="39"/>
                  </a:cubicBezTo>
                  <a:cubicBezTo>
                    <a:pt x="106" y="12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5029585" y="1314240"/>
              <a:ext cx="27008" cy="85250"/>
            </a:xfrm>
            <a:custGeom>
              <a:rect b="b" l="l" r="r" t="t"/>
              <a:pathLst>
                <a:path extrusionOk="0" h="1392" w="441">
                  <a:moveTo>
                    <a:pt x="209" y="1"/>
                  </a:moveTo>
                  <a:cubicBezTo>
                    <a:pt x="174" y="1"/>
                    <a:pt x="137" y="40"/>
                    <a:pt x="157" y="83"/>
                  </a:cubicBezTo>
                  <a:cubicBezTo>
                    <a:pt x="259" y="307"/>
                    <a:pt x="326" y="511"/>
                    <a:pt x="201" y="741"/>
                  </a:cubicBezTo>
                  <a:cubicBezTo>
                    <a:pt x="131" y="875"/>
                    <a:pt x="48" y="971"/>
                    <a:pt x="23" y="1121"/>
                  </a:cubicBezTo>
                  <a:cubicBezTo>
                    <a:pt x="0" y="1258"/>
                    <a:pt x="208" y="1328"/>
                    <a:pt x="288" y="1383"/>
                  </a:cubicBezTo>
                  <a:cubicBezTo>
                    <a:pt x="297" y="1389"/>
                    <a:pt x="307" y="1392"/>
                    <a:pt x="315" y="1392"/>
                  </a:cubicBezTo>
                  <a:cubicBezTo>
                    <a:pt x="360" y="1392"/>
                    <a:pt x="390" y="1322"/>
                    <a:pt x="342" y="1290"/>
                  </a:cubicBezTo>
                  <a:cubicBezTo>
                    <a:pt x="205" y="1197"/>
                    <a:pt x="93" y="1124"/>
                    <a:pt x="208" y="929"/>
                  </a:cubicBezTo>
                  <a:cubicBezTo>
                    <a:pt x="265" y="834"/>
                    <a:pt x="326" y="744"/>
                    <a:pt x="364" y="639"/>
                  </a:cubicBezTo>
                  <a:cubicBezTo>
                    <a:pt x="441" y="441"/>
                    <a:pt x="329" y="205"/>
                    <a:pt x="249" y="29"/>
                  </a:cubicBezTo>
                  <a:cubicBezTo>
                    <a:pt x="240" y="9"/>
                    <a:pt x="225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5048386" y="1419335"/>
              <a:ext cx="59773" cy="20945"/>
            </a:xfrm>
            <a:custGeom>
              <a:rect b="b" l="l" r="r" t="t"/>
              <a:pathLst>
                <a:path extrusionOk="0" h="342" w="976">
                  <a:moveTo>
                    <a:pt x="912" y="1"/>
                  </a:moveTo>
                  <a:cubicBezTo>
                    <a:pt x="906" y="1"/>
                    <a:pt x="900" y="2"/>
                    <a:pt x="893" y="5"/>
                  </a:cubicBezTo>
                  <a:cubicBezTo>
                    <a:pt x="625" y="117"/>
                    <a:pt x="351" y="193"/>
                    <a:pt x="64" y="238"/>
                  </a:cubicBezTo>
                  <a:cubicBezTo>
                    <a:pt x="0" y="250"/>
                    <a:pt x="22" y="341"/>
                    <a:pt x="81" y="341"/>
                  </a:cubicBezTo>
                  <a:cubicBezTo>
                    <a:pt x="85" y="341"/>
                    <a:pt x="88" y="341"/>
                    <a:pt x="92" y="340"/>
                  </a:cubicBezTo>
                  <a:cubicBezTo>
                    <a:pt x="376" y="295"/>
                    <a:pt x="654" y="219"/>
                    <a:pt x="919" y="107"/>
                  </a:cubicBezTo>
                  <a:cubicBezTo>
                    <a:pt x="976" y="84"/>
                    <a:pt x="959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3" name="Google Shape;1363;p39"/>
          <p:cNvSpPr/>
          <p:nvPr/>
        </p:nvSpPr>
        <p:spPr>
          <a:xfrm>
            <a:off x="4667571" y="1453019"/>
            <a:ext cx="647037" cy="450017"/>
          </a:xfrm>
          <a:custGeom>
            <a:rect b="b" l="l" r="r" t="t"/>
            <a:pathLst>
              <a:path extrusionOk="0" h="7348" w="10565">
                <a:moveTo>
                  <a:pt x="473" y="1"/>
                </a:moveTo>
                <a:cubicBezTo>
                  <a:pt x="211" y="1"/>
                  <a:pt x="0" y="214"/>
                  <a:pt x="0" y="476"/>
                </a:cubicBezTo>
                <a:lnTo>
                  <a:pt x="0" y="6876"/>
                </a:lnTo>
                <a:cubicBezTo>
                  <a:pt x="0" y="7137"/>
                  <a:pt x="211" y="7348"/>
                  <a:pt x="473" y="7348"/>
                </a:cubicBezTo>
                <a:lnTo>
                  <a:pt x="10089" y="7348"/>
                </a:lnTo>
                <a:cubicBezTo>
                  <a:pt x="10351" y="7348"/>
                  <a:pt x="10565" y="7137"/>
                  <a:pt x="10565" y="6876"/>
                </a:cubicBezTo>
                <a:lnTo>
                  <a:pt x="10565" y="476"/>
                </a:lnTo>
                <a:cubicBezTo>
                  <a:pt x="10565" y="214"/>
                  <a:pt x="10351" y="1"/>
                  <a:pt x="100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39"/>
          <p:cNvGrpSpPr/>
          <p:nvPr/>
        </p:nvGrpSpPr>
        <p:grpSpPr>
          <a:xfrm>
            <a:off x="4283815" y="2096996"/>
            <a:ext cx="1417663" cy="903708"/>
            <a:chOff x="4283815" y="2033368"/>
            <a:chExt cx="1417663" cy="903708"/>
          </a:xfrm>
        </p:grpSpPr>
        <p:sp>
          <p:nvSpPr>
            <p:cNvPr id="1365" name="Google Shape;1365;p39"/>
            <p:cNvSpPr/>
            <p:nvPr/>
          </p:nvSpPr>
          <p:spPr>
            <a:xfrm>
              <a:off x="5259862" y="2823294"/>
              <a:ext cx="237931" cy="81392"/>
            </a:xfrm>
            <a:custGeom>
              <a:rect b="b" l="l" r="r" t="t"/>
              <a:pathLst>
                <a:path extrusionOk="0" h="1329" w="3885">
                  <a:moveTo>
                    <a:pt x="2059" y="0"/>
                  </a:moveTo>
                  <a:cubicBezTo>
                    <a:pt x="1408" y="387"/>
                    <a:pt x="718" y="706"/>
                    <a:pt x="0" y="948"/>
                  </a:cubicBezTo>
                  <a:cubicBezTo>
                    <a:pt x="29" y="1066"/>
                    <a:pt x="48" y="1140"/>
                    <a:pt x="54" y="1153"/>
                  </a:cubicBezTo>
                  <a:cubicBezTo>
                    <a:pt x="114" y="1245"/>
                    <a:pt x="1271" y="1328"/>
                    <a:pt x="2278" y="1328"/>
                  </a:cubicBezTo>
                  <a:cubicBezTo>
                    <a:pt x="3042" y="1328"/>
                    <a:pt x="3720" y="1281"/>
                    <a:pt x="3770" y="1153"/>
                  </a:cubicBezTo>
                  <a:cubicBezTo>
                    <a:pt x="3884" y="853"/>
                    <a:pt x="2091" y="243"/>
                    <a:pt x="2091" y="243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4283815" y="2033368"/>
              <a:ext cx="1417663" cy="59284"/>
            </a:xfrm>
            <a:custGeom>
              <a:rect b="b" l="l" r="r" t="t"/>
              <a:pathLst>
                <a:path extrusionOk="0" h="968" w="23148">
                  <a:moveTo>
                    <a:pt x="304" y="1"/>
                  </a:moveTo>
                  <a:cubicBezTo>
                    <a:pt x="135" y="1"/>
                    <a:pt x="1" y="135"/>
                    <a:pt x="1" y="304"/>
                  </a:cubicBezTo>
                  <a:lnTo>
                    <a:pt x="1" y="668"/>
                  </a:lnTo>
                  <a:cubicBezTo>
                    <a:pt x="1" y="834"/>
                    <a:pt x="135" y="968"/>
                    <a:pt x="304" y="968"/>
                  </a:cubicBezTo>
                  <a:lnTo>
                    <a:pt x="22844" y="968"/>
                  </a:lnTo>
                  <a:cubicBezTo>
                    <a:pt x="23010" y="968"/>
                    <a:pt x="23147" y="834"/>
                    <a:pt x="23147" y="668"/>
                  </a:cubicBezTo>
                  <a:lnTo>
                    <a:pt x="23147" y="304"/>
                  </a:lnTo>
                  <a:cubicBezTo>
                    <a:pt x="23147" y="135"/>
                    <a:pt x="23010" y="1"/>
                    <a:pt x="22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5153910" y="2044698"/>
              <a:ext cx="491478" cy="892378"/>
            </a:xfrm>
            <a:custGeom>
              <a:rect b="b" l="l" r="r" t="t"/>
              <a:pathLst>
                <a:path extrusionOk="0" h="14571" w="8025">
                  <a:moveTo>
                    <a:pt x="0" y="1"/>
                  </a:moveTo>
                  <a:lnTo>
                    <a:pt x="0" y="14571"/>
                  </a:lnTo>
                  <a:lnTo>
                    <a:pt x="8024" y="14571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5186737" y="2095531"/>
              <a:ext cx="430480" cy="283802"/>
            </a:xfrm>
            <a:custGeom>
              <a:rect b="b" l="l" r="r" t="t"/>
              <a:pathLst>
                <a:path extrusionOk="0" h="4634" w="7029">
                  <a:moveTo>
                    <a:pt x="6965" y="84"/>
                  </a:moveTo>
                  <a:lnTo>
                    <a:pt x="6974" y="1188"/>
                  </a:lnTo>
                  <a:lnTo>
                    <a:pt x="6981" y="2321"/>
                  </a:lnTo>
                  <a:lnTo>
                    <a:pt x="6974" y="3451"/>
                  </a:lnTo>
                  <a:lnTo>
                    <a:pt x="6965" y="4552"/>
                  </a:lnTo>
                  <a:lnTo>
                    <a:pt x="6965" y="4552"/>
                  </a:lnTo>
                  <a:lnTo>
                    <a:pt x="6129" y="4542"/>
                  </a:lnTo>
                  <a:cubicBezTo>
                    <a:pt x="5838" y="4539"/>
                    <a:pt x="5551" y="4539"/>
                    <a:pt x="5260" y="4539"/>
                  </a:cubicBezTo>
                  <a:cubicBezTo>
                    <a:pt x="5067" y="4539"/>
                    <a:pt x="4875" y="4538"/>
                    <a:pt x="4682" y="4538"/>
                  </a:cubicBezTo>
                  <a:cubicBezTo>
                    <a:pt x="4586" y="4538"/>
                    <a:pt x="4489" y="4538"/>
                    <a:pt x="4392" y="4539"/>
                  </a:cubicBezTo>
                  <a:lnTo>
                    <a:pt x="3524" y="4542"/>
                  </a:lnTo>
                  <a:lnTo>
                    <a:pt x="2656" y="4546"/>
                  </a:lnTo>
                  <a:lnTo>
                    <a:pt x="1791" y="4555"/>
                  </a:lnTo>
                  <a:cubicBezTo>
                    <a:pt x="1501" y="4555"/>
                    <a:pt x="1210" y="4558"/>
                    <a:pt x="923" y="4565"/>
                  </a:cubicBezTo>
                  <a:lnTo>
                    <a:pt x="61" y="4581"/>
                  </a:lnTo>
                  <a:lnTo>
                    <a:pt x="77" y="3451"/>
                  </a:lnTo>
                  <a:lnTo>
                    <a:pt x="90" y="2321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791" y="112"/>
                  </a:lnTo>
                  <a:lnTo>
                    <a:pt x="2656" y="112"/>
                  </a:lnTo>
                  <a:lnTo>
                    <a:pt x="3524" y="109"/>
                  </a:lnTo>
                  <a:lnTo>
                    <a:pt x="5260" y="100"/>
                  </a:lnTo>
                  <a:lnTo>
                    <a:pt x="6965" y="84"/>
                  </a:lnTo>
                  <a:close/>
                  <a:moveTo>
                    <a:pt x="1791" y="1"/>
                  </a:moveTo>
                  <a:lnTo>
                    <a:pt x="55" y="4"/>
                  </a:lnTo>
                  <a:lnTo>
                    <a:pt x="0" y="4"/>
                  </a:lnTo>
                  <a:lnTo>
                    <a:pt x="0" y="55"/>
                  </a:lnTo>
                  <a:lnTo>
                    <a:pt x="20" y="2321"/>
                  </a:lnTo>
                  <a:lnTo>
                    <a:pt x="32" y="3451"/>
                  </a:lnTo>
                  <a:lnTo>
                    <a:pt x="48" y="4590"/>
                  </a:lnTo>
                  <a:lnTo>
                    <a:pt x="923" y="4606"/>
                  </a:lnTo>
                  <a:cubicBezTo>
                    <a:pt x="1210" y="4609"/>
                    <a:pt x="1501" y="4613"/>
                    <a:pt x="1791" y="4616"/>
                  </a:cubicBezTo>
                  <a:lnTo>
                    <a:pt x="2656" y="4625"/>
                  </a:lnTo>
                  <a:lnTo>
                    <a:pt x="3524" y="4629"/>
                  </a:lnTo>
                  <a:lnTo>
                    <a:pt x="4392" y="4632"/>
                  </a:lnTo>
                  <a:cubicBezTo>
                    <a:pt x="4489" y="4633"/>
                    <a:pt x="4586" y="4633"/>
                    <a:pt x="4682" y="4633"/>
                  </a:cubicBezTo>
                  <a:cubicBezTo>
                    <a:pt x="4875" y="4633"/>
                    <a:pt x="5067" y="4632"/>
                    <a:pt x="5260" y="4632"/>
                  </a:cubicBezTo>
                  <a:cubicBezTo>
                    <a:pt x="5551" y="4629"/>
                    <a:pt x="5838" y="4629"/>
                    <a:pt x="6129" y="4625"/>
                  </a:cubicBezTo>
                  <a:lnTo>
                    <a:pt x="6997" y="4616"/>
                  </a:lnTo>
                  <a:lnTo>
                    <a:pt x="7029" y="4616"/>
                  </a:lnTo>
                  <a:lnTo>
                    <a:pt x="7029" y="4584"/>
                  </a:lnTo>
                  <a:lnTo>
                    <a:pt x="7016" y="3451"/>
                  </a:lnTo>
                  <a:lnTo>
                    <a:pt x="7013" y="2321"/>
                  </a:lnTo>
                  <a:lnTo>
                    <a:pt x="7016" y="1188"/>
                  </a:lnTo>
                  <a:lnTo>
                    <a:pt x="7025" y="55"/>
                  </a:lnTo>
                  <a:lnTo>
                    <a:pt x="7025" y="26"/>
                  </a:lnTo>
                  <a:lnTo>
                    <a:pt x="6997" y="26"/>
                  </a:lnTo>
                  <a:lnTo>
                    <a:pt x="5260" y="10"/>
                  </a:lnTo>
                  <a:lnTo>
                    <a:pt x="3524" y="4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5186737" y="2409101"/>
              <a:ext cx="431276" cy="487559"/>
            </a:xfrm>
            <a:custGeom>
              <a:rect b="b" l="l" r="r" t="t"/>
              <a:pathLst>
                <a:path extrusionOk="0" h="7961" w="7042">
                  <a:moveTo>
                    <a:pt x="6965" y="83"/>
                  </a:moveTo>
                  <a:cubicBezTo>
                    <a:pt x="6971" y="728"/>
                    <a:pt x="6978" y="1376"/>
                    <a:pt x="6978" y="2020"/>
                  </a:cubicBezTo>
                  <a:lnTo>
                    <a:pt x="6981" y="3000"/>
                  </a:lnTo>
                  <a:lnTo>
                    <a:pt x="6978" y="3983"/>
                  </a:lnTo>
                  <a:cubicBezTo>
                    <a:pt x="6974" y="4312"/>
                    <a:pt x="6974" y="4638"/>
                    <a:pt x="6971" y="4966"/>
                  </a:cubicBezTo>
                  <a:lnTo>
                    <a:pt x="6962" y="5946"/>
                  </a:lnTo>
                  <a:cubicBezTo>
                    <a:pt x="6958" y="6586"/>
                    <a:pt x="6949" y="7228"/>
                    <a:pt x="6949" y="7867"/>
                  </a:cubicBezTo>
                  <a:lnTo>
                    <a:pt x="6949" y="7867"/>
                  </a:lnTo>
                  <a:lnTo>
                    <a:pt x="6129" y="7864"/>
                  </a:lnTo>
                  <a:lnTo>
                    <a:pt x="5260" y="7864"/>
                  </a:lnTo>
                  <a:lnTo>
                    <a:pt x="3524" y="7871"/>
                  </a:lnTo>
                  <a:lnTo>
                    <a:pt x="1791" y="7884"/>
                  </a:lnTo>
                  <a:lnTo>
                    <a:pt x="61" y="7906"/>
                  </a:lnTo>
                  <a:lnTo>
                    <a:pt x="61" y="7906"/>
                  </a:lnTo>
                  <a:lnTo>
                    <a:pt x="83" y="5946"/>
                  </a:lnTo>
                  <a:lnTo>
                    <a:pt x="96" y="3983"/>
                  </a:lnTo>
                  <a:lnTo>
                    <a:pt x="109" y="2020"/>
                  </a:lnTo>
                  <a:lnTo>
                    <a:pt x="109" y="112"/>
                  </a:lnTo>
                  <a:lnTo>
                    <a:pt x="923" y="112"/>
                  </a:lnTo>
                  <a:lnTo>
                    <a:pt x="1791" y="109"/>
                  </a:lnTo>
                  <a:lnTo>
                    <a:pt x="3524" y="105"/>
                  </a:lnTo>
                  <a:lnTo>
                    <a:pt x="6965" y="83"/>
                  </a:lnTo>
                  <a:close/>
                  <a:moveTo>
                    <a:pt x="0" y="0"/>
                  </a:moveTo>
                  <a:lnTo>
                    <a:pt x="0" y="54"/>
                  </a:lnTo>
                  <a:lnTo>
                    <a:pt x="0" y="2020"/>
                  </a:lnTo>
                  <a:lnTo>
                    <a:pt x="13" y="3983"/>
                  </a:lnTo>
                  <a:lnTo>
                    <a:pt x="26" y="5946"/>
                  </a:lnTo>
                  <a:lnTo>
                    <a:pt x="48" y="7916"/>
                  </a:lnTo>
                  <a:lnTo>
                    <a:pt x="1791" y="7938"/>
                  </a:lnTo>
                  <a:lnTo>
                    <a:pt x="3524" y="7951"/>
                  </a:lnTo>
                  <a:lnTo>
                    <a:pt x="5260" y="7957"/>
                  </a:lnTo>
                  <a:lnTo>
                    <a:pt x="6129" y="7960"/>
                  </a:lnTo>
                  <a:lnTo>
                    <a:pt x="6997" y="7957"/>
                  </a:lnTo>
                  <a:lnTo>
                    <a:pt x="7041" y="7957"/>
                  </a:lnTo>
                  <a:lnTo>
                    <a:pt x="7041" y="7912"/>
                  </a:lnTo>
                  <a:cubicBezTo>
                    <a:pt x="7041" y="7258"/>
                    <a:pt x="7032" y="6601"/>
                    <a:pt x="7029" y="5946"/>
                  </a:cubicBezTo>
                  <a:lnTo>
                    <a:pt x="7019" y="4966"/>
                  </a:lnTo>
                  <a:cubicBezTo>
                    <a:pt x="7016" y="4638"/>
                    <a:pt x="7016" y="4312"/>
                    <a:pt x="7016" y="3983"/>
                  </a:cubicBezTo>
                  <a:lnTo>
                    <a:pt x="7013" y="3000"/>
                  </a:lnTo>
                  <a:lnTo>
                    <a:pt x="7013" y="2020"/>
                  </a:lnTo>
                  <a:cubicBezTo>
                    <a:pt x="7013" y="1366"/>
                    <a:pt x="7019" y="709"/>
                    <a:pt x="7025" y="54"/>
                  </a:cubicBezTo>
                  <a:lnTo>
                    <a:pt x="7025" y="26"/>
                  </a:lnTo>
                  <a:lnTo>
                    <a:pt x="6997" y="26"/>
                  </a:lnTo>
                  <a:lnTo>
                    <a:pt x="3524" y="7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5304203" y="2133073"/>
              <a:ext cx="196714" cy="19598"/>
            </a:xfrm>
            <a:custGeom>
              <a:rect b="b" l="l" r="r" t="t"/>
              <a:pathLst>
                <a:path extrusionOk="0" h="320" w="3212">
                  <a:moveTo>
                    <a:pt x="160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9"/>
                    <a:pt x="74" y="320"/>
                    <a:pt x="160" y="320"/>
                  </a:cubicBezTo>
                  <a:lnTo>
                    <a:pt x="3052" y="320"/>
                  </a:lnTo>
                  <a:cubicBezTo>
                    <a:pt x="3141" y="320"/>
                    <a:pt x="3212" y="249"/>
                    <a:pt x="3212" y="160"/>
                  </a:cubicBezTo>
                  <a:cubicBezTo>
                    <a:pt x="3212" y="74"/>
                    <a:pt x="3141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5304203" y="2456014"/>
              <a:ext cx="196714" cy="19598"/>
            </a:xfrm>
            <a:custGeom>
              <a:rect b="b" l="l" r="r" t="t"/>
              <a:pathLst>
                <a:path extrusionOk="0" h="320" w="3212">
                  <a:moveTo>
                    <a:pt x="160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9"/>
                    <a:pt x="74" y="319"/>
                    <a:pt x="160" y="319"/>
                  </a:cubicBezTo>
                  <a:lnTo>
                    <a:pt x="3052" y="319"/>
                  </a:lnTo>
                  <a:cubicBezTo>
                    <a:pt x="3141" y="319"/>
                    <a:pt x="3212" y="249"/>
                    <a:pt x="3212" y="160"/>
                  </a:cubicBezTo>
                  <a:cubicBezTo>
                    <a:pt x="3212" y="74"/>
                    <a:pt x="3141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2" name="Google Shape;1372;p39"/>
          <p:cNvSpPr/>
          <p:nvPr/>
        </p:nvSpPr>
        <p:spPr>
          <a:xfrm>
            <a:off x="4889397" y="1797651"/>
            <a:ext cx="206326" cy="299292"/>
          </a:xfrm>
          <a:custGeom>
            <a:rect b="b" l="l" r="r" t="t"/>
            <a:pathLst>
              <a:path extrusionOk="0" h="4887" w="3369">
                <a:moveTo>
                  <a:pt x="1281" y="0"/>
                </a:moveTo>
                <a:lnTo>
                  <a:pt x="1" y="4887"/>
                </a:lnTo>
                <a:lnTo>
                  <a:pt x="3368" y="4887"/>
                </a:lnTo>
                <a:lnTo>
                  <a:pt x="20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3" name="Google Shape;1373;p39"/>
          <p:cNvGrpSpPr/>
          <p:nvPr/>
        </p:nvGrpSpPr>
        <p:grpSpPr>
          <a:xfrm>
            <a:off x="4419900" y="1804984"/>
            <a:ext cx="572811" cy="292073"/>
            <a:chOff x="4419900" y="1800794"/>
            <a:chExt cx="572811" cy="292073"/>
          </a:xfrm>
        </p:grpSpPr>
        <p:sp>
          <p:nvSpPr>
            <p:cNvPr id="1374" name="Google Shape;1374;p39"/>
            <p:cNvSpPr/>
            <p:nvPr/>
          </p:nvSpPr>
          <p:spPr>
            <a:xfrm>
              <a:off x="4555739" y="1800794"/>
              <a:ext cx="436972" cy="292070"/>
            </a:xfrm>
            <a:custGeom>
              <a:rect b="b" l="l" r="r" t="t"/>
              <a:pathLst>
                <a:path extrusionOk="0" h="4769" w="7135">
                  <a:moveTo>
                    <a:pt x="361" y="0"/>
                  </a:moveTo>
                  <a:cubicBezTo>
                    <a:pt x="163" y="0"/>
                    <a:pt x="1" y="160"/>
                    <a:pt x="1" y="361"/>
                  </a:cubicBezTo>
                  <a:lnTo>
                    <a:pt x="1" y="4769"/>
                  </a:lnTo>
                  <a:lnTo>
                    <a:pt x="7134" y="4769"/>
                  </a:lnTo>
                  <a:lnTo>
                    <a:pt x="7134" y="361"/>
                  </a:lnTo>
                  <a:cubicBezTo>
                    <a:pt x="7134" y="160"/>
                    <a:pt x="6971" y="0"/>
                    <a:pt x="6773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4588811" y="1847094"/>
              <a:ext cx="371013" cy="223906"/>
            </a:xfrm>
            <a:custGeom>
              <a:rect b="b" l="l" r="r" t="t"/>
              <a:pathLst>
                <a:path extrusionOk="0" h="3656" w="6058">
                  <a:moveTo>
                    <a:pt x="358" y="1"/>
                  </a:moveTo>
                  <a:cubicBezTo>
                    <a:pt x="160" y="1"/>
                    <a:pt x="0" y="160"/>
                    <a:pt x="0" y="358"/>
                  </a:cubicBezTo>
                  <a:lnTo>
                    <a:pt x="0" y="3655"/>
                  </a:lnTo>
                  <a:lnTo>
                    <a:pt x="6058" y="3655"/>
                  </a:lnTo>
                  <a:lnTo>
                    <a:pt x="6058" y="358"/>
                  </a:lnTo>
                  <a:cubicBezTo>
                    <a:pt x="6058" y="160"/>
                    <a:pt x="5895" y="1"/>
                    <a:pt x="5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4419900" y="2072472"/>
              <a:ext cx="572810" cy="20394"/>
            </a:xfrm>
            <a:custGeom>
              <a:rect b="b" l="l" r="r" t="t"/>
              <a:pathLst>
                <a:path extrusionOk="0" h="333" w="9353">
                  <a:moveTo>
                    <a:pt x="0" y="1"/>
                  </a:moveTo>
                  <a:lnTo>
                    <a:pt x="0" y="333"/>
                  </a:lnTo>
                  <a:lnTo>
                    <a:pt x="9352" y="333"/>
                  </a:lnTo>
                  <a:lnTo>
                    <a:pt x="9352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4656975" y="1896396"/>
              <a:ext cx="224090" cy="137553"/>
            </a:xfrm>
            <a:custGeom>
              <a:rect b="b" l="l" r="r" t="t"/>
              <a:pathLst>
                <a:path extrusionOk="0" h="2246" w="3659">
                  <a:moveTo>
                    <a:pt x="2330" y="204"/>
                  </a:moveTo>
                  <a:cubicBezTo>
                    <a:pt x="2533" y="204"/>
                    <a:pt x="2748" y="326"/>
                    <a:pt x="2883" y="460"/>
                  </a:cubicBezTo>
                  <a:cubicBezTo>
                    <a:pt x="3445" y="1014"/>
                    <a:pt x="2677" y="1427"/>
                    <a:pt x="2113" y="1566"/>
                  </a:cubicBezTo>
                  <a:lnTo>
                    <a:pt x="2113" y="1566"/>
                  </a:lnTo>
                  <a:cubicBezTo>
                    <a:pt x="2047" y="1492"/>
                    <a:pt x="1987" y="1409"/>
                    <a:pt x="1935" y="1315"/>
                  </a:cubicBezTo>
                  <a:cubicBezTo>
                    <a:pt x="1769" y="1012"/>
                    <a:pt x="1776" y="610"/>
                    <a:pt x="2009" y="348"/>
                  </a:cubicBezTo>
                  <a:cubicBezTo>
                    <a:pt x="2100" y="245"/>
                    <a:pt x="2213" y="204"/>
                    <a:pt x="2330" y="204"/>
                  </a:cubicBezTo>
                  <a:close/>
                  <a:moveTo>
                    <a:pt x="2354" y="0"/>
                  </a:moveTo>
                  <a:cubicBezTo>
                    <a:pt x="2235" y="0"/>
                    <a:pt x="2114" y="28"/>
                    <a:pt x="1996" y="89"/>
                  </a:cubicBezTo>
                  <a:cubicBezTo>
                    <a:pt x="1683" y="249"/>
                    <a:pt x="1568" y="693"/>
                    <a:pt x="1619" y="1012"/>
                  </a:cubicBezTo>
                  <a:cubicBezTo>
                    <a:pt x="1658" y="1246"/>
                    <a:pt x="1746" y="1444"/>
                    <a:pt x="1870" y="1610"/>
                  </a:cubicBezTo>
                  <a:lnTo>
                    <a:pt x="1870" y="1610"/>
                  </a:lnTo>
                  <a:cubicBezTo>
                    <a:pt x="1848" y="1612"/>
                    <a:pt x="1827" y="1614"/>
                    <a:pt x="1807" y="1615"/>
                  </a:cubicBezTo>
                  <a:cubicBezTo>
                    <a:pt x="1782" y="1616"/>
                    <a:pt x="1757" y="1617"/>
                    <a:pt x="1732" y="1617"/>
                  </a:cubicBezTo>
                  <a:cubicBezTo>
                    <a:pt x="1145" y="1617"/>
                    <a:pt x="604" y="1297"/>
                    <a:pt x="221" y="871"/>
                  </a:cubicBezTo>
                  <a:cubicBezTo>
                    <a:pt x="199" y="846"/>
                    <a:pt x="174" y="836"/>
                    <a:pt x="150" y="836"/>
                  </a:cubicBezTo>
                  <a:cubicBezTo>
                    <a:pt x="71" y="836"/>
                    <a:pt x="1" y="944"/>
                    <a:pt x="71" y="1021"/>
                  </a:cubicBezTo>
                  <a:cubicBezTo>
                    <a:pt x="515" y="1520"/>
                    <a:pt x="1125" y="1819"/>
                    <a:pt x="1771" y="1819"/>
                  </a:cubicBezTo>
                  <a:cubicBezTo>
                    <a:pt x="1862" y="1819"/>
                    <a:pt x="1953" y="1814"/>
                    <a:pt x="2045" y="1801"/>
                  </a:cubicBezTo>
                  <a:lnTo>
                    <a:pt x="2045" y="1801"/>
                  </a:lnTo>
                  <a:cubicBezTo>
                    <a:pt x="2378" y="2102"/>
                    <a:pt x="2854" y="2246"/>
                    <a:pt x="3327" y="2246"/>
                  </a:cubicBezTo>
                  <a:cubicBezTo>
                    <a:pt x="3392" y="2246"/>
                    <a:pt x="3457" y="2243"/>
                    <a:pt x="3521" y="2237"/>
                  </a:cubicBezTo>
                  <a:cubicBezTo>
                    <a:pt x="3655" y="2228"/>
                    <a:pt x="3659" y="2026"/>
                    <a:pt x="3533" y="2026"/>
                  </a:cubicBezTo>
                  <a:cubicBezTo>
                    <a:pt x="3529" y="2026"/>
                    <a:pt x="3525" y="2026"/>
                    <a:pt x="3521" y="2027"/>
                  </a:cubicBezTo>
                  <a:cubicBezTo>
                    <a:pt x="3454" y="2032"/>
                    <a:pt x="3387" y="2035"/>
                    <a:pt x="3320" y="2035"/>
                  </a:cubicBezTo>
                  <a:cubicBezTo>
                    <a:pt x="2955" y="2035"/>
                    <a:pt x="2600" y="1951"/>
                    <a:pt x="2316" y="1747"/>
                  </a:cubicBezTo>
                  <a:lnTo>
                    <a:pt x="2316" y="1747"/>
                  </a:lnTo>
                  <a:cubicBezTo>
                    <a:pt x="2318" y="1747"/>
                    <a:pt x="2320" y="1746"/>
                    <a:pt x="2321" y="1746"/>
                  </a:cubicBezTo>
                  <a:cubicBezTo>
                    <a:pt x="2666" y="1653"/>
                    <a:pt x="3036" y="1440"/>
                    <a:pt x="3221" y="1127"/>
                  </a:cubicBezTo>
                  <a:cubicBezTo>
                    <a:pt x="3410" y="811"/>
                    <a:pt x="3164" y="383"/>
                    <a:pt x="2902" y="195"/>
                  </a:cubicBezTo>
                  <a:cubicBezTo>
                    <a:pt x="2733" y="73"/>
                    <a:pt x="2545" y="0"/>
                    <a:pt x="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4690598" y="1907113"/>
              <a:ext cx="16903" cy="13167"/>
            </a:xfrm>
            <a:custGeom>
              <a:rect b="b" l="l" r="r" t="t"/>
              <a:pathLst>
                <a:path extrusionOk="0" h="215" w="276">
                  <a:moveTo>
                    <a:pt x="138" y="1"/>
                  </a:moveTo>
                  <a:cubicBezTo>
                    <a:pt x="1" y="1"/>
                    <a:pt x="1" y="214"/>
                    <a:pt x="138" y="214"/>
                  </a:cubicBezTo>
                  <a:cubicBezTo>
                    <a:pt x="275" y="214"/>
                    <a:pt x="275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4654648" y="2015393"/>
              <a:ext cx="13167" cy="15495"/>
            </a:xfrm>
            <a:custGeom>
              <a:rect b="b" l="l" r="r" t="t"/>
              <a:pathLst>
                <a:path extrusionOk="0" h="253" w="215">
                  <a:moveTo>
                    <a:pt x="109" y="1"/>
                  </a:moveTo>
                  <a:cubicBezTo>
                    <a:pt x="52" y="1"/>
                    <a:pt x="1" y="49"/>
                    <a:pt x="1" y="106"/>
                  </a:cubicBezTo>
                  <a:lnTo>
                    <a:pt x="1" y="148"/>
                  </a:lnTo>
                  <a:cubicBezTo>
                    <a:pt x="1" y="205"/>
                    <a:pt x="52" y="253"/>
                    <a:pt x="109" y="253"/>
                  </a:cubicBezTo>
                  <a:cubicBezTo>
                    <a:pt x="167" y="253"/>
                    <a:pt x="214" y="205"/>
                    <a:pt x="214" y="148"/>
                  </a:cubicBezTo>
                  <a:lnTo>
                    <a:pt x="214" y="106"/>
                  </a:lnTo>
                  <a:cubicBezTo>
                    <a:pt x="214" y="49"/>
                    <a:pt x="167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4890622" y="1980055"/>
              <a:ext cx="16842" cy="15617"/>
            </a:xfrm>
            <a:custGeom>
              <a:rect b="b" l="l" r="r" t="t"/>
              <a:pathLst>
                <a:path extrusionOk="0" h="255" w="275">
                  <a:moveTo>
                    <a:pt x="117" y="1"/>
                  </a:moveTo>
                  <a:cubicBezTo>
                    <a:pt x="89" y="1"/>
                    <a:pt x="62" y="11"/>
                    <a:pt x="42" y="32"/>
                  </a:cubicBezTo>
                  <a:cubicBezTo>
                    <a:pt x="0" y="74"/>
                    <a:pt x="0" y="144"/>
                    <a:pt x="42" y="182"/>
                  </a:cubicBezTo>
                  <a:lnTo>
                    <a:pt x="83" y="224"/>
                  </a:lnTo>
                  <a:cubicBezTo>
                    <a:pt x="104" y="244"/>
                    <a:pt x="131" y="255"/>
                    <a:pt x="158" y="255"/>
                  </a:cubicBezTo>
                  <a:cubicBezTo>
                    <a:pt x="185" y="255"/>
                    <a:pt x="212" y="244"/>
                    <a:pt x="233" y="224"/>
                  </a:cubicBezTo>
                  <a:cubicBezTo>
                    <a:pt x="275" y="182"/>
                    <a:pt x="275" y="115"/>
                    <a:pt x="233" y="74"/>
                  </a:cubicBezTo>
                  <a:lnTo>
                    <a:pt x="192" y="32"/>
                  </a:lnTo>
                  <a:cubicBezTo>
                    <a:pt x="171" y="11"/>
                    <a:pt x="144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3442505" y="1836432"/>
            <a:ext cx="733087" cy="1166082"/>
            <a:chOff x="3442505" y="1802907"/>
            <a:chExt cx="733087" cy="1166082"/>
          </a:xfrm>
        </p:grpSpPr>
        <p:sp>
          <p:nvSpPr>
            <p:cNvPr id="1382" name="Google Shape;1382;p39"/>
            <p:cNvSpPr/>
            <p:nvPr/>
          </p:nvSpPr>
          <p:spPr>
            <a:xfrm>
              <a:off x="3442505" y="2093265"/>
              <a:ext cx="383016" cy="515853"/>
            </a:xfrm>
            <a:custGeom>
              <a:rect b="b" l="l" r="r" t="t"/>
              <a:pathLst>
                <a:path extrusionOk="0" h="8423" w="6254">
                  <a:moveTo>
                    <a:pt x="880" y="1"/>
                  </a:moveTo>
                  <a:cubicBezTo>
                    <a:pt x="791" y="1"/>
                    <a:pt x="702" y="16"/>
                    <a:pt x="617" y="50"/>
                  </a:cubicBezTo>
                  <a:cubicBezTo>
                    <a:pt x="199" y="216"/>
                    <a:pt x="1" y="791"/>
                    <a:pt x="231" y="1180"/>
                  </a:cubicBezTo>
                  <a:cubicBezTo>
                    <a:pt x="263" y="1235"/>
                    <a:pt x="304" y="1286"/>
                    <a:pt x="320" y="1346"/>
                  </a:cubicBezTo>
                  <a:cubicBezTo>
                    <a:pt x="336" y="1404"/>
                    <a:pt x="330" y="1464"/>
                    <a:pt x="317" y="1525"/>
                  </a:cubicBezTo>
                  <a:cubicBezTo>
                    <a:pt x="269" y="1793"/>
                    <a:pt x="132" y="2080"/>
                    <a:pt x="259" y="2320"/>
                  </a:cubicBezTo>
                  <a:cubicBezTo>
                    <a:pt x="403" y="2597"/>
                    <a:pt x="789" y="2617"/>
                    <a:pt x="1051" y="2783"/>
                  </a:cubicBezTo>
                  <a:cubicBezTo>
                    <a:pt x="1380" y="2990"/>
                    <a:pt x="1491" y="3402"/>
                    <a:pt x="1680" y="3740"/>
                  </a:cubicBezTo>
                  <a:cubicBezTo>
                    <a:pt x="1878" y="4098"/>
                    <a:pt x="2187" y="4394"/>
                    <a:pt x="2554" y="4576"/>
                  </a:cubicBezTo>
                  <a:cubicBezTo>
                    <a:pt x="2743" y="4669"/>
                    <a:pt x="2966" y="4755"/>
                    <a:pt x="3030" y="4953"/>
                  </a:cubicBezTo>
                  <a:cubicBezTo>
                    <a:pt x="3062" y="5052"/>
                    <a:pt x="3046" y="5157"/>
                    <a:pt x="3046" y="5259"/>
                  </a:cubicBezTo>
                  <a:cubicBezTo>
                    <a:pt x="3049" y="5486"/>
                    <a:pt x="3145" y="5713"/>
                    <a:pt x="3304" y="5872"/>
                  </a:cubicBezTo>
                  <a:cubicBezTo>
                    <a:pt x="3572" y="6143"/>
                    <a:pt x="4000" y="6230"/>
                    <a:pt x="4233" y="6530"/>
                  </a:cubicBezTo>
                  <a:cubicBezTo>
                    <a:pt x="4530" y="6906"/>
                    <a:pt x="4441" y="7522"/>
                    <a:pt x="4817" y="7816"/>
                  </a:cubicBezTo>
                  <a:cubicBezTo>
                    <a:pt x="4999" y="7959"/>
                    <a:pt x="5267" y="8007"/>
                    <a:pt x="5379" y="8212"/>
                  </a:cubicBezTo>
                  <a:lnTo>
                    <a:pt x="6081" y="8422"/>
                  </a:lnTo>
                  <a:lnTo>
                    <a:pt x="6154" y="7950"/>
                  </a:lnTo>
                  <a:cubicBezTo>
                    <a:pt x="6158" y="7924"/>
                    <a:pt x="6161" y="7899"/>
                    <a:pt x="6167" y="7873"/>
                  </a:cubicBezTo>
                  <a:cubicBezTo>
                    <a:pt x="6196" y="7675"/>
                    <a:pt x="6225" y="7481"/>
                    <a:pt x="6241" y="7283"/>
                  </a:cubicBezTo>
                  <a:cubicBezTo>
                    <a:pt x="6250" y="7184"/>
                    <a:pt x="6253" y="7079"/>
                    <a:pt x="6199" y="6996"/>
                  </a:cubicBezTo>
                  <a:cubicBezTo>
                    <a:pt x="6091" y="6814"/>
                    <a:pt x="5791" y="6826"/>
                    <a:pt x="5676" y="6644"/>
                  </a:cubicBezTo>
                  <a:cubicBezTo>
                    <a:pt x="5551" y="6443"/>
                    <a:pt x="5743" y="6188"/>
                    <a:pt x="5704" y="5955"/>
                  </a:cubicBezTo>
                  <a:cubicBezTo>
                    <a:pt x="5657" y="5658"/>
                    <a:pt x="5277" y="5550"/>
                    <a:pt x="5098" y="5310"/>
                  </a:cubicBezTo>
                  <a:cubicBezTo>
                    <a:pt x="4865" y="4998"/>
                    <a:pt x="4980" y="4490"/>
                    <a:pt x="4677" y="4248"/>
                  </a:cubicBezTo>
                  <a:cubicBezTo>
                    <a:pt x="4524" y="4123"/>
                    <a:pt x="4297" y="4101"/>
                    <a:pt x="4169" y="3948"/>
                  </a:cubicBezTo>
                  <a:cubicBezTo>
                    <a:pt x="3968" y="3705"/>
                    <a:pt x="4163" y="3316"/>
                    <a:pt x="4022" y="3031"/>
                  </a:cubicBezTo>
                  <a:cubicBezTo>
                    <a:pt x="3882" y="2760"/>
                    <a:pt x="3502" y="2712"/>
                    <a:pt x="3314" y="2473"/>
                  </a:cubicBezTo>
                  <a:cubicBezTo>
                    <a:pt x="3177" y="2294"/>
                    <a:pt x="3173" y="2052"/>
                    <a:pt x="3097" y="1841"/>
                  </a:cubicBezTo>
                  <a:cubicBezTo>
                    <a:pt x="2988" y="1554"/>
                    <a:pt x="2730" y="1324"/>
                    <a:pt x="2430" y="1257"/>
                  </a:cubicBezTo>
                  <a:cubicBezTo>
                    <a:pt x="2206" y="1206"/>
                    <a:pt x="1932" y="1219"/>
                    <a:pt x="1795" y="1037"/>
                  </a:cubicBezTo>
                  <a:cubicBezTo>
                    <a:pt x="1705" y="915"/>
                    <a:pt x="1708" y="749"/>
                    <a:pt x="1677" y="603"/>
                  </a:cubicBezTo>
                  <a:cubicBezTo>
                    <a:pt x="1595" y="251"/>
                    <a:pt x="1236" y="1"/>
                    <a:pt x="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660473" y="1802907"/>
              <a:ext cx="197081" cy="774913"/>
            </a:xfrm>
            <a:custGeom>
              <a:rect b="b" l="l" r="r" t="t"/>
              <a:pathLst>
                <a:path extrusionOk="0" h="12653" w="3218">
                  <a:moveTo>
                    <a:pt x="1418" y="1"/>
                  </a:moveTo>
                  <a:cubicBezTo>
                    <a:pt x="1266" y="1"/>
                    <a:pt x="1114" y="15"/>
                    <a:pt x="965" y="52"/>
                  </a:cubicBezTo>
                  <a:cubicBezTo>
                    <a:pt x="559" y="148"/>
                    <a:pt x="176" y="441"/>
                    <a:pt x="84" y="847"/>
                  </a:cubicBezTo>
                  <a:cubicBezTo>
                    <a:pt x="1" y="1191"/>
                    <a:pt x="138" y="1549"/>
                    <a:pt x="285" y="1871"/>
                  </a:cubicBezTo>
                  <a:cubicBezTo>
                    <a:pt x="377" y="2082"/>
                    <a:pt x="479" y="2299"/>
                    <a:pt x="470" y="2532"/>
                  </a:cubicBezTo>
                  <a:cubicBezTo>
                    <a:pt x="460" y="2736"/>
                    <a:pt x="358" y="2924"/>
                    <a:pt x="291" y="3119"/>
                  </a:cubicBezTo>
                  <a:cubicBezTo>
                    <a:pt x="119" y="3604"/>
                    <a:pt x="151" y="4160"/>
                    <a:pt x="374" y="4625"/>
                  </a:cubicBezTo>
                  <a:cubicBezTo>
                    <a:pt x="534" y="4951"/>
                    <a:pt x="786" y="5245"/>
                    <a:pt x="850" y="5602"/>
                  </a:cubicBezTo>
                  <a:cubicBezTo>
                    <a:pt x="894" y="5867"/>
                    <a:pt x="830" y="6135"/>
                    <a:pt x="808" y="6403"/>
                  </a:cubicBezTo>
                  <a:cubicBezTo>
                    <a:pt x="770" y="6828"/>
                    <a:pt x="830" y="7259"/>
                    <a:pt x="990" y="7654"/>
                  </a:cubicBezTo>
                  <a:cubicBezTo>
                    <a:pt x="1233" y="8258"/>
                    <a:pt x="1705" y="8848"/>
                    <a:pt x="1558" y="9486"/>
                  </a:cubicBezTo>
                  <a:cubicBezTo>
                    <a:pt x="1520" y="9665"/>
                    <a:pt x="1427" y="9831"/>
                    <a:pt x="1386" y="10010"/>
                  </a:cubicBezTo>
                  <a:cubicBezTo>
                    <a:pt x="1191" y="10801"/>
                    <a:pt x="1916" y="11590"/>
                    <a:pt x="1766" y="12388"/>
                  </a:cubicBezTo>
                  <a:lnTo>
                    <a:pt x="2580" y="12653"/>
                  </a:lnTo>
                  <a:cubicBezTo>
                    <a:pt x="2663" y="12487"/>
                    <a:pt x="2449" y="12327"/>
                    <a:pt x="2410" y="12148"/>
                  </a:cubicBezTo>
                  <a:cubicBezTo>
                    <a:pt x="2337" y="11823"/>
                    <a:pt x="2825" y="11644"/>
                    <a:pt x="2905" y="11318"/>
                  </a:cubicBezTo>
                  <a:cubicBezTo>
                    <a:pt x="2963" y="11073"/>
                    <a:pt x="2771" y="10843"/>
                    <a:pt x="2736" y="10594"/>
                  </a:cubicBezTo>
                  <a:cubicBezTo>
                    <a:pt x="2672" y="10134"/>
                    <a:pt x="3144" y="9675"/>
                    <a:pt x="2953" y="9253"/>
                  </a:cubicBezTo>
                  <a:cubicBezTo>
                    <a:pt x="2902" y="9139"/>
                    <a:pt x="2806" y="9049"/>
                    <a:pt x="2733" y="8950"/>
                  </a:cubicBezTo>
                  <a:cubicBezTo>
                    <a:pt x="2532" y="8689"/>
                    <a:pt x="2465" y="8331"/>
                    <a:pt x="2551" y="8012"/>
                  </a:cubicBezTo>
                  <a:cubicBezTo>
                    <a:pt x="2688" y="7514"/>
                    <a:pt x="3176" y="7112"/>
                    <a:pt x="3122" y="6601"/>
                  </a:cubicBezTo>
                  <a:cubicBezTo>
                    <a:pt x="3100" y="6413"/>
                    <a:pt x="3007" y="6240"/>
                    <a:pt x="2966" y="6055"/>
                  </a:cubicBezTo>
                  <a:cubicBezTo>
                    <a:pt x="2870" y="5628"/>
                    <a:pt x="3071" y="5197"/>
                    <a:pt x="3141" y="4766"/>
                  </a:cubicBezTo>
                  <a:cubicBezTo>
                    <a:pt x="3218" y="4303"/>
                    <a:pt x="3141" y="3821"/>
                    <a:pt x="2931" y="3403"/>
                  </a:cubicBezTo>
                  <a:cubicBezTo>
                    <a:pt x="2809" y="3170"/>
                    <a:pt x="2647" y="2947"/>
                    <a:pt x="2599" y="2688"/>
                  </a:cubicBezTo>
                  <a:cubicBezTo>
                    <a:pt x="2528" y="2296"/>
                    <a:pt x="2739" y="1916"/>
                    <a:pt x="2896" y="1549"/>
                  </a:cubicBezTo>
                  <a:cubicBezTo>
                    <a:pt x="3055" y="1182"/>
                    <a:pt x="3148" y="716"/>
                    <a:pt x="2889" y="412"/>
                  </a:cubicBezTo>
                  <a:cubicBezTo>
                    <a:pt x="2723" y="218"/>
                    <a:pt x="2455" y="148"/>
                    <a:pt x="2203" y="96"/>
                  </a:cubicBezTo>
                  <a:cubicBezTo>
                    <a:pt x="1945" y="44"/>
                    <a:pt x="1680" y="1"/>
                    <a:pt x="14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770712" y="2150651"/>
              <a:ext cx="404880" cy="427050"/>
            </a:xfrm>
            <a:custGeom>
              <a:rect b="b" l="l" r="r" t="t"/>
              <a:pathLst>
                <a:path extrusionOk="0" h="6973" w="6611">
                  <a:moveTo>
                    <a:pt x="5596" y="1"/>
                  </a:moveTo>
                  <a:cubicBezTo>
                    <a:pt x="5526" y="1"/>
                    <a:pt x="5455" y="5"/>
                    <a:pt x="5385" y="14"/>
                  </a:cubicBezTo>
                  <a:cubicBezTo>
                    <a:pt x="5037" y="52"/>
                    <a:pt x="4686" y="179"/>
                    <a:pt x="4453" y="441"/>
                  </a:cubicBezTo>
                  <a:cubicBezTo>
                    <a:pt x="4227" y="697"/>
                    <a:pt x="4137" y="1054"/>
                    <a:pt x="3907" y="1306"/>
                  </a:cubicBezTo>
                  <a:cubicBezTo>
                    <a:pt x="3588" y="1657"/>
                    <a:pt x="3058" y="1753"/>
                    <a:pt x="2726" y="2091"/>
                  </a:cubicBezTo>
                  <a:cubicBezTo>
                    <a:pt x="2318" y="2513"/>
                    <a:pt x="2312" y="3189"/>
                    <a:pt x="1983" y="3678"/>
                  </a:cubicBezTo>
                  <a:cubicBezTo>
                    <a:pt x="1689" y="4108"/>
                    <a:pt x="1159" y="4364"/>
                    <a:pt x="955" y="4843"/>
                  </a:cubicBezTo>
                  <a:cubicBezTo>
                    <a:pt x="885" y="5005"/>
                    <a:pt x="859" y="5184"/>
                    <a:pt x="811" y="5353"/>
                  </a:cubicBezTo>
                  <a:cubicBezTo>
                    <a:pt x="684" y="5813"/>
                    <a:pt x="390" y="6225"/>
                    <a:pt x="1" y="6499"/>
                  </a:cubicBezTo>
                  <a:lnTo>
                    <a:pt x="304" y="6968"/>
                  </a:lnTo>
                  <a:cubicBezTo>
                    <a:pt x="327" y="6971"/>
                    <a:pt x="350" y="6972"/>
                    <a:pt x="372" y="6972"/>
                  </a:cubicBezTo>
                  <a:cubicBezTo>
                    <a:pt x="654" y="6972"/>
                    <a:pt x="905" y="6758"/>
                    <a:pt x="1076" y="6528"/>
                  </a:cubicBezTo>
                  <a:cubicBezTo>
                    <a:pt x="1265" y="6279"/>
                    <a:pt x="1411" y="5988"/>
                    <a:pt x="1670" y="5810"/>
                  </a:cubicBezTo>
                  <a:cubicBezTo>
                    <a:pt x="1734" y="5765"/>
                    <a:pt x="1804" y="5730"/>
                    <a:pt x="1862" y="5676"/>
                  </a:cubicBezTo>
                  <a:cubicBezTo>
                    <a:pt x="1935" y="5609"/>
                    <a:pt x="1980" y="5516"/>
                    <a:pt x="2031" y="5427"/>
                  </a:cubicBezTo>
                  <a:cubicBezTo>
                    <a:pt x="2216" y="5111"/>
                    <a:pt x="2487" y="4846"/>
                    <a:pt x="2806" y="4670"/>
                  </a:cubicBezTo>
                  <a:cubicBezTo>
                    <a:pt x="3033" y="4543"/>
                    <a:pt x="3288" y="4456"/>
                    <a:pt x="3464" y="4268"/>
                  </a:cubicBezTo>
                  <a:cubicBezTo>
                    <a:pt x="3658" y="4061"/>
                    <a:pt x="3732" y="3761"/>
                    <a:pt x="3936" y="3559"/>
                  </a:cubicBezTo>
                  <a:cubicBezTo>
                    <a:pt x="4310" y="3192"/>
                    <a:pt x="4986" y="3298"/>
                    <a:pt x="5347" y="2921"/>
                  </a:cubicBezTo>
                  <a:cubicBezTo>
                    <a:pt x="5564" y="2695"/>
                    <a:pt x="5609" y="2359"/>
                    <a:pt x="5759" y="2085"/>
                  </a:cubicBezTo>
                  <a:cubicBezTo>
                    <a:pt x="5893" y="1836"/>
                    <a:pt x="6110" y="1644"/>
                    <a:pt x="6285" y="1424"/>
                  </a:cubicBezTo>
                  <a:cubicBezTo>
                    <a:pt x="6464" y="1204"/>
                    <a:pt x="6611" y="930"/>
                    <a:pt x="6563" y="652"/>
                  </a:cubicBezTo>
                  <a:cubicBezTo>
                    <a:pt x="6521" y="406"/>
                    <a:pt x="6336" y="205"/>
                    <a:pt x="6113" y="103"/>
                  </a:cubicBezTo>
                  <a:cubicBezTo>
                    <a:pt x="5951" y="30"/>
                    <a:pt x="5774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3545946" y="2489392"/>
              <a:ext cx="484007" cy="479597"/>
            </a:xfrm>
            <a:custGeom>
              <a:rect b="b" l="l" r="r" t="t"/>
              <a:pathLst>
                <a:path extrusionOk="0" h="7831" w="7903">
                  <a:moveTo>
                    <a:pt x="0" y="1"/>
                  </a:moveTo>
                  <a:lnTo>
                    <a:pt x="1634" y="7830"/>
                  </a:lnTo>
                  <a:lnTo>
                    <a:pt x="6049" y="7830"/>
                  </a:lnTo>
                  <a:lnTo>
                    <a:pt x="79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6" name="Google Shape;1386;p39"/>
          <p:cNvGrpSpPr/>
          <p:nvPr/>
        </p:nvGrpSpPr>
        <p:grpSpPr>
          <a:xfrm>
            <a:off x="3732435" y="1174926"/>
            <a:ext cx="1559392" cy="1834746"/>
            <a:chOff x="3732435" y="1162354"/>
            <a:chExt cx="1559392" cy="1834746"/>
          </a:xfrm>
        </p:grpSpPr>
        <p:sp>
          <p:nvSpPr>
            <p:cNvPr id="1387" name="Google Shape;1387;p39"/>
            <p:cNvSpPr/>
            <p:nvPr/>
          </p:nvSpPr>
          <p:spPr>
            <a:xfrm>
              <a:off x="4339976" y="2044698"/>
              <a:ext cx="43053" cy="892364"/>
            </a:xfrm>
            <a:custGeom>
              <a:rect b="b" l="l" r="r" t="t"/>
              <a:pathLst>
                <a:path extrusionOk="0" h="14571" w="703">
                  <a:moveTo>
                    <a:pt x="351" y="1"/>
                  </a:moveTo>
                  <a:cubicBezTo>
                    <a:pt x="156" y="1"/>
                    <a:pt x="0" y="157"/>
                    <a:pt x="0" y="352"/>
                  </a:cubicBezTo>
                  <a:lnTo>
                    <a:pt x="0" y="14220"/>
                  </a:lnTo>
                  <a:cubicBezTo>
                    <a:pt x="0" y="14415"/>
                    <a:pt x="156" y="14571"/>
                    <a:pt x="351" y="14571"/>
                  </a:cubicBezTo>
                  <a:cubicBezTo>
                    <a:pt x="543" y="14571"/>
                    <a:pt x="702" y="14415"/>
                    <a:pt x="702" y="14220"/>
                  </a:cubicBezTo>
                  <a:lnTo>
                    <a:pt x="702" y="352"/>
                  </a:lnTo>
                  <a:cubicBezTo>
                    <a:pt x="702" y="157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3804764" y="2510337"/>
              <a:ext cx="1409" cy="2388"/>
            </a:xfrm>
            <a:custGeom>
              <a:rect b="b" l="l" r="r" t="t"/>
              <a:pathLst>
                <a:path extrusionOk="0" h="39" w="23">
                  <a:moveTo>
                    <a:pt x="0" y="0"/>
                  </a:moveTo>
                  <a:cubicBezTo>
                    <a:pt x="0" y="13"/>
                    <a:pt x="0" y="26"/>
                    <a:pt x="3" y="39"/>
                  </a:cubicBezTo>
                  <a:cubicBezTo>
                    <a:pt x="10" y="29"/>
                    <a:pt x="16" y="20"/>
                    <a:pt x="22" y="7"/>
                  </a:cubicBezTo>
                  <a:cubicBezTo>
                    <a:pt x="16" y="7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D64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4072523" y="2154570"/>
              <a:ext cx="92721" cy="69633"/>
            </a:xfrm>
            <a:custGeom>
              <a:rect b="b" l="l" r="r" t="t"/>
              <a:pathLst>
                <a:path extrusionOk="0" h="1137" w="1514">
                  <a:moveTo>
                    <a:pt x="1076" y="1"/>
                  </a:moveTo>
                  <a:cubicBezTo>
                    <a:pt x="693" y="345"/>
                    <a:pt x="339" y="735"/>
                    <a:pt x="1" y="1137"/>
                  </a:cubicBezTo>
                  <a:cubicBezTo>
                    <a:pt x="495" y="843"/>
                    <a:pt x="1000" y="566"/>
                    <a:pt x="1514" y="307"/>
                  </a:cubicBezTo>
                  <a:cubicBezTo>
                    <a:pt x="1431" y="192"/>
                    <a:pt x="1313" y="100"/>
                    <a:pt x="1185" y="39"/>
                  </a:cubicBezTo>
                  <a:cubicBezTo>
                    <a:pt x="1150" y="23"/>
                    <a:pt x="1111" y="13"/>
                    <a:pt x="1076" y="1"/>
                  </a:cubicBezTo>
                  <a:close/>
                </a:path>
              </a:pathLst>
            </a:custGeom>
            <a:solidFill>
              <a:srgbClr val="D64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3820993" y="2514257"/>
              <a:ext cx="5696" cy="6308"/>
            </a:xfrm>
            <a:custGeom>
              <a:rect b="b" l="l" r="r" t="t"/>
              <a:pathLst>
                <a:path extrusionOk="0" h="103" w="93">
                  <a:moveTo>
                    <a:pt x="93" y="0"/>
                  </a:moveTo>
                  <a:cubicBezTo>
                    <a:pt x="64" y="32"/>
                    <a:pt x="32" y="64"/>
                    <a:pt x="0" y="96"/>
                  </a:cubicBezTo>
                  <a:cubicBezTo>
                    <a:pt x="0" y="99"/>
                    <a:pt x="3" y="99"/>
                    <a:pt x="3" y="102"/>
                  </a:cubicBezTo>
                  <a:cubicBezTo>
                    <a:pt x="35" y="67"/>
                    <a:pt x="64" y="35"/>
                    <a:pt x="93" y="0"/>
                  </a:cubicBezTo>
                  <a:close/>
                </a:path>
              </a:pathLst>
            </a:custGeom>
            <a:solidFill>
              <a:srgbClr val="D64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4086793" y="2235474"/>
              <a:ext cx="70613" cy="47218"/>
            </a:xfrm>
            <a:custGeom>
              <a:rect b="b" l="l" r="r" t="t"/>
              <a:pathLst>
                <a:path extrusionOk="0" h="771" w="1153">
                  <a:moveTo>
                    <a:pt x="1153" y="1"/>
                  </a:moveTo>
                  <a:cubicBezTo>
                    <a:pt x="767" y="135"/>
                    <a:pt x="384" y="272"/>
                    <a:pt x="1" y="416"/>
                  </a:cubicBezTo>
                  <a:cubicBezTo>
                    <a:pt x="157" y="486"/>
                    <a:pt x="278" y="614"/>
                    <a:pt x="428" y="703"/>
                  </a:cubicBezTo>
                  <a:cubicBezTo>
                    <a:pt x="473" y="729"/>
                    <a:pt x="518" y="748"/>
                    <a:pt x="562" y="770"/>
                  </a:cubicBezTo>
                  <a:cubicBezTo>
                    <a:pt x="572" y="745"/>
                    <a:pt x="585" y="722"/>
                    <a:pt x="598" y="700"/>
                  </a:cubicBezTo>
                  <a:cubicBezTo>
                    <a:pt x="732" y="451"/>
                    <a:pt x="949" y="259"/>
                    <a:pt x="1124" y="39"/>
                  </a:cubicBezTo>
                  <a:cubicBezTo>
                    <a:pt x="1134" y="26"/>
                    <a:pt x="1143" y="14"/>
                    <a:pt x="1153" y="1"/>
                  </a:cubicBezTo>
                  <a:close/>
                </a:path>
              </a:pathLst>
            </a:custGeom>
            <a:solidFill>
              <a:srgbClr val="D64A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985924" y="2237250"/>
              <a:ext cx="17087" cy="45993"/>
            </a:xfrm>
            <a:custGeom>
              <a:rect b="b" l="l" r="r" t="t"/>
              <a:pathLst>
                <a:path extrusionOk="0" h="751" w="279">
                  <a:moveTo>
                    <a:pt x="279" y="1"/>
                  </a:moveTo>
                  <a:lnTo>
                    <a:pt x="279" y="1"/>
                  </a:lnTo>
                  <a:cubicBezTo>
                    <a:pt x="192" y="71"/>
                    <a:pt x="100" y="132"/>
                    <a:pt x="1" y="186"/>
                  </a:cubicBezTo>
                  <a:cubicBezTo>
                    <a:pt x="1" y="374"/>
                    <a:pt x="4" y="562"/>
                    <a:pt x="14" y="751"/>
                  </a:cubicBezTo>
                  <a:cubicBezTo>
                    <a:pt x="100" y="499"/>
                    <a:pt x="183" y="246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4027570" y="2177230"/>
              <a:ext cx="147472" cy="101540"/>
            </a:xfrm>
            <a:custGeom>
              <a:rect b="b" l="l" r="r" t="t"/>
              <a:pathLst>
                <a:path extrusionOk="0" h="1658" w="2408">
                  <a:moveTo>
                    <a:pt x="2289" y="1"/>
                  </a:moveTo>
                  <a:cubicBezTo>
                    <a:pt x="1711" y="288"/>
                    <a:pt x="1150" y="598"/>
                    <a:pt x="598" y="930"/>
                  </a:cubicBezTo>
                  <a:cubicBezTo>
                    <a:pt x="396" y="1172"/>
                    <a:pt x="199" y="1415"/>
                    <a:pt x="1" y="1657"/>
                  </a:cubicBezTo>
                  <a:cubicBezTo>
                    <a:pt x="725" y="1370"/>
                    <a:pt x="1456" y="1105"/>
                    <a:pt x="2193" y="853"/>
                  </a:cubicBezTo>
                  <a:cubicBezTo>
                    <a:pt x="2321" y="661"/>
                    <a:pt x="2407" y="438"/>
                    <a:pt x="2369" y="218"/>
                  </a:cubicBezTo>
                  <a:cubicBezTo>
                    <a:pt x="2356" y="138"/>
                    <a:pt x="2327" y="68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4095183" y="2168044"/>
              <a:ext cx="80228" cy="378724"/>
            </a:xfrm>
            <a:custGeom>
              <a:rect b="b" l="l" r="r" t="t"/>
              <a:pathLst>
                <a:path extrusionOk="0" h="6184" w="1310">
                  <a:moveTo>
                    <a:pt x="655" y="1"/>
                  </a:moveTo>
                  <a:cubicBezTo>
                    <a:pt x="390" y="1"/>
                    <a:pt x="116" y="646"/>
                    <a:pt x="116" y="1418"/>
                  </a:cubicBezTo>
                  <a:cubicBezTo>
                    <a:pt x="116" y="2193"/>
                    <a:pt x="1" y="5851"/>
                    <a:pt x="116" y="6020"/>
                  </a:cubicBezTo>
                  <a:cubicBezTo>
                    <a:pt x="220" y="6178"/>
                    <a:pt x="597" y="6183"/>
                    <a:pt x="649" y="6183"/>
                  </a:cubicBezTo>
                  <a:cubicBezTo>
                    <a:pt x="653" y="6183"/>
                    <a:pt x="655" y="6183"/>
                    <a:pt x="655" y="6183"/>
                  </a:cubicBezTo>
                  <a:cubicBezTo>
                    <a:pt x="655" y="6183"/>
                    <a:pt x="657" y="6183"/>
                    <a:pt x="661" y="6183"/>
                  </a:cubicBezTo>
                  <a:cubicBezTo>
                    <a:pt x="713" y="6183"/>
                    <a:pt x="1088" y="6178"/>
                    <a:pt x="1195" y="6020"/>
                  </a:cubicBezTo>
                  <a:cubicBezTo>
                    <a:pt x="1310" y="5851"/>
                    <a:pt x="1195" y="2193"/>
                    <a:pt x="1195" y="1418"/>
                  </a:cubicBezTo>
                  <a:cubicBezTo>
                    <a:pt x="1195" y="646"/>
                    <a:pt x="920" y="1"/>
                    <a:pt x="655" y="1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4127275" y="2439968"/>
              <a:ext cx="516703" cy="83106"/>
            </a:xfrm>
            <a:custGeom>
              <a:rect b="b" l="l" r="r" t="t"/>
              <a:pathLst>
                <a:path extrusionOk="0" h="1357" w="8437">
                  <a:moveTo>
                    <a:pt x="629" y="0"/>
                  </a:moveTo>
                  <a:cubicBezTo>
                    <a:pt x="281" y="0"/>
                    <a:pt x="0" y="281"/>
                    <a:pt x="0" y="626"/>
                  </a:cubicBezTo>
                  <a:lnTo>
                    <a:pt x="0" y="1357"/>
                  </a:lnTo>
                  <a:lnTo>
                    <a:pt x="8436" y="1357"/>
                  </a:lnTo>
                  <a:lnTo>
                    <a:pt x="8436" y="626"/>
                  </a:lnTo>
                  <a:cubicBezTo>
                    <a:pt x="8436" y="281"/>
                    <a:pt x="8155" y="0"/>
                    <a:pt x="7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4127275" y="2523015"/>
              <a:ext cx="516703" cy="62039"/>
            </a:xfrm>
            <a:custGeom>
              <a:rect b="b" l="l" r="r" t="t"/>
              <a:pathLst>
                <a:path extrusionOk="0" h="1013" w="8437">
                  <a:moveTo>
                    <a:pt x="0" y="1"/>
                  </a:moveTo>
                  <a:lnTo>
                    <a:pt x="0" y="387"/>
                  </a:lnTo>
                  <a:cubicBezTo>
                    <a:pt x="0" y="732"/>
                    <a:pt x="281" y="1013"/>
                    <a:pt x="629" y="1013"/>
                  </a:cubicBezTo>
                  <a:lnTo>
                    <a:pt x="7807" y="1013"/>
                  </a:lnTo>
                  <a:cubicBezTo>
                    <a:pt x="8155" y="1013"/>
                    <a:pt x="8436" y="732"/>
                    <a:pt x="8436" y="387"/>
                  </a:cubicBezTo>
                  <a:lnTo>
                    <a:pt x="8436" y="1"/>
                  </a:ln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939440" y="1947014"/>
              <a:ext cx="392319" cy="338181"/>
            </a:xfrm>
            <a:custGeom>
              <a:rect b="b" l="l" r="r" t="t"/>
              <a:pathLst>
                <a:path extrusionOk="0" h="5522" w="6406">
                  <a:moveTo>
                    <a:pt x="3205" y="0"/>
                  </a:moveTo>
                  <a:cubicBezTo>
                    <a:pt x="2241" y="0"/>
                    <a:pt x="0" y="447"/>
                    <a:pt x="0" y="2908"/>
                  </a:cubicBezTo>
                  <a:cubicBezTo>
                    <a:pt x="0" y="5365"/>
                    <a:pt x="610" y="5522"/>
                    <a:pt x="1602" y="5522"/>
                  </a:cubicBezTo>
                  <a:lnTo>
                    <a:pt x="4807" y="5522"/>
                  </a:lnTo>
                  <a:cubicBezTo>
                    <a:pt x="5800" y="5522"/>
                    <a:pt x="6406" y="5365"/>
                    <a:pt x="6406" y="2908"/>
                  </a:cubicBezTo>
                  <a:cubicBezTo>
                    <a:pt x="6406" y="447"/>
                    <a:pt x="4169" y="0"/>
                    <a:pt x="3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4155815" y="2548063"/>
              <a:ext cx="467403" cy="390788"/>
            </a:xfrm>
            <a:custGeom>
              <a:rect b="b" l="l" r="r" t="t"/>
              <a:pathLst>
                <a:path extrusionOk="0" h="6381" w="7632">
                  <a:moveTo>
                    <a:pt x="3524" y="0"/>
                  </a:moveTo>
                  <a:lnTo>
                    <a:pt x="3524" y="3524"/>
                  </a:lnTo>
                  <a:cubicBezTo>
                    <a:pt x="3209" y="3507"/>
                    <a:pt x="2904" y="3498"/>
                    <a:pt x="2626" y="3498"/>
                  </a:cubicBezTo>
                  <a:cubicBezTo>
                    <a:pt x="2585" y="3498"/>
                    <a:pt x="2545" y="3498"/>
                    <a:pt x="2506" y="3499"/>
                  </a:cubicBezTo>
                  <a:cubicBezTo>
                    <a:pt x="1465" y="3514"/>
                    <a:pt x="846" y="3642"/>
                    <a:pt x="616" y="3891"/>
                  </a:cubicBezTo>
                  <a:cubicBezTo>
                    <a:pt x="508" y="4006"/>
                    <a:pt x="0" y="4673"/>
                    <a:pt x="674" y="6247"/>
                  </a:cubicBezTo>
                  <a:lnTo>
                    <a:pt x="712" y="6339"/>
                  </a:lnTo>
                  <a:lnTo>
                    <a:pt x="1191" y="6135"/>
                  </a:lnTo>
                  <a:lnTo>
                    <a:pt x="1149" y="6039"/>
                  </a:lnTo>
                  <a:cubicBezTo>
                    <a:pt x="929" y="5522"/>
                    <a:pt x="690" y="4574"/>
                    <a:pt x="996" y="4242"/>
                  </a:cubicBezTo>
                  <a:cubicBezTo>
                    <a:pt x="1050" y="4185"/>
                    <a:pt x="1427" y="4035"/>
                    <a:pt x="2515" y="4019"/>
                  </a:cubicBezTo>
                  <a:cubicBezTo>
                    <a:pt x="2568" y="4018"/>
                    <a:pt x="2621" y="4018"/>
                    <a:pt x="2674" y="4018"/>
                  </a:cubicBezTo>
                  <a:cubicBezTo>
                    <a:pt x="2948" y="4018"/>
                    <a:pt x="3233" y="4025"/>
                    <a:pt x="3524" y="4041"/>
                  </a:cubicBezTo>
                  <a:lnTo>
                    <a:pt x="3524" y="6247"/>
                  </a:lnTo>
                  <a:lnTo>
                    <a:pt x="4041" y="6247"/>
                  </a:lnTo>
                  <a:lnTo>
                    <a:pt x="4041" y="4076"/>
                  </a:lnTo>
                  <a:cubicBezTo>
                    <a:pt x="5417" y="4194"/>
                    <a:pt x="6307" y="4434"/>
                    <a:pt x="6486" y="4616"/>
                  </a:cubicBezTo>
                  <a:cubicBezTo>
                    <a:pt x="6946" y="5088"/>
                    <a:pt x="6298" y="5978"/>
                    <a:pt x="6291" y="5988"/>
                  </a:cubicBezTo>
                  <a:lnTo>
                    <a:pt x="6231" y="6071"/>
                  </a:lnTo>
                  <a:lnTo>
                    <a:pt x="6646" y="6381"/>
                  </a:lnTo>
                  <a:lnTo>
                    <a:pt x="6709" y="6298"/>
                  </a:lnTo>
                  <a:cubicBezTo>
                    <a:pt x="6748" y="6247"/>
                    <a:pt x="7632" y="5043"/>
                    <a:pt x="6856" y="4252"/>
                  </a:cubicBezTo>
                  <a:cubicBezTo>
                    <a:pt x="6419" y="3805"/>
                    <a:pt x="4810" y="3623"/>
                    <a:pt x="4041" y="3559"/>
                  </a:cubicBezTo>
                  <a:lnTo>
                    <a:pt x="4041" y="0"/>
                  </a:ln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4194521" y="2941924"/>
              <a:ext cx="49913" cy="49913"/>
            </a:xfrm>
            <a:custGeom>
              <a:rect b="b" l="l" r="r" t="t"/>
              <a:pathLst>
                <a:path extrusionOk="0" h="815" w="815">
                  <a:moveTo>
                    <a:pt x="406" y="1"/>
                  </a:moveTo>
                  <a:cubicBezTo>
                    <a:pt x="182" y="1"/>
                    <a:pt x="0" y="183"/>
                    <a:pt x="0" y="406"/>
                  </a:cubicBezTo>
                  <a:cubicBezTo>
                    <a:pt x="0" y="633"/>
                    <a:pt x="182" y="815"/>
                    <a:pt x="406" y="815"/>
                  </a:cubicBezTo>
                  <a:cubicBezTo>
                    <a:pt x="632" y="815"/>
                    <a:pt x="814" y="633"/>
                    <a:pt x="814" y="406"/>
                  </a:cubicBezTo>
                  <a:cubicBezTo>
                    <a:pt x="814" y="183"/>
                    <a:pt x="632" y="1"/>
                    <a:pt x="406" y="1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4360676" y="2941924"/>
              <a:ext cx="49913" cy="49913"/>
            </a:xfrm>
            <a:custGeom>
              <a:rect b="b" l="l" r="r" t="t"/>
              <a:pathLst>
                <a:path extrusionOk="0" h="815" w="815">
                  <a:moveTo>
                    <a:pt x="406" y="1"/>
                  </a:moveTo>
                  <a:cubicBezTo>
                    <a:pt x="182" y="1"/>
                    <a:pt x="0" y="183"/>
                    <a:pt x="0" y="406"/>
                  </a:cubicBezTo>
                  <a:cubicBezTo>
                    <a:pt x="0" y="633"/>
                    <a:pt x="182" y="815"/>
                    <a:pt x="406" y="815"/>
                  </a:cubicBezTo>
                  <a:cubicBezTo>
                    <a:pt x="632" y="815"/>
                    <a:pt x="814" y="633"/>
                    <a:pt x="814" y="406"/>
                  </a:cubicBezTo>
                  <a:cubicBezTo>
                    <a:pt x="814" y="183"/>
                    <a:pt x="632" y="1"/>
                    <a:pt x="406" y="1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4505703" y="2941924"/>
              <a:ext cx="49913" cy="49913"/>
            </a:xfrm>
            <a:custGeom>
              <a:rect b="b" l="l" r="r" t="t"/>
              <a:pathLst>
                <a:path extrusionOk="0" h="815" w="815">
                  <a:moveTo>
                    <a:pt x="406" y="1"/>
                  </a:moveTo>
                  <a:cubicBezTo>
                    <a:pt x="182" y="1"/>
                    <a:pt x="1" y="183"/>
                    <a:pt x="1" y="406"/>
                  </a:cubicBezTo>
                  <a:cubicBezTo>
                    <a:pt x="1" y="633"/>
                    <a:pt x="182" y="815"/>
                    <a:pt x="406" y="815"/>
                  </a:cubicBezTo>
                  <a:cubicBezTo>
                    <a:pt x="633" y="815"/>
                    <a:pt x="814" y="633"/>
                    <a:pt x="814" y="406"/>
                  </a:cubicBezTo>
                  <a:cubicBezTo>
                    <a:pt x="814" y="183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4162246" y="2909710"/>
              <a:ext cx="114401" cy="69816"/>
            </a:xfrm>
            <a:custGeom>
              <a:rect b="b" l="l" r="r" t="t"/>
              <a:pathLst>
                <a:path extrusionOk="0" h="1140" w="1868">
                  <a:moveTo>
                    <a:pt x="933" y="0"/>
                  </a:moveTo>
                  <a:cubicBezTo>
                    <a:pt x="419" y="0"/>
                    <a:pt x="1" y="418"/>
                    <a:pt x="1" y="932"/>
                  </a:cubicBezTo>
                  <a:cubicBezTo>
                    <a:pt x="1" y="1047"/>
                    <a:pt x="93" y="1140"/>
                    <a:pt x="205" y="1140"/>
                  </a:cubicBezTo>
                  <a:cubicBezTo>
                    <a:pt x="320" y="1140"/>
                    <a:pt x="412" y="1047"/>
                    <a:pt x="412" y="932"/>
                  </a:cubicBezTo>
                  <a:cubicBezTo>
                    <a:pt x="412" y="645"/>
                    <a:pt x="645" y="412"/>
                    <a:pt x="933" y="412"/>
                  </a:cubicBezTo>
                  <a:cubicBezTo>
                    <a:pt x="1223" y="412"/>
                    <a:pt x="1456" y="645"/>
                    <a:pt x="1456" y="932"/>
                  </a:cubicBezTo>
                  <a:cubicBezTo>
                    <a:pt x="1456" y="1047"/>
                    <a:pt x="1549" y="1140"/>
                    <a:pt x="1660" y="1140"/>
                  </a:cubicBezTo>
                  <a:cubicBezTo>
                    <a:pt x="1775" y="1140"/>
                    <a:pt x="1868" y="1047"/>
                    <a:pt x="1868" y="932"/>
                  </a:cubicBezTo>
                  <a:cubicBezTo>
                    <a:pt x="1868" y="418"/>
                    <a:pt x="1450" y="0"/>
                    <a:pt x="933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4328401" y="2909710"/>
              <a:ext cx="114401" cy="69816"/>
            </a:xfrm>
            <a:custGeom>
              <a:rect b="b" l="l" r="r" t="t"/>
              <a:pathLst>
                <a:path extrusionOk="0" h="1140" w="1868">
                  <a:moveTo>
                    <a:pt x="933" y="0"/>
                  </a:moveTo>
                  <a:cubicBezTo>
                    <a:pt x="419" y="0"/>
                    <a:pt x="1" y="418"/>
                    <a:pt x="1" y="932"/>
                  </a:cubicBezTo>
                  <a:cubicBezTo>
                    <a:pt x="1" y="1047"/>
                    <a:pt x="93" y="1140"/>
                    <a:pt x="205" y="1140"/>
                  </a:cubicBezTo>
                  <a:cubicBezTo>
                    <a:pt x="320" y="1140"/>
                    <a:pt x="412" y="1047"/>
                    <a:pt x="412" y="932"/>
                  </a:cubicBezTo>
                  <a:cubicBezTo>
                    <a:pt x="412" y="645"/>
                    <a:pt x="645" y="412"/>
                    <a:pt x="933" y="412"/>
                  </a:cubicBezTo>
                  <a:cubicBezTo>
                    <a:pt x="1223" y="412"/>
                    <a:pt x="1456" y="645"/>
                    <a:pt x="1456" y="932"/>
                  </a:cubicBezTo>
                  <a:cubicBezTo>
                    <a:pt x="1456" y="1047"/>
                    <a:pt x="1549" y="1140"/>
                    <a:pt x="1660" y="1140"/>
                  </a:cubicBezTo>
                  <a:cubicBezTo>
                    <a:pt x="1775" y="1140"/>
                    <a:pt x="1868" y="1047"/>
                    <a:pt x="1868" y="932"/>
                  </a:cubicBezTo>
                  <a:cubicBezTo>
                    <a:pt x="1868" y="418"/>
                    <a:pt x="1450" y="0"/>
                    <a:pt x="933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4473427" y="2909710"/>
              <a:ext cx="114462" cy="69816"/>
            </a:xfrm>
            <a:custGeom>
              <a:rect b="b" l="l" r="r" t="t"/>
              <a:pathLst>
                <a:path extrusionOk="0" h="1140" w="1869">
                  <a:moveTo>
                    <a:pt x="933" y="0"/>
                  </a:moveTo>
                  <a:cubicBezTo>
                    <a:pt x="419" y="0"/>
                    <a:pt x="1" y="418"/>
                    <a:pt x="1" y="932"/>
                  </a:cubicBezTo>
                  <a:cubicBezTo>
                    <a:pt x="1" y="1047"/>
                    <a:pt x="93" y="1140"/>
                    <a:pt x="205" y="1140"/>
                  </a:cubicBezTo>
                  <a:cubicBezTo>
                    <a:pt x="320" y="1140"/>
                    <a:pt x="413" y="1047"/>
                    <a:pt x="413" y="932"/>
                  </a:cubicBezTo>
                  <a:cubicBezTo>
                    <a:pt x="413" y="645"/>
                    <a:pt x="646" y="412"/>
                    <a:pt x="933" y="412"/>
                  </a:cubicBezTo>
                  <a:cubicBezTo>
                    <a:pt x="1223" y="412"/>
                    <a:pt x="1456" y="645"/>
                    <a:pt x="1456" y="932"/>
                  </a:cubicBezTo>
                  <a:cubicBezTo>
                    <a:pt x="1456" y="1047"/>
                    <a:pt x="1549" y="1140"/>
                    <a:pt x="1661" y="1140"/>
                  </a:cubicBezTo>
                  <a:cubicBezTo>
                    <a:pt x="1776" y="1140"/>
                    <a:pt x="1868" y="1047"/>
                    <a:pt x="1868" y="932"/>
                  </a:cubicBezTo>
                  <a:cubicBezTo>
                    <a:pt x="1868" y="418"/>
                    <a:pt x="1450" y="0"/>
                    <a:pt x="933" y="0"/>
                  </a:cubicBezTo>
                  <a:close/>
                </a:path>
              </a:pathLst>
            </a:custGeom>
            <a:solidFill>
              <a:srgbClr val="1216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3934540" y="1254159"/>
              <a:ext cx="337446" cy="314848"/>
            </a:xfrm>
            <a:custGeom>
              <a:rect b="b" l="l" r="r" t="t"/>
              <a:pathLst>
                <a:path extrusionOk="0" h="5141" w="5510">
                  <a:moveTo>
                    <a:pt x="2810" y="0"/>
                  </a:moveTo>
                  <a:cubicBezTo>
                    <a:pt x="2498" y="0"/>
                    <a:pt x="2065" y="289"/>
                    <a:pt x="2065" y="289"/>
                  </a:cubicBezTo>
                  <a:cubicBezTo>
                    <a:pt x="2065" y="289"/>
                    <a:pt x="1878" y="195"/>
                    <a:pt x="1650" y="195"/>
                  </a:cubicBezTo>
                  <a:cubicBezTo>
                    <a:pt x="1544" y="195"/>
                    <a:pt x="1430" y="215"/>
                    <a:pt x="1322" y="273"/>
                  </a:cubicBezTo>
                  <a:cubicBezTo>
                    <a:pt x="1277" y="133"/>
                    <a:pt x="1223" y="8"/>
                    <a:pt x="1223" y="8"/>
                  </a:cubicBezTo>
                  <a:cubicBezTo>
                    <a:pt x="1223" y="8"/>
                    <a:pt x="208" y="184"/>
                    <a:pt x="103" y="535"/>
                  </a:cubicBezTo>
                  <a:cubicBezTo>
                    <a:pt x="1" y="871"/>
                    <a:pt x="227" y="1834"/>
                    <a:pt x="528" y="1834"/>
                  </a:cubicBezTo>
                  <a:cubicBezTo>
                    <a:pt x="538" y="1834"/>
                    <a:pt x="548" y="1833"/>
                    <a:pt x="559" y="1830"/>
                  </a:cubicBezTo>
                  <a:cubicBezTo>
                    <a:pt x="842" y="1768"/>
                    <a:pt x="2210" y="1406"/>
                    <a:pt x="2486" y="1406"/>
                  </a:cubicBezTo>
                  <a:cubicBezTo>
                    <a:pt x="2519" y="1406"/>
                    <a:pt x="2536" y="1411"/>
                    <a:pt x="2535" y="1422"/>
                  </a:cubicBezTo>
                  <a:cubicBezTo>
                    <a:pt x="2525" y="1527"/>
                    <a:pt x="3751" y="3758"/>
                    <a:pt x="3786" y="4776"/>
                  </a:cubicBezTo>
                  <a:cubicBezTo>
                    <a:pt x="3789" y="4869"/>
                    <a:pt x="3795" y="4990"/>
                    <a:pt x="3811" y="5140"/>
                  </a:cubicBezTo>
                  <a:cubicBezTo>
                    <a:pt x="4399" y="5000"/>
                    <a:pt x="4976" y="4824"/>
                    <a:pt x="5509" y="4553"/>
                  </a:cubicBezTo>
                  <a:cubicBezTo>
                    <a:pt x="4482" y="1307"/>
                    <a:pt x="3269" y="216"/>
                    <a:pt x="2985" y="43"/>
                  </a:cubicBezTo>
                  <a:cubicBezTo>
                    <a:pt x="2935" y="13"/>
                    <a:pt x="2875" y="0"/>
                    <a:pt x="2810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3850452" y="1533004"/>
              <a:ext cx="651008" cy="922435"/>
            </a:xfrm>
            <a:custGeom>
              <a:rect b="b" l="l" r="r" t="t"/>
              <a:pathLst>
                <a:path extrusionOk="0" h="15062" w="10630">
                  <a:moveTo>
                    <a:pt x="6882" y="0"/>
                  </a:moveTo>
                  <a:cubicBezTo>
                    <a:pt x="6349" y="271"/>
                    <a:pt x="5772" y="447"/>
                    <a:pt x="5184" y="587"/>
                  </a:cubicBezTo>
                  <a:cubicBezTo>
                    <a:pt x="5318" y="2087"/>
                    <a:pt x="5296" y="6103"/>
                    <a:pt x="5296" y="6103"/>
                  </a:cubicBezTo>
                  <a:lnTo>
                    <a:pt x="3509" y="5940"/>
                  </a:lnTo>
                  <a:cubicBezTo>
                    <a:pt x="3509" y="5940"/>
                    <a:pt x="2248" y="2186"/>
                    <a:pt x="2143" y="1695"/>
                  </a:cubicBezTo>
                  <a:cubicBezTo>
                    <a:pt x="2130" y="1641"/>
                    <a:pt x="2108" y="1522"/>
                    <a:pt x="2079" y="1360"/>
                  </a:cubicBezTo>
                  <a:cubicBezTo>
                    <a:pt x="1569" y="1526"/>
                    <a:pt x="1032" y="1610"/>
                    <a:pt x="497" y="1610"/>
                  </a:cubicBezTo>
                  <a:cubicBezTo>
                    <a:pt x="345" y="1610"/>
                    <a:pt x="193" y="1603"/>
                    <a:pt x="42" y="1589"/>
                  </a:cubicBezTo>
                  <a:cubicBezTo>
                    <a:pt x="42" y="1905"/>
                    <a:pt x="42" y="2193"/>
                    <a:pt x="36" y="2432"/>
                  </a:cubicBezTo>
                  <a:cubicBezTo>
                    <a:pt x="1" y="4328"/>
                    <a:pt x="2309" y="13089"/>
                    <a:pt x="4891" y="14685"/>
                  </a:cubicBezTo>
                  <a:cubicBezTo>
                    <a:pt x="5331" y="14956"/>
                    <a:pt x="5793" y="15062"/>
                    <a:pt x="6247" y="15062"/>
                  </a:cubicBezTo>
                  <a:cubicBezTo>
                    <a:pt x="7861" y="15062"/>
                    <a:pt x="9365" y="13724"/>
                    <a:pt x="9365" y="13724"/>
                  </a:cubicBezTo>
                  <a:cubicBezTo>
                    <a:pt x="10524" y="12917"/>
                    <a:pt x="10629" y="12709"/>
                    <a:pt x="10524" y="12323"/>
                  </a:cubicBezTo>
                  <a:cubicBezTo>
                    <a:pt x="10419" y="11937"/>
                    <a:pt x="8172" y="9581"/>
                    <a:pt x="8149" y="8171"/>
                  </a:cubicBezTo>
                  <a:cubicBezTo>
                    <a:pt x="8121" y="6106"/>
                    <a:pt x="7524" y="3699"/>
                    <a:pt x="6930" y="153"/>
                  </a:cubicBezTo>
                  <a:cubicBezTo>
                    <a:pt x="6921" y="99"/>
                    <a:pt x="6898" y="51"/>
                    <a:pt x="6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4067317" y="1898141"/>
              <a:ext cx="72695" cy="108522"/>
            </a:xfrm>
            <a:custGeom>
              <a:rect b="b" l="l" r="r" t="t"/>
              <a:pathLst>
                <a:path extrusionOk="0" h="1772" w="1187">
                  <a:moveTo>
                    <a:pt x="71" y="0"/>
                  </a:moveTo>
                  <a:cubicBezTo>
                    <a:pt x="36" y="0"/>
                    <a:pt x="0" y="39"/>
                    <a:pt x="22" y="80"/>
                  </a:cubicBezTo>
                  <a:cubicBezTo>
                    <a:pt x="159" y="367"/>
                    <a:pt x="274" y="658"/>
                    <a:pt x="373" y="958"/>
                  </a:cubicBezTo>
                  <a:cubicBezTo>
                    <a:pt x="456" y="1216"/>
                    <a:pt x="475" y="1519"/>
                    <a:pt x="635" y="1746"/>
                  </a:cubicBezTo>
                  <a:cubicBezTo>
                    <a:pt x="646" y="1761"/>
                    <a:pt x="664" y="1772"/>
                    <a:pt x="683" y="1772"/>
                  </a:cubicBezTo>
                  <a:cubicBezTo>
                    <a:pt x="695" y="1772"/>
                    <a:pt x="707" y="1767"/>
                    <a:pt x="718" y="1756"/>
                  </a:cubicBezTo>
                  <a:lnTo>
                    <a:pt x="1152" y="1270"/>
                  </a:lnTo>
                  <a:cubicBezTo>
                    <a:pt x="1186" y="1231"/>
                    <a:pt x="1151" y="1177"/>
                    <a:pt x="1111" y="1177"/>
                  </a:cubicBezTo>
                  <a:cubicBezTo>
                    <a:pt x="1099" y="1177"/>
                    <a:pt x="1086" y="1182"/>
                    <a:pt x="1075" y="1194"/>
                  </a:cubicBezTo>
                  <a:lnTo>
                    <a:pt x="686" y="1629"/>
                  </a:lnTo>
                  <a:lnTo>
                    <a:pt x="686" y="1629"/>
                  </a:lnTo>
                  <a:cubicBezTo>
                    <a:pt x="559" y="1399"/>
                    <a:pt x="525" y="1085"/>
                    <a:pt x="446" y="839"/>
                  </a:cubicBezTo>
                  <a:cubicBezTo>
                    <a:pt x="354" y="559"/>
                    <a:pt x="239" y="291"/>
                    <a:pt x="111" y="29"/>
                  </a:cubicBezTo>
                  <a:cubicBezTo>
                    <a:pt x="102" y="9"/>
                    <a:pt x="87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4131685" y="1925150"/>
              <a:ext cx="254524" cy="442355"/>
            </a:xfrm>
            <a:custGeom>
              <a:rect b="b" l="l" r="r" t="t"/>
              <a:pathLst>
                <a:path extrusionOk="0" h="7223" w="4156">
                  <a:moveTo>
                    <a:pt x="86" y="0"/>
                  </a:moveTo>
                  <a:cubicBezTo>
                    <a:pt x="34" y="0"/>
                    <a:pt x="1" y="74"/>
                    <a:pt x="56" y="98"/>
                  </a:cubicBezTo>
                  <a:cubicBezTo>
                    <a:pt x="254" y="185"/>
                    <a:pt x="407" y="284"/>
                    <a:pt x="436" y="526"/>
                  </a:cubicBezTo>
                  <a:cubicBezTo>
                    <a:pt x="449" y="660"/>
                    <a:pt x="445" y="801"/>
                    <a:pt x="452" y="935"/>
                  </a:cubicBezTo>
                  <a:cubicBezTo>
                    <a:pt x="461" y="1187"/>
                    <a:pt x="538" y="1375"/>
                    <a:pt x="691" y="1573"/>
                  </a:cubicBezTo>
                  <a:cubicBezTo>
                    <a:pt x="1132" y="2144"/>
                    <a:pt x="1636" y="2677"/>
                    <a:pt x="2099" y="3233"/>
                  </a:cubicBezTo>
                  <a:cubicBezTo>
                    <a:pt x="2568" y="3794"/>
                    <a:pt x="3075" y="4343"/>
                    <a:pt x="3490" y="4947"/>
                  </a:cubicBezTo>
                  <a:cubicBezTo>
                    <a:pt x="3691" y="5240"/>
                    <a:pt x="3848" y="5559"/>
                    <a:pt x="3940" y="5904"/>
                  </a:cubicBezTo>
                  <a:cubicBezTo>
                    <a:pt x="3975" y="6031"/>
                    <a:pt x="4155" y="7114"/>
                    <a:pt x="3872" y="7114"/>
                  </a:cubicBezTo>
                  <a:cubicBezTo>
                    <a:pt x="3870" y="7114"/>
                    <a:pt x="3869" y="7114"/>
                    <a:pt x="3867" y="7114"/>
                  </a:cubicBezTo>
                  <a:cubicBezTo>
                    <a:pt x="3797" y="7114"/>
                    <a:pt x="3797" y="7219"/>
                    <a:pt x="3867" y="7222"/>
                  </a:cubicBezTo>
                  <a:cubicBezTo>
                    <a:pt x="3870" y="7222"/>
                    <a:pt x="3873" y="7222"/>
                    <a:pt x="3875" y="7222"/>
                  </a:cubicBezTo>
                  <a:cubicBezTo>
                    <a:pt x="4069" y="7222"/>
                    <a:pt x="4100" y="7006"/>
                    <a:pt x="4116" y="6849"/>
                  </a:cubicBezTo>
                  <a:cubicBezTo>
                    <a:pt x="4154" y="6460"/>
                    <a:pt x="4106" y="6064"/>
                    <a:pt x="3988" y="5690"/>
                  </a:cubicBezTo>
                  <a:cubicBezTo>
                    <a:pt x="3758" y="4959"/>
                    <a:pt x="3187" y="4366"/>
                    <a:pt x="2708" y="3794"/>
                  </a:cubicBezTo>
                  <a:cubicBezTo>
                    <a:pt x="2143" y="3121"/>
                    <a:pt x="1585" y="2444"/>
                    <a:pt x="1004" y="1787"/>
                  </a:cubicBezTo>
                  <a:cubicBezTo>
                    <a:pt x="857" y="1621"/>
                    <a:pt x="691" y="1445"/>
                    <a:pt x="608" y="1235"/>
                  </a:cubicBezTo>
                  <a:cubicBezTo>
                    <a:pt x="532" y="1046"/>
                    <a:pt x="554" y="807"/>
                    <a:pt x="548" y="606"/>
                  </a:cubicBezTo>
                  <a:cubicBezTo>
                    <a:pt x="541" y="462"/>
                    <a:pt x="519" y="328"/>
                    <a:pt x="458" y="201"/>
                  </a:cubicBezTo>
                  <a:cubicBezTo>
                    <a:pt x="398" y="76"/>
                    <a:pt x="216" y="54"/>
                    <a:pt x="110" y="6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4215650" y="2006237"/>
              <a:ext cx="8451" cy="6492"/>
            </a:xfrm>
            <a:custGeom>
              <a:rect b="b" l="l" r="r" t="t"/>
              <a:pathLst>
                <a:path extrusionOk="0" h="106" w="138">
                  <a:moveTo>
                    <a:pt x="67" y="0"/>
                  </a:moveTo>
                  <a:cubicBezTo>
                    <a:pt x="0" y="0"/>
                    <a:pt x="0" y="105"/>
                    <a:pt x="67" y="105"/>
                  </a:cubicBezTo>
                  <a:cubicBezTo>
                    <a:pt x="137" y="105"/>
                    <a:pt x="137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4281488" y="2072074"/>
              <a:ext cx="8451" cy="6737"/>
            </a:xfrm>
            <a:custGeom>
              <a:rect b="b" l="l" r="r" t="t"/>
              <a:pathLst>
                <a:path extrusionOk="0" h="110" w="138">
                  <a:moveTo>
                    <a:pt x="71" y="1"/>
                  </a:moveTo>
                  <a:cubicBezTo>
                    <a:pt x="1" y="1"/>
                    <a:pt x="1" y="109"/>
                    <a:pt x="71" y="109"/>
                  </a:cubicBezTo>
                  <a:cubicBezTo>
                    <a:pt x="138" y="109"/>
                    <a:pt x="138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4349714" y="2160450"/>
              <a:ext cx="8451" cy="6492"/>
            </a:xfrm>
            <a:custGeom>
              <a:rect b="b" l="l" r="r" t="t"/>
              <a:pathLst>
                <a:path extrusionOk="0" h="106" w="138">
                  <a:moveTo>
                    <a:pt x="71" y="0"/>
                  </a:moveTo>
                  <a:cubicBezTo>
                    <a:pt x="1" y="0"/>
                    <a:pt x="1" y="106"/>
                    <a:pt x="71" y="106"/>
                  </a:cubicBezTo>
                  <a:cubicBezTo>
                    <a:pt x="138" y="106"/>
                    <a:pt x="138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4393136" y="2242210"/>
              <a:ext cx="6492" cy="8513"/>
            </a:xfrm>
            <a:custGeom>
              <a:rect b="b" l="l" r="r" t="t"/>
              <a:pathLst>
                <a:path extrusionOk="0" h="139" w="106">
                  <a:moveTo>
                    <a:pt x="53" y="0"/>
                  </a:moveTo>
                  <a:cubicBezTo>
                    <a:pt x="26" y="0"/>
                    <a:pt x="0" y="17"/>
                    <a:pt x="0" y="51"/>
                  </a:cubicBezTo>
                  <a:lnTo>
                    <a:pt x="0" y="86"/>
                  </a:lnTo>
                  <a:cubicBezTo>
                    <a:pt x="0" y="121"/>
                    <a:pt x="26" y="138"/>
                    <a:pt x="53" y="138"/>
                  </a:cubicBezTo>
                  <a:cubicBezTo>
                    <a:pt x="79" y="138"/>
                    <a:pt x="105" y="121"/>
                    <a:pt x="105" y="86"/>
                  </a:cubicBezTo>
                  <a:lnTo>
                    <a:pt x="105" y="51"/>
                  </a:lnTo>
                  <a:cubicBezTo>
                    <a:pt x="105" y="17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3732435" y="1162354"/>
              <a:ext cx="245337" cy="469240"/>
            </a:xfrm>
            <a:custGeom>
              <a:rect b="b" l="l" r="r" t="t"/>
              <a:pathLst>
                <a:path extrusionOk="0" h="7662" w="4006">
                  <a:moveTo>
                    <a:pt x="2333" y="1"/>
                  </a:moveTo>
                  <a:cubicBezTo>
                    <a:pt x="2266" y="1"/>
                    <a:pt x="1902" y="250"/>
                    <a:pt x="1676" y="412"/>
                  </a:cubicBezTo>
                  <a:cubicBezTo>
                    <a:pt x="1577" y="310"/>
                    <a:pt x="1424" y="208"/>
                    <a:pt x="1194" y="173"/>
                  </a:cubicBezTo>
                  <a:cubicBezTo>
                    <a:pt x="1015" y="147"/>
                    <a:pt x="849" y="126"/>
                    <a:pt x="707" y="126"/>
                  </a:cubicBezTo>
                  <a:cubicBezTo>
                    <a:pt x="458" y="126"/>
                    <a:pt x="278" y="190"/>
                    <a:pt x="211" y="403"/>
                  </a:cubicBezTo>
                  <a:cubicBezTo>
                    <a:pt x="106" y="735"/>
                    <a:pt x="0" y="1472"/>
                    <a:pt x="211" y="1612"/>
                  </a:cubicBezTo>
                  <a:cubicBezTo>
                    <a:pt x="421" y="1753"/>
                    <a:pt x="1823" y="1893"/>
                    <a:pt x="1823" y="1893"/>
                  </a:cubicBezTo>
                  <a:cubicBezTo>
                    <a:pt x="1823" y="1893"/>
                    <a:pt x="1957" y="5471"/>
                    <a:pt x="1969" y="7641"/>
                  </a:cubicBezTo>
                  <a:cubicBezTo>
                    <a:pt x="2120" y="7655"/>
                    <a:pt x="2272" y="7662"/>
                    <a:pt x="2424" y="7662"/>
                  </a:cubicBezTo>
                  <a:cubicBezTo>
                    <a:pt x="2959" y="7662"/>
                    <a:pt x="3496" y="7578"/>
                    <a:pt x="4006" y="7412"/>
                  </a:cubicBezTo>
                  <a:cubicBezTo>
                    <a:pt x="3782" y="6129"/>
                    <a:pt x="3115" y="1951"/>
                    <a:pt x="3176" y="1788"/>
                  </a:cubicBezTo>
                  <a:cubicBezTo>
                    <a:pt x="3249" y="1600"/>
                    <a:pt x="3549" y="1028"/>
                    <a:pt x="3479" y="814"/>
                  </a:cubicBezTo>
                  <a:cubicBezTo>
                    <a:pt x="3406" y="601"/>
                    <a:pt x="2435" y="1"/>
                    <a:pt x="2333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3978513" y="1565586"/>
              <a:ext cx="362862" cy="362188"/>
            </a:xfrm>
            <a:custGeom>
              <a:rect b="b" l="l" r="r" t="t"/>
              <a:pathLst>
                <a:path extrusionOk="0" h="5914" w="5925">
                  <a:moveTo>
                    <a:pt x="2496" y="1"/>
                  </a:moveTo>
                  <a:cubicBezTo>
                    <a:pt x="2347" y="1"/>
                    <a:pt x="2233" y="17"/>
                    <a:pt x="2184" y="55"/>
                  </a:cubicBezTo>
                  <a:cubicBezTo>
                    <a:pt x="1947" y="240"/>
                    <a:pt x="1137" y="2120"/>
                    <a:pt x="1031" y="2408"/>
                  </a:cubicBezTo>
                  <a:cubicBezTo>
                    <a:pt x="995" y="2510"/>
                    <a:pt x="915" y="2556"/>
                    <a:pt x="833" y="2556"/>
                  </a:cubicBezTo>
                  <a:cubicBezTo>
                    <a:pt x="684" y="2556"/>
                    <a:pt x="529" y="2405"/>
                    <a:pt x="613" y="2165"/>
                  </a:cubicBezTo>
                  <a:cubicBezTo>
                    <a:pt x="744" y="1795"/>
                    <a:pt x="482" y="1042"/>
                    <a:pt x="482" y="1042"/>
                  </a:cubicBezTo>
                  <a:cubicBezTo>
                    <a:pt x="482" y="1042"/>
                    <a:pt x="262" y="911"/>
                    <a:pt x="1" y="904"/>
                  </a:cubicBezTo>
                  <a:lnTo>
                    <a:pt x="1" y="904"/>
                  </a:lnTo>
                  <a:cubicBezTo>
                    <a:pt x="23" y="1029"/>
                    <a:pt x="42" y="1118"/>
                    <a:pt x="52" y="1163"/>
                  </a:cubicBezTo>
                  <a:cubicBezTo>
                    <a:pt x="87" y="1332"/>
                    <a:pt x="259" y="1887"/>
                    <a:pt x="470" y="2542"/>
                  </a:cubicBezTo>
                  <a:cubicBezTo>
                    <a:pt x="476" y="2538"/>
                    <a:pt x="479" y="2538"/>
                    <a:pt x="482" y="2538"/>
                  </a:cubicBezTo>
                  <a:lnTo>
                    <a:pt x="1418" y="5408"/>
                  </a:lnTo>
                  <a:cubicBezTo>
                    <a:pt x="1418" y="5408"/>
                    <a:pt x="2244" y="5913"/>
                    <a:pt x="2626" y="5913"/>
                  </a:cubicBezTo>
                  <a:cubicBezTo>
                    <a:pt x="2636" y="5913"/>
                    <a:pt x="2646" y="5913"/>
                    <a:pt x="2656" y="5912"/>
                  </a:cubicBezTo>
                  <a:cubicBezTo>
                    <a:pt x="2745" y="5906"/>
                    <a:pt x="2943" y="5778"/>
                    <a:pt x="3199" y="5571"/>
                  </a:cubicBezTo>
                  <a:cubicBezTo>
                    <a:pt x="3202" y="5567"/>
                    <a:pt x="3202" y="5567"/>
                    <a:pt x="3205" y="5564"/>
                  </a:cubicBezTo>
                  <a:cubicBezTo>
                    <a:pt x="3831" y="5050"/>
                    <a:pt x="4804" y="4048"/>
                    <a:pt x="5465" y="3097"/>
                  </a:cubicBezTo>
                  <a:cubicBezTo>
                    <a:pt x="5634" y="2851"/>
                    <a:pt x="5784" y="2609"/>
                    <a:pt x="5899" y="2382"/>
                  </a:cubicBezTo>
                  <a:cubicBezTo>
                    <a:pt x="5908" y="2363"/>
                    <a:pt x="5915" y="2350"/>
                    <a:pt x="5924" y="2334"/>
                  </a:cubicBezTo>
                  <a:lnTo>
                    <a:pt x="5663" y="1278"/>
                  </a:lnTo>
                  <a:cubicBezTo>
                    <a:pt x="5663" y="1278"/>
                    <a:pt x="5407" y="1393"/>
                    <a:pt x="5165" y="1466"/>
                  </a:cubicBezTo>
                  <a:cubicBezTo>
                    <a:pt x="5047" y="1498"/>
                    <a:pt x="4936" y="1523"/>
                    <a:pt x="4853" y="1523"/>
                  </a:cubicBezTo>
                  <a:cubicBezTo>
                    <a:pt x="4830" y="1523"/>
                    <a:pt x="4809" y="1521"/>
                    <a:pt x="4791" y="1517"/>
                  </a:cubicBezTo>
                  <a:cubicBezTo>
                    <a:pt x="4571" y="1466"/>
                    <a:pt x="4198" y="365"/>
                    <a:pt x="4166" y="288"/>
                  </a:cubicBezTo>
                  <a:cubicBezTo>
                    <a:pt x="4147" y="244"/>
                    <a:pt x="3617" y="122"/>
                    <a:pt x="3106" y="52"/>
                  </a:cubicBezTo>
                  <a:cubicBezTo>
                    <a:pt x="2885" y="21"/>
                    <a:pt x="2667" y="1"/>
                    <a:pt x="2496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141178" y="1509731"/>
              <a:ext cx="9799" cy="6308"/>
            </a:xfrm>
            <a:custGeom>
              <a:rect b="b" l="l" r="r" t="t"/>
              <a:pathLst>
                <a:path extrusionOk="0" h="103" w="160">
                  <a:moveTo>
                    <a:pt x="160" y="0"/>
                  </a:moveTo>
                  <a:cubicBezTo>
                    <a:pt x="64" y="61"/>
                    <a:pt x="0" y="102"/>
                    <a:pt x="0" y="102"/>
                  </a:cubicBezTo>
                  <a:cubicBezTo>
                    <a:pt x="0" y="102"/>
                    <a:pt x="67" y="61"/>
                    <a:pt x="160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3985740" y="1468697"/>
              <a:ext cx="423063" cy="253421"/>
            </a:xfrm>
            <a:custGeom>
              <a:rect b="b" l="l" r="r" t="t"/>
              <a:pathLst>
                <a:path extrusionOk="0" h="4138" w="6908">
                  <a:moveTo>
                    <a:pt x="2698" y="670"/>
                  </a:moveTo>
                  <a:lnTo>
                    <a:pt x="2698" y="670"/>
                  </a:lnTo>
                  <a:cubicBezTo>
                    <a:pt x="2605" y="731"/>
                    <a:pt x="2538" y="772"/>
                    <a:pt x="2538" y="772"/>
                  </a:cubicBezTo>
                  <a:cubicBezTo>
                    <a:pt x="2538" y="772"/>
                    <a:pt x="2602" y="731"/>
                    <a:pt x="2698" y="670"/>
                  </a:cubicBezTo>
                  <a:close/>
                  <a:moveTo>
                    <a:pt x="2986" y="1"/>
                  </a:moveTo>
                  <a:cubicBezTo>
                    <a:pt x="2450" y="1"/>
                    <a:pt x="1568" y="874"/>
                    <a:pt x="1568" y="874"/>
                  </a:cubicBezTo>
                  <a:cubicBezTo>
                    <a:pt x="1568" y="874"/>
                    <a:pt x="1128" y="312"/>
                    <a:pt x="841" y="312"/>
                  </a:cubicBezTo>
                  <a:cubicBezTo>
                    <a:pt x="778" y="312"/>
                    <a:pt x="722" y="339"/>
                    <a:pt x="680" y="405"/>
                  </a:cubicBezTo>
                  <a:cubicBezTo>
                    <a:pt x="444" y="772"/>
                    <a:pt x="680" y="1765"/>
                    <a:pt x="680" y="1765"/>
                  </a:cubicBezTo>
                  <a:cubicBezTo>
                    <a:pt x="680" y="1765"/>
                    <a:pt x="386" y="1017"/>
                    <a:pt x="212" y="1017"/>
                  </a:cubicBezTo>
                  <a:cubicBezTo>
                    <a:pt x="192" y="1017"/>
                    <a:pt x="173" y="1027"/>
                    <a:pt x="157" y="1050"/>
                  </a:cubicBezTo>
                  <a:cubicBezTo>
                    <a:pt x="1" y="1267"/>
                    <a:pt x="364" y="2624"/>
                    <a:pt x="364" y="2624"/>
                  </a:cubicBezTo>
                  <a:cubicBezTo>
                    <a:pt x="364" y="2624"/>
                    <a:pt x="626" y="3377"/>
                    <a:pt x="495" y="3747"/>
                  </a:cubicBezTo>
                  <a:cubicBezTo>
                    <a:pt x="411" y="3987"/>
                    <a:pt x="566" y="4138"/>
                    <a:pt x="715" y="4138"/>
                  </a:cubicBezTo>
                  <a:cubicBezTo>
                    <a:pt x="797" y="4138"/>
                    <a:pt x="877" y="4092"/>
                    <a:pt x="913" y="3990"/>
                  </a:cubicBezTo>
                  <a:cubicBezTo>
                    <a:pt x="1019" y="3702"/>
                    <a:pt x="1829" y="1822"/>
                    <a:pt x="2066" y="1637"/>
                  </a:cubicBezTo>
                  <a:cubicBezTo>
                    <a:pt x="2115" y="1598"/>
                    <a:pt x="2230" y="1583"/>
                    <a:pt x="2380" y="1583"/>
                  </a:cubicBezTo>
                  <a:cubicBezTo>
                    <a:pt x="2946" y="1583"/>
                    <a:pt x="4020" y="1807"/>
                    <a:pt x="4048" y="1870"/>
                  </a:cubicBezTo>
                  <a:cubicBezTo>
                    <a:pt x="4080" y="1947"/>
                    <a:pt x="4453" y="3048"/>
                    <a:pt x="4673" y="3099"/>
                  </a:cubicBezTo>
                  <a:cubicBezTo>
                    <a:pt x="4692" y="3104"/>
                    <a:pt x="4714" y="3106"/>
                    <a:pt x="4738" y="3106"/>
                  </a:cubicBezTo>
                  <a:cubicBezTo>
                    <a:pt x="4999" y="3106"/>
                    <a:pt x="5545" y="2860"/>
                    <a:pt x="5545" y="2860"/>
                  </a:cubicBezTo>
                  <a:lnTo>
                    <a:pt x="5806" y="3916"/>
                  </a:lnTo>
                  <a:cubicBezTo>
                    <a:pt x="6540" y="2464"/>
                    <a:pt x="6620" y="1976"/>
                    <a:pt x="6620" y="1976"/>
                  </a:cubicBezTo>
                  <a:lnTo>
                    <a:pt x="6620" y="1976"/>
                  </a:lnTo>
                  <a:lnTo>
                    <a:pt x="6253" y="2078"/>
                  </a:lnTo>
                  <a:cubicBezTo>
                    <a:pt x="6253" y="2078"/>
                    <a:pt x="6907" y="1790"/>
                    <a:pt x="6620" y="1529"/>
                  </a:cubicBezTo>
                  <a:cubicBezTo>
                    <a:pt x="6351" y="1287"/>
                    <a:pt x="4163" y="172"/>
                    <a:pt x="3568" y="172"/>
                  </a:cubicBezTo>
                  <a:cubicBezTo>
                    <a:pt x="3520" y="172"/>
                    <a:pt x="3483" y="179"/>
                    <a:pt x="3457" y="195"/>
                  </a:cubicBezTo>
                  <a:cubicBezTo>
                    <a:pt x="3227" y="335"/>
                    <a:pt x="2892" y="546"/>
                    <a:pt x="2698" y="670"/>
                  </a:cubicBezTo>
                  <a:cubicBezTo>
                    <a:pt x="2972" y="485"/>
                    <a:pt x="3473" y="108"/>
                    <a:pt x="3087" y="13"/>
                  </a:cubicBezTo>
                  <a:cubicBezTo>
                    <a:pt x="3055" y="5"/>
                    <a:pt x="3021" y="1"/>
                    <a:pt x="2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4191949" y="1700629"/>
              <a:ext cx="31111" cy="81208"/>
            </a:xfrm>
            <a:custGeom>
              <a:rect b="b" l="l" r="r" t="t"/>
              <a:pathLst>
                <a:path extrusionOk="0" h="1326" w="508">
                  <a:moveTo>
                    <a:pt x="434" y="0"/>
                  </a:moveTo>
                  <a:cubicBezTo>
                    <a:pt x="418" y="0"/>
                    <a:pt x="401" y="8"/>
                    <a:pt x="390" y="27"/>
                  </a:cubicBezTo>
                  <a:cubicBezTo>
                    <a:pt x="272" y="225"/>
                    <a:pt x="170" y="432"/>
                    <a:pt x="84" y="649"/>
                  </a:cubicBezTo>
                  <a:cubicBezTo>
                    <a:pt x="1" y="854"/>
                    <a:pt x="109" y="1087"/>
                    <a:pt x="157" y="1288"/>
                  </a:cubicBezTo>
                  <a:cubicBezTo>
                    <a:pt x="164" y="1314"/>
                    <a:pt x="184" y="1326"/>
                    <a:pt x="204" y="1326"/>
                  </a:cubicBezTo>
                  <a:cubicBezTo>
                    <a:pt x="236" y="1326"/>
                    <a:pt x="269" y="1299"/>
                    <a:pt x="259" y="1259"/>
                  </a:cubicBezTo>
                  <a:cubicBezTo>
                    <a:pt x="215" y="1080"/>
                    <a:pt x="122" y="857"/>
                    <a:pt x="186" y="678"/>
                  </a:cubicBezTo>
                  <a:cubicBezTo>
                    <a:pt x="259" y="467"/>
                    <a:pt x="371" y="270"/>
                    <a:pt x="483" y="78"/>
                  </a:cubicBezTo>
                  <a:cubicBezTo>
                    <a:pt x="507" y="38"/>
                    <a:pt x="471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4158448" y="1777490"/>
              <a:ext cx="8819" cy="9186"/>
            </a:xfrm>
            <a:custGeom>
              <a:rect b="b" l="l" r="r" t="t"/>
              <a:pathLst>
                <a:path extrusionOk="0" h="150" w="144">
                  <a:moveTo>
                    <a:pt x="65" y="0"/>
                  </a:moveTo>
                  <a:cubicBezTo>
                    <a:pt x="33" y="0"/>
                    <a:pt x="0" y="26"/>
                    <a:pt x="12" y="65"/>
                  </a:cubicBezTo>
                  <a:cubicBezTo>
                    <a:pt x="18" y="81"/>
                    <a:pt x="21" y="97"/>
                    <a:pt x="28" y="113"/>
                  </a:cubicBezTo>
                  <a:cubicBezTo>
                    <a:pt x="37" y="138"/>
                    <a:pt x="58" y="149"/>
                    <a:pt x="80" y="149"/>
                  </a:cubicBezTo>
                  <a:cubicBezTo>
                    <a:pt x="112" y="149"/>
                    <a:pt x="143" y="124"/>
                    <a:pt x="130" y="84"/>
                  </a:cubicBezTo>
                  <a:cubicBezTo>
                    <a:pt x="127" y="68"/>
                    <a:pt x="120" y="52"/>
                    <a:pt x="114" y="36"/>
                  </a:cubicBezTo>
                  <a:cubicBezTo>
                    <a:pt x="106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4104370" y="1786616"/>
              <a:ext cx="62467" cy="57997"/>
            </a:xfrm>
            <a:custGeom>
              <a:rect b="b" l="l" r="r" t="t"/>
              <a:pathLst>
                <a:path extrusionOk="0" h="947" w="1020">
                  <a:moveTo>
                    <a:pt x="73" y="1"/>
                  </a:moveTo>
                  <a:cubicBezTo>
                    <a:pt x="38" y="1"/>
                    <a:pt x="0" y="40"/>
                    <a:pt x="20" y="82"/>
                  </a:cubicBezTo>
                  <a:cubicBezTo>
                    <a:pt x="215" y="477"/>
                    <a:pt x="461" y="911"/>
                    <a:pt x="949" y="947"/>
                  </a:cubicBezTo>
                  <a:cubicBezTo>
                    <a:pt x="951" y="947"/>
                    <a:pt x="953" y="947"/>
                    <a:pt x="955" y="947"/>
                  </a:cubicBezTo>
                  <a:cubicBezTo>
                    <a:pt x="1019" y="947"/>
                    <a:pt x="1017" y="847"/>
                    <a:pt x="949" y="841"/>
                  </a:cubicBezTo>
                  <a:cubicBezTo>
                    <a:pt x="505" y="809"/>
                    <a:pt x="285" y="385"/>
                    <a:pt x="113" y="27"/>
                  </a:cubicBezTo>
                  <a:cubicBezTo>
                    <a:pt x="104" y="9"/>
                    <a:pt x="89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4124580" y="1678336"/>
              <a:ext cx="32703" cy="49851"/>
            </a:xfrm>
            <a:custGeom>
              <a:rect b="b" l="l" r="r" t="t"/>
              <a:pathLst>
                <a:path extrusionOk="0" h="814" w="534">
                  <a:moveTo>
                    <a:pt x="76" y="1"/>
                  </a:moveTo>
                  <a:cubicBezTo>
                    <a:pt x="38" y="1"/>
                    <a:pt x="1" y="55"/>
                    <a:pt x="35" y="94"/>
                  </a:cubicBezTo>
                  <a:cubicBezTo>
                    <a:pt x="204" y="298"/>
                    <a:pt x="332" y="525"/>
                    <a:pt x="418" y="777"/>
                  </a:cubicBezTo>
                  <a:cubicBezTo>
                    <a:pt x="427" y="802"/>
                    <a:pt x="448" y="813"/>
                    <a:pt x="469" y="813"/>
                  </a:cubicBezTo>
                  <a:cubicBezTo>
                    <a:pt x="501" y="813"/>
                    <a:pt x="534" y="787"/>
                    <a:pt x="520" y="748"/>
                  </a:cubicBezTo>
                  <a:cubicBezTo>
                    <a:pt x="427" y="480"/>
                    <a:pt x="290" y="238"/>
                    <a:pt x="108" y="18"/>
                  </a:cubicBezTo>
                  <a:cubicBezTo>
                    <a:pt x="99" y="6"/>
                    <a:pt x="8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4227777" y="1754401"/>
              <a:ext cx="45074" cy="9370"/>
            </a:xfrm>
            <a:custGeom>
              <a:rect b="b" l="l" r="r" t="t"/>
              <a:pathLst>
                <a:path extrusionOk="0" h="153" w="736">
                  <a:moveTo>
                    <a:pt x="264" y="0"/>
                  </a:moveTo>
                  <a:cubicBezTo>
                    <a:pt x="200" y="0"/>
                    <a:pt x="135" y="4"/>
                    <a:pt x="70" y="11"/>
                  </a:cubicBezTo>
                  <a:cubicBezTo>
                    <a:pt x="5" y="20"/>
                    <a:pt x="0" y="120"/>
                    <a:pt x="64" y="120"/>
                  </a:cubicBezTo>
                  <a:cubicBezTo>
                    <a:pt x="66" y="120"/>
                    <a:pt x="68" y="119"/>
                    <a:pt x="70" y="119"/>
                  </a:cubicBezTo>
                  <a:cubicBezTo>
                    <a:pt x="140" y="110"/>
                    <a:pt x="209" y="106"/>
                    <a:pt x="278" y="106"/>
                  </a:cubicBezTo>
                  <a:cubicBezTo>
                    <a:pt x="402" y="106"/>
                    <a:pt x="525" y="120"/>
                    <a:pt x="648" y="151"/>
                  </a:cubicBezTo>
                  <a:cubicBezTo>
                    <a:pt x="653" y="152"/>
                    <a:pt x="657" y="153"/>
                    <a:pt x="662" y="153"/>
                  </a:cubicBezTo>
                  <a:cubicBezTo>
                    <a:pt x="718" y="153"/>
                    <a:pt x="736" y="64"/>
                    <a:pt x="677" y="49"/>
                  </a:cubicBezTo>
                  <a:cubicBezTo>
                    <a:pt x="540" y="16"/>
                    <a:pt x="402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4119252" y="1612499"/>
              <a:ext cx="52179" cy="42564"/>
            </a:xfrm>
            <a:custGeom>
              <a:rect b="b" l="l" r="r" t="t"/>
              <a:pathLst>
                <a:path extrusionOk="0" h="695" w="852">
                  <a:moveTo>
                    <a:pt x="62" y="1"/>
                  </a:moveTo>
                  <a:cubicBezTo>
                    <a:pt x="1" y="1"/>
                    <a:pt x="3" y="100"/>
                    <a:pt x="68" y="110"/>
                  </a:cubicBezTo>
                  <a:cubicBezTo>
                    <a:pt x="377" y="148"/>
                    <a:pt x="636" y="362"/>
                    <a:pt x="735" y="659"/>
                  </a:cubicBezTo>
                  <a:cubicBezTo>
                    <a:pt x="743" y="684"/>
                    <a:pt x="765" y="694"/>
                    <a:pt x="786" y="694"/>
                  </a:cubicBezTo>
                  <a:cubicBezTo>
                    <a:pt x="819" y="694"/>
                    <a:pt x="852" y="669"/>
                    <a:pt x="840" y="630"/>
                  </a:cubicBezTo>
                  <a:cubicBezTo>
                    <a:pt x="722" y="285"/>
                    <a:pt x="428" y="46"/>
                    <a:pt x="68" y="1"/>
                  </a:cubicBezTo>
                  <a:cubicBezTo>
                    <a:pt x="66" y="1"/>
                    <a:pt x="6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4253009" y="1686910"/>
              <a:ext cx="55241" cy="19536"/>
            </a:xfrm>
            <a:custGeom>
              <a:rect b="b" l="l" r="r" t="t"/>
              <a:pathLst>
                <a:path extrusionOk="0" h="319" w="902">
                  <a:moveTo>
                    <a:pt x="340" y="0"/>
                  </a:moveTo>
                  <a:cubicBezTo>
                    <a:pt x="249" y="0"/>
                    <a:pt x="155" y="12"/>
                    <a:pt x="64" y="31"/>
                  </a:cubicBezTo>
                  <a:cubicBezTo>
                    <a:pt x="0" y="46"/>
                    <a:pt x="22" y="137"/>
                    <a:pt x="81" y="137"/>
                  </a:cubicBezTo>
                  <a:cubicBezTo>
                    <a:pt x="85" y="137"/>
                    <a:pt x="88" y="137"/>
                    <a:pt x="92" y="136"/>
                  </a:cubicBezTo>
                  <a:cubicBezTo>
                    <a:pt x="176" y="117"/>
                    <a:pt x="264" y="104"/>
                    <a:pt x="351" y="104"/>
                  </a:cubicBezTo>
                  <a:cubicBezTo>
                    <a:pt x="516" y="104"/>
                    <a:pt x="675" y="151"/>
                    <a:pt x="782" y="296"/>
                  </a:cubicBezTo>
                  <a:cubicBezTo>
                    <a:pt x="793" y="312"/>
                    <a:pt x="810" y="319"/>
                    <a:pt x="826" y="319"/>
                  </a:cubicBezTo>
                  <a:cubicBezTo>
                    <a:pt x="864" y="319"/>
                    <a:pt x="901" y="282"/>
                    <a:pt x="874" y="241"/>
                  </a:cubicBezTo>
                  <a:cubicBezTo>
                    <a:pt x="740" y="60"/>
                    <a:pt x="545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4543429" y="2514440"/>
              <a:ext cx="210368" cy="342101"/>
            </a:xfrm>
            <a:custGeom>
              <a:rect b="b" l="l" r="r" t="t"/>
              <a:pathLst>
                <a:path extrusionOk="0" h="5586" w="3435">
                  <a:moveTo>
                    <a:pt x="939" y="0"/>
                  </a:moveTo>
                  <a:cubicBezTo>
                    <a:pt x="939" y="0"/>
                    <a:pt x="285" y="3530"/>
                    <a:pt x="1" y="5216"/>
                  </a:cubicBezTo>
                  <a:cubicBezTo>
                    <a:pt x="342" y="5420"/>
                    <a:pt x="738" y="5532"/>
                    <a:pt x="1137" y="5570"/>
                  </a:cubicBezTo>
                  <a:cubicBezTo>
                    <a:pt x="1258" y="5581"/>
                    <a:pt x="1379" y="5586"/>
                    <a:pt x="1501" y="5586"/>
                  </a:cubicBezTo>
                  <a:cubicBezTo>
                    <a:pt x="1701" y="5586"/>
                    <a:pt x="1901" y="5573"/>
                    <a:pt x="2101" y="5551"/>
                  </a:cubicBezTo>
                  <a:lnTo>
                    <a:pt x="3435" y="112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4535406" y="2833828"/>
              <a:ext cx="190648" cy="163273"/>
            </a:xfrm>
            <a:custGeom>
              <a:rect b="b" l="l" r="r" t="t"/>
              <a:pathLst>
                <a:path extrusionOk="0" h="2666" w="3113">
                  <a:moveTo>
                    <a:pt x="132" y="1"/>
                  </a:moveTo>
                  <a:cubicBezTo>
                    <a:pt x="52" y="473"/>
                    <a:pt x="1" y="802"/>
                    <a:pt x="1" y="866"/>
                  </a:cubicBezTo>
                  <a:cubicBezTo>
                    <a:pt x="1" y="1149"/>
                    <a:pt x="1911" y="2666"/>
                    <a:pt x="2516" y="2666"/>
                  </a:cubicBezTo>
                  <a:cubicBezTo>
                    <a:pt x="2532" y="2666"/>
                    <a:pt x="2547" y="2665"/>
                    <a:pt x="2560" y="2663"/>
                  </a:cubicBezTo>
                  <a:cubicBezTo>
                    <a:pt x="3113" y="2576"/>
                    <a:pt x="3049" y="2228"/>
                    <a:pt x="2723" y="2018"/>
                  </a:cubicBezTo>
                  <a:cubicBezTo>
                    <a:pt x="2401" y="1810"/>
                    <a:pt x="2139" y="639"/>
                    <a:pt x="2139" y="639"/>
                  </a:cubicBezTo>
                  <a:lnTo>
                    <a:pt x="2232" y="336"/>
                  </a:lnTo>
                  <a:lnTo>
                    <a:pt x="2232" y="336"/>
                  </a:lnTo>
                  <a:cubicBezTo>
                    <a:pt x="2032" y="358"/>
                    <a:pt x="1832" y="371"/>
                    <a:pt x="1632" y="371"/>
                  </a:cubicBezTo>
                  <a:cubicBezTo>
                    <a:pt x="1510" y="371"/>
                    <a:pt x="1389" y="366"/>
                    <a:pt x="1268" y="355"/>
                  </a:cubicBezTo>
                  <a:cubicBezTo>
                    <a:pt x="869" y="317"/>
                    <a:pt x="473" y="205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4233411" y="2255255"/>
              <a:ext cx="875951" cy="506475"/>
            </a:xfrm>
            <a:custGeom>
              <a:rect b="b" l="l" r="r" t="t"/>
              <a:pathLst>
                <a:path extrusionOk="0" h="8270" w="14303">
                  <a:moveTo>
                    <a:pt x="4248" y="0"/>
                  </a:moveTo>
                  <a:cubicBezTo>
                    <a:pt x="3243" y="0"/>
                    <a:pt x="2277" y="177"/>
                    <a:pt x="1558" y="645"/>
                  </a:cubicBezTo>
                  <a:cubicBezTo>
                    <a:pt x="639" y="1245"/>
                    <a:pt x="55" y="1944"/>
                    <a:pt x="26" y="2723"/>
                  </a:cubicBezTo>
                  <a:cubicBezTo>
                    <a:pt x="1" y="3502"/>
                    <a:pt x="8337" y="5870"/>
                    <a:pt x="9116" y="6224"/>
                  </a:cubicBezTo>
                  <a:cubicBezTo>
                    <a:pt x="9636" y="6463"/>
                    <a:pt x="12180" y="7577"/>
                    <a:pt x="13853" y="8270"/>
                  </a:cubicBezTo>
                  <a:cubicBezTo>
                    <a:pt x="13939" y="7517"/>
                    <a:pt x="14092" y="6773"/>
                    <a:pt x="14303" y="6042"/>
                  </a:cubicBezTo>
                  <a:cubicBezTo>
                    <a:pt x="12742" y="5273"/>
                    <a:pt x="9116" y="3310"/>
                    <a:pt x="9116" y="3310"/>
                  </a:cubicBezTo>
                  <a:cubicBezTo>
                    <a:pt x="9116" y="3310"/>
                    <a:pt x="9863" y="1970"/>
                    <a:pt x="9151" y="1264"/>
                  </a:cubicBezTo>
                  <a:cubicBezTo>
                    <a:pt x="8666" y="788"/>
                    <a:pt x="6371" y="0"/>
                    <a:pt x="424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5081765" y="2557189"/>
              <a:ext cx="210062" cy="239091"/>
            </a:xfrm>
            <a:custGeom>
              <a:rect b="b" l="l" r="r" t="t"/>
              <a:pathLst>
                <a:path extrusionOk="0" h="3904" w="3430">
                  <a:moveTo>
                    <a:pt x="3087" y="1"/>
                  </a:moveTo>
                  <a:cubicBezTo>
                    <a:pt x="3084" y="1"/>
                    <a:pt x="3081" y="1"/>
                    <a:pt x="3077" y="1"/>
                  </a:cubicBezTo>
                  <a:cubicBezTo>
                    <a:pt x="2694" y="68"/>
                    <a:pt x="1306" y="1348"/>
                    <a:pt x="1153" y="1419"/>
                  </a:cubicBezTo>
                  <a:cubicBezTo>
                    <a:pt x="1151" y="1419"/>
                    <a:pt x="1149" y="1420"/>
                    <a:pt x="1146" y="1420"/>
                  </a:cubicBezTo>
                  <a:cubicBezTo>
                    <a:pt x="1094" y="1420"/>
                    <a:pt x="836" y="1303"/>
                    <a:pt x="451" y="1112"/>
                  </a:cubicBezTo>
                  <a:cubicBezTo>
                    <a:pt x="240" y="1843"/>
                    <a:pt x="87" y="2587"/>
                    <a:pt x="1" y="3340"/>
                  </a:cubicBezTo>
                  <a:cubicBezTo>
                    <a:pt x="791" y="3670"/>
                    <a:pt x="1387" y="3903"/>
                    <a:pt x="1481" y="3903"/>
                  </a:cubicBezTo>
                  <a:cubicBezTo>
                    <a:pt x="1486" y="3903"/>
                    <a:pt x="1489" y="3903"/>
                    <a:pt x="1491" y="3902"/>
                  </a:cubicBezTo>
                  <a:cubicBezTo>
                    <a:pt x="1643" y="3845"/>
                    <a:pt x="3430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4480409" y="2338609"/>
              <a:ext cx="311602" cy="122546"/>
            </a:xfrm>
            <a:custGeom>
              <a:rect b="b" l="l" r="r" t="t"/>
              <a:pathLst>
                <a:path extrusionOk="0" h="2001" w="5088">
                  <a:moveTo>
                    <a:pt x="77" y="0"/>
                  </a:moveTo>
                  <a:cubicBezTo>
                    <a:pt x="21" y="0"/>
                    <a:pt x="0" y="90"/>
                    <a:pt x="62" y="107"/>
                  </a:cubicBezTo>
                  <a:cubicBezTo>
                    <a:pt x="1760" y="573"/>
                    <a:pt x="3407" y="1205"/>
                    <a:pt x="4981" y="1994"/>
                  </a:cubicBezTo>
                  <a:cubicBezTo>
                    <a:pt x="4990" y="1998"/>
                    <a:pt x="4998" y="2000"/>
                    <a:pt x="5006" y="2000"/>
                  </a:cubicBezTo>
                  <a:cubicBezTo>
                    <a:pt x="5055" y="2000"/>
                    <a:pt x="5087" y="1929"/>
                    <a:pt x="5035" y="1901"/>
                  </a:cubicBezTo>
                  <a:cubicBezTo>
                    <a:pt x="3452" y="1110"/>
                    <a:pt x="1799" y="475"/>
                    <a:pt x="91" y="2"/>
                  </a:cubicBezTo>
                  <a:cubicBezTo>
                    <a:pt x="86" y="1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3834651" y="1596208"/>
              <a:ext cx="162109" cy="81942"/>
            </a:xfrm>
            <a:custGeom>
              <a:rect b="b" l="l" r="r" t="t"/>
              <a:pathLst>
                <a:path extrusionOk="0" h="1338" w="2647">
                  <a:moveTo>
                    <a:pt x="2056" y="0"/>
                  </a:moveTo>
                  <a:cubicBezTo>
                    <a:pt x="1474" y="0"/>
                    <a:pt x="235" y="141"/>
                    <a:pt x="147" y="321"/>
                  </a:cubicBezTo>
                  <a:cubicBezTo>
                    <a:pt x="0" y="628"/>
                    <a:pt x="16" y="1116"/>
                    <a:pt x="202" y="1292"/>
                  </a:cubicBezTo>
                  <a:cubicBezTo>
                    <a:pt x="236" y="1324"/>
                    <a:pt x="336" y="1338"/>
                    <a:pt x="476" y="1338"/>
                  </a:cubicBezTo>
                  <a:cubicBezTo>
                    <a:pt x="1102" y="1338"/>
                    <a:pt x="2534" y="1062"/>
                    <a:pt x="2586" y="909"/>
                  </a:cubicBezTo>
                  <a:cubicBezTo>
                    <a:pt x="2646" y="723"/>
                    <a:pt x="2461" y="146"/>
                    <a:pt x="2350" y="34"/>
                  </a:cubicBezTo>
                  <a:cubicBezTo>
                    <a:pt x="2326" y="11"/>
                    <a:pt x="2216" y="0"/>
                    <a:pt x="2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30" name="Google Shape;1430;p39"/>
          <p:cNvCxnSpPr/>
          <p:nvPr/>
        </p:nvCxnSpPr>
        <p:spPr>
          <a:xfrm>
            <a:off x="3256650" y="3002800"/>
            <a:ext cx="264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0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aphicFrame>
        <p:nvGraphicFramePr>
          <p:cNvPr id="1436" name="Google Shape;1436;p40"/>
          <p:cNvGraphicFramePr/>
          <p:nvPr/>
        </p:nvGraphicFramePr>
        <p:xfrm>
          <a:off x="499125" y="136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387850"/>
                <a:gridCol w="1652425"/>
                <a:gridCol w="1652425"/>
                <a:gridCol w="382850"/>
                <a:gridCol w="382850"/>
                <a:gridCol w="1652250"/>
                <a:gridCol w="1652250"/>
                <a:gridCol w="382850"/>
              </a:tblGrid>
              <a:tr h="821975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Have to</a:t>
                      </a:r>
                      <a:endParaRPr sz="1700">
                        <a:solidFill>
                          <a:schemeClr val="accent6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the biggest planet in the Solar System. It's the fourth-brightest object in the night sky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Must</a:t>
                      </a:r>
                      <a:endParaRPr sz="1700">
                        <a:solidFill>
                          <a:schemeClr val="accent6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Sun. It's also the fourth-largest object by diameter in the Solar System</a:t>
                      </a:r>
                      <a:endParaRPr sz="15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accent4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Prohibition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21975">
                <a:tc gridSpan="2" vMerge="1"/>
                <a:tc hMerge="1" vMerge="1"/>
                <a:tc gridSpan="2" vMerge="1"/>
                <a:tc hMerge="1"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Recommendation</a:t>
                      </a:r>
                      <a:endParaRPr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2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Not necessary</a:t>
                      </a:r>
                      <a:endParaRPr sz="1700">
                        <a:solidFill>
                          <a:schemeClr val="accent6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Deduction</a:t>
                      </a:r>
                      <a:endParaRPr>
                        <a:solidFill>
                          <a:schemeClr val="accent5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2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6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Obligation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accent6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Obligation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437" name="Google Shape;1437;p40"/>
          <p:cNvSpPr txBox="1"/>
          <p:nvPr/>
        </p:nvSpPr>
        <p:spPr>
          <a:xfrm rot="-5400000">
            <a:off x="-105975" y="3626800"/>
            <a:ext cx="15903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Uses of have to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38" name="Google Shape;1438;p40"/>
          <p:cNvSpPr txBox="1"/>
          <p:nvPr/>
        </p:nvSpPr>
        <p:spPr>
          <a:xfrm rot="-5400000">
            <a:off x="3327275" y="2822850"/>
            <a:ext cx="28749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Uses of must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439" name="Google Shape;1439;p40"/>
          <p:cNvGrpSpPr/>
          <p:nvPr/>
        </p:nvGrpSpPr>
        <p:grpSpPr>
          <a:xfrm>
            <a:off x="4261750" y="4123550"/>
            <a:ext cx="244800" cy="244800"/>
            <a:chOff x="4219825" y="4154325"/>
            <a:chExt cx="244800" cy="244800"/>
          </a:xfrm>
        </p:grpSpPr>
        <p:sp>
          <p:nvSpPr>
            <p:cNvPr id="1440" name="Google Shape;1440;p40"/>
            <p:cNvSpPr/>
            <p:nvPr/>
          </p:nvSpPr>
          <p:spPr>
            <a:xfrm>
              <a:off x="4247442" y="4181913"/>
              <a:ext cx="189600" cy="18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4219825" y="4154325"/>
              <a:ext cx="244800" cy="2448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2" name="Google Shape;1442;p40"/>
          <p:cNvGrpSpPr/>
          <p:nvPr/>
        </p:nvGrpSpPr>
        <p:grpSpPr>
          <a:xfrm>
            <a:off x="8336350" y="4123550"/>
            <a:ext cx="244800" cy="244800"/>
            <a:chOff x="4219825" y="4154325"/>
            <a:chExt cx="244800" cy="244800"/>
          </a:xfrm>
        </p:grpSpPr>
        <p:sp>
          <p:nvSpPr>
            <p:cNvPr id="1443" name="Google Shape;1443;p40"/>
            <p:cNvSpPr/>
            <p:nvPr/>
          </p:nvSpPr>
          <p:spPr>
            <a:xfrm>
              <a:off x="4247442" y="4181913"/>
              <a:ext cx="189600" cy="18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4219825" y="4154325"/>
              <a:ext cx="244800" cy="2448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5" name="Google Shape;1445;p40"/>
          <p:cNvGrpSpPr/>
          <p:nvPr/>
        </p:nvGrpSpPr>
        <p:grpSpPr>
          <a:xfrm>
            <a:off x="4261750" y="3301500"/>
            <a:ext cx="244800" cy="244800"/>
            <a:chOff x="4219825" y="3226275"/>
            <a:chExt cx="244800" cy="244800"/>
          </a:xfrm>
        </p:grpSpPr>
        <p:sp>
          <p:nvSpPr>
            <p:cNvPr id="1446" name="Google Shape;1446;p40"/>
            <p:cNvSpPr/>
            <p:nvPr/>
          </p:nvSpPr>
          <p:spPr>
            <a:xfrm>
              <a:off x="4219825" y="3226275"/>
              <a:ext cx="244800" cy="2448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4247442" y="3253863"/>
              <a:ext cx="189600" cy="189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8" name="Google Shape;1448;p40"/>
          <p:cNvGrpSpPr/>
          <p:nvPr/>
        </p:nvGrpSpPr>
        <p:grpSpPr>
          <a:xfrm>
            <a:off x="8336350" y="3301555"/>
            <a:ext cx="244800" cy="244800"/>
            <a:chOff x="8294425" y="3226275"/>
            <a:chExt cx="244800" cy="244800"/>
          </a:xfrm>
        </p:grpSpPr>
        <p:sp>
          <p:nvSpPr>
            <p:cNvPr id="1449" name="Google Shape;1449;p40"/>
            <p:cNvSpPr/>
            <p:nvPr/>
          </p:nvSpPr>
          <p:spPr>
            <a:xfrm>
              <a:off x="8294425" y="3226275"/>
              <a:ext cx="244800" cy="2448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8322042" y="3253863"/>
              <a:ext cx="189600" cy="189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1" name="Google Shape;1451;p40"/>
          <p:cNvGrpSpPr/>
          <p:nvPr/>
        </p:nvGrpSpPr>
        <p:grpSpPr>
          <a:xfrm>
            <a:off x="8336350" y="1657550"/>
            <a:ext cx="244800" cy="244800"/>
            <a:chOff x="8294425" y="1370175"/>
            <a:chExt cx="244800" cy="244800"/>
          </a:xfrm>
        </p:grpSpPr>
        <p:sp>
          <p:nvSpPr>
            <p:cNvPr id="1452" name="Google Shape;1452;p40"/>
            <p:cNvSpPr/>
            <p:nvPr/>
          </p:nvSpPr>
          <p:spPr>
            <a:xfrm>
              <a:off x="8294425" y="1370175"/>
              <a:ext cx="244800" cy="2448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8322042" y="1397763"/>
              <a:ext cx="189600" cy="18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40"/>
          <p:cNvGrpSpPr/>
          <p:nvPr/>
        </p:nvGrpSpPr>
        <p:grpSpPr>
          <a:xfrm>
            <a:off x="8336350" y="2479550"/>
            <a:ext cx="244800" cy="244800"/>
            <a:chOff x="8294425" y="2298225"/>
            <a:chExt cx="244800" cy="244800"/>
          </a:xfrm>
        </p:grpSpPr>
        <p:sp>
          <p:nvSpPr>
            <p:cNvPr id="1455" name="Google Shape;1455;p40"/>
            <p:cNvSpPr/>
            <p:nvPr/>
          </p:nvSpPr>
          <p:spPr>
            <a:xfrm>
              <a:off x="8294425" y="2298225"/>
              <a:ext cx="244800" cy="2448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8322042" y="2325813"/>
              <a:ext cx="189600" cy="18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1"/>
          <p:cNvSpPr/>
          <p:nvPr/>
        </p:nvSpPr>
        <p:spPr>
          <a:xfrm>
            <a:off x="3255900" y="1525400"/>
            <a:ext cx="2632200" cy="26322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41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1463" name="Google Shape;1463;p41"/>
          <p:cNvGrpSpPr/>
          <p:nvPr/>
        </p:nvGrpSpPr>
        <p:grpSpPr>
          <a:xfrm>
            <a:off x="457183" y="3411925"/>
            <a:ext cx="1542935" cy="864350"/>
            <a:chOff x="458344" y="1805123"/>
            <a:chExt cx="2394002" cy="864350"/>
          </a:xfrm>
        </p:grpSpPr>
        <p:sp>
          <p:nvSpPr>
            <p:cNvPr id="1464" name="Google Shape;1464;p41"/>
            <p:cNvSpPr txBox="1"/>
            <p:nvPr/>
          </p:nvSpPr>
          <p:spPr>
            <a:xfrm>
              <a:off x="458346" y="1805123"/>
              <a:ext cx="2394000" cy="3261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Must or mustn</a:t>
              </a: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’</a:t>
              </a: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65" name="Google Shape;1465;p41"/>
            <p:cNvSpPr txBox="1"/>
            <p:nvPr/>
          </p:nvSpPr>
          <p:spPr>
            <a:xfrm>
              <a:off x="458344" y="2175673"/>
              <a:ext cx="23940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6" name="Google Shape;1466;p41"/>
          <p:cNvGrpSpPr/>
          <p:nvPr/>
        </p:nvGrpSpPr>
        <p:grpSpPr>
          <a:xfrm>
            <a:off x="7133358" y="3411048"/>
            <a:ext cx="1542935" cy="864350"/>
            <a:chOff x="458344" y="1805123"/>
            <a:chExt cx="2394002" cy="864350"/>
          </a:xfrm>
        </p:grpSpPr>
        <p:sp>
          <p:nvSpPr>
            <p:cNvPr id="1467" name="Google Shape;1467;p41"/>
            <p:cNvSpPr txBox="1"/>
            <p:nvPr/>
          </p:nvSpPr>
          <p:spPr>
            <a:xfrm>
              <a:off x="458346" y="1805123"/>
              <a:ext cx="2394000" cy="3261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Don</a:t>
              </a: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’</a:t>
              </a: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 have to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68" name="Google Shape;1468;p41"/>
            <p:cNvSpPr txBox="1"/>
            <p:nvPr/>
          </p:nvSpPr>
          <p:spPr>
            <a:xfrm>
              <a:off x="458344" y="2175673"/>
              <a:ext cx="23940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9" name="Google Shape;1469;p41"/>
          <p:cNvGrpSpPr/>
          <p:nvPr/>
        </p:nvGrpSpPr>
        <p:grpSpPr>
          <a:xfrm>
            <a:off x="7133358" y="1810848"/>
            <a:ext cx="1542935" cy="865153"/>
            <a:chOff x="458344" y="1711771"/>
            <a:chExt cx="2394002" cy="865153"/>
          </a:xfrm>
        </p:grpSpPr>
        <p:sp>
          <p:nvSpPr>
            <p:cNvPr id="1470" name="Google Shape;1470;p41"/>
            <p:cNvSpPr txBox="1"/>
            <p:nvPr/>
          </p:nvSpPr>
          <p:spPr>
            <a:xfrm>
              <a:off x="458346" y="1711771"/>
              <a:ext cx="2394000" cy="3261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Have to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71" name="Google Shape;1471;p41"/>
            <p:cNvSpPr txBox="1"/>
            <p:nvPr/>
          </p:nvSpPr>
          <p:spPr>
            <a:xfrm>
              <a:off x="458344" y="2083124"/>
              <a:ext cx="2394000" cy="4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2" name="Google Shape;1472;p41"/>
          <p:cNvGrpSpPr/>
          <p:nvPr/>
        </p:nvGrpSpPr>
        <p:grpSpPr>
          <a:xfrm>
            <a:off x="457294" y="1809746"/>
            <a:ext cx="1981573" cy="979156"/>
            <a:chOff x="5604154" y="1278625"/>
            <a:chExt cx="2276100" cy="804103"/>
          </a:xfrm>
        </p:grpSpPr>
        <p:sp>
          <p:nvSpPr>
            <p:cNvPr id="1473" name="Google Shape;1473;p41"/>
            <p:cNvSpPr txBox="1"/>
            <p:nvPr/>
          </p:nvSpPr>
          <p:spPr>
            <a:xfrm>
              <a:off x="5604154" y="1278625"/>
              <a:ext cx="2276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Must or have to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474" name="Google Shape;1474;p41"/>
            <p:cNvSpPr txBox="1"/>
            <p:nvPr/>
          </p:nvSpPr>
          <p:spPr>
            <a:xfrm>
              <a:off x="5604154" y="1570328"/>
              <a:ext cx="2276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475" name="Google Shape;1475;p41"/>
          <p:cNvCxnSpPr>
            <a:stCxn id="1464" idx="3"/>
          </p:cNvCxnSpPr>
          <p:nvPr/>
        </p:nvCxnSpPr>
        <p:spPr>
          <a:xfrm flipH="1" rot="10800000">
            <a:off x="2000117" y="2911675"/>
            <a:ext cx="1101300" cy="663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476" name="Google Shape;1476;p41"/>
          <p:cNvCxnSpPr>
            <a:stCxn id="1470" idx="1"/>
          </p:cNvCxnSpPr>
          <p:nvPr/>
        </p:nvCxnSpPr>
        <p:spPr>
          <a:xfrm flipH="1">
            <a:off x="6058759" y="1973898"/>
            <a:ext cx="1074600" cy="487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477" name="Google Shape;1477;p41"/>
          <p:cNvCxnSpPr>
            <a:stCxn id="1467" idx="1"/>
          </p:cNvCxnSpPr>
          <p:nvPr/>
        </p:nvCxnSpPr>
        <p:spPr>
          <a:xfrm rot="10800000">
            <a:off x="6155359" y="3385998"/>
            <a:ext cx="978000" cy="18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oval"/>
          </a:ln>
        </p:spPr>
      </p:cxnSp>
      <p:grpSp>
        <p:nvGrpSpPr>
          <p:cNvPr id="1478" name="Google Shape;1478;p41"/>
          <p:cNvGrpSpPr/>
          <p:nvPr/>
        </p:nvGrpSpPr>
        <p:grpSpPr>
          <a:xfrm>
            <a:off x="4193311" y="2544317"/>
            <a:ext cx="1193472" cy="1363972"/>
            <a:chOff x="4193311" y="2449766"/>
            <a:chExt cx="1193472" cy="1363972"/>
          </a:xfrm>
        </p:grpSpPr>
        <p:sp>
          <p:nvSpPr>
            <p:cNvPr id="1479" name="Google Shape;1479;p41"/>
            <p:cNvSpPr/>
            <p:nvPr/>
          </p:nvSpPr>
          <p:spPr>
            <a:xfrm>
              <a:off x="4253119" y="2449766"/>
              <a:ext cx="1133664" cy="1213904"/>
            </a:xfrm>
            <a:custGeom>
              <a:rect b="b" l="l" r="r" t="t"/>
              <a:pathLst>
                <a:path extrusionOk="0" h="13071" w="12207">
                  <a:moveTo>
                    <a:pt x="3124" y="1"/>
                  </a:moveTo>
                  <a:cubicBezTo>
                    <a:pt x="2288" y="1"/>
                    <a:pt x="1558" y="610"/>
                    <a:pt x="1431" y="1459"/>
                  </a:cubicBezTo>
                  <a:lnTo>
                    <a:pt x="141" y="10007"/>
                  </a:lnTo>
                  <a:cubicBezTo>
                    <a:pt x="1" y="10945"/>
                    <a:pt x="643" y="11816"/>
                    <a:pt x="1581" y="11957"/>
                  </a:cubicBezTo>
                  <a:lnTo>
                    <a:pt x="8823" y="13052"/>
                  </a:lnTo>
                  <a:cubicBezTo>
                    <a:pt x="8909" y="13065"/>
                    <a:pt x="8995" y="13071"/>
                    <a:pt x="9080" y="13071"/>
                  </a:cubicBezTo>
                  <a:cubicBezTo>
                    <a:pt x="9916" y="13071"/>
                    <a:pt x="10646" y="12461"/>
                    <a:pt x="10776" y="11612"/>
                  </a:cubicBezTo>
                  <a:lnTo>
                    <a:pt x="12062" y="3062"/>
                  </a:lnTo>
                  <a:cubicBezTo>
                    <a:pt x="12206" y="2126"/>
                    <a:pt x="11561" y="1255"/>
                    <a:pt x="10626" y="1112"/>
                  </a:cubicBezTo>
                  <a:lnTo>
                    <a:pt x="3381" y="20"/>
                  </a:lnTo>
                  <a:cubicBezTo>
                    <a:pt x="3295" y="7"/>
                    <a:pt x="3209" y="1"/>
                    <a:pt x="3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4754424" y="2916248"/>
              <a:ext cx="549605" cy="368694"/>
            </a:xfrm>
            <a:custGeom>
              <a:rect b="b" l="l" r="r" t="t"/>
              <a:pathLst>
                <a:path extrusionOk="0" h="3970" w="5918">
                  <a:moveTo>
                    <a:pt x="2333" y="0"/>
                  </a:moveTo>
                  <a:cubicBezTo>
                    <a:pt x="2309" y="0"/>
                    <a:pt x="2288" y="5"/>
                    <a:pt x="2273" y="14"/>
                  </a:cubicBezTo>
                  <a:cubicBezTo>
                    <a:pt x="2046" y="152"/>
                    <a:pt x="1650" y="1834"/>
                    <a:pt x="1650" y="1834"/>
                  </a:cubicBezTo>
                  <a:cubicBezTo>
                    <a:pt x="1650" y="1834"/>
                    <a:pt x="0" y="2606"/>
                    <a:pt x="61" y="2880"/>
                  </a:cubicBezTo>
                  <a:cubicBezTo>
                    <a:pt x="121" y="3155"/>
                    <a:pt x="1708" y="3761"/>
                    <a:pt x="2885" y="3959"/>
                  </a:cubicBezTo>
                  <a:cubicBezTo>
                    <a:pt x="2885" y="3959"/>
                    <a:pt x="2960" y="3969"/>
                    <a:pt x="3081" y="3969"/>
                  </a:cubicBezTo>
                  <a:cubicBezTo>
                    <a:pt x="3421" y="3969"/>
                    <a:pt x="4128" y="3891"/>
                    <a:pt x="4580" y="3295"/>
                  </a:cubicBezTo>
                  <a:cubicBezTo>
                    <a:pt x="5193" y="2488"/>
                    <a:pt x="5918" y="653"/>
                    <a:pt x="5611" y="525"/>
                  </a:cubicBezTo>
                  <a:cubicBezTo>
                    <a:pt x="5569" y="508"/>
                    <a:pt x="5506" y="500"/>
                    <a:pt x="5428" y="500"/>
                  </a:cubicBezTo>
                  <a:cubicBezTo>
                    <a:pt x="4926" y="500"/>
                    <a:pt x="3811" y="806"/>
                    <a:pt x="3811" y="806"/>
                  </a:cubicBezTo>
                  <a:cubicBezTo>
                    <a:pt x="3811" y="806"/>
                    <a:pt x="2671" y="0"/>
                    <a:pt x="2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4368740" y="3170617"/>
              <a:ext cx="801932" cy="465836"/>
            </a:xfrm>
            <a:custGeom>
              <a:rect b="b" l="l" r="r" t="t"/>
              <a:pathLst>
                <a:path extrusionOk="0" h="5016" w="8635">
                  <a:moveTo>
                    <a:pt x="572" y="1"/>
                  </a:moveTo>
                  <a:lnTo>
                    <a:pt x="1" y="3802"/>
                  </a:lnTo>
                  <a:lnTo>
                    <a:pt x="8060" y="5015"/>
                  </a:lnTo>
                  <a:lnTo>
                    <a:pt x="8634" y="121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4411460" y="3170060"/>
              <a:ext cx="784101" cy="119895"/>
            </a:xfrm>
            <a:custGeom>
              <a:rect b="b" l="l" r="r" t="t"/>
              <a:pathLst>
                <a:path extrusionOk="0" h="1291" w="8443">
                  <a:moveTo>
                    <a:pt x="0" y="1"/>
                  </a:moveTo>
                  <a:lnTo>
                    <a:pt x="0" y="17"/>
                  </a:lnTo>
                  <a:cubicBezTo>
                    <a:pt x="0" y="17"/>
                    <a:pt x="32" y="23"/>
                    <a:pt x="93" y="39"/>
                  </a:cubicBezTo>
                  <a:cubicBezTo>
                    <a:pt x="154" y="52"/>
                    <a:pt x="243" y="74"/>
                    <a:pt x="358" y="96"/>
                  </a:cubicBezTo>
                  <a:cubicBezTo>
                    <a:pt x="588" y="147"/>
                    <a:pt x="913" y="211"/>
                    <a:pt x="1309" y="278"/>
                  </a:cubicBezTo>
                  <a:cubicBezTo>
                    <a:pt x="1507" y="310"/>
                    <a:pt x="1721" y="345"/>
                    <a:pt x="1947" y="377"/>
                  </a:cubicBezTo>
                  <a:cubicBezTo>
                    <a:pt x="2174" y="409"/>
                    <a:pt x="2416" y="428"/>
                    <a:pt x="2665" y="457"/>
                  </a:cubicBezTo>
                  <a:cubicBezTo>
                    <a:pt x="2914" y="479"/>
                    <a:pt x="3170" y="511"/>
                    <a:pt x="3428" y="553"/>
                  </a:cubicBezTo>
                  <a:cubicBezTo>
                    <a:pt x="3690" y="591"/>
                    <a:pt x="3952" y="639"/>
                    <a:pt x="4213" y="690"/>
                  </a:cubicBezTo>
                  <a:cubicBezTo>
                    <a:pt x="4344" y="716"/>
                    <a:pt x="4475" y="741"/>
                    <a:pt x="4606" y="767"/>
                  </a:cubicBezTo>
                  <a:cubicBezTo>
                    <a:pt x="4737" y="789"/>
                    <a:pt x="4868" y="814"/>
                    <a:pt x="4995" y="837"/>
                  </a:cubicBezTo>
                  <a:cubicBezTo>
                    <a:pt x="5257" y="882"/>
                    <a:pt x="5509" y="923"/>
                    <a:pt x="5758" y="965"/>
                  </a:cubicBezTo>
                  <a:cubicBezTo>
                    <a:pt x="6004" y="1006"/>
                    <a:pt x="6243" y="1044"/>
                    <a:pt x="6470" y="1073"/>
                  </a:cubicBezTo>
                  <a:cubicBezTo>
                    <a:pt x="6697" y="1105"/>
                    <a:pt x="6914" y="1134"/>
                    <a:pt x="7111" y="1156"/>
                  </a:cubicBezTo>
                  <a:cubicBezTo>
                    <a:pt x="7309" y="1182"/>
                    <a:pt x="7491" y="1201"/>
                    <a:pt x="7654" y="1217"/>
                  </a:cubicBezTo>
                  <a:cubicBezTo>
                    <a:pt x="7817" y="1233"/>
                    <a:pt x="7957" y="1252"/>
                    <a:pt x="8072" y="1258"/>
                  </a:cubicBezTo>
                  <a:cubicBezTo>
                    <a:pt x="8305" y="1280"/>
                    <a:pt x="8439" y="1290"/>
                    <a:pt x="8439" y="1290"/>
                  </a:cubicBezTo>
                  <a:lnTo>
                    <a:pt x="8442" y="1274"/>
                  </a:lnTo>
                  <a:cubicBezTo>
                    <a:pt x="8442" y="1274"/>
                    <a:pt x="8312" y="1242"/>
                    <a:pt x="8085" y="1194"/>
                  </a:cubicBezTo>
                  <a:cubicBezTo>
                    <a:pt x="7970" y="1169"/>
                    <a:pt x="7830" y="1140"/>
                    <a:pt x="7670" y="1108"/>
                  </a:cubicBezTo>
                  <a:cubicBezTo>
                    <a:pt x="7510" y="1076"/>
                    <a:pt x="7332" y="1044"/>
                    <a:pt x="7134" y="1006"/>
                  </a:cubicBezTo>
                  <a:cubicBezTo>
                    <a:pt x="6936" y="971"/>
                    <a:pt x="6722" y="936"/>
                    <a:pt x="6495" y="897"/>
                  </a:cubicBezTo>
                  <a:cubicBezTo>
                    <a:pt x="6272" y="859"/>
                    <a:pt x="6033" y="824"/>
                    <a:pt x="5784" y="792"/>
                  </a:cubicBezTo>
                  <a:cubicBezTo>
                    <a:pt x="5535" y="757"/>
                    <a:pt x="5279" y="725"/>
                    <a:pt x="5018" y="690"/>
                  </a:cubicBezTo>
                  <a:cubicBezTo>
                    <a:pt x="4890" y="674"/>
                    <a:pt x="4756" y="658"/>
                    <a:pt x="4625" y="642"/>
                  </a:cubicBezTo>
                  <a:cubicBezTo>
                    <a:pt x="4494" y="626"/>
                    <a:pt x="4360" y="613"/>
                    <a:pt x="4226" y="597"/>
                  </a:cubicBezTo>
                  <a:cubicBezTo>
                    <a:pt x="3961" y="569"/>
                    <a:pt x="3696" y="540"/>
                    <a:pt x="3438" y="502"/>
                  </a:cubicBezTo>
                  <a:cubicBezTo>
                    <a:pt x="3176" y="463"/>
                    <a:pt x="2924" y="416"/>
                    <a:pt x="2678" y="364"/>
                  </a:cubicBezTo>
                  <a:cubicBezTo>
                    <a:pt x="2432" y="317"/>
                    <a:pt x="2196" y="269"/>
                    <a:pt x="1970" y="230"/>
                  </a:cubicBezTo>
                  <a:cubicBezTo>
                    <a:pt x="1743" y="192"/>
                    <a:pt x="1529" y="163"/>
                    <a:pt x="1331" y="135"/>
                  </a:cubicBezTo>
                  <a:cubicBezTo>
                    <a:pt x="932" y="84"/>
                    <a:pt x="600" y="48"/>
                    <a:pt x="367" y="26"/>
                  </a:cubicBezTo>
                  <a:cubicBezTo>
                    <a:pt x="252" y="17"/>
                    <a:pt x="160" y="10"/>
                    <a:pt x="96" y="7"/>
                  </a:cubicBezTo>
                  <a:cubicBezTo>
                    <a:pt x="3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4381835" y="3364806"/>
              <a:ext cx="784380" cy="119802"/>
            </a:xfrm>
            <a:custGeom>
              <a:rect b="b" l="l" r="r" t="t"/>
              <a:pathLst>
                <a:path extrusionOk="0" h="1290" w="8446">
                  <a:moveTo>
                    <a:pt x="3" y="1"/>
                  </a:moveTo>
                  <a:lnTo>
                    <a:pt x="0" y="20"/>
                  </a:lnTo>
                  <a:cubicBezTo>
                    <a:pt x="0" y="20"/>
                    <a:pt x="131" y="48"/>
                    <a:pt x="361" y="99"/>
                  </a:cubicBezTo>
                  <a:cubicBezTo>
                    <a:pt x="476" y="125"/>
                    <a:pt x="613" y="151"/>
                    <a:pt x="773" y="182"/>
                  </a:cubicBezTo>
                  <a:cubicBezTo>
                    <a:pt x="932" y="214"/>
                    <a:pt x="1114" y="246"/>
                    <a:pt x="1309" y="285"/>
                  </a:cubicBezTo>
                  <a:cubicBezTo>
                    <a:pt x="1507" y="320"/>
                    <a:pt x="1721" y="358"/>
                    <a:pt x="1947" y="393"/>
                  </a:cubicBezTo>
                  <a:cubicBezTo>
                    <a:pt x="2174" y="431"/>
                    <a:pt x="2413" y="467"/>
                    <a:pt x="2659" y="498"/>
                  </a:cubicBezTo>
                  <a:cubicBezTo>
                    <a:pt x="2908" y="534"/>
                    <a:pt x="3163" y="569"/>
                    <a:pt x="3425" y="601"/>
                  </a:cubicBezTo>
                  <a:cubicBezTo>
                    <a:pt x="3556" y="617"/>
                    <a:pt x="3687" y="633"/>
                    <a:pt x="3817" y="648"/>
                  </a:cubicBezTo>
                  <a:cubicBezTo>
                    <a:pt x="3952" y="664"/>
                    <a:pt x="4082" y="677"/>
                    <a:pt x="4216" y="693"/>
                  </a:cubicBezTo>
                  <a:cubicBezTo>
                    <a:pt x="4481" y="722"/>
                    <a:pt x="4746" y="751"/>
                    <a:pt x="5008" y="792"/>
                  </a:cubicBezTo>
                  <a:cubicBezTo>
                    <a:pt x="5266" y="830"/>
                    <a:pt x="5522" y="875"/>
                    <a:pt x="5768" y="926"/>
                  </a:cubicBezTo>
                  <a:cubicBezTo>
                    <a:pt x="6013" y="974"/>
                    <a:pt x="6250" y="1025"/>
                    <a:pt x="6476" y="1060"/>
                  </a:cubicBezTo>
                  <a:cubicBezTo>
                    <a:pt x="6700" y="1098"/>
                    <a:pt x="6917" y="1127"/>
                    <a:pt x="7114" y="1156"/>
                  </a:cubicBezTo>
                  <a:cubicBezTo>
                    <a:pt x="7510" y="1207"/>
                    <a:pt x="7842" y="1242"/>
                    <a:pt x="8075" y="1264"/>
                  </a:cubicBezTo>
                  <a:cubicBezTo>
                    <a:pt x="8193" y="1274"/>
                    <a:pt x="8283" y="1280"/>
                    <a:pt x="8346" y="1287"/>
                  </a:cubicBezTo>
                  <a:cubicBezTo>
                    <a:pt x="8410" y="1290"/>
                    <a:pt x="8442" y="1290"/>
                    <a:pt x="8442" y="1290"/>
                  </a:cubicBezTo>
                  <a:lnTo>
                    <a:pt x="8445" y="1274"/>
                  </a:lnTo>
                  <a:cubicBezTo>
                    <a:pt x="8445" y="1274"/>
                    <a:pt x="8414" y="1268"/>
                    <a:pt x="8353" y="1252"/>
                  </a:cubicBezTo>
                  <a:cubicBezTo>
                    <a:pt x="8289" y="1239"/>
                    <a:pt x="8200" y="1220"/>
                    <a:pt x="8088" y="1194"/>
                  </a:cubicBezTo>
                  <a:cubicBezTo>
                    <a:pt x="7858" y="1143"/>
                    <a:pt x="7529" y="1079"/>
                    <a:pt x="7137" y="1012"/>
                  </a:cubicBezTo>
                  <a:cubicBezTo>
                    <a:pt x="6939" y="980"/>
                    <a:pt x="6725" y="945"/>
                    <a:pt x="6498" y="913"/>
                  </a:cubicBezTo>
                  <a:cubicBezTo>
                    <a:pt x="6269" y="885"/>
                    <a:pt x="6029" y="862"/>
                    <a:pt x="5780" y="834"/>
                  </a:cubicBezTo>
                  <a:cubicBezTo>
                    <a:pt x="5531" y="811"/>
                    <a:pt x="5273" y="779"/>
                    <a:pt x="5014" y="741"/>
                  </a:cubicBezTo>
                  <a:cubicBezTo>
                    <a:pt x="4756" y="703"/>
                    <a:pt x="4491" y="652"/>
                    <a:pt x="4229" y="601"/>
                  </a:cubicBezTo>
                  <a:cubicBezTo>
                    <a:pt x="4098" y="575"/>
                    <a:pt x="3967" y="550"/>
                    <a:pt x="3837" y="524"/>
                  </a:cubicBezTo>
                  <a:cubicBezTo>
                    <a:pt x="3706" y="502"/>
                    <a:pt x="3575" y="476"/>
                    <a:pt x="3447" y="454"/>
                  </a:cubicBezTo>
                  <a:cubicBezTo>
                    <a:pt x="3189" y="409"/>
                    <a:pt x="2933" y="368"/>
                    <a:pt x="2688" y="326"/>
                  </a:cubicBezTo>
                  <a:cubicBezTo>
                    <a:pt x="2439" y="285"/>
                    <a:pt x="2202" y="250"/>
                    <a:pt x="1973" y="218"/>
                  </a:cubicBezTo>
                  <a:cubicBezTo>
                    <a:pt x="1746" y="186"/>
                    <a:pt x="1532" y="160"/>
                    <a:pt x="1334" y="135"/>
                  </a:cubicBezTo>
                  <a:cubicBezTo>
                    <a:pt x="1133" y="112"/>
                    <a:pt x="951" y="90"/>
                    <a:pt x="789" y="74"/>
                  </a:cubicBezTo>
                  <a:cubicBezTo>
                    <a:pt x="629" y="58"/>
                    <a:pt x="489" y="42"/>
                    <a:pt x="370" y="32"/>
                  </a:cubicBezTo>
                  <a:cubicBezTo>
                    <a:pt x="137" y="10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4263798" y="3486651"/>
              <a:ext cx="97328" cy="195213"/>
            </a:xfrm>
            <a:custGeom>
              <a:rect b="b" l="l" r="r" t="t"/>
              <a:pathLst>
                <a:path extrusionOk="0" h="2102" w="1048">
                  <a:moveTo>
                    <a:pt x="1048" y="0"/>
                  </a:moveTo>
                  <a:lnTo>
                    <a:pt x="1" y="90"/>
                  </a:lnTo>
                  <a:lnTo>
                    <a:pt x="87" y="1989"/>
                  </a:lnTo>
                  <a:cubicBezTo>
                    <a:pt x="89" y="2061"/>
                    <a:pt x="146" y="2101"/>
                    <a:pt x="204" y="2101"/>
                  </a:cubicBezTo>
                  <a:cubicBezTo>
                    <a:pt x="249" y="2101"/>
                    <a:pt x="294" y="2077"/>
                    <a:pt x="314" y="2024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5137971" y="3618525"/>
              <a:ext cx="97328" cy="195213"/>
            </a:xfrm>
            <a:custGeom>
              <a:rect b="b" l="l" r="r" t="t"/>
              <a:pathLst>
                <a:path extrusionOk="0" h="2102" w="1048">
                  <a:moveTo>
                    <a:pt x="1047" y="1"/>
                  </a:moveTo>
                  <a:lnTo>
                    <a:pt x="0" y="90"/>
                  </a:lnTo>
                  <a:lnTo>
                    <a:pt x="83" y="1989"/>
                  </a:lnTo>
                  <a:cubicBezTo>
                    <a:pt x="87" y="2061"/>
                    <a:pt x="145" y="2101"/>
                    <a:pt x="203" y="2101"/>
                  </a:cubicBezTo>
                  <a:cubicBezTo>
                    <a:pt x="248" y="2101"/>
                    <a:pt x="293" y="2077"/>
                    <a:pt x="313" y="2024"/>
                  </a:cubicBezTo>
                  <a:lnTo>
                    <a:pt x="1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4193311" y="2921263"/>
              <a:ext cx="314551" cy="633745"/>
            </a:xfrm>
            <a:custGeom>
              <a:rect b="b" l="l" r="r" t="t"/>
              <a:pathLst>
                <a:path extrusionOk="0" h="6824" w="3387">
                  <a:moveTo>
                    <a:pt x="1492" y="1"/>
                  </a:moveTo>
                  <a:cubicBezTo>
                    <a:pt x="1183" y="1"/>
                    <a:pt x="911" y="229"/>
                    <a:pt x="862" y="544"/>
                  </a:cubicBezTo>
                  <a:lnTo>
                    <a:pt x="55" y="5910"/>
                  </a:lnTo>
                  <a:cubicBezTo>
                    <a:pt x="0" y="6257"/>
                    <a:pt x="243" y="6583"/>
                    <a:pt x="591" y="6634"/>
                  </a:cubicBezTo>
                  <a:lnTo>
                    <a:pt x="1800" y="6816"/>
                  </a:lnTo>
                  <a:cubicBezTo>
                    <a:pt x="1833" y="6821"/>
                    <a:pt x="1866" y="6824"/>
                    <a:pt x="1899" y="6824"/>
                  </a:cubicBezTo>
                  <a:cubicBezTo>
                    <a:pt x="2208" y="6824"/>
                    <a:pt x="2479" y="6598"/>
                    <a:pt x="2528" y="6280"/>
                  </a:cubicBezTo>
                  <a:lnTo>
                    <a:pt x="3336" y="918"/>
                  </a:lnTo>
                  <a:cubicBezTo>
                    <a:pt x="3387" y="567"/>
                    <a:pt x="3147" y="241"/>
                    <a:pt x="2799" y="190"/>
                  </a:cubicBezTo>
                  <a:lnTo>
                    <a:pt x="1590" y="8"/>
                  </a:lnTo>
                  <a:cubicBezTo>
                    <a:pt x="1557" y="3"/>
                    <a:pt x="1524" y="1"/>
                    <a:pt x="1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5057361" y="3051466"/>
              <a:ext cx="314551" cy="633931"/>
            </a:xfrm>
            <a:custGeom>
              <a:rect b="b" l="l" r="r" t="t"/>
              <a:pathLst>
                <a:path extrusionOk="0" h="6826" w="3387">
                  <a:moveTo>
                    <a:pt x="1493" y="0"/>
                  </a:moveTo>
                  <a:cubicBezTo>
                    <a:pt x="1182" y="0"/>
                    <a:pt x="908" y="227"/>
                    <a:pt x="862" y="544"/>
                  </a:cubicBezTo>
                  <a:lnTo>
                    <a:pt x="51" y="5909"/>
                  </a:lnTo>
                  <a:cubicBezTo>
                    <a:pt x="0" y="6257"/>
                    <a:pt x="239" y="6582"/>
                    <a:pt x="587" y="6636"/>
                  </a:cubicBezTo>
                  <a:lnTo>
                    <a:pt x="1797" y="6818"/>
                  </a:lnTo>
                  <a:cubicBezTo>
                    <a:pt x="1829" y="6823"/>
                    <a:pt x="1860" y="6825"/>
                    <a:pt x="1891" y="6825"/>
                  </a:cubicBezTo>
                  <a:cubicBezTo>
                    <a:pt x="2204" y="6825"/>
                    <a:pt x="2475" y="6599"/>
                    <a:pt x="2525" y="6282"/>
                  </a:cubicBezTo>
                  <a:lnTo>
                    <a:pt x="3332" y="917"/>
                  </a:lnTo>
                  <a:cubicBezTo>
                    <a:pt x="3386" y="569"/>
                    <a:pt x="3147" y="244"/>
                    <a:pt x="2796" y="189"/>
                  </a:cubicBezTo>
                  <a:lnTo>
                    <a:pt x="1586" y="7"/>
                  </a:lnTo>
                  <a:cubicBezTo>
                    <a:pt x="1555" y="3"/>
                    <a:pt x="1524" y="0"/>
                    <a:pt x="1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5058847" y="3041436"/>
              <a:ext cx="264122" cy="575423"/>
            </a:xfrm>
            <a:custGeom>
              <a:rect b="b" l="l" r="r" t="t"/>
              <a:pathLst>
                <a:path extrusionOk="0" h="6196" w="2844">
                  <a:moveTo>
                    <a:pt x="1321" y="0"/>
                  </a:moveTo>
                  <a:cubicBezTo>
                    <a:pt x="1203" y="0"/>
                    <a:pt x="1079" y="42"/>
                    <a:pt x="980" y="122"/>
                  </a:cubicBezTo>
                  <a:cubicBezTo>
                    <a:pt x="881" y="198"/>
                    <a:pt x="804" y="323"/>
                    <a:pt x="785" y="450"/>
                  </a:cubicBezTo>
                  <a:cubicBezTo>
                    <a:pt x="766" y="569"/>
                    <a:pt x="750" y="677"/>
                    <a:pt x="734" y="795"/>
                  </a:cubicBezTo>
                  <a:cubicBezTo>
                    <a:pt x="705" y="1025"/>
                    <a:pt x="673" y="1264"/>
                    <a:pt x="642" y="1507"/>
                  </a:cubicBezTo>
                  <a:cubicBezTo>
                    <a:pt x="626" y="1628"/>
                    <a:pt x="610" y="1753"/>
                    <a:pt x="597" y="1874"/>
                  </a:cubicBezTo>
                  <a:cubicBezTo>
                    <a:pt x="584" y="1998"/>
                    <a:pt x="571" y="2123"/>
                    <a:pt x="559" y="2247"/>
                  </a:cubicBezTo>
                  <a:cubicBezTo>
                    <a:pt x="530" y="2493"/>
                    <a:pt x="504" y="2742"/>
                    <a:pt x="466" y="2985"/>
                  </a:cubicBezTo>
                  <a:cubicBezTo>
                    <a:pt x="431" y="3227"/>
                    <a:pt x="389" y="3463"/>
                    <a:pt x="342" y="3693"/>
                  </a:cubicBezTo>
                  <a:cubicBezTo>
                    <a:pt x="294" y="3923"/>
                    <a:pt x="246" y="4143"/>
                    <a:pt x="211" y="4354"/>
                  </a:cubicBezTo>
                  <a:cubicBezTo>
                    <a:pt x="176" y="4565"/>
                    <a:pt x="150" y="4766"/>
                    <a:pt x="125" y="4951"/>
                  </a:cubicBezTo>
                  <a:cubicBezTo>
                    <a:pt x="77" y="5321"/>
                    <a:pt x="42" y="5631"/>
                    <a:pt x="26" y="5848"/>
                  </a:cubicBezTo>
                  <a:cubicBezTo>
                    <a:pt x="16" y="5959"/>
                    <a:pt x="10" y="6042"/>
                    <a:pt x="6" y="6103"/>
                  </a:cubicBezTo>
                  <a:cubicBezTo>
                    <a:pt x="3" y="6160"/>
                    <a:pt x="0" y="6192"/>
                    <a:pt x="0" y="6192"/>
                  </a:cubicBezTo>
                  <a:lnTo>
                    <a:pt x="19" y="6195"/>
                  </a:lnTo>
                  <a:cubicBezTo>
                    <a:pt x="19" y="6195"/>
                    <a:pt x="26" y="6164"/>
                    <a:pt x="38" y="6106"/>
                  </a:cubicBezTo>
                  <a:cubicBezTo>
                    <a:pt x="51" y="6049"/>
                    <a:pt x="70" y="5966"/>
                    <a:pt x="96" y="5860"/>
                  </a:cubicBezTo>
                  <a:cubicBezTo>
                    <a:pt x="144" y="5647"/>
                    <a:pt x="204" y="5340"/>
                    <a:pt x="265" y="4973"/>
                  </a:cubicBezTo>
                  <a:cubicBezTo>
                    <a:pt x="297" y="4788"/>
                    <a:pt x="329" y="4590"/>
                    <a:pt x="358" y="4376"/>
                  </a:cubicBezTo>
                  <a:cubicBezTo>
                    <a:pt x="386" y="4166"/>
                    <a:pt x="405" y="3939"/>
                    <a:pt x="431" y="3706"/>
                  </a:cubicBezTo>
                  <a:cubicBezTo>
                    <a:pt x="453" y="3473"/>
                    <a:pt x="482" y="3234"/>
                    <a:pt x="517" y="2991"/>
                  </a:cubicBezTo>
                  <a:cubicBezTo>
                    <a:pt x="552" y="2748"/>
                    <a:pt x="603" y="2506"/>
                    <a:pt x="648" y="2260"/>
                  </a:cubicBezTo>
                  <a:cubicBezTo>
                    <a:pt x="673" y="2139"/>
                    <a:pt x="699" y="2018"/>
                    <a:pt x="721" y="1893"/>
                  </a:cubicBezTo>
                  <a:cubicBezTo>
                    <a:pt x="744" y="1772"/>
                    <a:pt x="766" y="1651"/>
                    <a:pt x="788" y="1529"/>
                  </a:cubicBezTo>
                  <a:cubicBezTo>
                    <a:pt x="830" y="1290"/>
                    <a:pt x="868" y="1050"/>
                    <a:pt x="910" y="821"/>
                  </a:cubicBezTo>
                  <a:cubicBezTo>
                    <a:pt x="926" y="706"/>
                    <a:pt x="945" y="594"/>
                    <a:pt x="961" y="486"/>
                  </a:cubicBezTo>
                  <a:cubicBezTo>
                    <a:pt x="977" y="390"/>
                    <a:pt x="1025" y="316"/>
                    <a:pt x="1092" y="259"/>
                  </a:cubicBezTo>
                  <a:cubicBezTo>
                    <a:pt x="1159" y="202"/>
                    <a:pt x="1242" y="170"/>
                    <a:pt x="1325" y="170"/>
                  </a:cubicBezTo>
                  <a:cubicBezTo>
                    <a:pt x="1331" y="169"/>
                    <a:pt x="1337" y="168"/>
                    <a:pt x="1344" y="168"/>
                  </a:cubicBezTo>
                  <a:cubicBezTo>
                    <a:pt x="1357" y="168"/>
                    <a:pt x="1370" y="170"/>
                    <a:pt x="1385" y="170"/>
                  </a:cubicBezTo>
                  <a:cubicBezTo>
                    <a:pt x="1411" y="173"/>
                    <a:pt x="1433" y="176"/>
                    <a:pt x="1459" y="179"/>
                  </a:cubicBezTo>
                  <a:cubicBezTo>
                    <a:pt x="1507" y="186"/>
                    <a:pt x="1554" y="192"/>
                    <a:pt x="1599" y="198"/>
                  </a:cubicBezTo>
                  <a:cubicBezTo>
                    <a:pt x="1787" y="217"/>
                    <a:pt x="1957" y="240"/>
                    <a:pt x="2107" y="253"/>
                  </a:cubicBezTo>
                  <a:cubicBezTo>
                    <a:pt x="2260" y="269"/>
                    <a:pt x="2391" y="281"/>
                    <a:pt x="2499" y="291"/>
                  </a:cubicBezTo>
                  <a:cubicBezTo>
                    <a:pt x="2716" y="310"/>
                    <a:pt x="2841" y="316"/>
                    <a:pt x="2841" y="316"/>
                  </a:cubicBezTo>
                  <a:lnTo>
                    <a:pt x="2844" y="300"/>
                  </a:lnTo>
                  <a:cubicBezTo>
                    <a:pt x="2844" y="300"/>
                    <a:pt x="2723" y="269"/>
                    <a:pt x="2509" y="224"/>
                  </a:cubicBezTo>
                  <a:cubicBezTo>
                    <a:pt x="2403" y="198"/>
                    <a:pt x="2273" y="176"/>
                    <a:pt x="2123" y="144"/>
                  </a:cubicBezTo>
                  <a:cubicBezTo>
                    <a:pt x="1976" y="112"/>
                    <a:pt x="1807" y="80"/>
                    <a:pt x="1621" y="48"/>
                  </a:cubicBezTo>
                  <a:cubicBezTo>
                    <a:pt x="1577" y="39"/>
                    <a:pt x="1529" y="32"/>
                    <a:pt x="1481" y="23"/>
                  </a:cubicBezTo>
                  <a:cubicBezTo>
                    <a:pt x="1459" y="20"/>
                    <a:pt x="1433" y="13"/>
                    <a:pt x="1411" y="10"/>
                  </a:cubicBezTo>
                  <a:cubicBezTo>
                    <a:pt x="1382" y="7"/>
                    <a:pt x="1353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4334936" y="2920241"/>
              <a:ext cx="180911" cy="600869"/>
            </a:xfrm>
            <a:custGeom>
              <a:rect b="b" l="l" r="r" t="t"/>
              <a:pathLst>
                <a:path extrusionOk="0" h="6470" w="1948">
                  <a:moveTo>
                    <a:pt x="4" y="0"/>
                  </a:moveTo>
                  <a:lnTo>
                    <a:pt x="1" y="19"/>
                  </a:lnTo>
                  <a:cubicBezTo>
                    <a:pt x="1" y="19"/>
                    <a:pt x="122" y="48"/>
                    <a:pt x="336" y="93"/>
                  </a:cubicBezTo>
                  <a:cubicBezTo>
                    <a:pt x="445" y="118"/>
                    <a:pt x="572" y="144"/>
                    <a:pt x="722" y="172"/>
                  </a:cubicBezTo>
                  <a:cubicBezTo>
                    <a:pt x="872" y="204"/>
                    <a:pt x="1038" y="236"/>
                    <a:pt x="1223" y="271"/>
                  </a:cubicBezTo>
                  <a:cubicBezTo>
                    <a:pt x="1268" y="278"/>
                    <a:pt x="1316" y="287"/>
                    <a:pt x="1364" y="294"/>
                  </a:cubicBezTo>
                  <a:cubicBezTo>
                    <a:pt x="1389" y="300"/>
                    <a:pt x="1412" y="303"/>
                    <a:pt x="1437" y="306"/>
                  </a:cubicBezTo>
                  <a:cubicBezTo>
                    <a:pt x="1456" y="313"/>
                    <a:pt x="1475" y="316"/>
                    <a:pt x="1495" y="326"/>
                  </a:cubicBezTo>
                  <a:cubicBezTo>
                    <a:pt x="1574" y="351"/>
                    <a:pt x="1645" y="405"/>
                    <a:pt x="1692" y="479"/>
                  </a:cubicBezTo>
                  <a:cubicBezTo>
                    <a:pt x="1737" y="552"/>
                    <a:pt x="1760" y="638"/>
                    <a:pt x="1747" y="734"/>
                  </a:cubicBezTo>
                  <a:cubicBezTo>
                    <a:pt x="1731" y="843"/>
                    <a:pt x="1718" y="954"/>
                    <a:pt x="1699" y="1069"/>
                  </a:cubicBezTo>
                  <a:cubicBezTo>
                    <a:pt x="1670" y="1302"/>
                    <a:pt x="1638" y="1538"/>
                    <a:pt x="1606" y="1784"/>
                  </a:cubicBezTo>
                  <a:cubicBezTo>
                    <a:pt x="1590" y="1905"/>
                    <a:pt x="1578" y="2027"/>
                    <a:pt x="1562" y="2151"/>
                  </a:cubicBezTo>
                  <a:cubicBezTo>
                    <a:pt x="1549" y="2273"/>
                    <a:pt x="1536" y="2397"/>
                    <a:pt x="1523" y="2521"/>
                  </a:cubicBezTo>
                  <a:cubicBezTo>
                    <a:pt x="1495" y="2770"/>
                    <a:pt x="1469" y="3016"/>
                    <a:pt x="1434" y="3259"/>
                  </a:cubicBezTo>
                  <a:cubicBezTo>
                    <a:pt x="1396" y="3501"/>
                    <a:pt x="1354" y="3741"/>
                    <a:pt x="1306" y="3967"/>
                  </a:cubicBezTo>
                  <a:cubicBezTo>
                    <a:pt x="1262" y="4197"/>
                    <a:pt x="1214" y="4417"/>
                    <a:pt x="1179" y="4631"/>
                  </a:cubicBezTo>
                  <a:cubicBezTo>
                    <a:pt x="1140" y="4842"/>
                    <a:pt x="1115" y="5040"/>
                    <a:pt x="1089" y="5225"/>
                  </a:cubicBezTo>
                  <a:cubicBezTo>
                    <a:pt x="1041" y="5595"/>
                    <a:pt x="1009" y="5908"/>
                    <a:pt x="990" y="6125"/>
                  </a:cubicBezTo>
                  <a:cubicBezTo>
                    <a:pt x="984" y="6233"/>
                    <a:pt x="978" y="6320"/>
                    <a:pt x="971" y="6377"/>
                  </a:cubicBezTo>
                  <a:cubicBezTo>
                    <a:pt x="968" y="6434"/>
                    <a:pt x="968" y="6466"/>
                    <a:pt x="968" y="6466"/>
                  </a:cubicBezTo>
                  <a:lnTo>
                    <a:pt x="984" y="6470"/>
                  </a:lnTo>
                  <a:cubicBezTo>
                    <a:pt x="984" y="6470"/>
                    <a:pt x="990" y="6438"/>
                    <a:pt x="1006" y="6383"/>
                  </a:cubicBezTo>
                  <a:cubicBezTo>
                    <a:pt x="1019" y="6326"/>
                    <a:pt x="1038" y="6240"/>
                    <a:pt x="1061" y="6134"/>
                  </a:cubicBezTo>
                  <a:cubicBezTo>
                    <a:pt x="1108" y="5921"/>
                    <a:pt x="1169" y="5617"/>
                    <a:pt x="1233" y="5247"/>
                  </a:cubicBezTo>
                  <a:cubicBezTo>
                    <a:pt x="1262" y="5062"/>
                    <a:pt x="1297" y="4864"/>
                    <a:pt x="1325" y="4650"/>
                  </a:cubicBezTo>
                  <a:cubicBezTo>
                    <a:pt x="1354" y="4440"/>
                    <a:pt x="1370" y="4213"/>
                    <a:pt x="1396" y="3983"/>
                  </a:cubicBezTo>
                  <a:cubicBezTo>
                    <a:pt x="1418" y="3750"/>
                    <a:pt x="1447" y="3511"/>
                    <a:pt x="1485" y="3268"/>
                  </a:cubicBezTo>
                  <a:cubicBezTo>
                    <a:pt x="1520" y="3026"/>
                    <a:pt x="1568" y="2780"/>
                    <a:pt x="1616" y="2534"/>
                  </a:cubicBezTo>
                  <a:cubicBezTo>
                    <a:pt x="1638" y="2413"/>
                    <a:pt x="1664" y="2292"/>
                    <a:pt x="1686" y="2170"/>
                  </a:cubicBezTo>
                  <a:cubicBezTo>
                    <a:pt x="1708" y="2046"/>
                    <a:pt x="1731" y="1925"/>
                    <a:pt x="1753" y="1807"/>
                  </a:cubicBezTo>
                  <a:cubicBezTo>
                    <a:pt x="1795" y="1564"/>
                    <a:pt x="1836" y="1325"/>
                    <a:pt x="1874" y="1095"/>
                  </a:cubicBezTo>
                  <a:cubicBezTo>
                    <a:pt x="1894" y="980"/>
                    <a:pt x="1910" y="871"/>
                    <a:pt x="1929" y="750"/>
                  </a:cubicBezTo>
                  <a:cubicBezTo>
                    <a:pt x="1948" y="622"/>
                    <a:pt x="1910" y="482"/>
                    <a:pt x="1839" y="380"/>
                  </a:cubicBezTo>
                  <a:cubicBezTo>
                    <a:pt x="1766" y="275"/>
                    <a:pt x="1661" y="198"/>
                    <a:pt x="1546" y="166"/>
                  </a:cubicBezTo>
                  <a:cubicBezTo>
                    <a:pt x="1517" y="156"/>
                    <a:pt x="1488" y="150"/>
                    <a:pt x="1460" y="147"/>
                  </a:cubicBezTo>
                  <a:cubicBezTo>
                    <a:pt x="1437" y="144"/>
                    <a:pt x="1412" y="140"/>
                    <a:pt x="1386" y="137"/>
                  </a:cubicBezTo>
                  <a:cubicBezTo>
                    <a:pt x="1338" y="131"/>
                    <a:pt x="1294" y="124"/>
                    <a:pt x="1246" y="121"/>
                  </a:cubicBezTo>
                  <a:cubicBezTo>
                    <a:pt x="1061" y="99"/>
                    <a:pt x="891" y="80"/>
                    <a:pt x="738" y="64"/>
                  </a:cubicBezTo>
                  <a:cubicBezTo>
                    <a:pt x="588" y="51"/>
                    <a:pt x="457" y="35"/>
                    <a:pt x="346" y="26"/>
                  </a:cubicBezTo>
                  <a:cubicBezTo>
                    <a:pt x="129" y="1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41"/>
          <p:cNvGrpSpPr/>
          <p:nvPr/>
        </p:nvGrpSpPr>
        <p:grpSpPr>
          <a:xfrm>
            <a:off x="2811425" y="2455719"/>
            <a:ext cx="1472346" cy="1702480"/>
            <a:chOff x="2811425" y="2361169"/>
            <a:chExt cx="1472346" cy="1702480"/>
          </a:xfrm>
        </p:grpSpPr>
        <p:sp>
          <p:nvSpPr>
            <p:cNvPr id="1491" name="Google Shape;1491;p41"/>
            <p:cNvSpPr/>
            <p:nvPr/>
          </p:nvSpPr>
          <p:spPr>
            <a:xfrm>
              <a:off x="3933372" y="3595493"/>
              <a:ext cx="210629" cy="100671"/>
            </a:xfrm>
            <a:custGeom>
              <a:rect b="b" l="l" r="r" t="t"/>
              <a:pathLst>
                <a:path extrusionOk="0" h="1084" w="2268">
                  <a:moveTo>
                    <a:pt x="750" y="0"/>
                  </a:moveTo>
                  <a:cubicBezTo>
                    <a:pt x="635" y="0"/>
                    <a:pt x="383" y="54"/>
                    <a:pt x="259" y="201"/>
                  </a:cubicBezTo>
                  <a:lnTo>
                    <a:pt x="0" y="1018"/>
                  </a:lnTo>
                  <a:cubicBezTo>
                    <a:pt x="0" y="1018"/>
                    <a:pt x="1017" y="1083"/>
                    <a:pt x="1686" y="1083"/>
                  </a:cubicBezTo>
                  <a:cubicBezTo>
                    <a:pt x="2020" y="1083"/>
                    <a:pt x="2267" y="1067"/>
                    <a:pt x="2257" y="1018"/>
                  </a:cubicBezTo>
                  <a:cubicBezTo>
                    <a:pt x="2225" y="871"/>
                    <a:pt x="1427" y="676"/>
                    <a:pt x="1360" y="628"/>
                  </a:cubicBezTo>
                  <a:cubicBezTo>
                    <a:pt x="1293" y="581"/>
                    <a:pt x="827" y="44"/>
                    <a:pt x="808" y="12"/>
                  </a:cubicBezTo>
                  <a:cubicBezTo>
                    <a:pt x="803" y="5"/>
                    <a:pt x="782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3840224" y="3095393"/>
              <a:ext cx="199949" cy="326067"/>
            </a:xfrm>
            <a:custGeom>
              <a:rect b="b" l="l" r="r" t="t"/>
              <a:pathLst>
                <a:path extrusionOk="0" h="3511" w="2153">
                  <a:moveTo>
                    <a:pt x="968" y="0"/>
                  </a:moveTo>
                  <a:lnTo>
                    <a:pt x="1" y="2519"/>
                  </a:lnTo>
                  <a:cubicBezTo>
                    <a:pt x="100" y="2921"/>
                    <a:pt x="403" y="3269"/>
                    <a:pt x="786" y="3425"/>
                  </a:cubicBezTo>
                  <a:cubicBezTo>
                    <a:pt x="920" y="3479"/>
                    <a:pt x="1067" y="3510"/>
                    <a:pt x="1211" y="3510"/>
                  </a:cubicBezTo>
                  <a:cubicBezTo>
                    <a:pt x="1347" y="3510"/>
                    <a:pt x="1482" y="3482"/>
                    <a:pt x="1603" y="3419"/>
                  </a:cubicBezTo>
                  <a:cubicBezTo>
                    <a:pt x="2005" y="3211"/>
                    <a:pt x="2139" y="2700"/>
                    <a:pt x="2146" y="2250"/>
                  </a:cubicBezTo>
                  <a:cubicBezTo>
                    <a:pt x="2152" y="1855"/>
                    <a:pt x="2092" y="1456"/>
                    <a:pt x="1967" y="1079"/>
                  </a:cubicBezTo>
                  <a:cubicBezTo>
                    <a:pt x="1807" y="591"/>
                    <a:pt x="1476" y="9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3879415" y="2911047"/>
              <a:ext cx="404356" cy="658913"/>
            </a:xfrm>
            <a:custGeom>
              <a:rect b="b" l="l" r="r" t="t"/>
              <a:pathLst>
                <a:path extrusionOk="0" h="7095" w="4354">
                  <a:moveTo>
                    <a:pt x="836" y="0"/>
                  </a:moveTo>
                  <a:lnTo>
                    <a:pt x="0" y="463"/>
                  </a:lnTo>
                  <a:lnTo>
                    <a:pt x="690" y="2132"/>
                  </a:lnTo>
                  <a:cubicBezTo>
                    <a:pt x="690" y="2132"/>
                    <a:pt x="1245" y="3916"/>
                    <a:pt x="1312" y="4069"/>
                  </a:cubicBezTo>
                  <a:cubicBezTo>
                    <a:pt x="1376" y="4223"/>
                    <a:pt x="2659" y="6668"/>
                    <a:pt x="2700" y="6709"/>
                  </a:cubicBezTo>
                  <a:cubicBezTo>
                    <a:pt x="2739" y="6747"/>
                    <a:pt x="3256" y="7063"/>
                    <a:pt x="3348" y="7092"/>
                  </a:cubicBezTo>
                  <a:cubicBezTo>
                    <a:pt x="3356" y="7094"/>
                    <a:pt x="3365" y="7095"/>
                    <a:pt x="3376" y="7095"/>
                  </a:cubicBezTo>
                  <a:cubicBezTo>
                    <a:pt x="3507" y="7095"/>
                    <a:pt x="3876" y="6970"/>
                    <a:pt x="3996" y="6958"/>
                  </a:cubicBezTo>
                  <a:cubicBezTo>
                    <a:pt x="4127" y="6945"/>
                    <a:pt x="4354" y="6629"/>
                    <a:pt x="4354" y="6629"/>
                  </a:cubicBezTo>
                  <a:cubicBezTo>
                    <a:pt x="4354" y="6629"/>
                    <a:pt x="3533" y="6444"/>
                    <a:pt x="3428" y="6412"/>
                  </a:cubicBezTo>
                  <a:cubicBezTo>
                    <a:pt x="3320" y="6383"/>
                    <a:pt x="2633" y="4299"/>
                    <a:pt x="2595" y="3811"/>
                  </a:cubicBezTo>
                  <a:cubicBezTo>
                    <a:pt x="2554" y="3323"/>
                    <a:pt x="2171" y="2873"/>
                    <a:pt x="2120" y="2726"/>
                  </a:cubicBezTo>
                  <a:cubicBezTo>
                    <a:pt x="2065" y="2582"/>
                    <a:pt x="1468" y="463"/>
                    <a:pt x="1468" y="463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3525771" y="3140156"/>
              <a:ext cx="276660" cy="355971"/>
            </a:xfrm>
            <a:custGeom>
              <a:rect b="b" l="l" r="r" t="t"/>
              <a:pathLst>
                <a:path extrusionOk="0" h="3833" w="2979">
                  <a:moveTo>
                    <a:pt x="2736" y="0"/>
                  </a:moveTo>
                  <a:lnTo>
                    <a:pt x="901" y="208"/>
                  </a:lnTo>
                  <a:cubicBezTo>
                    <a:pt x="901" y="208"/>
                    <a:pt x="371" y="1874"/>
                    <a:pt x="1" y="3339"/>
                  </a:cubicBezTo>
                  <a:cubicBezTo>
                    <a:pt x="509" y="3658"/>
                    <a:pt x="1106" y="3832"/>
                    <a:pt x="1705" y="3832"/>
                  </a:cubicBezTo>
                  <a:cubicBezTo>
                    <a:pt x="1794" y="3832"/>
                    <a:pt x="1884" y="3829"/>
                    <a:pt x="1973" y="3821"/>
                  </a:cubicBezTo>
                  <a:cubicBezTo>
                    <a:pt x="1992" y="3821"/>
                    <a:pt x="2015" y="3818"/>
                    <a:pt x="2037" y="3814"/>
                  </a:cubicBezTo>
                  <a:cubicBezTo>
                    <a:pt x="2324" y="3259"/>
                    <a:pt x="2723" y="2490"/>
                    <a:pt x="2978" y="2021"/>
                  </a:cubicBezTo>
                  <a:cubicBezTo>
                    <a:pt x="2832" y="951"/>
                    <a:pt x="2713" y="74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3308180" y="2623060"/>
              <a:ext cx="707669" cy="552576"/>
            </a:xfrm>
            <a:custGeom>
              <a:rect b="b" l="l" r="r" t="t"/>
              <a:pathLst>
                <a:path extrusionOk="0" h="5950" w="7620">
                  <a:moveTo>
                    <a:pt x="3872" y="1"/>
                  </a:moveTo>
                  <a:cubicBezTo>
                    <a:pt x="3008" y="1"/>
                    <a:pt x="2064" y="222"/>
                    <a:pt x="1507" y="442"/>
                  </a:cubicBezTo>
                  <a:cubicBezTo>
                    <a:pt x="1150" y="583"/>
                    <a:pt x="547" y="886"/>
                    <a:pt x="1" y="1192"/>
                  </a:cubicBezTo>
                  <a:cubicBezTo>
                    <a:pt x="167" y="1307"/>
                    <a:pt x="314" y="1448"/>
                    <a:pt x="435" y="1614"/>
                  </a:cubicBezTo>
                  <a:cubicBezTo>
                    <a:pt x="598" y="1840"/>
                    <a:pt x="706" y="2102"/>
                    <a:pt x="799" y="2367"/>
                  </a:cubicBezTo>
                  <a:cubicBezTo>
                    <a:pt x="1306" y="2182"/>
                    <a:pt x="2382" y="1805"/>
                    <a:pt x="2382" y="1805"/>
                  </a:cubicBezTo>
                  <a:cubicBezTo>
                    <a:pt x="2382" y="1805"/>
                    <a:pt x="2979" y="4518"/>
                    <a:pt x="2966" y="4636"/>
                  </a:cubicBezTo>
                  <a:cubicBezTo>
                    <a:pt x="2953" y="4754"/>
                    <a:pt x="2979" y="5919"/>
                    <a:pt x="3017" y="5945"/>
                  </a:cubicBezTo>
                  <a:cubicBezTo>
                    <a:pt x="3022" y="5948"/>
                    <a:pt x="3060" y="5950"/>
                    <a:pt x="3122" y="5950"/>
                  </a:cubicBezTo>
                  <a:cubicBezTo>
                    <a:pt x="3581" y="5950"/>
                    <a:pt x="5379" y="5868"/>
                    <a:pt x="5427" y="5868"/>
                  </a:cubicBezTo>
                  <a:cubicBezTo>
                    <a:pt x="5478" y="5868"/>
                    <a:pt x="6866" y="5313"/>
                    <a:pt x="6866" y="5313"/>
                  </a:cubicBezTo>
                  <a:lnTo>
                    <a:pt x="6336" y="3976"/>
                  </a:lnTo>
                  <a:cubicBezTo>
                    <a:pt x="6336" y="3976"/>
                    <a:pt x="6514" y="3540"/>
                    <a:pt x="7288" y="3540"/>
                  </a:cubicBezTo>
                  <a:cubicBezTo>
                    <a:pt x="7388" y="3540"/>
                    <a:pt x="7498" y="3547"/>
                    <a:pt x="7619" y="3564"/>
                  </a:cubicBezTo>
                  <a:cubicBezTo>
                    <a:pt x="7619" y="3564"/>
                    <a:pt x="7364" y="829"/>
                    <a:pt x="4814" y="114"/>
                  </a:cubicBezTo>
                  <a:cubicBezTo>
                    <a:pt x="4530" y="34"/>
                    <a:pt x="4207" y="1"/>
                    <a:pt x="3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2823591" y="3105051"/>
              <a:ext cx="959904" cy="740638"/>
            </a:xfrm>
            <a:custGeom>
              <a:rect b="b" l="l" r="r" t="t"/>
              <a:pathLst>
                <a:path extrusionOk="0" h="7975" w="10336">
                  <a:moveTo>
                    <a:pt x="4293" y="1"/>
                  </a:moveTo>
                  <a:cubicBezTo>
                    <a:pt x="3744" y="1"/>
                    <a:pt x="3193" y="78"/>
                    <a:pt x="2659" y="235"/>
                  </a:cubicBezTo>
                  <a:cubicBezTo>
                    <a:pt x="1472" y="586"/>
                    <a:pt x="0" y="1419"/>
                    <a:pt x="307" y="2871"/>
                  </a:cubicBezTo>
                  <a:cubicBezTo>
                    <a:pt x="613" y="4333"/>
                    <a:pt x="2148" y="4847"/>
                    <a:pt x="3470" y="4882"/>
                  </a:cubicBezTo>
                  <a:cubicBezTo>
                    <a:pt x="3538" y="4883"/>
                    <a:pt x="3606" y="4884"/>
                    <a:pt x="3674" y="4884"/>
                  </a:cubicBezTo>
                  <a:cubicBezTo>
                    <a:pt x="4671" y="4884"/>
                    <a:pt x="5702" y="4714"/>
                    <a:pt x="6711" y="4714"/>
                  </a:cubicBezTo>
                  <a:cubicBezTo>
                    <a:pt x="7442" y="4714"/>
                    <a:pt x="8162" y="4803"/>
                    <a:pt x="8848" y="5112"/>
                  </a:cubicBezTo>
                  <a:cubicBezTo>
                    <a:pt x="9282" y="5306"/>
                    <a:pt x="9805" y="5638"/>
                    <a:pt x="9866" y="6158"/>
                  </a:cubicBezTo>
                  <a:cubicBezTo>
                    <a:pt x="9920" y="6669"/>
                    <a:pt x="9467" y="7043"/>
                    <a:pt x="9055" y="7253"/>
                  </a:cubicBezTo>
                  <a:cubicBezTo>
                    <a:pt x="8557" y="7512"/>
                    <a:pt x="8004" y="7637"/>
                    <a:pt x="7450" y="7637"/>
                  </a:cubicBezTo>
                  <a:cubicBezTo>
                    <a:pt x="6945" y="7637"/>
                    <a:pt x="6438" y="7532"/>
                    <a:pt x="5972" y="7330"/>
                  </a:cubicBezTo>
                  <a:cubicBezTo>
                    <a:pt x="5947" y="7319"/>
                    <a:pt x="5923" y="7314"/>
                    <a:pt x="5899" y="7314"/>
                  </a:cubicBezTo>
                  <a:cubicBezTo>
                    <a:pt x="5736" y="7314"/>
                    <a:pt x="5624" y="7548"/>
                    <a:pt x="5800" y="7623"/>
                  </a:cubicBezTo>
                  <a:cubicBezTo>
                    <a:pt x="6314" y="7845"/>
                    <a:pt x="6924" y="7974"/>
                    <a:pt x="7534" y="7974"/>
                  </a:cubicBezTo>
                  <a:cubicBezTo>
                    <a:pt x="8398" y="7974"/>
                    <a:pt x="9259" y="7716"/>
                    <a:pt x="9840" y="7097"/>
                  </a:cubicBezTo>
                  <a:cubicBezTo>
                    <a:pt x="10239" y="6672"/>
                    <a:pt x="10335" y="6091"/>
                    <a:pt x="10010" y="5590"/>
                  </a:cubicBezTo>
                  <a:cubicBezTo>
                    <a:pt x="9627" y="5009"/>
                    <a:pt x="8892" y="4709"/>
                    <a:pt x="8245" y="4550"/>
                  </a:cubicBezTo>
                  <a:cubicBezTo>
                    <a:pt x="7747" y="4428"/>
                    <a:pt x="7248" y="4388"/>
                    <a:pt x="6747" y="4388"/>
                  </a:cubicBezTo>
                  <a:cubicBezTo>
                    <a:pt x="5748" y="4388"/>
                    <a:pt x="4745" y="4549"/>
                    <a:pt x="3744" y="4549"/>
                  </a:cubicBezTo>
                  <a:cubicBezTo>
                    <a:pt x="3560" y="4549"/>
                    <a:pt x="3376" y="4544"/>
                    <a:pt x="3192" y="4531"/>
                  </a:cubicBezTo>
                  <a:cubicBezTo>
                    <a:pt x="2314" y="4467"/>
                    <a:pt x="1379" y="4186"/>
                    <a:pt x="888" y="3404"/>
                  </a:cubicBezTo>
                  <a:cubicBezTo>
                    <a:pt x="358" y="2558"/>
                    <a:pt x="642" y="1690"/>
                    <a:pt x="1443" y="1157"/>
                  </a:cubicBezTo>
                  <a:cubicBezTo>
                    <a:pt x="2280" y="604"/>
                    <a:pt x="3275" y="338"/>
                    <a:pt x="4273" y="338"/>
                  </a:cubicBezTo>
                  <a:cubicBezTo>
                    <a:pt x="5163" y="338"/>
                    <a:pt x="6054" y="550"/>
                    <a:pt x="6837" y="956"/>
                  </a:cubicBezTo>
                  <a:cubicBezTo>
                    <a:pt x="6864" y="970"/>
                    <a:pt x="6891" y="976"/>
                    <a:pt x="6916" y="976"/>
                  </a:cubicBezTo>
                  <a:cubicBezTo>
                    <a:pt x="7070" y="976"/>
                    <a:pt x="7173" y="747"/>
                    <a:pt x="7006" y="662"/>
                  </a:cubicBezTo>
                  <a:cubicBezTo>
                    <a:pt x="6165" y="226"/>
                    <a:pt x="5231" y="1"/>
                    <a:pt x="4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3192930" y="2733760"/>
              <a:ext cx="348913" cy="538089"/>
            </a:xfrm>
            <a:custGeom>
              <a:rect b="b" l="l" r="r" t="t"/>
              <a:pathLst>
                <a:path extrusionOk="0" h="5794" w="3757">
                  <a:moveTo>
                    <a:pt x="1242" y="0"/>
                  </a:moveTo>
                  <a:cubicBezTo>
                    <a:pt x="603" y="355"/>
                    <a:pt x="42" y="712"/>
                    <a:pt x="26" y="811"/>
                  </a:cubicBezTo>
                  <a:cubicBezTo>
                    <a:pt x="0" y="996"/>
                    <a:pt x="2228" y="4003"/>
                    <a:pt x="2129" y="4233"/>
                  </a:cubicBezTo>
                  <a:cubicBezTo>
                    <a:pt x="2078" y="4357"/>
                    <a:pt x="1957" y="5682"/>
                    <a:pt x="2037" y="5758"/>
                  </a:cubicBezTo>
                  <a:cubicBezTo>
                    <a:pt x="2063" y="5785"/>
                    <a:pt x="2197" y="5794"/>
                    <a:pt x="2363" y="5794"/>
                  </a:cubicBezTo>
                  <a:cubicBezTo>
                    <a:pt x="2696" y="5794"/>
                    <a:pt x="3160" y="5758"/>
                    <a:pt x="3160" y="5758"/>
                  </a:cubicBezTo>
                  <a:cubicBezTo>
                    <a:pt x="3160" y="5758"/>
                    <a:pt x="3652" y="5295"/>
                    <a:pt x="3677" y="5232"/>
                  </a:cubicBezTo>
                  <a:cubicBezTo>
                    <a:pt x="3703" y="5165"/>
                    <a:pt x="3757" y="4306"/>
                    <a:pt x="3652" y="4213"/>
                  </a:cubicBezTo>
                  <a:cubicBezTo>
                    <a:pt x="3546" y="4118"/>
                    <a:pt x="2710" y="3827"/>
                    <a:pt x="2672" y="3747"/>
                  </a:cubicBezTo>
                  <a:cubicBezTo>
                    <a:pt x="2633" y="3671"/>
                    <a:pt x="1733" y="1315"/>
                    <a:pt x="1784" y="1274"/>
                  </a:cubicBezTo>
                  <a:cubicBezTo>
                    <a:pt x="1797" y="1268"/>
                    <a:pt x="1896" y="1229"/>
                    <a:pt x="2040" y="1175"/>
                  </a:cubicBezTo>
                  <a:cubicBezTo>
                    <a:pt x="1947" y="910"/>
                    <a:pt x="1839" y="648"/>
                    <a:pt x="1676" y="422"/>
                  </a:cubicBezTo>
                  <a:cubicBezTo>
                    <a:pt x="1555" y="256"/>
                    <a:pt x="1408" y="115"/>
                    <a:pt x="1242" y="0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3497539" y="2361169"/>
              <a:ext cx="525737" cy="381138"/>
            </a:xfrm>
            <a:custGeom>
              <a:rect b="b" l="l" r="r" t="t"/>
              <a:pathLst>
                <a:path extrusionOk="0" h="4104" w="5661">
                  <a:moveTo>
                    <a:pt x="1625" y="0"/>
                  </a:moveTo>
                  <a:cubicBezTo>
                    <a:pt x="1621" y="0"/>
                    <a:pt x="1617" y="0"/>
                    <a:pt x="1613" y="0"/>
                  </a:cubicBezTo>
                  <a:cubicBezTo>
                    <a:pt x="1387" y="13"/>
                    <a:pt x="1214" y="198"/>
                    <a:pt x="1080" y="380"/>
                  </a:cubicBezTo>
                  <a:cubicBezTo>
                    <a:pt x="949" y="562"/>
                    <a:pt x="822" y="776"/>
                    <a:pt x="857" y="999"/>
                  </a:cubicBezTo>
                  <a:cubicBezTo>
                    <a:pt x="726" y="1012"/>
                    <a:pt x="592" y="1025"/>
                    <a:pt x="458" y="1038"/>
                  </a:cubicBezTo>
                  <a:cubicBezTo>
                    <a:pt x="407" y="1041"/>
                    <a:pt x="349" y="1051"/>
                    <a:pt x="317" y="1092"/>
                  </a:cubicBezTo>
                  <a:cubicBezTo>
                    <a:pt x="292" y="1124"/>
                    <a:pt x="289" y="1162"/>
                    <a:pt x="292" y="1201"/>
                  </a:cubicBezTo>
                  <a:cubicBezTo>
                    <a:pt x="305" y="1418"/>
                    <a:pt x="474" y="1612"/>
                    <a:pt x="684" y="1660"/>
                  </a:cubicBezTo>
                  <a:cubicBezTo>
                    <a:pt x="569" y="1823"/>
                    <a:pt x="435" y="1976"/>
                    <a:pt x="289" y="2113"/>
                  </a:cubicBezTo>
                  <a:cubicBezTo>
                    <a:pt x="183" y="2209"/>
                    <a:pt x="68" y="2308"/>
                    <a:pt x="33" y="2445"/>
                  </a:cubicBezTo>
                  <a:cubicBezTo>
                    <a:pt x="0" y="2577"/>
                    <a:pt x="90" y="2741"/>
                    <a:pt x="217" y="2741"/>
                  </a:cubicBezTo>
                  <a:cubicBezTo>
                    <a:pt x="226" y="2741"/>
                    <a:pt x="235" y="2741"/>
                    <a:pt x="244" y="2739"/>
                  </a:cubicBezTo>
                  <a:cubicBezTo>
                    <a:pt x="272" y="2733"/>
                    <a:pt x="303" y="2721"/>
                    <a:pt x="330" y="2721"/>
                  </a:cubicBezTo>
                  <a:cubicBezTo>
                    <a:pt x="347" y="2721"/>
                    <a:pt x="363" y="2726"/>
                    <a:pt x="375" y="2739"/>
                  </a:cubicBezTo>
                  <a:cubicBezTo>
                    <a:pt x="397" y="2765"/>
                    <a:pt x="391" y="2800"/>
                    <a:pt x="384" y="2832"/>
                  </a:cubicBezTo>
                  <a:cubicBezTo>
                    <a:pt x="365" y="2927"/>
                    <a:pt x="378" y="3033"/>
                    <a:pt x="432" y="3112"/>
                  </a:cubicBezTo>
                  <a:cubicBezTo>
                    <a:pt x="477" y="3185"/>
                    <a:pt x="561" y="3233"/>
                    <a:pt x="643" y="3233"/>
                  </a:cubicBezTo>
                  <a:cubicBezTo>
                    <a:pt x="655" y="3233"/>
                    <a:pt x="667" y="3232"/>
                    <a:pt x="678" y="3230"/>
                  </a:cubicBezTo>
                  <a:lnTo>
                    <a:pt x="930" y="3846"/>
                  </a:lnTo>
                  <a:cubicBezTo>
                    <a:pt x="1345" y="3940"/>
                    <a:pt x="1638" y="4104"/>
                    <a:pt x="2047" y="4104"/>
                  </a:cubicBezTo>
                  <a:cubicBezTo>
                    <a:pt x="2072" y="4104"/>
                    <a:pt x="2098" y="4103"/>
                    <a:pt x="2124" y="4102"/>
                  </a:cubicBezTo>
                  <a:cubicBezTo>
                    <a:pt x="2507" y="4079"/>
                    <a:pt x="2775" y="3693"/>
                    <a:pt x="3148" y="3620"/>
                  </a:cubicBezTo>
                  <a:cubicBezTo>
                    <a:pt x="3208" y="3608"/>
                    <a:pt x="3268" y="3604"/>
                    <a:pt x="3328" y="3604"/>
                  </a:cubicBezTo>
                  <a:cubicBezTo>
                    <a:pt x="3428" y="3604"/>
                    <a:pt x="3529" y="3614"/>
                    <a:pt x="3629" y="3614"/>
                  </a:cubicBezTo>
                  <a:cubicBezTo>
                    <a:pt x="3644" y="3614"/>
                    <a:pt x="3660" y="3614"/>
                    <a:pt x="3675" y="3613"/>
                  </a:cubicBezTo>
                  <a:cubicBezTo>
                    <a:pt x="3838" y="3604"/>
                    <a:pt x="3997" y="3559"/>
                    <a:pt x="4141" y="3476"/>
                  </a:cubicBezTo>
                  <a:cubicBezTo>
                    <a:pt x="4237" y="3422"/>
                    <a:pt x="4329" y="3345"/>
                    <a:pt x="4361" y="3240"/>
                  </a:cubicBezTo>
                  <a:cubicBezTo>
                    <a:pt x="4396" y="3135"/>
                    <a:pt x="4348" y="2997"/>
                    <a:pt x="4243" y="2966"/>
                  </a:cubicBezTo>
                  <a:lnTo>
                    <a:pt x="4243" y="2966"/>
                  </a:lnTo>
                  <a:cubicBezTo>
                    <a:pt x="4301" y="2981"/>
                    <a:pt x="4361" y="2988"/>
                    <a:pt x="4421" y="2988"/>
                  </a:cubicBezTo>
                  <a:cubicBezTo>
                    <a:pt x="4549" y="2988"/>
                    <a:pt x="4678" y="2954"/>
                    <a:pt x="4789" y="2889"/>
                  </a:cubicBezTo>
                  <a:cubicBezTo>
                    <a:pt x="4875" y="2835"/>
                    <a:pt x="4955" y="2758"/>
                    <a:pt x="4968" y="2659"/>
                  </a:cubicBezTo>
                  <a:cubicBezTo>
                    <a:pt x="4973" y="2597"/>
                    <a:pt x="4942" y="2532"/>
                    <a:pt x="4895" y="2496"/>
                  </a:cubicBezTo>
                  <a:lnTo>
                    <a:pt x="4895" y="2496"/>
                  </a:lnTo>
                  <a:cubicBezTo>
                    <a:pt x="4968" y="2510"/>
                    <a:pt x="5043" y="2517"/>
                    <a:pt x="5118" y="2517"/>
                  </a:cubicBezTo>
                  <a:cubicBezTo>
                    <a:pt x="5281" y="2517"/>
                    <a:pt x="5444" y="2483"/>
                    <a:pt x="5593" y="2417"/>
                  </a:cubicBezTo>
                  <a:cubicBezTo>
                    <a:pt x="5616" y="2407"/>
                    <a:pt x="5638" y="2397"/>
                    <a:pt x="5647" y="2378"/>
                  </a:cubicBezTo>
                  <a:cubicBezTo>
                    <a:pt x="5657" y="2362"/>
                    <a:pt x="5660" y="2343"/>
                    <a:pt x="5660" y="2324"/>
                  </a:cubicBezTo>
                  <a:cubicBezTo>
                    <a:pt x="5657" y="2184"/>
                    <a:pt x="5558" y="2056"/>
                    <a:pt x="5434" y="1989"/>
                  </a:cubicBezTo>
                  <a:cubicBezTo>
                    <a:pt x="5309" y="1919"/>
                    <a:pt x="5166" y="1900"/>
                    <a:pt x="5025" y="1893"/>
                  </a:cubicBezTo>
                  <a:cubicBezTo>
                    <a:pt x="4952" y="1890"/>
                    <a:pt x="4875" y="1890"/>
                    <a:pt x="4808" y="1858"/>
                  </a:cubicBezTo>
                  <a:cubicBezTo>
                    <a:pt x="4626" y="1775"/>
                    <a:pt x="4604" y="1536"/>
                    <a:pt x="4540" y="1347"/>
                  </a:cubicBezTo>
                  <a:cubicBezTo>
                    <a:pt x="4463" y="1121"/>
                    <a:pt x="4291" y="929"/>
                    <a:pt x="4077" y="827"/>
                  </a:cubicBezTo>
                  <a:cubicBezTo>
                    <a:pt x="3959" y="773"/>
                    <a:pt x="3829" y="746"/>
                    <a:pt x="3699" y="746"/>
                  </a:cubicBezTo>
                  <a:cubicBezTo>
                    <a:pt x="3590" y="746"/>
                    <a:pt x="3480" y="765"/>
                    <a:pt x="3378" y="805"/>
                  </a:cubicBezTo>
                  <a:cubicBezTo>
                    <a:pt x="3531" y="728"/>
                    <a:pt x="3691" y="648"/>
                    <a:pt x="3790" y="511"/>
                  </a:cubicBezTo>
                  <a:cubicBezTo>
                    <a:pt x="3889" y="374"/>
                    <a:pt x="3905" y="160"/>
                    <a:pt x="3780" y="48"/>
                  </a:cubicBezTo>
                  <a:cubicBezTo>
                    <a:pt x="3755" y="26"/>
                    <a:pt x="3723" y="7"/>
                    <a:pt x="3691" y="7"/>
                  </a:cubicBezTo>
                  <a:cubicBezTo>
                    <a:pt x="3659" y="7"/>
                    <a:pt x="3627" y="23"/>
                    <a:pt x="3598" y="39"/>
                  </a:cubicBezTo>
                  <a:cubicBezTo>
                    <a:pt x="3378" y="151"/>
                    <a:pt x="3123" y="176"/>
                    <a:pt x="2874" y="189"/>
                  </a:cubicBezTo>
                  <a:cubicBezTo>
                    <a:pt x="2625" y="205"/>
                    <a:pt x="2373" y="208"/>
                    <a:pt x="2133" y="285"/>
                  </a:cubicBezTo>
                  <a:cubicBezTo>
                    <a:pt x="1897" y="361"/>
                    <a:pt x="1671" y="521"/>
                    <a:pt x="1588" y="757"/>
                  </a:cubicBezTo>
                  <a:cubicBezTo>
                    <a:pt x="1648" y="565"/>
                    <a:pt x="1709" y="374"/>
                    <a:pt x="1770" y="182"/>
                  </a:cubicBezTo>
                  <a:cubicBezTo>
                    <a:pt x="1779" y="154"/>
                    <a:pt x="1789" y="122"/>
                    <a:pt x="1782" y="93"/>
                  </a:cubicBezTo>
                  <a:cubicBezTo>
                    <a:pt x="1770" y="27"/>
                    <a:pt x="1693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3524285" y="2563995"/>
              <a:ext cx="349005" cy="293562"/>
            </a:xfrm>
            <a:custGeom>
              <a:rect b="b" l="l" r="r" t="t"/>
              <a:pathLst>
                <a:path extrusionOk="0" h="3161" w="3758">
                  <a:moveTo>
                    <a:pt x="1871" y="1"/>
                  </a:moveTo>
                  <a:cubicBezTo>
                    <a:pt x="1735" y="1"/>
                    <a:pt x="1648" y="12"/>
                    <a:pt x="1648" y="12"/>
                  </a:cubicBezTo>
                  <a:cubicBezTo>
                    <a:pt x="1648" y="12"/>
                    <a:pt x="1872" y="691"/>
                    <a:pt x="1706" y="691"/>
                  </a:cubicBezTo>
                  <a:cubicBezTo>
                    <a:pt x="1702" y="691"/>
                    <a:pt x="1697" y="690"/>
                    <a:pt x="1692" y="689"/>
                  </a:cubicBezTo>
                  <a:cubicBezTo>
                    <a:pt x="1498" y="654"/>
                    <a:pt x="1099" y="166"/>
                    <a:pt x="1099" y="166"/>
                  </a:cubicBezTo>
                  <a:lnTo>
                    <a:pt x="1099" y="166"/>
                  </a:lnTo>
                  <a:cubicBezTo>
                    <a:pt x="1099" y="166"/>
                    <a:pt x="1188" y="1624"/>
                    <a:pt x="1076" y="1624"/>
                  </a:cubicBezTo>
                  <a:cubicBezTo>
                    <a:pt x="964" y="1624"/>
                    <a:pt x="891" y="1592"/>
                    <a:pt x="846" y="1512"/>
                  </a:cubicBezTo>
                  <a:cubicBezTo>
                    <a:pt x="802" y="1429"/>
                    <a:pt x="776" y="1228"/>
                    <a:pt x="776" y="1228"/>
                  </a:cubicBezTo>
                  <a:cubicBezTo>
                    <a:pt x="776" y="1228"/>
                    <a:pt x="671" y="819"/>
                    <a:pt x="447" y="819"/>
                  </a:cubicBezTo>
                  <a:cubicBezTo>
                    <a:pt x="406" y="819"/>
                    <a:pt x="362" y="833"/>
                    <a:pt x="313" y="865"/>
                  </a:cubicBezTo>
                  <a:cubicBezTo>
                    <a:pt x="1" y="1072"/>
                    <a:pt x="243" y="1662"/>
                    <a:pt x="387" y="1828"/>
                  </a:cubicBezTo>
                  <a:cubicBezTo>
                    <a:pt x="436" y="1884"/>
                    <a:pt x="495" y="1902"/>
                    <a:pt x="553" y="1902"/>
                  </a:cubicBezTo>
                  <a:cubicBezTo>
                    <a:pt x="668" y="1902"/>
                    <a:pt x="776" y="1828"/>
                    <a:pt x="776" y="1828"/>
                  </a:cubicBezTo>
                  <a:cubicBezTo>
                    <a:pt x="776" y="1828"/>
                    <a:pt x="1066" y="3160"/>
                    <a:pt x="2184" y="3160"/>
                  </a:cubicBezTo>
                  <a:cubicBezTo>
                    <a:pt x="2318" y="3160"/>
                    <a:pt x="2463" y="3141"/>
                    <a:pt x="2621" y="3099"/>
                  </a:cubicBezTo>
                  <a:cubicBezTo>
                    <a:pt x="2889" y="2962"/>
                    <a:pt x="3757" y="1359"/>
                    <a:pt x="3757" y="1359"/>
                  </a:cubicBezTo>
                  <a:lnTo>
                    <a:pt x="3757" y="1359"/>
                  </a:lnTo>
                  <a:cubicBezTo>
                    <a:pt x="3757" y="1359"/>
                    <a:pt x="3717" y="1377"/>
                    <a:pt x="3663" y="1377"/>
                  </a:cubicBezTo>
                  <a:cubicBezTo>
                    <a:pt x="3591" y="1377"/>
                    <a:pt x="3494" y="1346"/>
                    <a:pt x="3432" y="1200"/>
                  </a:cubicBezTo>
                  <a:cubicBezTo>
                    <a:pt x="3323" y="944"/>
                    <a:pt x="2994" y="287"/>
                    <a:pt x="2560" y="118"/>
                  </a:cubicBezTo>
                  <a:cubicBezTo>
                    <a:pt x="2311" y="21"/>
                    <a:pt x="2050" y="1"/>
                    <a:pt x="1871" y="1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3553632" y="2670888"/>
              <a:ext cx="42720" cy="42999"/>
            </a:xfrm>
            <a:custGeom>
              <a:rect b="b" l="l" r="r" t="t"/>
              <a:pathLst>
                <a:path extrusionOk="0" h="463" w="460">
                  <a:moveTo>
                    <a:pt x="122" y="1"/>
                  </a:moveTo>
                  <a:cubicBezTo>
                    <a:pt x="99" y="1"/>
                    <a:pt x="74" y="4"/>
                    <a:pt x="48" y="10"/>
                  </a:cubicBezTo>
                  <a:cubicBezTo>
                    <a:pt x="1" y="22"/>
                    <a:pt x="17" y="95"/>
                    <a:pt x="60" y="95"/>
                  </a:cubicBezTo>
                  <a:cubicBezTo>
                    <a:pt x="64" y="95"/>
                    <a:pt x="67" y="94"/>
                    <a:pt x="71" y="93"/>
                  </a:cubicBezTo>
                  <a:cubicBezTo>
                    <a:pt x="89" y="89"/>
                    <a:pt x="107" y="87"/>
                    <a:pt x="123" y="87"/>
                  </a:cubicBezTo>
                  <a:cubicBezTo>
                    <a:pt x="284" y="87"/>
                    <a:pt x="342" y="301"/>
                    <a:pt x="371" y="432"/>
                  </a:cubicBezTo>
                  <a:cubicBezTo>
                    <a:pt x="376" y="453"/>
                    <a:pt x="392" y="463"/>
                    <a:pt x="408" y="463"/>
                  </a:cubicBezTo>
                  <a:cubicBezTo>
                    <a:pt x="433" y="463"/>
                    <a:pt x="460" y="442"/>
                    <a:pt x="454" y="409"/>
                  </a:cubicBezTo>
                  <a:cubicBezTo>
                    <a:pt x="414" y="235"/>
                    <a:pt x="322" y="1"/>
                    <a:pt x="122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3569048" y="2685747"/>
              <a:ext cx="20989" cy="27861"/>
            </a:xfrm>
            <a:custGeom>
              <a:rect b="b" l="l" r="r" t="t"/>
              <a:pathLst>
                <a:path extrusionOk="0" h="300" w="226">
                  <a:moveTo>
                    <a:pt x="165" y="0"/>
                  </a:moveTo>
                  <a:cubicBezTo>
                    <a:pt x="158" y="0"/>
                    <a:pt x="151" y="2"/>
                    <a:pt x="144" y="7"/>
                  </a:cubicBezTo>
                  <a:cubicBezTo>
                    <a:pt x="55" y="58"/>
                    <a:pt x="1" y="157"/>
                    <a:pt x="7" y="259"/>
                  </a:cubicBezTo>
                  <a:cubicBezTo>
                    <a:pt x="9" y="286"/>
                    <a:pt x="31" y="300"/>
                    <a:pt x="52" y="300"/>
                  </a:cubicBezTo>
                  <a:cubicBezTo>
                    <a:pt x="74" y="300"/>
                    <a:pt x="95" y="286"/>
                    <a:pt x="93" y="259"/>
                  </a:cubicBezTo>
                  <a:cubicBezTo>
                    <a:pt x="87" y="186"/>
                    <a:pt x="122" y="118"/>
                    <a:pt x="186" y="80"/>
                  </a:cubicBezTo>
                  <a:cubicBezTo>
                    <a:pt x="226" y="56"/>
                    <a:pt x="201" y="0"/>
                    <a:pt x="165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3733518" y="2659929"/>
              <a:ext cx="52936" cy="109215"/>
            </a:xfrm>
            <a:custGeom>
              <a:rect b="b" l="l" r="r" t="t"/>
              <a:pathLst>
                <a:path extrusionOk="0" h="1176" w="570">
                  <a:moveTo>
                    <a:pt x="517" y="1"/>
                  </a:moveTo>
                  <a:cubicBezTo>
                    <a:pt x="500" y="1"/>
                    <a:pt x="483" y="9"/>
                    <a:pt x="476" y="29"/>
                  </a:cubicBezTo>
                  <a:cubicBezTo>
                    <a:pt x="432" y="189"/>
                    <a:pt x="422" y="342"/>
                    <a:pt x="409" y="508"/>
                  </a:cubicBezTo>
                  <a:cubicBezTo>
                    <a:pt x="394" y="779"/>
                    <a:pt x="394" y="1054"/>
                    <a:pt x="55" y="1089"/>
                  </a:cubicBezTo>
                  <a:cubicBezTo>
                    <a:pt x="3" y="1095"/>
                    <a:pt x="1" y="1176"/>
                    <a:pt x="50" y="1176"/>
                  </a:cubicBezTo>
                  <a:cubicBezTo>
                    <a:pt x="51" y="1176"/>
                    <a:pt x="53" y="1175"/>
                    <a:pt x="55" y="1175"/>
                  </a:cubicBezTo>
                  <a:cubicBezTo>
                    <a:pt x="221" y="1156"/>
                    <a:pt x="352" y="1121"/>
                    <a:pt x="422" y="958"/>
                  </a:cubicBezTo>
                  <a:cubicBezTo>
                    <a:pt x="544" y="681"/>
                    <a:pt x="476" y="342"/>
                    <a:pt x="559" y="52"/>
                  </a:cubicBezTo>
                  <a:cubicBezTo>
                    <a:pt x="569" y="21"/>
                    <a:pt x="543" y="1"/>
                    <a:pt x="517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3697392" y="2778987"/>
              <a:ext cx="67516" cy="21453"/>
            </a:xfrm>
            <a:custGeom>
              <a:rect b="b" l="l" r="r" t="t"/>
              <a:pathLst>
                <a:path extrusionOk="0" h="231" w="727">
                  <a:moveTo>
                    <a:pt x="65" y="1"/>
                  </a:moveTo>
                  <a:cubicBezTo>
                    <a:pt x="31" y="1"/>
                    <a:pt x="0" y="44"/>
                    <a:pt x="36" y="72"/>
                  </a:cubicBezTo>
                  <a:cubicBezTo>
                    <a:pt x="161" y="175"/>
                    <a:pt x="312" y="230"/>
                    <a:pt x="469" y="230"/>
                  </a:cubicBezTo>
                  <a:cubicBezTo>
                    <a:pt x="539" y="230"/>
                    <a:pt x="610" y="219"/>
                    <a:pt x="680" y="196"/>
                  </a:cubicBezTo>
                  <a:cubicBezTo>
                    <a:pt x="727" y="179"/>
                    <a:pt x="715" y="111"/>
                    <a:pt x="672" y="111"/>
                  </a:cubicBezTo>
                  <a:cubicBezTo>
                    <a:pt x="668" y="111"/>
                    <a:pt x="663" y="112"/>
                    <a:pt x="658" y="113"/>
                  </a:cubicBezTo>
                  <a:cubicBezTo>
                    <a:pt x="594" y="136"/>
                    <a:pt x="528" y="147"/>
                    <a:pt x="463" y="147"/>
                  </a:cubicBezTo>
                  <a:cubicBezTo>
                    <a:pt x="331" y="147"/>
                    <a:pt x="202" y="101"/>
                    <a:pt x="93" y="11"/>
                  </a:cubicBezTo>
                  <a:cubicBezTo>
                    <a:pt x="84" y="4"/>
                    <a:pt x="75" y="1"/>
                    <a:pt x="65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3702129" y="2681846"/>
              <a:ext cx="23775" cy="35662"/>
            </a:xfrm>
            <a:custGeom>
              <a:rect b="b" l="l" r="r" t="t"/>
              <a:pathLst>
                <a:path extrusionOk="0" h="384" w="256">
                  <a:moveTo>
                    <a:pt x="184" y="1"/>
                  </a:moveTo>
                  <a:cubicBezTo>
                    <a:pt x="135" y="1"/>
                    <a:pt x="73" y="67"/>
                    <a:pt x="39" y="157"/>
                  </a:cubicBezTo>
                  <a:cubicBezTo>
                    <a:pt x="1" y="263"/>
                    <a:pt x="7" y="362"/>
                    <a:pt x="55" y="381"/>
                  </a:cubicBezTo>
                  <a:cubicBezTo>
                    <a:pt x="61" y="383"/>
                    <a:pt x="66" y="384"/>
                    <a:pt x="73" y="384"/>
                  </a:cubicBezTo>
                  <a:cubicBezTo>
                    <a:pt x="121" y="384"/>
                    <a:pt x="181" y="318"/>
                    <a:pt x="218" y="228"/>
                  </a:cubicBezTo>
                  <a:cubicBezTo>
                    <a:pt x="256" y="122"/>
                    <a:pt x="250" y="23"/>
                    <a:pt x="202" y="4"/>
                  </a:cubicBezTo>
                  <a:cubicBezTo>
                    <a:pt x="196" y="2"/>
                    <a:pt x="190" y="1"/>
                    <a:pt x="184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3799641" y="2699677"/>
              <a:ext cx="24146" cy="35662"/>
            </a:xfrm>
            <a:custGeom>
              <a:rect b="b" l="l" r="r" t="t"/>
              <a:pathLst>
                <a:path extrusionOk="0" h="384" w="260">
                  <a:moveTo>
                    <a:pt x="185" y="0"/>
                  </a:moveTo>
                  <a:cubicBezTo>
                    <a:pt x="138" y="0"/>
                    <a:pt x="76" y="66"/>
                    <a:pt x="42" y="157"/>
                  </a:cubicBezTo>
                  <a:cubicBezTo>
                    <a:pt x="1" y="262"/>
                    <a:pt x="10" y="361"/>
                    <a:pt x="58" y="380"/>
                  </a:cubicBezTo>
                  <a:cubicBezTo>
                    <a:pt x="63" y="382"/>
                    <a:pt x="69" y="383"/>
                    <a:pt x="75" y="383"/>
                  </a:cubicBezTo>
                  <a:cubicBezTo>
                    <a:pt x="122" y="383"/>
                    <a:pt x="184" y="318"/>
                    <a:pt x="221" y="227"/>
                  </a:cubicBezTo>
                  <a:cubicBezTo>
                    <a:pt x="259" y="122"/>
                    <a:pt x="253" y="23"/>
                    <a:pt x="202" y="4"/>
                  </a:cubicBezTo>
                  <a:cubicBezTo>
                    <a:pt x="196" y="1"/>
                    <a:pt x="191" y="0"/>
                    <a:pt x="185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3687084" y="2627982"/>
              <a:ext cx="68352" cy="23682"/>
            </a:xfrm>
            <a:custGeom>
              <a:rect b="b" l="l" r="r" t="t"/>
              <a:pathLst>
                <a:path extrusionOk="0" h="255" w="736">
                  <a:moveTo>
                    <a:pt x="380" y="1"/>
                  </a:moveTo>
                  <a:cubicBezTo>
                    <a:pt x="265" y="1"/>
                    <a:pt x="144" y="38"/>
                    <a:pt x="41" y="89"/>
                  </a:cubicBezTo>
                  <a:cubicBezTo>
                    <a:pt x="0" y="111"/>
                    <a:pt x="25" y="168"/>
                    <a:pt x="63" y="168"/>
                  </a:cubicBezTo>
                  <a:cubicBezTo>
                    <a:pt x="69" y="168"/>
                    <a:pt x="76" y="166"/>
                    <a:pt x="83" y="163"/>
                  </a:cubicBezTo>
                  <a:cubicBezTo>
                    <a:pt x="171" y="118"/>
                    <a:pt x="279" y="82"/>
                    <a:pt x="380" y="82"/>
                  </a:cubicBezTo>
                  <a:cubicBezTo>
                    <a:pt x="486" y="82"/>
                    <a:pt x="584" y="122"/>
                    <a:pt x="645" y="233"/>
                  </a:cubicBezTo>
                  <a:cubicBezTo>
                    <a:pt x="653" y="248"/>
                    <a:pt x="665" y="254"/>
                    <a:pt x="678" y="254"/>
                  </a:cubicBezTo>
                  <a:cubicBezTo>
                    <a:pt x="706" y="254"/>
                    <a:pt x="735" y="224"/>
                    <a:pt x="718" y="192"/>
                  </a:cubicBezTo>
                  <a:cubicBezTo>
                    <a:pt x="640" y="52"/>
                    <a:pt x="515" y="1"/>
                    <a:pt x="380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3805491" y="2665315"/>
              <a:ext cx="54422" cy="27304"/>
            </a:xfrm>
            <a:custGeom>
              <a:rect b="b" l="l" r="r" t="t"/>
              <a:pathLst>
                <a:path extrusionOk="0" h="294" w="586">
                  <a:moveTo>
                    <a:pt x="193" y="1"/>
                  </a:moveTo>
                  <a:cubicBezTo>
                    <a:pt x="145" y="1"/>
                    <a:pt x="98" y="5"/>
                    <a:pt x="53" y="13"/>
                  </a:cubicBezTo>
                  <a:cubicBezTo>
                    <a:pt x="0" y="22"/>
                    <a:pt x="19" y="96"/>
                    <a:pt x="69" y="96"/>
                  </a:cubicBezTo>
                  <a:cubicBezTo>
                    <a:pt x="71" y="96"/>
                    <a:pt x="73" y="96"/>
                    <a:pt x="75" y="96"/>
                  </a:cubicBezTo>
                  <a:cubicBezTo>
                    <a:pt x="114" y="89"/>
                    <a:pt x="157" y="84"/>
                    <a:pt x="199" y="84"/>
                  </a:cubicBezTo>
                  <a:cubicBezTo>
                    <a:pt x="327" y="84"/>
                    <a:pt x="455" y="125"/>
                    <a:pt x="493" y="262"/>
                  </a:cubicBezTo>
                  <a:cubicBezTo>
                    <a:pt x="499" y="284"/>
                    <a:pt x="517" y="293"/>
                    <a:pt x="534" y="293"/>
                  </a:cubicBezTo>
                  <a:cubicBezTo>
                    <a:pt x="560" y="293"/>
                    <a:pt x="586" y="272"/>
                    <a:pt x="576" y="240"/>
                  </a:cubicBezTo>
                  <a:cubicBezTo>
                    <a:pt x="524" y="58"/>
                    <a:pt x="359" y="1"/>
                    <a:pt x="193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3476551" y="3450153"/>
              <a:ext cx="374173" cy="254650"/>
            </a:xfrm>
            <a:custGeom>
              <a:rect b="b" l="l" r="r" t="t"/>
              <a:pathLst>
                <a:path extrusionOk="0" h="2742" w="4029">
                  <a:moveTo>
                    <a:pt x="531" y="1"/>
                  </a:moveTo>
                  <a:cubicBezTo>
                    <a:pt x="457" y="294"/>
                    <a:pt x="390" y="582"/>
                    <a:pt x="333" y="843"/>
                  </a:cubicBezTo>
                  <a:cubicBezTo>
                    <a:pt x="1" y="2414"/>
                    <a:pt x="786" y="2640"/>
                    <a:pt x="1169" y="2711"/>
                  </a:cubicBezTo>
                  <a:cubicBezTo>
                    <a:pt x="1298" y="2734"/>
                    <a:pt x="1657" y="2742"/>
                    <a:pt x="2078" y="2742"/>
                  </a:cubicBezTo>
                  <a:cubicBezTo>
                    <a:pt x="2920" y="2742"/>
                    <a:pt x="4013" y="2711"/>
                    <a:pt x="4013" y="2711"/>
                  </a:cubicBezTo>
                  <a:cubicBezTo>
                    <a:pt x="4029" y="2653"/>
                    <a:pt x="3990" y="2289"/>
                    <a:pt x="3927" y="1766"/>
                  </a:cubicBezTo>
                  <a:lnTo>
                    <a:pt x="3630" y="1734"/>
                  </a:lnTo>
                  <a:cubicBezTo>
                    <a:pt x="3630" y="1734"/>
                    <a:pt x="3157" y="1297"/>
                    <a:pt x="2896" y="1153"/>
                  </a:cubicBezTo>
                  <a:cubicBezTo>
                    <a:pt x="2808" y="1105"/>
                    <a:pt x="2704" y="1089"/>
                    <a:pt x="2603" y="1089"/>
                  </a:cubicBezTo>
                  <a:cubicBezTo>
                    <a:pt x="2402" y="1089"/>
                    <a:pt x="2216" y="1153"/>
                    <a:pt x="2216" y="1153"/>
                  </a:cubicBezTo>
                  <a:cubicBezTo>
                    <a:pt x="2216" y="1153"/>
                    <a:pt x="2363" y="869"/>
                    <a:pt x="2567" y="476"/>
                  </a:cubicBezTo>
                  <a:lnTo>
                    <a:pt x="2567" y="476"/>
                  </a:lnTo>
                  <a:cubicBezTo>
                    <a:pt x="2545" y="480"/>
                    <a:pt x="2522" y="483"/>
                    <a:pt x="2503" y="486"/>
                  </a:cubicBezTo>
                  <a:cubicBezTo>
                    <a:pt x="2417" y="493"/>
                    <a:pt x="2332" y="497"/>
                    <a:pt x="2246" y="497"/>
                  </a:cubicBezTo>
                  <a:cubicBezTo>
                    <a:pt x="1644" y="497"/>
                    <a:pt x="1042" y="322"/>
                    <a:pt x="531" y="1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3770944" y="3156129"/>
              <a:ext cx="148871" cy="272759"/>
            </a:xfrm>
            <a:custGeom>
              <a:rect b="b" l="l" r="r" t="t"/>
              <a:pathLst>
                <a:path extrusionOk="0" h="2937" w="1603">
                  <a:moveTo>
                    <a:pt x="204" y="1"/>
                  </a:moveTo>
                  <a:cubicBezTo>
                    <a:pt x="112" y="128"/>
                    <a:pt x="83" y="285"/>
                    <a:pt x="64" y="438"/>
                  </a:cubicBezTo>
                  <a:cubicBezTo>
                    <a:pt x="22" y="725"/>
                    <a:pt x="0" y="1016"/>
                    <a:pt x="0" y="1306"/>
                  </a:cubicBezTo>
                  <a:cubicBezTo>
                    <a:pt x="0" y="1584"/>
                    <a:pt x="16" y="1871"/>
                    <a:pt x="134" y="2123"/>
                  </a:cubicBezTo>
                  <a:cubicBezTo>
                    <a:pt x="380" y="2659"/>
                    <a:pt x="1012" y="2918"/>
                    <a:pt x="1602" y="2937"/>
                  </a:cubicBez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3829916" y="3732383"/>
              <a:ext cx="231525" cy="82840"/>
            </a:xfrm>
            <a:custGeom>
              <a:rect b="b" l="l" r="r" t="t"/>
              <a:pathLst>
                <a:path extrusionOk="0" h="892" w="2493">
                  <a:moveTo>
                    <a:pt x="1922" y="0"/>
                  </a:moveTo>
                  <a:cubicBezTo>
                    <a:pt x="1539" y="159"/>
                    <a:pt x="1124" y="244"/>
                    <a:pt x="709" y="244"/>
                  </a:cubicBezTo>
                  <a:cubicBezTo>
                    <a:pt x="625" y="244"/>
                    <a:pt x="541" y="240"/>
                    <a:pt x="457" y="233"/>
                  </a:cubicBezTo>
                  <a:cubicBezTo>
                    <a:pt x="329" y="224"/>
                    <a:pt x="195" y="198"/>
                    <a:pt x="80" y="144"/>
                  </a:cubicBezTo>
                  <a:cubicBezTo>
                    <a:pt x="35" y="345"/>
                    <a:pt x="0" y="549"/>
                    <a:pt x="32" y="613"/>
                  </a:cubicBezTo>
                  <a:cubicBezTo>
                    <a:pt x="102" y="753"/>
                    <a:pt x="1149" y="875"/>
                    <a:pt x="1411" y="891"/>
                  </a:cubicBezTo>
                  <a:cubicBezTo>
                    <a:pt x="1422" y="892"/>
                    <a:pt x="1434" y="892"/>
                    <a:pt x="1448" y="892"/>
                  </a:cubicBezTo>
                  <a:cubicBezTo>
                    <a:pt x="1737" y="892"/>
                    <a:pt x="2440" y="696"/>
                    <a:pt x="2474" y="629"/>
                  </a:cubicBezTo>
                  <a:cubicBezTo>
                    <a:pt x="2493" y="591"/>
                    <a:pt x="2193" y="294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3777724" y="3069204"/>
              <a:ext cx="230689" cy="685845"/>
            </a:xfrm>
            <a:custGeom>
              <a:rect b="b" l="l" r="r" t="t"/>
              <a:pathLst>
                <a:path extrusionOk="0" h="7385" w="2484">
                  <a:moveTo>
                    <a:pt x="803" y="0"/>
                  </a:moveTo>
                  <a:cubicBezTo>
                    <a:pt x="770" y="0"/>
                    <a:pt x="741" y="5"/>
                    <a:pt x="715" y="14"/>
                  </a:cubicBezTo>
                  <a:cubicBezTo>
                    <a:pt x="438" y="116"/>
                    <a:pt x="23" y="764"/>
                    <a:pt x="23" y="764"/>
                  </a:cubicBezTo>
                  <a:cubicBezTo>
                    <a:pt x="0" y="838"/>
                    <a:pt x="119" y="1715"/>
                    <a:pt x="265" y="2785"/>
                  </a:cubicBezTo>
                  <a:cubicBezTo>
                    <a:pt x="409" y="3825"/>
                    <a:pt x="581" y="5044"/>
                    <a:pt x="684" y="5868"/>
                  </a:cubicBezTo>
                  <a:cubicBezTo>
                    <a:pt x="747" y="6391"/>
                    <a:pt x="786" y="6752"/>
                    <a:pt x="770" y="6813"/>
                  </a:cubicBezTo>
                  <a:cubicBezTo>
                    <a:pt x="770" y="6813"/>
                    <a:pt x="696" y="7049"/>
                    <a:pt x="642" y="7285"/>
                  </a:cubicBezTo>
                  <a:cubicBezTo>
                    <a:pt x="757" y="7339"/>
                    <a:pt x="891" y="7365"/>
                    <a:pt x="1019" y="7374"/>
                  </a:cubicBezTo>
                  <a:cubicBezTo>
                    <a:pt x="1103" y="7381"/>
                    <a:pt x="1187" y="7385"/>
                    <a:pt x="1271" y="7385"/>
                  </a:cubicBezTo>
                  <a:cubicBezTo>
                    <a:pt x="1686" y="7385"/>
                    <a:pt x="2101" y="7300"/>
                    <a:pt x="2484" y="7141"/>
                  </a:cubicBezTo>
                  <a:cubicBezTo>
                    <a:pt x="2276" y="6915"/>
                    <a:pt x="2085" y="6691"/>
                    <a:pt x="2075" y="6595"/>
                  </a:cubicBezTo>
                  <a:cubicBezTo>
                    <a:pt x="2059" y="6375"/>
                    <a:pt x="2263" y="994"/>
                    <a:pt x="2024" y="710"/>
                  </a:cubicBezTo>
                  <a:cubicBezTo>
                    <a:pt x="1806" y="454"/>
                    <a:pt x="1133" y="0"/>
                    <a:pt x="803" y="0"/>
                  </a:cubicBezTo>
                  <a:close/>
                </a:path>
              </a:pathLst>
            </a:custGeom>
            <a:solidFill>
              <a:srgbClr val="985A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3454355" y="3183711"/>
              <a:ext cx="630587" cy="558799"/>
            </a:xfrm>
            <a:custGeom>
              <a:rect b="b" l="l" r="r" t="t"/>
              <a:pathLst>
                <a:path extrusionOk="0" h="6017" w="6790">
                  <a:moveTo>
                    <a:pt x="285" y="1"/>
                  </a:moveTo>
                  <a:cubicBezTo>
                    <a:pt x="215" y="1"/>
                    <a:pt x="145" y="30"/>
                    <a:pt x="93" y="87"/>
                  </a:cubicBezTo>
                  <a:cubicBezTo>
                    <a:pt x="0" y="192"/>
                    <a:pt x="10" y="352"/>
                    <a:pt x="115" y="444"/>
                  </a:cubicBezTo>
                  <a:lnTo>
                    <a:pt x="6336" y="5953"/>
                  </a:lnTo>
                  <a:cubicBezTo>
                    <a:pt x="6384" y="5994"/>
                    <a:pt x="6444" y="6017"/>
                    <a:pt x="6505" y="6017"/>
                  </a:cubicBezTo>
                  <a:cubicBezTo>
                    <a:pt x="6575" y="6017"/>
                    <a:pt x="6645" y="5988"/>
                    <a:pt x="6697" y="5931"/>
                  </a:cubicBezTo>
                  <a:cubicBezTo>
                    <a:pt x="6789" y="5825"/>
                    <a:pt x="6780" y="5666"/>
                    <a:pt x="6674" y="5570"/>
                  </a:cubicBezTo>
                  <a:lnTo>
                    <a:pt x="454" y="64"/>
                  </a:lnTo>
                  <a:cubicBezTo>
                    <a:pt x="405" y="22"/>
                    <a:pt x="345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3869014" y="3670903"/>
              <a:ext cx="398784" cy="183047"/>
            </a:xfrm>
            <a:custGeom>
              <a:rect b="b" l="l" r="r" t="t"/>
              <a:pathLst>
                <a:path extrusionOk="0" h="1971" w="4294">
                  <a:moveTo>
                    <a:pt x="3101" y="1"/>
                  </a:moveTo>
                  <a:cubicBezTo>
                    <a:pt x="3089" y="1"/>
                    <a:pt x="3077" y="2"/>
                    <a:pt x="3065" y="5"/>
                  </a:cubicBezTo>
                  <a:lnTo>
                    <a:pt x="128" y="851"/>
                  </a:lnTo>
                  <a:cubicBezTo>
                    <a:pt x="26" y="879"/>
                    <a:pt x="1" y="1010"/>
                    <a:pt x="84" y="1074"/>
                  </a:cubicBezTo>
                  <a:lnTo>
                    <a:pt x="1204" y="1942"/>
                  </a:lnTo>
                  <a:cubicBezTo>
                    <a:pt x="1226" y="1960"/>
                    <a:pt x="1255" y="1970"/>
                    <a:pt x="1284" y="1970"/>
                  </a:cubicBezTo>
                  <a:cubicBezTo>
                    <a:pt x="1297" y="1970"/>
                    <a:pt x="1310" y="1968"/>
                    <a:pt x="1322" y="1964"/>
                  </a:cubicBezTo>
                  <a:lnTo>
                    <a:pt x="4172" y="1052"/>
                  </a:lnTo>
                  <a:cubicBezTo>
                    <a:pt x="4271" y="1020"/>
                    <a:pt x="4293" y="892"/>
                    <a:pt x="4210" y="828"/>
                  </a:cubicBezTo>
                  <a:lnTo>
                    <a:pt x="3179" y="27"/>
                  </a:lnTo>
                  <a:cubicBezTo>
                    <a:pt x="3157" y="9"/>
                    <a:pt x="3129" y="1"/>
                    <a:pt x="3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2891756" y="3606359"/>
              <a:ext cx="557034" cy="276660"/>
            </a:xfrm>
            <a:custGeom>
              <a:rect b="b" l="l" r="r" t="t"/>
              <a:pathLst>
                <a:path extrusionOk="0" h="2979" w="5998">
                  <a:moveTo>
                    <a:pt x="2267" y="1"/>
                  </a:moveTo>
                  <a:cubicBezTo>
                    <a:pt x="537" y="1"/>
                    <a:pt x="42" y="1038"/>
                    <a:pt x="0" y="1964"/>
                  </a:cubicBezTo>
                  <a:cubicBezTo>
                    <a:pt x="10" y="1973"/>
                    <a:pt x="23" y="1980"/>
                    <a:pt x="32" y="1986"/>
                  </a:cubicBezTo>
                  <a:cubicBezTo>
                    <a:pt x="326" y="2168"/>
                    <a:pt x="632" y="2334"/>
                    <a:pt x="948" y="2478"/>
                  </a:cubicBezTo>
                  <a:cubicBezTo>
                    <a:pt x="996" y="2455"/>
                    <a:pt x="1041" y="2433"/>
                    <a:pt x="1089" y="2420"/>
                  </a:cubicBezTo>
                  <a:cubicBezTo>
                    <a:pt x="1197" y="2382"/>
                    <a:pt x="1312" y="2372"/>
                    <a:pt x="1414" y="2369"/>
                  </a:cubicBezTo>
                  <a:cubicBezTo>
                    <a:pt x="1635" y="2372"/>
                    <a:pt x="1833" y="2446"/>
                    <a:pt x="1986" y="2548"/>
                  </a:cubicBezTo>
                  <a:cubicBezTo>
                    <a:pt x="2142" y="2653"/>
                    <a:pt x="2254" y="2784"/>
                    <a:pt x="2337" y="2905"/>
                  </a:cubicBezTo>
                  <a:cubicBezTo>
                    <a:pt x="2337" y="2908"/>
                    <a:pt x="2340" y="2912"/>
                    <a:pt x="2340" y="2912"/>
                  </a:cubicBezTo>
                  <a:cubicBezTo>
                    <a:pt x="2596" y="2955"/>
                    <a:pt x="2855" y="2979"/>
                    <a:pt x="3115" y="2979"/>
                  </a:cubicBezTo>
                  <a:cubicBezTo>
                    <a:pt x="3461" y="2979"/>
                    <a:pt x="3806" y="2937"/>
                    <a:pt x="4140" y="2848"/>
                  </a:cubicBezTo>
                  <a:cubicBezTo>
                    <a:pt x="4249" y="2819"/>
                    <a:pt x="4360" y="2781"/>
                    <a:pt x="4424" y="2688"/>
                  </a:cubicBezTo>
                  <a:cubicBezTo>
                    <a:pt x="4488" y="2596"/>
                    <a:pt x="4485" y="2478"/>
                    <a:pt x="4491" y="2369"/>
                  </a:cubicBezTo>
                  <a:cubicBezTo>
                    <a:pt x="4542" y="1788"/>
                    <a:pt x="5053" y="1281"/>
                    <a:pt x="5637" y="1242"/>
                  </a:cubicBezTo>
                  <a:cubicBezTo>
                    <a:pt x="5662" y="1240"/>
                    <a:pt x="5688" y="1239"/>
                    <a:pt x="5714" y="1239"/>
                  </a:cubicBezTo>
                  <a:cubicBezTo>
                    <a:pt x="5808" y="1239"/>
                    <a:pt x="5905" y="1253"/>
                    <a:pt x="5998" y="1281"/>
                  </a:cubicBezTo>
                  <a:cubicBezTo>
                    <a:pt x="5509" y="588"/>
                    <a:pt x="4341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2889342" y="3788661"/>
              <a:ext cx="90548" cy="129089"/>
            </a:xfrm>
            <a:custGeom>
              <a:rect b="b" l="l" r="r" t="t"/>
              <a:pathLst>
                <a:path extrusionOk="0" h="1390" w="975">
                  <a:moveTo>
                    <a:pt x="26" y="1"/>
                  </a:moveTo>
                  <a:lnTo>
                    <a:pt x="26" y="1"/>
                  </a:lnTo>
                  <a:cubicBezTo>
                    <a:pt x="1" y="610"/>
                    <a:pt x="167" y="1169"/>
                    <a:pt x="311" y="1357"/>
                  </a:cubicBezTo>
                  <a:cubicBezTo>
                    <a:pt x="320" y="1367"/>
                    <a:pt x="330" y="1376"/>
                    <a:pt x="342" y="1389"/>
                  </a:cubicBezTo>
                  <a:cubicBezTo>
                    <a:pt x="355" y="1322"/>
                    <a:pt x="374" y="1255"/>
                    <a:pt x="397" y="1194"/>
                  </a:cubicBezTo>
                  <a:cubicBezTo>
                    <a:pt x="438" y="1079"/>
                    <a:pt x="492" y="971"/>
                    <a:pt x="563" y="872"/>
                  </a:cubicBezTo>
                  <a:cubicBezTo>
                    <a:pt x="633" y="776"/>
                    <a:pt x="716" y="687"/>
                    <a:pt x="808" y="617"/>
                  </a:cubicBezTo>
                  <a:cubicBezTo>
                    <a:pt x="856" y="578"/>
                    <a:pt x="907" y="553"/>
                    <a:pt x="955" y="521"/>
                  </a:cubicBezTo>
                  <a:cubicBezTo>
                    <a:pt x="962" y="521"/>
                    <a:pt x="968" y="518"/>
                    <a:pt x="974" y="515"/>
                  </a:cubicBezTo>
                  <a:cubicBezTo>
                    <a:pt x="658" y="371"/>
                    <a:pt x="352" y="205"/>
                    <a:pt x="58" y="23"/>
                  </a:cubicBezTo>
                  <a:cubicBezTo>
                    <a:pt x="49" y="17"/>
                    <a:pt x="36" y="10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3109069" y="3721424"/>
              <a:ext cx="364886" cy="245734"/>
            </a:xfrm>
            <a:custGeom>
              <a:rect b="b" l="l" r="r" t="t"/>
              <a:pathLst>
                <a:path extrusionOk="0" h="2646" w="3929">
                  <a:moveTo>
                    <a:pt x="3374" y="0"/>
                  </a:moveTo>
                  <a:cubicBezTo>
                    <a:pt x="3348" y="0"/>
                    <a:pt x="3322" y="1"/>
                    <a:pt x="3297" y="3"/>
                  </a:cubicBezTo>
                  <a:cubicBezTo>
                    <a:pt x="2713" y="42"/>
                    <a:pt x="2202" y="549"/>
                    <a:pt x="2151" y="1130"/>
                  </a:cubicBezTo>
                  <a:cubicBezTo>
                    <a:pt x="2145" y="1239"/>
                    <a:pt x="2148" y="1357"/>
                    <a:pt x="2084" y="1449"/>
                  </a:cubicBezTo>
                  <a:cubicBezTo>
                    <a:pt x="2020" y="1542"/>
                    <a:pt x="1909" y="1580"/>
                    <a:pt x="1800" y="1609"/>
                  </a:cubicBezTo>
                  <a:cubicBezTo>
                    <a:pt x="1466" y="1698"/>
                    <a:pt x="1121" y="1740"/>
                    <a:pt x="775" y="1740"/>
                  </a:cubicBezTo>
                  <a:cubicBezTo>
                    <a:pt x="515" y="1740"/>
                    <a:pt x="256" y="1716"/>
                    <a:pt x="0" y="1673"/>
                  </a:cubicBezTo>
                  <a:lnTo>
                    <a:pt x="0" y="1673"/>
                  </a:lnTo>
                  <a:cubicBezTo>
                    <a:pt x="80" y="1794"/>
                    <a:pt x="131" y="1912"/>
                    <a:pt x="166" y="2011"/>
                  </a:cubicBezTo>
                  <a:cubicBezTo>
                    <a:pt x="185" y="2059"/>
                    <a:pt x="195" y="2107"/>
                    <a:pt x="204" y="2145"/>
                  </a:cubicBezTo>
                  <a:cubicBezTo>
                    <a:pt x="217" y="2186"/>
                    <a:pt x="223" y="2218"/>
                    <a:pt x="227" y="2247"/>
                  </a:cubicBezTo>
                  <a:cubicBezTo>
                    <a:pt x="236" y="2305"/>
                    <a:pt x="243" y="2333"/>
                    <a:pt x="243" y="2333"/>
                  </a:cubicBezTo>
                  <a:cubicBezTo>
                    <a:pt x="243" y="2333"/>
                    <a:pt x="246" y="2362"/>
                    <a:pt x="249" y="2419"/>
                  </a:cubicBezTo>
                  <a:cubicBezTo>
                    <a:pt x="255" y="2448"/>
                    <a:pt x="255" y="2483"/>
                    <a:pt x="255" y="2525"/>
                  </a:cubicBezTo>
                  <a:cubicBezTo>
                    <a:pt x="255" y="2554"/>
                    <a:pt x="255" y="2585"/>
                    <a:pt x="255" y="2624"/>
                  </a:cubicBezTo>
                  <a:cubicBezTo>
                    <a:pt x="463" y="2638"/>
                    <a:pt x="674" y="2646"/>
                    <a:pt x="886" y="2646"/>
                  </a:cubicBezTo>
                  <a:cubicBezTo>
                    <a:pt x="2401" y="2646"/>
                    <a:pt x="3929" y="2244"/>
                    <a:pt x="3929" y="856"/>
                  </a:cubicBezTo>
                  <a:cubicBezTo>
                    <a:pt x="3929" y="584"/>
                    <a:pt x="3843" y="307"/>
                    <a:pt x="3658" y="42"/>
                  </a:cubicBezTo>
                  <a:cubicBezTo>
                    <a:pt x="3565" y="14"/>
                    <a:pt x="3468" y="0"/>
                    <a:pt x="3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2917202" y="3835096"/>
              <a:ext cx="214158" cy="228553"/>
            </a:xfrm>
            <a:custGeom>
              <a:rect b="b" l="l" r="r" t="t"/>
              <a:pathLst>
                <a:path extrusionOk="0" h="2461" w="2306">
                  <a:moveTo>
                    <a:pt x="1130" y="1"/>
                  </a:moveTo>
                  <a:cubicBezTo>
                    <a:pt x="1101" y="1"/>
                    <a:pt x="1071" y="2"/>
                    <a:pt x="1041" y="5"/>
                  </a:cubicBezTo>
                  <a:cubicBezTo>
                    <a:pt x="438" y="59"/>
                    <a:pt x="1" y="653"/>
                    <a:pt x="62" y="1330"/>
                  </a:cubicBezTo>
                  <a:cubicBezTo>
                    <a:pt x="119" y="1973"/>
                    <a:pt x="610" y="2460"/>
                    <a:pt x="1176" y="2460"/>
                  </a:cubicBezTo>
                  <a:cubicBezTo>
                    <a:pt x="1205" y="2460"/>
                    <a:pt x="1235" y="2459"/>
                    <a:pt x="1265" y="2456"/>
                  </a:cubicBezTo>
                  <a:cubicBezTo>
                    <a:pt x="1865" y="2399"/>
                    <a:pt x="2305" y="1808"/>
                    <a:pt x="2245" y="1132"/>
                  </a:cubicBezTo>
                  <a:cubicBezTo>
                    <a:pt x="2187" y="488"/>
                    <a:pt x="1697" y="1"/>
                    <a:pt x="1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3015643" y="3940131"/>
              <a:ext cx="17274" cy="18481"/>
            </a:xfrm>
            <a:custGeom>
              <a:rect b="b" l="l" r="r" t="t"/>
              <a:pathLst>
                <a:path extrusionOk="0" h="199" w="186">
                  <a:moveTo>
                    <a:pt x="89" y="0"/>
                  </a:moveTo>
                  <a:cubicBezTo>
                    <a:pt x="87" y="0"/>
                    <a:pt x="85" y="1"/>
                    <a:pt x="84" y="1"/>
                  </a:cubicBezTo>
                  <a:cubicBezTo>
                    <a:pt x="36" y="7"/>
                    <a:pt x="1" y="55"/>
                    <a:pt x="7" y="106"/>
                  </a:cubicBezTo>
                  <a:cubicBezTo>
                    <a:pt x="10" y="158"/>
                    <a:pt x="52" y="199"/>
                    <a:pt x="98" y="199"/>
                  </a:cubicBezTo>
                  <a:cubicBezTo>
                    <a:pt x="99" y="199"/>
                    <a:pt x="101" y="199"/>
                    <a:pt x="103" y="199"/>
                  </a:cubicBezTo>
                  <a:cubicBezTo>
                    <a:pt x="151" y="192"/>
                    <a:pt x="186" y="144"/>
                    <a:pt x="179" y="90"/>
                  </a:cubicBezTo>
                  <a:cubicBezTo>
                    <a:pt x="176" y="41"/>
                    <a:pt x="135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2811425" y="3644900"/>
              <a:ext cx="563907" cy="190291"/>
            </a:xfrm>
            <a:custGeom>
              <a:rect b="b" l="l" r="r" t="t"/>
              <a:pathLst>
                <a:path extrusionOk="0" h="2049" w="6072">
                  <a:moveTo>
                    <a:pt x="6068" y="1"/>
                  </a:moveTo>
                  <a:cubicBezTo>
                    <a:pt x="6068" y="1"/>
                    <a:pt x="5950" y="7"/>
                    <a:pt x="5746" y="45"/>
                  </a:cubicBezTo>
                  <a:cubicBezTo>
                    <a:pt x="5643" y="61"/>
                    <a:pt x="5522" y="93"/>
                    <a:pt x="5382" y="135"/>
                  </a:cubicBezTo>
                  <a:cubicBezTo>
                    <a:pt x="5245" y="176"/>
                    <a:pt x="5091" y="237"/>
                    <a:pt x="4929" y="320"/>
                  </a:cubicBezTo>
                  <a:cubicBezTo>
                    <a:pt x="4769" y="403"/>
                    <a:pt x="4600" y="511"/>
                    <a:pt x="4453" y="665"/>
                  </a:cubicBezTo>
                  <a:cubicBezTo>
                    <a:pt x="4303" y="815"/>
                    <a:pt x="4201" y="1025"/>
                    <a:pt x="4137" y="1239"/>
                  </a:cubicBezTo>
                  <a:cubicBezTo>
                    <a:pt x="4105" y="1348"/>
                    <a:pt x="4083" y="1456"/>
                    <a:pt x="4054" y="1565"/>
                  </a:cubicBezTo>
                  <a:cubicBezTo>
                    <a:pt x="4025" y="1673"/>
                    <a:pt x="3990" y="1785"/>
                    <a:pt x="3920" y="1868"/>
                  </a:cubicBezTo>
                  <a:cubicBezTo>
                    <a:pt x="3853" y="1947"/>
                    <a:pt x="3750" y="1983"/>
                    <a:pt x="3643" y="1983"/>
                  </a:cubicBezTo>
                  <a:cubicBezTo>
                    <a:pt x="3639" y="1983"/>
                    <a:pt x="3634" y="1983"/>
                    <a:pt x="3630" y="1983"/>
                  </a:cubicBezTo>
                  <a:cubicBezTo>
                    <a:pt x="3572" y="1983"/>
                    <a:pt x="3518" y="1976"/>
                    <a:pt x="3460" y="1964"/>
                  </a:cubicBezTo>
                  <a:lnTo>
                    <a:pt x="3419" y="1957"/>
                  </a:lnTo>
                  <a:lnTo>
                    <a:pt x="3409" y="1954"/>
                  </a:lnTo>
                  <a:cubicBezTo>
                    <a:pt x="3409" y="1954"/>
                    <a:pt x="3403" y="1951"/>
                    <a:pt x="3400" y="1951"/>
                  </a:cubicBezTo>
                  <a:lnTo>
                    <a:pt x="3377" y="1944"/>
                  </a:lnTo>
                  <a:lnTo>
                    <a:pt x="3294" y="1919"/>
                  </a:lnTo>
                  <a:cubicBezTo>
                    <a:pt x="3237" y="1903"/>
                    <a:pt x="3186" y="1881"/>
                    <a:pt x="3132" y="1858"/>
                  </a:cubicBezTo>
                  <a:cubicBezTo>
                    <a:pt x="3081" y="1836"/>
                    <a:pt x="3029" y="1814"/>
                    <a:pt x="2978" y="1788"/>
                  </a:cubicBezTo>
                  <a:cubicBezTo>
                    <a:pt x="2873" y="1740"/>
                    <a:pt x="2768" y="1689"/>
                    <a:pt x="2669" y="1635"/>
                  </a:cubicBezTo>
                  <a:cubicBezTo>
                    <a:pt x="2465" y="1533"/>
                    <a:pt x="2267" y="1424"/>
                    <a:pt x="2075" y="1312"/>
                  </a:cubicBezTo>
                  <a:cubicBezTo>
                    <a:pt x="1695" y="1095"/>
                    <a:pt x="1338" y="894"/>
                    <a:pt x="1035" y="722"/>
                  </a:cubicBezTo>
                  <a:cubicBezTo>
                    <a:pt x="881" y="636"/>
                    <a:pt x="741" y="556"/>
                    <a:pt x="617" y="486"/>
                  </a:cubicBezTo>
                  <a:cubicBezTo>
                    <a:pt x="492" y="416"/>
                    <a:pt x="384" y="355"/>
                    <a:pt x="291" y="307"/>
                  </a:cubicBezTo>
                  <a:cubicBezTo>
                    <a:pt x="112" y="208"/>
                    <a:pt x="7" y="151"/>
                    <a:pt x="7" y="151"/>
                  </a:cubicBezTo>
                  <a:lnTo>
                    <a:pt x="1" y="167"/>
                  </a:lnTo>
                  <a:cubicBezTo>
                    <a:pt x="1" y="167"/>
                    <a:pt x="90" y="240"/>
                    <a:pt x="256" y="361"/>
                  </a:cubicBezTo>
                  <a:cubicBezTo>
                    <a:pt x="339" y="425"/>
                    <a:pt x="441" y="495"/>
                    <a:pt x="556" y="578"/>
                  </a:cubicBezTo>
                  <a:cubicBezTo>
                    <a:pt x="674" y="661"/>
                    <a:pt x="808" y="754"/>
                    <a:pt x="955" y="850"/>
                  </a:cubicBezTo>
                  <a:cubicBezTo>
                    <a:pt x="1102" y="945"/>
                    <a:pt x="1264" y="1051"/>
                    <a:pt x="1437" y="1153"/>
                  </a:cubicBezTo>
                  <a:cubicBezTo>
                    <a:pt x="1523" y="1207"/>
                    <a:pt x="1612" y="1261"/>
                    <a:pt x="1705" y="1312"/>
                  </a:cubicBezTo>
                  <a:cubicBezTo>
                    <a:pt x="1797" y="1364"/>
                    <a:pt x="1893" y="1418"/>
                    <a:pt x="1992" y="1469"/>
                  </a:cubicBezTo>
                  <a:cubicBezTo>
                    <a:pt x="2187" y="1571"/>
                    <a:pt x="2391" y="1676"/>
                    <a:pt x="2602" y="1769"/>
                  </a:cubicBezTo>
                  <a:cubicBezTo>
                    <a:pt x="2707" y="1820"/>
                    <a:pt x="2819" y="1861"/>
                    <a:pt x="2927" y="1906"/>
                  </a:cubicBezTo>
                  <a:cubicBezTo>
                    <a:pt x="2982" y="1928"/>
                    <a:pt x="3042" y="1944"/>
                    <a:pt x="3100" y="1964"/>
                  </a:cubicBezTo>
                  <a:cubicBezTo>
                    <a:pt x="3157" y="1980"/>
                    <a:pt x="3215" y="1999"/>
                    <a:pt x="3272" y="2008"/>
                  </a:cubicBezTo>
                  <a:lnTo>
                    <a:pt x="3358" y="2027"/>
                  </a:lnTo>
                  <a:lnTo>
                    <a:pt x="3381" y="2034"/>
                  </a:lnTo>
                  <a:lnTo>
                    <a:pt x="3393" y="2034"/>
                  </a:lnTo>
                  <a:lnTo>
                    <a:pt x="3403" y="2037"/>
                  </a:lnTo>
                  <a:lnTo>
                    <a:pt x="3448" y="2040"/>
                  </a:lnTo>
                  <a:cubicBezTo>
                    <a:pt x="3486" y="2046"/>
                    <a:pt x="3524" y="2048"/>
                    <a:pt x="3563" y="2048"/>
                  </a:cubicBezTo>
                  <a:cubicBezTo>
                    <a:pt x="3585" y="2048"/>
                    <a:pt x="3607" y="2048"/>
                    <a:pt x="3630" y="2047"/>
                  </a:cubicBezTo>
                  <a:cubicBezTo>
                    <a:pt x="3751" y="2043"/>
                    <a:pt x="3882" y="1999"/>
                    <a:pt x="3961" y="1900"/>
                  </a:cubicBezTo>
                  <a:cubicBezTo>
                    <a:pt x="4038" y="1804"/>
                    <a:pt x="4073" y="1689"/>
                    <a:pt x="4111" y="1584"/>
                  </a:cubicBezTo>
                  <a:cubicBezTo>
                    <a:pt x="4147" y="1475"/>
                    <a:pt x="4182" y="1370"/>
                    <a:pt x="4223" y="1268"/>
                  </a:cubicBezTo>
                  <a:cubicBezTo>
                    <a:pt x="4306" y="1067"/>
                    <a:pt x="4421" y="901"/>
                    <a:pt x="4561" y="770"/>
                  </a:cubicBezTo>
                  <a:cubicBezTo>
                    <a:pt x="4696" y="636"/>
                    <a:pt x="4849" y="531"/>
                    <a:pt x="4999" y="448"/>
                  </a:cubicBezTo>
                  <a:cubicBezTo>
                    <a:pt x="5146" y="361"/>
                    <a:pt x="5292" y="294"/>
                    <a:pt x="5420" y="243"/>
                  </a:cubicBezTo>
                  <a:cubicBezTo>
                    <a:pt x="5551" y="189"/>
                    <a:pt x="5669" y="148"/>
                    <a:pt x="5765" y="112"/>
                  </a:cubicBezTo>
                  <a:cubicBezTo>
                    <a:pt x="5861" y="80"/>
                    <a:pt x="5937" y="58"/>
                    <a:pt x="5991" y="42"/>
                  </a:cubicBezTo>
                  <a:cubicBezTo>
                    <a:pt x="6042" y="26"/>
                    <a:pt x="6071" y="17"/>
                    <a:pt x="6071" y="17"/>
                  </a:cubicBezTo>
                  <a:lnTo>
                    <a:pt x="60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41"/>
          <p:cNvGrpSpPr/>
          <p:nvPr/>
        </p:nvGrpSpPr>
        <p:grpSpPr>
          <a:xfrm>
            <a:off x="5227125" y="2094413"/>
            <a:ext cx="988405" cy="2063090"/>
            <a:chOff x="5227125" y="1830700"/>
            <a:chExt cx="988405" cy="2063090"/>
          </a:xfrm>
        </p:grpSpPr>
        <p:sp>
          <p:nvSpPr>
            <p:cNvPr id="1521" name="Google Shape;1521;p41"/>
            <p:cNvSpPr/>
            <p:nvPr/>
          </p:nvSpPr>
          <p:spPr>
            <a:xfrm>
              <a:off x="5516504" y="3170617"/>
              <a:ext cx="294677" cy="642753"/>
            </a:xfrm>
            <a:custGeom>
              <a:rect b="b" l="l" r="r" t="t"/>
              <a:pathLst>
                <a:path extrusionOk="0" h="6921" w="3173">
                  <a:moveTo>
                    <a:pt x="1602" y="1"/>
                  </a:moveTo>
                  <a:cubicBezTo>
                    <a:pt x="1602" y="1"/>
                    <a:pt x="437" y="4645"/>
                    <a:pt x="0" y="6659"/>
                  </a:cubicBezTo>
                  <a:cubicBezTo>
                    <a:pt x="434" y="6812"/>
                    <a:pt x="897" y="6879"/>
                    <a:pt x="1363" y="6921"/>
                  </a:cubicBezTo>
                  <a:lnTo>
                    <a:pt x="3173" y="162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5499602" y="3788940"/>
              <a:ext cx="234775" cy="104850"/>
            </a:xfrm>
            <a:custGeom>
              <a:rect b="b" l="l" r="r" t="t"/>
              <a:pathLst>
                <a:path extrusionOk="0" h="1129" w="2528">
                  <a:moveTo>
                    <a:pt x="182" y="1"/>
                  </a:moveTo>
                  <a:cubicBezTo>
                    <a:pt x="64" y="540"/>
                    <a:pt x="0" y="891"/>
                    <a:pt x="22" y="917"/>
                  </a:cubicBezTo>
                  <a:cubicBezTo>
                    <a:pt x="106" y="998"/>
                    <a:pt x="1356" y="1129"/>
                    <a:pt x="2018" y="1129"/>
                  </a:cubicBezTo>
                  <a:cubicBezTo>
                    <a:pt x="2237" y="1129"/>
                    <a:pt x="2392" y="1115"/>
                    <a:pt x="2419" y="1080"/>
                  </a:cubicBezTo>
                  <a:cubicBezTo>
                    <a:pt x="2528" y="942"/>
                    <a:pt x="1481" y="448"/>
                    <a:pt x="1481" y="448"/>
                  </a:cubicBezTo>
                  <a:lnTo>
                    <a:pt x="1545" y="263"/>
                  </a:lnTo>
                  <a:cubicBezTo>
                    <a:pt x="1079" y="221"/>
                    <a:pt x="616" y="154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5758334" y="3078583"/>
              <a:ext cx="393769" cy="579787"/>
            </a:xfrm>
            <a:custGeom>
              <a:rect b="b" l="l" r="r" t="t"/>
              <a:pathLst>
                <a:path extrusionOk="0" h="6243" w="4240">
                  <a:moveTo>
                    <a:pt x="3352" y="0"/>
                  </a:moveTo>
                  <a:cubicBezTo>
                    <a:pt x="3170" y="0"/>
                    <a:pt x="2989" y="29"/>
                    <a:pt x="2816" y="86"/>
                  </a:cubicBezTo>
                  <a:lnTo>
                    <a:pt x="2318" y="127"/>
                  </a:lnTo>
                  <a:cubicBezTo>
                    <a:pt x="1593" y="472"/>
                    <a:pt x="1066" y="1139"/>
                    <a:pt x="680" y="1844"/>
                  </a:cubicBezTo>
                  <a:cubicBezTo>
                    <a:pt x="393" y="2368"/>
                    <a:pt x="166" y="2929"/>
                    <a:pt x="83" y="3520"/>
                  </a:cubicBezTo>
                  <a:cubicBezTo>
                    <a:pt x="0" y="4113"/>
                    <a:pt x="67" y="4733"/>
                    <a:pt x="339" y="5266"/>
                  </a:cubicBezTo>
                  <a:cubicBezTo>
                    <a:pt x="604" y="5789"/>
                    <a:pt x="1114" y="6233"/>
                    <a:pt x="1702" y="6242"/>
                  </a:cubicBezTo>
                  <a:cubicBezTo>
                    <a:pt x="1706" y="6242"/>
                    <a:pt x="1711" y="6242"/>
                    <a:pt x="1716" y="6242"/>
                  </a:cubicBezTo>
                  <a:cubicBezTo>
                    <a:pt x="1995" y="6242"/>
                    <a:pt x="2264" y="6151"/>
                    <a:pt x="2509" y="6019"/>
                  </a:cubicBezTo>
                  <a:cubicBezTo>
                    <a:pt x="2733" y="5901"/>
                    <a:pt x="2943" y="5744"/>
                    <a:pt x="3080" y="5531"/>
                  </a:cubicBezTo>
                  <a:cubicBezTo>
                    <a:pt x="3230" y="5304"/>
                    <a:pt x="3285" y="5026"/>
                    <a:pt x="3304" y="4752"/>
                  </a:cubicBezTo>
                  <a:cubicBezTo>
                    <a:pt x="3358" y="3839"/>
                    <a:pt x="2997" y="2958"/>
                    <a:pt x="2723" y="2087"/>
                  </a:cubicBezTo>
                  <a:cubicBezTo>
                    <a:pt x="2605" y="1707"/>
                    <a:pt x="2500" y="1295"/>
                    <a:pt x="2637" y="922"/>
                  </a:cubicBezTo>
                  <a:cubicBezTo>
                    <a:pt x="2697" y="748"/>
                    <a:pt x="2850" y="578"/>
                    <a:pt x="3027" y="578"/>
                  </a:cubicBezTo>
                  <a:cubicBezTo>
                    <a:pt x="3046" y="578"/>
                    <a:pt x="3065" y="580"/>
                    <a:pt x="3084" y="583"/>
                  </a:cubicBezTo>
                  <a:cubicBezTo>
                    <a:pt x="3208" y="606"/>
                    <a:pt x="3297" y="711"/>
                    <a:pt x="3390" y="797"/>
                  </a:cubicBezTo>
                  <a:cubicBezTo>
                    <a:pt x="3575" y="970"/>
                    <a:pt x="3808" y="1097"/>
                    <a:pt x="4054" y="1158"/>
                  </a:cubicBezTo>
                  <a:cubicBezTo>
                    <a:pt x="4140" y="1075"/>
                    <a:pt x="4124" y="922"/>
                    <a:pt x="4041" y="832"/>
                  </a:cubicBezTo>
                  <a:cubicBezTo>
                    <a:pt x="4002" y="792"/>
                    <a:pt x="3954" y="764"/>
                    <a:pt x="3901" y="747"/>
                  </a:cubicBezTo>
                  <a:lnTo>
                    <a:pt x="3901" y="747"/>
                  </a:lnTo>
                  <a:cubicBezTo>
                    <a:pt x="3975" y="744"/>
                    <a:pt x="4049" y="729"/>
                    <a:pt x="4118" y="702"/>
                  </a:cubicBezTo>
                  <a:cubicBezTo>
                    <a:pt x="4150" y="689"/>
                    <a:pt x="4182" y="670"/>
                    <a:pt x="4198" y="641"/>
                  </a:cubicBezTo>
                  <a:cubicBezTo>
                    <a:pt x="4239" y="564"/>
                    <a:pt x="4146" y="485"/>
                    <a:pt x="4067" y="446"/>
                  </a:cubicBezTo>
                  <a:cubicBezTo>
                    <a:pt x="3989" y="409"/>
                    <a:pt x="3905" y="372"/>
                    <a:pt x="3820" y="348"/>
                  </a:cubicBezTo>
                  <a:lnTo>
                    <a:pt x="3820" y="348"/>
                  </a:lnTo>
                  <a:cubicBezTo>
                    <a:pt x="3907" y="301"/>
                    <a:pt x="3979" y="227"/>
                    <a:pt x="4012" y="133"/>
                  </a:cubicBezTo>
                  <a:cubicBezTo>
                    <a:pt x="3805" y="45"/>
                    <a:pt x="3579" y="0"/>
                    <a:pt x="3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5963481" y="3094836"/>
              <a:ext cx="104943" cy="64452"/>
            </a:xfrm>
            <a:custGeom>
              <a:rect b="b" l="l" r="r" t="t"/>
              <a:pathLst>
                <a:path extrusionOk="0" h="694" w="1130">
                  <a:moveTo>
                    <a:pt x="885" y="0"/>
                  </a:moveTo>
                  <a:cubicBezTo>
                    <a:pt x="817" y="0"/>
                    <a:pt x="718" y="32"/>
                    <a:pt x="718" y="32"/>
                  </a:cubicBezTo>
                  <a:lnTo>
                    <a:pt x="629" y="223"/>
                  </a:lnTo>
                  <a:cubicBezTo>
                    <a:pt x="629" y="223"/>
                    <a:pt x="491" y="119"/>
                    <a:pt x="378" y="119"/>
                  </a:cubicBezTo>
                  <a:cubicBezTo>
                    <a:pt x="347" y="119"/>
                    <a:pt x="318" y="127"/>
                    <a:pt x="294" y="147"/>
                  </a:cubicBezTo>
                  <a:cubicBezTo>
                    <a:pt x="182" y="239"/>
                    <a:pt x="0" y="437"/>
                    <a:pt x="42" y="469"/>
                  </a:cubicBezTo>
                  <a:cubicBezTo>
                    <a:pt x="80" y="501"/>
                    <a:pt x="224" y="677"/>
                    <a:pt x="303" y="693"/>
                  </a:cubicBezTo>
                  <a:cubicBezTo>
                    <a:pt x="308" y="693"/>
                    <a:pt x="314" y="694"/>
                    <a:pt x="321" y="694"/>
                  </a:cubicBezTo>
                  <a:cubicBezTo>
                    <a:pt x="441" y="694"/>
                    <a:pt x="921" y="571"/>
                    <a:pt x="1053" y="504"/>
                  </a:cubicBezTo>
                  <a:cubicBezTo>
                    <a:pt x="1130" y="466"/>
                    <a:pt x="980" y="25"/>
                    <a:pt x="926" y="6"/>
                  </a:cubicBezTo>
                  <a:cubicBezTo>
                    <a:pt x="915" y="2"/>
                    <a:pt x="901" y="0"/>
                    <a:pt x="885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5883605" y="2557950"/>
              <a:ext cx="160758" cy="564650"/>
            </a:xfrm>
            <a:custGeom>
              <a:rect b="b" l="l" r="r" t="t"/>
              <a:pathLst>
                <a:path extrusionOk="0" h="6080" w="1731">
                  <a:moveTo>
                    <a:pt x="927" y="0"/>
                  </a:moveTo>
                  <a:lnTo>
                    <a:pt x="122" y="217"/>
                  </a:lnTo>
                  <a:cubicBezTo>
                    <a:pt x="122" y="217"/>
                    <a:pt x="1" y="2368"/>
                    <a:pt x="1" y="2499"/>
                  </a:cubicBezTo>
                  <a:cubicBezTo>
                    <a:pt x="1" y="2627"/>
                    <a:pt x="556" y="4861"/>
                    <a:pt x="502" y="5037"/>
                  </a:cubicBezTo>
                  <a:cubicBezTo>
                    <a:pt x="461" y="5161"/>
                    <a:pt x="371" y="5602"/>
                    <a:pt x="502" y="5665"/>
                  </a:cubicBezTo>
                  <a:cubicBezTo>
                    <a:pt x="524" y="5676"/>
                    <a:pt x="550" y="5681"/>
                    <a:pt x="577" y="5681"/>
                  </a:cubicBezTo>
                  <a:cubicBezTo>
                    <a:pt x="709" y="5681"/>
                    <a:pt x="882" y="5576"/>
                    <a:pt x="882" y="5576"/>
                  </a:cubicBezTo>
                  <a:cubicBezTo>
                    <a:pt x="1080" y="5704"/>
                    <a:pt x="1332" y="5710"/>
                    <a:pt x="1341" y="5710"/>
                  </a:cubicBezTo>
                  <a:cubicBezTo>
                    <a:pt x="1354" y="5710"/>
                    <a:pt x="1150" y="5764"/>
                    <a:pt x="1112" y="5793"/>
                  </a:cubicBezTo>
                  <a:cubicBezTo>
                    <a:pt x="1077" y="5819"/>
                    <a:pt x="1019" y="5924"/>
                    <a:pt x="1121" y="6052"/>
                  </a:cubicBezTo>
                  <a:cubicBezTo>
                    <a:pt x="1137" y="6071"/>
                    <a:pt x="1160" y="6079"/>
                    <a:pt x="1189" y="6079"/>
                  </a:cubicBezTo>
                  <a:cubicBezTo>
                    <a:pt x="1354" y="6079"/>
                    <a:pt x="1693" y="5815"/>
                    <a:pt x="1693" y="5758"/>
                  </a:cubicBezTo>
                  <a:cubicBezTo>
                    <a:pt x="1693" y="5691"/>
                    <a:pt x="1731" y="5385"/>
                    <a:pt x="1693" y="5289"/>
                  </a:cubicBezTo>
                  <a:cubicBezTo>
                    <a:pt x="1654" y="5193"/>
                    <a:pt x="1230" y="5037"/>
                    <a:pt x="1230" y="5037"/>
                  </a:cubicBezTo>
                  <a:cubicBezTo>
                    <a:pt x="1230" y="5037"/>
                    <a:pt x="1345" y="3058"/>
                    <a:pt x="1364" y="2786"/>
                  </a:cubicBezTo>
                  <a:cubicBezTo>
                    <a:pt x="1383" y="2518"/>
                    <a:pt x="1230" y="2231"/>
                    <a:pt x="1121" y="2017"/>
                  </a:cubicBezTo>
                  <a:cubicBezTo>
                    <a:pt x="1010" y="1807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5596186" y="2861177"/>
              <a:ext cx="456828" cy="947738"/>
            </a:xfrm>
            <a:custGeom>
              <a:rect b="b" l="l" r="r" t="t"/>
              <a:pathLst>
                <a:path extrusionOk="0" h="10205" w="4919">
                  <a:moveTo>
                    <a:pt x="1654" y="1"/>
                  </a:moveTo>
                  <a:lnTo>
                    <a:pt x="278" y="646"/>
                  </a:lnTo>
                  <a:cubicBezTo>
                    <a:pt x="278" y="646"/>
                    <a:pt x="1" y="2018"/>
                    <a:pt x="112" y="2580"/>
                  </a:cubicBezTo>
                  <a:cubicBezTo>
                    <a:pt x="198" y="3023"/>
                    <a:pt x="2822" y="8133"/>
                    <a:pt x="3955" y="10205"/>
                  </a:cubicBezTo>
                  <a:cubicBezTo>
                    <a:pt x="4246" y="9898"/>
                    <a:pt x="4568" y="9624"/>
                    <a:pt x="4919" y="9388"/>
                  </a:cubicBezTo>
                  <a:cubicBezTo>
                    <a:pt x="4552" y="8366"/>
                    <a:pt x="2867" y="3052"/>
                    <a:pt x="2867" y="3052"/>
                  </a:cubicBezTo>
                  <a:lnTo>
                    <a:pt x="3336" y="384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5963481" y="3732940"/>
              <a:ext cx="252049" cy="156300"/>
            </a:xfrm>
            <a:custGeom>
              <a:rect b="b" l="l" r="r" t="t"/>
              <a:pathLst>
                <a:path extrusionOk="0" h="1683" w="2714">
                  <a:moveTo>
                    <a:pt x="964" y="1"/>
                  </a:moveTo>
                  <a:cubicBezTo>
                    <a:pt x="613" y="237"/>
                    <a:pt x="291" y="511"/>
                    <a:pt x="0" y="818"/>
                  </a:cubicBezTo>
                  <a:cubicBezTo>
                    <a:pt x="291" y="1352"/>
                    <a:pt x="482" y="1683"/>
                    <a:pt x="507" y="1683"/>
                  </a:cubicBezTo>
                  <a:cubicBezTo>
                    <a:pt x="507" y="1683"/>
                    <a:pt x="507" y="1683"/>
                    <a:pt x="508" y="1683"/>
                  </a:cubicBezTo>
                  <a:cubicBezTo>
                    <a:pt x="619" y="1657"/>
                    <a:pt x="2713" y="224"/>
                    <a:pt x="2630" y="141"/>
                  </a:cubicBezTo>
                  <a:cubicBezTo>
                    <a:pt x="2615" y="126"/>
                    <a:pt x="2555" y="120"/>
                    <a:pt x="2466" y="120"/>
                  </a:cubicBezTo>
                  <a:cubicBezTo>
                    <a:pt x="2157" y="120"/>
                    <a:pt x="1504" y="191"/>
                    <a:pt x="1195" y="191"/>
                  </a:cubicBezTo>
                  <a:cubicBezTo>
                    <a:pt x="1107" y="191"/>
                    <a:pt x="1046" y="185"/>
                    <a:pt x="1031" y="170"/>
                  </a:cubicBezTo>
                  <a:cubicBezTo>
                    <a:pt x="1025" y="163"/>
                    <a:pt x="999" y="103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5774586" y="2999923"/>
              <a:ext cx="89248" cy="145713"/>
            </a:xfrm>
            <a:custGeom>
              <a:rect b="b" l="l" r="r" t="t"/>
              <a:pathLst>
                <a:path extrusionOk="0" h="1569" w="961">
                  <a:moveTo>
                    <a:pt x="59" y="1"/>
                  </a:moveTo>
                  <a:cubicBezTo>
                    <a:pt x="30" y="1"/>
                    <a:pt x="0" y="30"/>
                    <a:pt x="20" y="61"/>
                  </a:cubicBezTo>
                  <a:cubicBezTo>
                    <a:pt x="323" y="546"/>
                    <a:pt x="607" y="1038"/>
                    <a:pt x="869" y="1545"/>
                  </a:cubicBezTo>
                  <a:cubicBezTo>
                    <a:pt x="877" y="1561"/>
                    <a:pt x="890" y="1568"/>
                    <a:pt x="903" y="1568"/>
                  </a:cubicBezTo>
                  <a:cubicBezTo>
                    <a:pt x="931" y="1568"/>
                    <a:pt x="960" y="1537"/>
                    <a:pt x="943" y="1504"/>
                  </a:cubicBezTo>
                  <a:cubicBezTo>
                    <a:pt x="681" y="996"/>
                    <a:pt x="397" y="502"/>
                    <a:pt x="94" y="20"/>
                  </a:cubicBezTo>
                  <a:cubicBezTo>
                    <a:pt x="85" y="6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5796410" y="3005310"/>
              <a:ext cx="36498" cy="32040"/>
            </a:xfrm>
            <a:custGeom>
              <a:rect b="b" l="l" r="r" t="t"/>
              <a:pathLst>
                <a:path extrusionOk="0" h="345" w="393">
                  <a:moveTo>
                    <a:pt x="332" y="0"/>
                  </a:moveTo>
                  <a:cubicBezTo>
                    <a:pt x="323" y="0"/>
                    <a:pt x="314" y="4"/>
                    <a:pt x="305" y="13"/>
                  </a:cubicBezTo>
                  <a:cubicBezTo>
                    <a:pt x="222" y="105"/>
                    <a:pt x="133" y="188"/>
                    <a:pt x="34" y="262"/>
                  </a:cubicBezTo>
                  <a:cubicBezTo>
                    <a:pt x="0" y="290"/>
                    <a:pt x="22" y="344"/>
                    <a:pt x="55" y="344"/>
                  </a:cubicBezTo>
                  <a:cubicBezTo>
                    <a:pt x="62" y="344"/>
                    <a:pt x="71" y="342"/>
                    <a:pt x="79" y="335"/>
                  </a:cubicBezTo>
                  <a:cubicBezTo>
                    <a:pt x="181" y="255"/>
                    <a:pt x="277" y="169"/>
                    <a:pt x="363" y="73"/>
                  </a:cubicBezTo>
                  <a:cubicBezTo>
                    <a:pt x="392" y="42"/>
                    <a:pt x="363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5553837" y="2330243"/>
              <a:ext cx="477909" cy="601519"/>
            </a:xfrm>
            <a:custGeom>
              <a:rect b="b" l="l" r="r" t="t"/>
              <a:pathLst>
                <a:path extrusionOk="0" h="6477" w="5146">
                  <a:moveTo>
                    <a:pt x="2321" y="1"/>
                  </a:moveTo>
                  <a:cubicBezTo>
                    <a:pt x="1614" y="1"/>
                    <a:pt x="1129" y="168"/>
                    <a:pt x="872" y="362"/>
                  </a:cubicBezTo>
                  <a:cubicBezTo>
                    <a:pt x="540" y="618"/>
                    <a:pt x="0" y="2919"/>
                    <a:pt x="0" y="2919"/>
                  </a:cubicBezTo>
                  <a:lnTo>
                    <a:pt x="773" y="3315"/>
                  </a:lnTo>
                  <a:cubicBezTo>
                    <a:pt x="773" y="3315"/>
                    <a:pt x="390" y="6455"/>
                    <a:pt x="476" y="6471"/>
                  </a:cubicBezTo>
                  <a:cubicBezTo>
                    <a:pt x="496" y="6475"/>
                    <a:pt x="707" y="6477"/>
                    <a:pt x="1016" y="6477"/>
                  </a:cubicBezTo>
                  <a:cubicBezTo>
                    <a:pt x="1979" y="6477"/>
                    <a:pt x="3899" y="6461"/>
                    <a:pt x="3964" y="6449"/>
                  </a:cubicBezTo>
                  <a:cubicBezTo>
                    <a:pt x="4047" y="6430"/>
                    <a:pt x="4210" y="2992"/>
                    <a:pt x="4210" y="2992"/>
                  </a:cubicBezTo>
                  <a:cubicBezTo>
                    <a:pt x="4210" y="2992"/>
                    <a:pt x="5145" y="2568"/>
                    <a:pt x="5129" y="2466"/>
                  </a:cubicBezTo>
                  <a:cubicBezTo>
                    <a:pt x="5110" y="2367"/>
                    <a:pt x="4631" y="809"/>
                    <a:pt x="4360" y="509"/>
                  </a:cubicBezTo>
                  <a:cubicBezTo>
                    <a:pt x="4092" y="209"/>
                    <a:pt x="3016" y="49"/>
                    <a:pt x="3016" y="49"/>
                  </a:cubicBezTo>
                  <a:cubicBezTo>
                    <a:pt x="2765" y="16"/>
                    <a:pt x="2533" y="1"/>
                    <a:pt x="2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5562660" y="3108302"/>
              <a:ext cx="145063" cy="141534"/>
            </a:xfrm>
            <a:custGeom>
              <a:rect b="b" l="l" r="r" t="t"/>
              <a:pathLst>
                <a:path extrusionOk="0" h="1524" w="1562">
                  <a:moveTo>
                    <a:pt x="203" y="0"/>
                  </a:moveTo>
                  <a:cubicBezTo>
                    <a:pt x="136" y="0"/>
                    <a:pt x="68" y="3"/>
                    <a:pt x="1" y="8"/>
                  </a:cubicBezTo>
                  <a:lnTo>
                    <a:pt x="17" y="701"/>
                  </a:lnTo>
                  <a:cubicBezTo>
                    <a:pt x="186" y="755"/>
                    <a:pt x="333" y="879"/>
                    <a:pt x="409" y="1039"/>
                  </a:cubicBezTo>
                  <a:cubicBezTo>
                    <a:pt x="476" y="1173"/>
                    <a:pt x="499" y="1329"/>
                    <a:pt x="591" y="1448"/>
                  </a:cubicBezTo>
                  <a:cubicBezTo>
                    <a:pt x="625" y="1489"/>
                    <a:pt x="673" y="1524"/>
                    <a:pt x="721" y="1524"/>
                  </a:cubicBezTo>
                  <a:cubicBezTo>
                    <a:pt x="732" y="1524"/>
                    <a:pt x="743" y="1522"/>
                    <a:pt x="754" y="1518"/>
                  </a:cubicBezTo>
                  <a:cubicBezTo>
                    <a:pt x="812" y="1495"/>
                    <a:pt x="831" y="1425"/>
                    <a:pt x="831" y="1365"/>
                  </a:cubicBezTo>
                  <a:cubicBezTo>
                    <a:pt x="831" y="1316"/>
                    <a:pt x="823" y="1268"/>
                    <a:pt x="808" y="1221"/>
                  </a:cubicBezTo>
                  <a:lnTo>
                    <a:pt x="808" y="1221"/>
                  </a:lnTo>
                  <a:cubicBezTo>
                    <a:pt x="862" y="1276"/>
                    <a:pt x="938" y="1310"/>
                    <a:pt x="1015" y="1310"/>
                  </a:cubicBezTo>
                  <a:cubicBezTo>
                    <a:pt x="1028" y="1310"/>
                    <a:pt x="1041" y="1309"/>
                    <a:pt x="1054" y="1307"/>
                  </a:cubicBezTo>
                  <a:cubicBezTo>
                    <a:pt x="1195" y="1285"/>
                    <a:pt x="1306" y="1154"/>
                    <a:pt x="1316" y="1014"/>
                  </a:cubicBezTo>
                  <a:cubicBezTo>
                    <a:pt x="1322" y="870"/>
                    <a:pt x="1236" y="729"/>
                    <a:pt x="1112" y="666"/>
                  </a:cubicBezTo>
                  <a:lnTo>
                    <a:pt x="1112" y="666"/>
                  </a:lnTo>
                  <a:cubicBezTo>
                    <a:pt x="1152" y="681"/>
                    <a:pt x="1194" y="688"/>
                    <a:pt x="1237" y="688"/>
                  </a:cubicBezTo>
                  <a:cubicBezTo>
                    <a:pt x="1344" y="688"/>
                    <a:pt x="1452" y="642"/>
                    <a:pt x="1520" y="557"/>
                  </a:cubicBezTo>
                  <a:cubicBezTo>
                    <a:pt x="1543" y="528"/>
                    <a:pt x="1562" y="493"/>
                    <a:pt x="1562" y="455"/>
                  </a:cubicBezTo>
                  <a:cubicBezTo>
                    <a:pt x="1558" y="385"/>
                    <a:pt x="1488" y="334"/>
                    <a:pt x="1424" y="302"/>
                  </a:cubicBezTo>
                  <a:cubicBezTo>
                    <a:pt x="1050" y="103"/>
                    <a:pt x="6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5227125" y="3095393"/>
              <a:ext cx="345755" cy="514128"/>
            </a:xfrm>
            <a:custGeom>
              <a:rect b="b" l="l" r="r" t="t"/>
              <a:pathLst>
                <a:path extrusionOk="0" h="5536" w="3723">
                  <a:moveTo>
                    <a:pt x="2859" y="0"/>
                  </a:moveTo>
                  <a:cubicBezTo>
                    <a:pt x="2488" y="0"/>
                    <a:pt x="2153" y="206"/>
                    <a:pt x="1868" y="438"/>
                  </a:cubicBezTo>
                  <a:cubicBezTo>
                    <a:pt x="1041" y="1121"/>
                    <a:pt x="499" y="2100"/>
                    <a:pt x="202" y="3128"/>
                  </a:cubicBezTo>
                  <a:cubicBezTo>
                    <a:pt x="84" y="3534"/>
                    <a:pt x="1" y="3971"/>
                    <a:pt x="119" y="4376"/>
                  </a:cubicBezTo>
                  <a:cubicBezTo>
                    <a:pt x="199" y="4651"/>
                    <a:pt x="368" y="4896"/>
                    <a:pt x="582" y="5088"/>
                  </a:cubicBezTo>
                  <a:cubicBezTo>
                    <a:pt x="898" y="5372"/>
                    <a:pt x="1327" y="5536"/>
                    <a:pt x="1749" y="5536"/>
                  </a:cubicBezTo>
                  <a:cubicBezTo>
                    <a:pt x="1991" y="5536"/>
                    <a:pt x="2231" y="5482"/>
                    <a:pt x="2446" y="5366"/>
                  </a:cubicBezTo>
                  <a:cubicBezTo>
                    <a:pt x="2976" y="5081"/>
                    <a:pt x="3276" y="4485"/>
                    <a:pt x="3381" y="3894"/>
                  </a:cubicBezTo>
                  <a:cubicBezTo>
                    <a:pt x="3486" y="3301"/>
                    <a:pt x="3426" y="2694"/>
                    <a:pt x="3413" y="2091"/>
                  </a:cubicBezTo>
                  <a:cubicBezTo>
                    <a:pt x="3400" y="1491"/>
                    <a:pt x="3442" y="865"/>
                    <a:pt x="3722" y="335"/>
                  </a:cubicBezTo>
                  <a:lnTo>
                    <a:pt x="2867" y="0"/>
                  </a:lnTo>
                  <a:cubicBezTo>
                    <a:pt x="2864" y="0"/>
                    <a:pt x="2861" y="0"/>
                    <a:pt x="2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5392432" y="3104308"/>
              <a:ext cx="129461" cy="155557"/>
            </a:xfrm>
            <a:custGeom>
              <a:rect b="b" l="l" r="r" t="t"/>
              <a:pathLst>
                <a:path extrusionOk="0" h="1675" w="1394">
                  <a:moveTo>
                    <a:pt x="1330" y="1"/>
                  </a:moveTo>
                  <a:cubicBezTo>
                    <a:pt x="1321" y="1"/>
                    <a:pt x="1310" y="4"/>
                    <a:pt x="1301" y="13"/>
                  </a:cubicBezTo>
                  <a:cubicBezTo>
                    <a:pt x="803" y="488"/>
                    <a:pt x="375" y="1021"/>
                    <a:pt x="18" y="1612"/>
                  </a:cubicBezTo>
                  <a:cubicBezTo>
                    <a:pt x="0" y="1645"/>
                    <a:pt x="29" y="1675"/>
                    <a:pt x="58" y="1675"/>
                  </a:cubicBezTo>
                  <a:cubicBezTo>
                    <a:pt x="71" y="1675"/>
                    <a:pt x="83" y="1668"/>
                    <a:pt x="91" y="1653"/>
                  </a:cubicBezTo>
                  <a:cubicBezTo>
                    <a:pt x="446" y="1069"/>
                    <a:pt x="870" y="543"/>
                    <a:pt x="1362" y="73"/>
                  </a:cubicBezTo>
                  <a:cubicBezTo>
                    <a:pt x="1394" y="44"/>
                    <a:pt x="1364" y="1"/>
                    <a:pt x="1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5477406" y="3111459"/>
              <a:ext cx="57487" cy="122124"/>
            </a:xfrm>
            <a:custGeom>
              <a:rect b="b" l="l" r="r" t="t"/>
              <a:pathLst>
                <a:path extrusionOk="0" h="1315" w="619">
                  <a:moveTo>
                    <a:pt x="562" y="1"/>
                  </a:moveTo>
                  <a:cubicBezTo>
                    <a:pt x="550" y="1"/>
                    <a:pt x="537" y="7"/>
                    <a:pt x="530" y="22"/>
                  </a:cubicBezTo>
                  <a:cubicBezTo>
                    <a:pt x="344" y="431"/>
                    <a:pt x="172" y="842"/>
                    <a:pt x="12" y="1264"/>
                  </a:cubicBezTo>
                  <a:cubicBezTo>
                    <a:pt x="1" y="1294"/>
                    <a:pt x="27" y="1315"/>
                    <a:pt x="53" y="1315"/>
                  </a:cubicBezTo>
                  <a:cubicBezTo>
                    <a:pt x="70" y="1315"/>
                    <a:pt x="88" y="1306"/>
                    <a:pt x="95" y="1286"/>
                  </a:cubicBezTo>
                  <a:cubicBezTo>
                    <a:pt x="252" y="874"/>
                    <a:pt x="421" y="466"/>
                    <a:pt x="603" y="67"/>
                  </a:cubicBezTo>
                  <a:cubicBezTo>
                    <a:pt x="618" y="32"/>
                    <a:pt x="590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5485022" y="2601236"/>
              <a:ext cx="171159" cy="578766"/>
            </a:xfrm>
            <a:custGeom>
              <a:rect b="b" l="l" r="r" t="t"/>
              <a:pathLst>
                <a:path extrusionOk="0" h="6232" w="1843">
                  <a:moveTo>
                    <a:pt x="741" y="1"/>
                  </a:moveTo>
                  <a:cubicBezTo>
                    <a:pt x="741" y="1"/>
                    <a:pt x="642" y="1376"/>
                    <a:pt x="524" y="1542"/>
                  </a:cubicBezTo>
                  <a:cubicBezTo>
                    <a:pt x="406" y="1712"/>
                    <a:pt x="256" y="2283"/>
                    <a:pt x="256" y="2650"/>
                  </a:cubicBezTo>
                  <a:cubicBezTo>
                    <a:pt x="256" y="3020"/>
                    <a:pt x="403" y="4606"/>
                    <a:pt x="365" y="4689"/>
                  </a:cubicBezTo>
                  <a:cubicBezTo>
                    <a:pt x="323" y="4769"/>
                    <a:pt x="1" y="5449"/>
                    <a:pt x="55" y="5586"/>
                  </a:cubicBezTo>
                  <a:cubicBezTo>
                    <a:pt x="109" y="5720"/>
                    <a:pt x="655" y="5819"/>
                    <a:pt x="655" y="5819"/>
                  </a:cubicBezTo>
                  <a:cubicBezTo>
                    <a:pt x="655" y="5819"/>
                    <a:pt x="546" y="6091"/>
                    <a:pt x="626" y="6132"/>
                  </a:cubicBezTo>
                  <a:cubicBezTo>
                    <a:pt x="706" y="6173"/>
                    <a:pt x="936" y="6218"/>
                    <a:pt x="1003" y="6231"/>
                  </a:cubicBezTo>
                  <a:cubicBezTo>
                    <a:pt x="1004" y="6231"/>
                    <a:pt x="1004" y="6231"/>
                    <a:pt x="1005" y="6231"/>
                  </a:cubicBezTo>
                  <a:cubicBezTo>
                    <a:pt x="1073" y="6231"/>
                    <a:pt x="1185" y="5695"/>
                    <a:pt x="1185" y="5695"/>
                  </a:cubicBezTo>
                  <a:cubicBezTo>
                    <a:pt x="1185" y="5695"/>
                    <a:pt x="1196" y="5699"/>
                    <a:pt x="1216" y="5699"/>
                  </a:cubicBezTo>
                  <a:cubicBezTo>
                    <a:pt x="1247" y="5699"/>
                    <a:pt x="1302" y="5687"/>
                    <a:pt x="1373" y="5625"/>
                  </a:cubicBezTo>
                  <a:cubicBezTo>
                    <a:pt x="1491" y="5519"/>
                    <a:pt x="1571" y="5184"/>
                    <a:pt x="1517" y="5104"/>
                  </a:cubicBezTo>
                  <a:cubicBezTo>
                    <a:pt x="1463" y="5024"/>
                    <a:pt x="1115" y="4868"/>
                    <a:pt x="1102" y="4763"/>
                  </a:cubicBezTo>
                  <a:cubicBezTo>
                    <a:pt x="1089" y="4661"/>
                    <a:pt x="1549" y="2350"/>
                    <a:pt x="1565" y="2146"/>
                  </a:cubicBezTo>
                  <a:cubicBezTo>
                    <a:pt x="1581" y="1945"/>
                    <a:pt x="1842" y="486"/>
                    <a:pt x="1842" y="486"/>
                  </a:cubicBezTo>
                  <a:lnTo>
                    <a:pt x="741" y="1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5775515" y="1830700"/>
              <a:ext cx="303592" cy="414107"/>
            </a:xfrm>
            <a:custGeom>
              <a:rect b="b" l="l" r="r" t="t"/>
              <a:pathLst>
                <a:path extrusionOk="0" h="4459" w="3269">
                  <a:moveTo>
                    <a:pt x="1176" y="1"/>
                  </a:moveTo>
                  <a:cubicBezTo>
                    <a:pt x="1149" y="1"/>
                    <a:pt x="1122" y="3"/>
                    <a:pt x="1095" y="9"/>
                  </a:cubicBezTo>
                  <a:cubicBezTo>
                    <a:pt x="907" y="44"/>
                    <a:pt x="751" y="255"/>
                    <a:pt x="818" y="433"/>
                  </a:cubicBezTo>
                  <a:cubicBezTo>
                    <a:pt x="853" y="532"/>
                    <a:pt x="942" y="603"/>
                    <a:pt x="1041" y="631"/>
                  </a:cubicBezTo>
                  <a:cubicBezTo>
                    <a:pt x="926" y="600"/>
                    <a:pt x="808" y="584"/>
                    <a:pt x="690" y="584"/>
                  </a:cubicBezTo>
                  <a:cubicBezTo>
                    <a:pt x="509" y="584"/>
                    <a:pt x="328" y="621"/>
                    <a:pt x="160" y="692"/>
                  </a:cubicBezTo>
                  <a:cubicBezTo>
                    <a:pt x="87" y="724"/>
                    <a:pt x="1" y="791"/>
                    <a:pt x="26" y="868"/>
                  </a:cubicBezTo>
                  <a:cubicBezTo>
                    <a:pt x="32" y="896"/>
                    <a:pt x="55" y="915"/>
                    <a:pt x="74" y="935"/>
                  </a:cubicBezTo>
                  <a:cubicBezTo>
                    <a:pt x="173" y="1027"/>
                    <a:pt x="301" y="1088"/>
                    <a:pt x="431" y="1107"/>
                  </a:cubicBezTo>
                  <a:lnTo>
                    <a:pt x="457" y="4235"/>
                  </a:lnTo>
                  <a:cubicBezTo>
                    <a:pt x="481" y="4228"/>
                    <a:pt x="505" y="4224"/>
                    <a:pt x="528" y="4224"/>
                  </a:cubicBezTo>
                  <a:cubicBezTo>
                    <a:pt x="721" y="4224"/>
                    <a:pt x="890" y="4447"/>
                    <a:pt x="1095" y="4458"/>
                  </a:cubicBezTo>
                  <a:cubicBezTo>
                    <a:pt x="1099" y="4458"/>
                    <a:pt x="1102" y="4458"/>
                    <a:pt x="1106" y="4458"/>
                  </a:cubicBezTo>
                  <a:cubicBezTo>
                    <a:pt x="1198" y="4458"/>
                    <a:pt x="1284" y="4418"/>
                    <a:pt x="1367" y="4382"/>
                  </a:cubicBezTo>
                  <a:cubicBezTo>
                    <a:pt x="1568" y="4292"/>
                    <a:pt x="1766" y="4200"/>
                    <a:pt x="1963" y="4110"/>
                  </a:cubicBezTo>
                  <a:cubicBezTo>
                    <a:pt x="2104" y="4043"/>
                    <a:pt x="2244" y="3979"/>
                    <a:pt x="2375" y="3896"/>
                  </a:cubicBezTo>
                  <a:cubicBezTo>
                    <a:pt x="2471" y="3839"/>
                    <a:pt x="2564" y="3766"/>
                    <a:pt x="2621" y="3670"/>
                  </a:cubicBezTo>
                  <a:cubicBezTo>
                    <a:pt x="2682" y="3574"/>
                    <a:pt x="2701" y="3446"/>
                    <a:pt x="2650" y="3347"/>
                  </a:cubicBezTo>
                  <a:cubicBezTo>
                    <a:pt x="2643" y="3332"/>
                    <a:pt x="2634" y="3316"/>
                    <a:pt x="2634" y="3296"/>
                  </a:cubicBezTo>
                  <a:cubicBezTo>
                    <a:pt x="2637" y="3274"/>
                    <a:pt x="2659" y="3258"/>
                    <a:pt x="2678" y="3245"/>
                  </a:cubicBezTo>
                  <a:cubicBezTo>
                    <a:pt x="2816" y="3150"/>
                    <a:pt x="2931" y="3019"/>
                    <a:pt x="2988" y="2859"/>
                  </a:cubicBezTo>
                  <a:cubicBezTo>
                    <a:pt x="3042" y="2703"/>
                    <a:pt x="3036" y="2518"/>
                    <a:pt x="2950" y="2374"/>
                  </a:cubicBezTo>
                  <a:cubicBezTo>
                    <a:pt x="3071" y="2294"/>
                    <a:pt x="3195" y="2192"/>
                    <a:pt x="3234" y="2052"/>
                  </a:cubicBezTo>
                  <a:cubicBezTo>
                    <a:pt x="3269" y="1930"/>
                    <a:pt x="3231" y="1793"/>
                    <a:pt x="3141" y="1704"/>
                  </a:cubicBezTo>
                  <a:cubicBezTo>
                    <a:pt x="3075" y="1642"/>
                    <a:pt x="2985" y="1608"/>
                    <a:pt x="2895" y="1608"/>
                  </a:cubicBezTo>
                  <a:cubicBezTo>
                    <a:pt x="2860" y="1608"/>
                    <a:pt x="2824" y="1613"/>
                    <a:pt x="2790" y="1624"/>
                  </a:cubicBezTo>
                  <a:cubicBezTo>
                    <a:pt x="2749" y="1637"/>
                    <a:pt x="2707" y="1659"/>
                    <a:pt x="2666" y="1659"/>
                  </a:cubicBezTo>
                  <a:cubicBezTo>
                    <a:pt x="2599" y="1656"/>
                    <a:pt x="2541" y="1605"/>
                    <a:pt x="2512" y="1544"/>
                  </a:cubicBezTo>
                  <a:cubicBezTo>
                    <a:pt x="2484" y="1484"/>
                    <a:pt x="2477" y="1413"/>
                    <a:pt x="2465" y="1349"/>
                  </a:cubicBezTo>
                  <a:cubicBezTo>
                    <a:pt x="2429" y="1152"/>
                    <a:pt x="2343" y="963"/>
                    <a:pt x="2216" y="807"/>
                  </a:cubicBezTo>
                  <a:cubicBezTo>
                    <a:pt x="2174" y="753"/>
                    <a:pt x="2123" y="702"/>
                    <a:pt x="2059" y="679"/>
                  </a:cubicBezTo>
                  <a:cubicBezTo>
                    <a:pt x="2040" y="672"/>
                    <a:pt x="2019" y="669"/>
                    <a:pt x="1998" y="669"/>
                  </a:cubicBezTo>
                  <a:cubicBezTo>
                    <a:pt x="1951" y="669"/>
                    <a:pt x="1904" y="687"/>
                    <a:pt x="1877" y="727"/>
                  </a:cubicBezTo>
                  <a:cubicBezTo>
                    <a:pt x="1807" y="545"/>
                    <a:pt x="1734" y="363"/>
                    <a:pt x="1606" y="220"/>
                  </a:cubicBezTo>
                  <a:cubicBezTo>
                    <a:pt x="1497" y="94"/>
                    <a:pt x="1338" y="1"/>
                    <a:pt x="1176" y="1"/>
                  </a:cubicBezTo>
                  <a:close/>
                </a:path>
              </a:pathLst>
            </a:custGeom>
            <a:solidFill>
              <a:srgbClr val="8D2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5733724" y="1922176"/>
              <a:ext cx="255857" cy="254092"/>
            </a:xfrm>
            <a:custGeom>
              <a:rect b="b" l="l" r="r" t="t"/>
              <a:pathLst>
                <a:path extrusionOk="0" h="2736" w="2755">
                  <a:moveTo>
                    <a:pt x="1097" y="0"/>
                  </a:moveTo>
                  <a:cubicBezTo>
                    <a:pt x="1094" y="0"/>
                    <a:pt x="1092" y="0"/>
                    <a:pt x="1089" y="1"/>
                  </a:cubicBezTo>
                  <a:cubicBezTo>
                    <a:pt x="779" y="17"/>
                    <a:pt x="562" y="170"/>
                    <a:pt x="364" y="553"/>
                  </a:cubicBezTo>
                  <a:cubicBezTo>
                    <a:pt x="249" y="779"/>
                    <a:pt x="109" y="1603"/>
                    <a:pt x="1" y="1823"/>
                  </a:cubicBezTo>
                  <a:cubicBezTo>
                    <a:pt x="39" y="1976"/>
                    <a:pt x="109" y="2174"/>
                    <a:pt x="186" y="2181"/>
                  </a:cubicBezTo>
                  <a:cubicBezTo>
                    <a:pt x="192" y="2181"/>
                    <a:pt x="199" y="2182"/>
                    <a:pt x="207" y="2182"/>
                  </a:cubicBezTo>
                  <a:cubicBezTo>
                    <a:pt x="292" y="2182"/>
                    <a:pt x="426" y="2139"/>
                    <a:pt x="583" y="2139"/>
                  </a:cubicBezTo>
                  <a:cubicBezTo>
                    <a:pt x="660" y="2139"/>
                    <a:pt x="742" y="2150"/>
                    <a:pt x="827" y="2181"/>
                  </a:cubicBezTo>
                  <a:cubicBezTo>
                    <a:pt x="1098" y="2283"/>
                    <a:pt x="1596" y="2736"/>
                    <a:pt x="1686" y="2736"/>
                  </a:cubicBezTo>
                  <a:cubicBezTo>
                    <a:pt x="1775" y="2736"/>
                    <a:pt x="2082" y="2621"/>
                    <a:pt x="2171" y="2519"/>
                  </a:cubicBezTo>
                  <a:cubicBezTo>
                    <a:pt x="2247" y="2436"/>
                    <a:pt x="2631" y="1338"/>
                    <a:pt x="2755" y="984"/>
                  </a:cubicBezTo>
                  <a:cubicBezTo>
                    <a:pt x="2344" y="605"/>
                    <a:pt x="1368" y="0"/>
                    <a:pt x="1097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5738089" y="2141626"/>
              <a:ext cx="290683" cy="333403"/>
            </a:xfrm>
            <a:custGeom>
              <a:rect b="b" l="l" r="r" t="t"/>
              <a:pathLst>
                <a:path extrusionOk="0" h="3590" w="3130">
                  <a:moveTo>
                    <a:pt x="2015" y="1031"/>
                  </a:moveTo>
                  <a:lnTo>
                    <a:pt x="1963" y="1116"/>
                  </a:lnTo>
                  <a:lnTo>
                    <a:pt x="1963" y="1116"/>
                  </a:lnTo>
                  <a:cubicBezTo>
                    <a:pt x="1972" y="1104"/>
                    <a:pt x="1980" y="1092"/>
                    <a:pt x="1987" y="1081"/>
                  </a:cubicBezTo>
                  <a:cubicBezTo>
                    <a:pt x="1995" y="1067"/>
                    <a:pt x="2005" y="1050"/>
                    <a:pt x="2015" y="1031"/>
                  </a:cubicBezTo>
                  <a:close/>
                  <a:moveTo>
                    <a:pt x="2748" y="0"/>
                  </a:moveTo>
                  <a:cubicBezTo>
                    <a:pt x="2740" y="0"/>
                    <a:pt x="2732" y="1"/>
                    <a:pt x="2724" y="3"/>
                  </a:cubicBezTo>
                  <a:cubicBezTo>
                    <a:pt x="2584" y="35"/>
                    <a:pt x="2290" y="360"/>
                    <a:pt x="2290" y="360"/>
                  </a:cubicBezTo>
                  <a:cubicBezTo>
                    <a:pt x="2290" y="360"/>
                    <a:pt x="2122" y="825"/>
                    <a:pt x="2015" y="1031"/>
                  </a:cubicBezTo>
                  <a:lnTo>
                    <a:pt x="2015" y="1031"/>
                  </a:lnTo>
                  <a:lnTo>
                    <a:pt x="2025" y="1014"/>
                  </a:lnTo>
                  <a:cubicBezTo>
                    <a:pt x="2025" y="1014"/>
                    <a:pt x="2128" y="1130"/>
                    <a:pt x="2303" y="1130"/>
                  </a:cubicBezTo>
                  <a:cubicBezTo>
                    <a:pt x="2342" y="1130"/>
                    <a:pt x="2384" y="1124"/>
                    <a:pt x="2430" y="1110"/>
                  </a:cubicBezTo>
                  <a:cubicBezTo>
                    <a:pt x="2679" y="1030"/>
                    <a:pt x="3129" y="673"/>
                    <a:pt x="3069" y="440"/>
                  </a:cubicBezTo>
                  <a:cubicBezTo>
                    <a:pt x="3008" y="220"/>
                    <a:pt x="2880" y="0"/>
                    <a:pt x="2748" y="0"/>
                  </a:cubicBezTo>
                  <a:close/>
                  <a:moveTo>
                    <a:pt x="1963" y="1116"/>
                  </a:moveTo>
                  <a:cubicBezTo>
                    <a:pt x="1834" y="1284"/>
                    <a:pt x="1466" y="1538"/>
                    <a:pt x="704" y="1579"/>
                  </a:cubicBezTo>
                  <a:lnTo>
                    <a:pt x="579" y="2039"/>
                  </a:lnTo>
                  <a:cubicBezTo>
                    <a:pt x="579" y="2039"/>
                    <a:pt x="94" y="2138"/>
                    <a:pt x="46" y="2246"/>
                  </a:cubicBezTo>
                  <a:cubicBezTo>
                    <a:pt x="0" y="2351"/>
                    <a:pt x="877" y="3590"/>
                    <a:pt x="1056" y="3590"/>
                  </a:cubicBezTo>
                  <a:cubicBezTo>
                    <a:pt x="1063" y="3590"/>
                    <a:pt x="1069" y="3588"/>
                    <a:pt x="1074" y="3584"/>
                  </a:cubicBezTo>
                  <a:cubicBezTo>
                    <a:pt x="1198" y="3475"/>
                    <a:pt x="1805" y="2540"/>
                    <a:pt x="1776" y="2432"/>
                  </a:cubicBezTo>
                  <a:cubicBezTo>
                    <a:pt x="1744" y="2323"/>
                    <a:pt x="1300" y="2199"/>
                    <a:pt x="1300" y="2199"/>
                  </a:cubicBezTo>
                  <a:lnTo>
                    <a:pt x="1963" y="1116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5658965" y="2013466"/>
              <a:ext cx="359686" cy="274895"/>
            </a:xfrm>
            <a:custGeom>
              <a:rect b="b" l="l" r="r" t="t"/>
              <a:pathLst>
                <a:path extrusionOk="0" h="2960" w="3873">
                  <a:moveTo>
                    <a:pt x="3560" y="1"/>
                  </a:moveTo>
                  <a:cubicBezTo>
                    <a:pt x="3436" y="355"/>
                    <a:pt x="3052" y="1453"/>
                    <a:pt x="2976" y="1536"/>
                  </a:cubicBezTo>
                  <a:cubicBezTo>
                    <a:pt x="2887" y="1638"/>
                    <a:pt x="2580" y="1753"/>
                    <a:pt x="2491" y="1753"/>
                  </a:cubicBezTo>
                  <a:cubicBezTo>
                    <a:pt x="2401" y="1753"/>
                    <a:pt x="1903" y="1300"/>
                    <a:pt x="1632" y="1198"/>
                  </a:cubicBezTo>
                  <a:cubicBezTo>
                    <a:pt x="1547" y="1167"/>
                    <a:pt x="1465" y="1156"/>
                    <a:pt x="1388" y="1156"/>
                  </a:cubicBezTo>
                  <a:cubicBezTo>
                    <a:pt x="1231" y="1156"/>
                    <a:pt x="1097" y="1199"/>
                    <a:pt x="1012" y="1199"/>
                  </a:cubicBezTo>
                  <a:cubicBezTo>
                    <a:pt x="1004" y="1199"/>
                    <a:pt x="997" y="1198"/>
                    <a:pt x="991" y="1198"/>
                  </a:cubicBezTo>
                  <a:cubicBezTo>
                    <a:pt x="914" y="1191"/>
                    <a:pt x="844" y="993"/>
                    <a:pt x="806" y="840"/>
                  </a:cubicBezTo>
                  <a:lnTo>
                    <a:pt x="806" y="840"/>
                  </a:lnTo>
                  <a:cubicBezTo>
                    <a:pt x="698" y="1053"/>
                    <a:pt x="1" y="2960"/>
                    <a:pt x="1525" y="2960"/>
                  </a:cubicBezTo>
                  <a:cubicBezTo>
                    <a:pt x="1535" y="2960"/>
                    <a:pt x="1545" y="2960"/>
                    <a:pt x="1556" y="2959"/>
                  </a:cubicBezTo>
                  <a:cubicBezTo>
                    <a:pt x="2373" y="2915"/>
                    <a:pt x="2737" y="2627"/>
                    <a:pt x="2839" y="2461"/>
                  </a:cubicBezTo>
                  <a:cubicBezTo>
                    <a:pt x="2941" y="2295"/>
                    <a:pt x="3142" y="1740"/>
                    <a:pt x="3142" y="1740"/>
                  </a:cubicBezTo>
                  <a:cubicBezTo>
                    <a:pt x="3142" y="1740"/>
                    <a:pt x="3873" y="495"/>
                    <a:pt x="3732" y="202"/>
                  </a:cubicBezTo>
                  <a:cubicBezTo>
                    <a:pt x="3707" y="147"/>
                    <a:pt x="3646" y="80"/>
                    <a:pt x="3560" y="1"/>
                  </a:cubicBezTo>
                  <a:close/>
                </a:path>
              </a:pathLst>
            </a:custGeom>
            <a:solidFill>
              <a:srgbClr val="8D2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5785916" y="2032505"/>
              <a:ext cx="66495" cy="86926"/>
            </a:xfrm>
            <a:custGeom>
              <a:rect b="b" l="l" r="r" t="t"/>
              <a:pathLst>
                <a:path extrusionOk="0" h="936" w="716">
                  <a:moveTo>
                    <a:pt x="664" y="1"/>
                  </a:moveTo>
                  <a:cubicBezTo>
                    <a:pt x="647" y="1"/>
                    <a:pt x="631" y="10"/>
                    <a:pt x="626" y="32"/>
                  </a:cubicBezTo>
                  <a:cubicBezTo>
                    <a:pt x="579" y="203"/>
                    <a:pt x="525" y="454"/>
                    <a:pt x="315" y="454"/>
                  </a:cubicBezTo>
                  <a:cubicBezTo>
                    <a:pt x="295" y="454"/>
                    <a:pt x="273" y="452"/>
                    <a:pt x="249" y="447"/>
                  </a:cubicBezTo>
                  <a:cubicBezTo>
                    <a:pt x="205" y="437"/>
                    <a:pt x="156" y="399"/>
                    <a:pt x="108" y="399"/>
                  </a:cubicBezTo>
                  <a:cubicBezTo>
                    <a:pt x="93" y="399"/>
                    <a:pt x="78" y="403"/>
                    <a:pt x="64" y="412"/>
                  </a:cubicBezTo>
                  <a:cubicBezTo>
                    <a:pt x="10" y="447"/>
                    <a:pt x="16" y="543"/>
                    <a:pt x="10" y="600"/>
                  </a:cubicBezTo>
                  <a:cubicBezTo>
                    <a:pt x="0" y="715"/>
                    <a:pt x="13" y="817"/>
                    <a:pt x="77" y="916"/>
                  </a:cubicBezTo>
                  <a:cubicBezTo>
                    <a:pt x="86" y="930"/>
                    <a:pt x="98" y="935"/>
                    <a:pt x="111" y="935"/>
                  </a:cubicBezTo>
                  <a:cubicBezTo>
                    <a:pt x="141" y="935"/>
                    <a:pt x="170" y="906"/>
                    <a:pt x="150" y="874"/>
                  </a:cubicBezTo>
                  <a:cubicBezTo>
                    <a:pt x="93" y="785"/>
                    <a:pt x="86" y="699"/>
                    <a:pt x="96" y="600"/>
                  </a:cubicBezTo>
                  <a:cubicBezTo>
                    <a:pt x="102" y="519"/>
                    <a:pt x="99" y="498"/>
                    <a:pt x="118" y="498"/>
                  </a:cubicBezTo>
                  <a:cubicBezTo>
                    <a:pt x="128" y="498"/>
                    <a:pt x="146" y="505"/>
                    <a:pt x="176" y="511"/>
                  </a:cubicBezTo>
                  <a:cubicBezTo>
                    <a:pt x="247" y="522"/>
                    <a:pt x="305" y="553"/>
                    <a:pt x="369" y="553"/>
                  </a:cubicBezTo>
                  <a:cubicBezTo>
                    <a:pt x="394" y="553"/>
                    <a:pt x="419" y="549"/>
                    <a:pt x="447" y="536"/>
                  </a:cubicBezTo>
                  <a:cubicBezTo>
                    <a:pt x="607" y="466"/>
                    <a:pt x="667" y="201"/>
                    <a:pt x="706" y="54"/>
                  </a:cubicBezTo>
                  <a:cubicBezTo>
                    <a:pt x="715" y="22"/>
                    <a:pt x="689" y="1"/>
                    <a:pt x="664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5763628" y="2001022"/>
              <a:ext cx="50428" cy="18760"/>
            </a:xfrm>
            <a:custGeom>
              <a:rect b="b" l="l" r="r" t="t"/>
              <a:pathLst>
                <a:path extrusionOk="0" h="202" w="543">
                  <a:moveTo>
                    <a:pt x="245" y="1"/>
                  </a:moveTo>
                  <a:cubicBezTo>
                    <a:pt x="173" y="1"/>
                    <a:pt x="107" y="27"/>
                    <a:pt x="42" y="61"/>
                  </a:cubicBezTo>
                  <a:cubicBezTo>
                    <a:pt x="1" y="83"/>
                    <a:pt x="26" y="139"/>
                    <a:pt x="65" y="139"/>
                  </a:cubicBezTo>
                  <a:cubicBezTo>
                    <a:pt x="71" y="139"/>
                    <a:pt x="77" y="138"/>
                    <a:pt x="84" y="135"/>
                  </a:cubicBezTo>
                  <a:cubicBezTo>
                    <a:pt x="135" y="108"/>
                    <a:pt x="189" y="84"/>
                    <a:pt x="244" y="84"/>
                  </a:cubicBezTo>
                  <a:cubicBezTo>
                    <a:pt x="268" y="84"/>
                    <a:pt x="293" y="89"/>
                    <a:pt x="317" y="100"/>
                  </a:cubicBezTo>
                  <a:cubicBezTo>
                    <a:pt x="368" y="122"/>
                    <a:pt x="409" y="167"/>
                    <a:pt x="461" y="195"/>
                  </a:cubicBezTo>
                  <a:cubicBezTo>
                    <a:pt x="468" y="200"/>
                    <a:pt x="475" y="202"/>
                    <a:pt x="481" y="202"/>
                  </a:cubicBezTo>
                  <a:cubicBezTo>
                    <a:pt x="517" y="202"/>
                    <a:pt x="542" y="146"/>
                    <a:pt x="502" y="122"/>
                  </a:cubicBezTo>
                  <a:cubicBezTo>
                    <a:pt x="429" y="80"/>
                    <a:pt x="374" y="17"/>
                    <a:pt x="288" y="4"/>
                  </a:cubicBezTo>
                  <a:cubicBezTo>
                    <a:pt x="274" y="2"/>
                    <a:pt x="259" y="1"/>
                    <a:pt x="245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5875535" y="2028883"/>
              <a:ext cx="65009" cy="29811"/>
            </a:xfrm>
            <a:custGeom>
              <a:rect b="b" l="l" r="r" t="t"/>
              <a:pathLst>
                <a:path extrusionOk="0" h="321" w="700">
                  <a:moveTo>
                    <a:pt x="318" y="0"/>
                  </a:moveTo>
                  <a:cubicBezTo>
                    <a:pt x="227" y="0"/>
                    <a:pt x="124" y="37"/>
                    <a:pt x="47" y="61"/>
                  </a:cubicBezTo>
                  <a:cubicBezTo>
                    <a:pt x="0" y="76"/>
                    <a:pt x="15" y="146"/>
                    <a:pt x="59" y="146"/>
                  </a:cubicBezTo>
                  <a:cubicBezTo>
                    <a:pt x="63" y="146"/>
                    <a:pt x="68" y="146"/>
                    <a:pt x="73" y="144"/>
                  </a:cubicBezTo>
                  <a:cubicBezTo>
                    <a:pt x="141" y="120"/>
                    <a:pt x="228" y="90"/>
                    <a:pt x="306" y="90"/>
                  </a:cubicBezTo>
                  <a:cubicBezTo>
                    <a:pt x="330" y="90"/>
                    <a:pt x="354" y="93"/>
                    <a:pt x="376" y="100"/>
                  </a:cubicBezTo>
                  <a:cubicBezTo>
                    <a:pt x="468" y="128"/>
                    <a:pt x="551" y="234"/>
                    <a:pt x="612" y="307"/>
                  </a:cubicBezTo>
                  <a:cubicBezTo>
                    <a:pt x="620" y="317"/>
                    <a:pt x="630" y="321"/>
                    <a:pt x="640" y="321"/>
                  </a:cubicBezTo>
                  <a:cubicBezTo>
                    <a:pt x="670" y="321"/>
                    <a:pt x="699" y="278"/>
                    <a:pt x="673" y="246"/>
                  </a:cubicBezTo>
                  <a:cubicBezTo>
                    <a:pt x="602" y="163"/>
                    <a:pt x="510" y="48"/>
                    <a:pt x="401" y="13"/>
                  </a:cubicBezTo>
                  <a:cubicBezTo>
                    <a:pt x="376" y="4"/>
                    <a:pt x="348" y="0"/>
                    <a:pt x="318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5766785" y="2163450"/>
              <a:ext cx="69281" cy="11423"/>
            </a:xfrm>
            <a:custGeom>
              <a:rect b="b" l="l" r="r" t="t"/>
              <a:pathLst>
                <a:path extrusionOk="0" h="123" w="746">
                  <a:moveTo>
                    <a:pt x="69" y="0"/>
                  </a:moveTo>
                  <a:cubicBezTo>
                    <a:pt x="20" y="0"/>
                    <a:pt x="1" y="74"/>
                    <a:pt x="53" y="84"/>
                  </a:cubicBezTo>
                  <a:cubicBezTo>
                    <a:pt x="188" y="104"/>
                    <a:pt x="323" y="123"/>
                    <a:pt x="458" y="123"/>
                  </a:cubicBezTo>
                  <a:cubicBezTo>
                    <a:pt x="538" y="123"/>
                    <a:pt x="618" y="116"/>
                    <a:pt x="698" y="100"/>
                  </a:cubicBezTo>
                  <a:cubicBezTo>
                    <a:pt x="745" y="88"/>
                    <a:pt x="729" y="15"/>
                    <a:pt x="686" y="15"/>
                  </a:cubicBezTo>
                  <a:cubicBezTo>
                    <a:pt x="683" y="15"/>
                    <a:pt x="679" y="16"/>
                    <a:pt x="675" y="17"/>
                  </a:cubicBezTo>
                  <a:cubicBezTo>
                    <a:pt x="601" y="32"/>
                    <a:pt x="526" y="38"/>
                    <a:pt x="452" y="38"/>
                  </a:cubicBezTo>
                  <a:cubicBezTo>
                    <a:pt x="327" y="38"/>
                    <a:pt x="202" y="21"/>
                    <a:pt x="75" y="1"/>
                  </a:cubicBezTo>
                  <a:cubicBezTo>
                    <a:pt x="73" y="0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5875720" y="2073088"/>
              <a:ext cx="18481" cy="37148"/>
            </a:xfrm>
            <a:custGeom>
              <a:rect b="b" l="l" r="r" t="t"/>
              <a:pathLst>
                <a:path extrusionOk="0" h="400" w="199">
                  <a:moveTo>
                    <a:pt x="106" y="0"/>
                  </a:moveTo>
                  <a:cubicBezTo>
                    <a:pt x="53" y="0"/>
                    <a:pt x="10" y="88"/>
                    <a:pt x="4" y="195"/>
                  </a:cubicBezTo>
                  <a:cubicBezTo>
                    <a:pt x="0" y="307"/>
                    <a:pt x="39" y="399"/>
                    <a:pt x="93" y="399"/>
                  </a:cubicBezTo>
                  <a:cubicBezTo>
                    <a:pt x="94" y="399"/>
                    <a:pt x="95" y="399"/>
                    <a:pt x="96" y="399"/>
                  </a:cubicBezTo>
                  <a:cubicBezTo>
                    <a:pt x="146" y="399"/>
                    <a:pt x="192" y="311"/>
                    <a:pt x="195" y="204"/>
                  </a:cubicBezTo>
                  <a:cubicBezTo>
                    <a:pt x="198" y="93"/>
                    <a:pt x="160" y="0"/>
                    <a:pt x="109" y="0"/>
                  </a:cubicBezTo>
                  <a:cubicBezTo>
                    <a:pt x="108" y="0"/>
                    <a:pt x="107" y="0"/>
                    <a:pt x="106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5777930" y="2046342"/>
              <a:ext cx="18760" cy="37519"/>
            </a:xfrm>
            <a:custGeom>
              <a:rect b="b" l="l" r="r" t="t"/>
              <a:pathLst>
                <a:path extrusionOk="0" h="404" w="202">
                  <a:moveTo>
                    <a:pt x="106" y="1"/>
                  </a:moveTo>
                  <a:cubicBezTo>
                    <a:pt x="53" y="1"/>
                    <a:pt x="10" y="89"/>
                    <a:pt x="6" y="199"/>
                  </a:cubicBezTo>
                  <a:cubicBezTo>
                    <a:pt x="0" y="307"/>
                    <a:pt x="42" y="400"/>
                    <a:pt x="93" y="403"/>
                  </a:cubicBezTo>
                  <a:cubicBezTo>
                    <a:pt x="147" y="403"/>
                    <a:pt x="192" y="317"/>
                    <a:pt x="198" y="205"/>
                  </a:cubicBezTo>
                  <a:cubicBezTo>
                    <a:pt x="201" y="93"/>
                    <a:pt x="160" y="1"/>
                    <a:pt x="109" y="1"/>
                  </a:cubicBezTo>
                  <a:cubicBezTo>
                    <a:pt x="108" y="1"/>
                    <a:pt x="107" y="1"/>
                    <a:pt x="106" y="1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5937849" y="2176823"/>
              <a:ext cx="75225" cy="39563"/>
            </a:xfrm>
            <a:custGeom>
              <a:rect b="b" l="l" r="r" t="t"/>
              <a:pathLst>
                <a:path extrusionOk="0" h="426" w="810">
                  <a:moveTo>
                    <a:pt x="643" y="0"/>
                  </a:moveTo>
                  <a:cubicBezTo>
                    <a:pt x="576" y="0"/>
                    <a:pt x="504" y="28"/>
                    <a:pt x="439" y="55"/>
                  </a:cubicBezTo>
                  <a:cubicBezTo>
                    <a:pt x="279" y="118"/>
                    <a:pt x="142" y="224"/>
                    <a:pt x="27" y="351"/>
                  </a:cubicBezTo>
                  <a:cubicBezTo>
                    <a:pt x="0" y="383"/>
                    <a:pt x="29" y="426"/>
                    <a:pt x="60" y="426"/>
                  </a:cubicBezTo>
                  <a:cubicBezTo>
                    <a:pt x="70" y="426"/>
                    <a:pt x="80" y="422"/>
                    <a:pt x="88" y="412"/>
                  </a:cubicBezTo>
                  <a:cubicBezTo>
                    <a:pt x="158" y="329"/>
                    <a:pt x="238" y="259"/>
                    <a:pt x="334" y="201"/>
                  </a:cubicBezTo>
                  <a:cubicBezTo>
                    <a:pt x="384" y="172"/>
                    <a:pt x="538" y="83"/>
                    <a:pt x="638" y="83"/>
                  </a:cubicBezTo>
                  <a:cubicBezTo>
                    <a:pt x="670" y="83"/>
                    <a:pt x="697" y="92"/>
                    <a:pt x="713" y="115"/>
                  </a:cubicBezTo>
                  <a:cubicBezTo>
                    <a:pt x="723" y="128"/>
                    <a:pt x="736" y="134"/>
                    <a:pt x="749" y="134"/>
                  </a:cubicBezTo>
                  <a:cubicBezTo>
                    <a:pt x="779" y="134"/>
                    <a:pt x="809" y="103"/>
                    <a:pt x="787" y="74"/>
                  </a:cubicBezTo>
                  <a:cubicBezTo>
                    <a:pt x="748" y="19"/>
                    <a:pt x="697" y="0"/>
                    <a:pt x="643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5959766" y="2189918"/>
              <a:ext cx="17367" cy="32040"/>
            </a:xfrm>
            <a:custGeom>
              <a:rect b="b" l="l" r="r" t="t"/>
              <a:pathLst>
                <a:path extrusionOk="0" h="345" w="187">
                  <a:moveTo>
                    <a:pt x="62" y="0"/>
                  </a:moveTo>
                  <a:cubicBezTo>
                    <a:pt x="31" y="0"/>
                    <a:pt x="1" y="43"/>
                    <a:pt x="31" y="73"/>
                  </a:cubicBezTo>
                  <a:cubicBezTo>
                    <a:pt x="82" y="131"/>
                    <a:pt x="98" y="210"/>
                    <a:pt x="62" y="281"/>
                  </a:cubicBezTo>
                  <a:cubicBezTo>
                    <a:pt x="45" y="313"/>
                    <a:pt x="74" y="345"/>
                    <a:pt x="102" y="345"/>
                  </a:cubicBezTo>
                  <a:cubicBezTo>
                    <a:pt x="115" y="345"/>
                    <a:pt x="128" y="338"/>
                    <a:pt x="136" y="322"/>
                  </a:cubicBezTo>
                  <a:cubicBezTo>
                    <a:pt x="187" y="220"/>
                    <a:pt x="171" y="99"/>
                    <a:pt x="88" y="12"/>
                  </a:cubicBezTo>
                  <a:cubicBezTo>
                    <a:pt x="80" y="4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4A1B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48" name="Google Shape;1548;p41"/>
          <p:cNvCxnSpPr/>
          <p:nvPr/>
        </p:nvCxnSpPr>
        <p:spPr>
          <a:xfrm>
            <a:off x="2861400" y="4158200"/>
            <a:ext cx="3458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2"/>
          <p:cNvSpPr/>
          <p:nvPr/>
        </p:nvSpPr>
        <p:spPr>
          <a:xfrm>
            <a:off x="886675" y="1893975"/>
            <a:ext cx="1012200" cy="1012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42"/>
          <p:cNvSpPr/>
          <p:nvPr/>
        </p:nvSpPr>
        <p:spPr>
          <a:xfrm>
            <a:off x="886675" y="1893975"/>
            <a:ext cx="1012200" cy="1012200"/>
          </a:xfrm>
          <a:prstGeom prst="arc">
            <a:avLst>
              <a:gd fmla="val 16200000" name="adj1"/>
              <a:gd fmla="val 16161969" name="adj2"/>
            </a:avLst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42"/>
          <p:cNvSpPr txBox="1"/>
          <p:nvPr>
            <p:ph type="title"/>
          </p:nvPr>
        </p:nvSpPr>
        <p:spPr>
          <a:xfrm>
            <a:off x="457225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1556" name="Google Shape;1556;p42"/>
          <p:cNvGrpSpPr/>
          <p:nvPr/>
        </p:nvGrpSpPr>
        <p:grpSpPr>
          <a:xfrm>
            <a:off x="457225" y="3066664"/>
            <a:ext cx="1871112" cy="1242524"/>
            <a:chOff x="457225" y="3243489"/>
            <a:chExt cx="1871112" cy="1242524"/>
          </a:xfrm>
        </p:grpSpPr>
        <p:sp>
          <p:nvSpPr>
            <p:cNvPr id="1557" name="Google Shape;1557;p42"/>
            <p:cNvSpPr txBox="1"/>
            <p:nvPr/>
          </p:nvSpPr>
          <p:spPr>
            <a:xfrm>
              <a:off x="457237" y="3243489"/>
              <a:ext cx="18711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Must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58" name="Google Shape;1558;p42"/>
            <p:cNvSpPr txBox="1"/>
            <p:nvPr/>
          </p:nvSpPr>
          <p:spPr>
            <a:xfrm>
              <a:off x="457225" y="3697912"/>
              <a:ext cx="1871100" cy="7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Sun.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And 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ts atmosphere is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extremely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poisonous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9" name="Google Shape;1559;p42"/>
          <p:cNvGrpSpPr/>
          <p:nvPr/>
        </p:nvGrpSpPr>
        <p:grpSpPr>
          <a:xfrm>
            <a:off x="2576727" y="3066664"/>
            <a:ext cx="1871109" cy="1242524"/>
            <a:chOff x="2576727" y="3243489"/>
            <a:chExt cx="1871109" cy="1242524"/>
          </a:xfrm>
        </p:grpSpPr>
        <p:sp>
          <p:nvSpPr>
            <p:cNvPr id="1560" name="Google Shape;1560;p42"/>
            <p:cNvSpPr txBox="1"/>
            <p:nvPr/>
          </p:nvSpPr>
          <p:spPr>
            <a:xfrm>
              <a:off x="2576736" y="3243489"/>
              <a:ext cx="18711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Have to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1" name="Google Shape;1561;p42"/>
            <p:cNvSpPr txBox="1"/>
            <p:nvPr/>
          </p:nvSpPr>
          <p:spPr>
            <a:xfrm>
              <a:off x="2576727" y="3697912"/>
              <a:ext cx="1871100" cy="7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2" name="Google Shape;1562;p42"/>
          <p:cNvGrpSpPr/>
          <p:nvPr/>
        </p:nvGrpSpPr>
        <p:grpSpPr>
          <a:xfrm>
            <a:off x="4696230" y="3066664"/>
            <a:ext cx="1871106" cy="1242524"/>
            <a:chOff x="4696230" y="3243489"/>
            <a:chExt cx="1871106" cy="1242524"/>
          </a:xfrm>
        </p:grpSpPr>
        <p:sp>
          <p:nvSpPr>
            <p:cNvPr id="1563" name="Google Shape;1563;p42"/>
            <p:cNvSpPr txBox="1"/>
            <p:nvPr/>
          </p:nvSpPr>
          <p:spPr>
            <a:xfrm>
              <a:off x="4696236" y="3243489"/>
              <a:ext cx="18711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Should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4" name="Google Shape;1564;p42"/>
            <p:cNvSpPr txBox="1"/>
            <p:nvPr/>
          </p:nvSpPr>
          <p:spPr>
            <a:xfrm>
              <a:off x="4696230" y="3697912"/>
              <a:ext cx="1871100" cy="7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place.</a:t>
              </a:r>
              <a:r>
                <a:rPr lang="en">
                  <a:solidFill>
                    <a:srgbClr val="595959"/>
                  </a:solidFill>
                  <a:latin typeface="Anaheim"/>
                  <a:ea typeface="Anaheim"/>
                  <a:cs typeface="Anaheim"/>
                  <a:sym typeface="Anaheim"/>
                </a:rPr>
                <a:t>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It's full of iron oxide dust, which gives the planet its color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5" name="Google Shape;1565;p42"/>
          <p:cNvGrpSpPr/>
          <p:nvPr/>
        </p:nvGrpSpPr>
        <p:grpSpPr>
          <a:xfrm>
            <a:off x="6815732" y="3066664"/>
            <a:ext cx="1871104" cy="1242524"/>
            <a:chOff x="6815732" y="3243489"/>
            <a:chExt cx="1871104" cy="1242524"/>
          </a:xfrm>
        </p:grpSpPr>
        <p:sp>
          <p:nvSpPr>
            <p:cNvPr id="1566" name="Google Shape;1566;p42"/>
            <p:cNvSpPr txBox="1"/>
            <p:nvPr/>
          </p:nvSpPr>
          <p:spPr>
            <a:xfrm>
              <a:off x="6815736" y="3243489"/>
              <a:ext cx="18711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Ought To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67" name="Google Shape;1567;p42"/>
            <p:cNvSpPr txBox="1"/>
            <p:nvPr/>
          </p:nvSpPr>
          <p:spPr>
            <a:xfrm>
              <a:off x="6815732" y="3697912"/>
              <a:ext cx="1871100" cy="7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8" name="Google Shape;1568;p42"/>
          <p:cNvSpPr txBox="1"/>
          <p:nvPr/>
        </p:nvSpPr>
        <p:spPr>
          <a:xfrm>
            <a:off x="457237" y="2199964"/>
            <a:ext cx="18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100%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69" name="Google Shape;1569;p42"/>
          <p:cNvSpPr/>
          <p:nvPr/>
        </p:nvSpPr>
        <p:spPr>
          <a:xfrm>
            <a:off x="3006175" y="1893975"/>
            <a:ext cx="1012200" cy="1012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42"/>
          <p:cNvSpPr/>
          <p:nvPr/>
        </p:nvSpPr>
        <p:spPr>
          <a:xfrm>
            <a:off x="5125675" y="1893975"/>
            <a:ext cx="1012200" cy="1012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42"/>
          <p:cNvSpPr/>
          <p:nvPr/>
        </p:nvSpPr>
        <p:spPr>
          <a:xfrm>
            <a:off x="7245175" y="1893975"/>
            <a:ext cx="1012200" cy="10122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42"/>
          <p:cNvSpPr txBox="1"/>
          <p:nvPr/>
        </p:nvSpPr>
        <p:spPr>
          <a:xfrm>
            <a:off x="2576737" y="2199964"/>
            <a:ext cx="18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50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73" name="Google Shape;1573;p42"/>
          <p:cNvSpPr txBox="1"/>
          <p:nvPr/>
        </p:nvSpPr>
        <p:spPr>
          <a:xfrm>
            <a:off x="4696237" y="2199964"/>
            <a:ext cx="18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74" name="Google Shape;1574;p42"/>
          <p:cNvSpPr txBox="1"/>
          <p:nvPr/>
        </p:nvSpPr>
        <p:spPr>
          <a:xfrm>
            <a:off x="6815737" y="2199964"/>
            <a:ext cx="18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75" name="Google Shape;1575;p42"/>
          <p:cNvSpPr/>
          <p:nvPr/>
        </p:nvSpPr>
        <p:spPr>
          <a:xfrm>
            <a:off x="3006175" y="1893975"/>
            <a:ext cx="1012200" cy="1012200"/>
          </a:xfrm>
          <a:prstGeom prst="arc">
            <a:avLst>
              <a:gd fmla="val 16200000" name="adj1"/>
              <a:gd fmla="val 5312787" name="adj2"/>
            </a:avLst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42"/>
          <p:cNvSpPr/>
          <p:nvPr/>
        </p:nvSpPr>
        <p:spPr>
          <a:xfrm>
            <a:off x="5125675" y="1893975"/>
            <a:ext cx="1012200" cy="1012200"/>
          </a:xfrm>
          <a:prstGeom prst="arc">
            <a:avLst>
              <a:gd fmla="val 16200000" name="adj1"/>
              <a:gd fmla="val 16665050" name="adj2"/>
            </a:avLst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42"/>
          <p:cNvSpPr/>
          <p:nvPr/>
        </p:nvSpPr>
        <p:spPr>
          <a:xfrm>
            <a:off x="7245175" y="1893975"/>
            <a:ext cx="1012200" cy="1012200"/>
          </a:xfrm>
          <a:prstGeom prst="arc">
            <a:avLst>
              <a:gd fmla="val 16200000" name="adj1"/>
              <a:gd fmla="val 16430117" name="adj2"/>
            </a:avLst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42"/>
          <p:cNvSpPr txBox="1"/>
          <p:nvPr/>
        </p:nvSpPr>
        <p:spPr>
          <a:xfrm>
            <a:off x="2283000" y="1058339"/>
            <a:ext cx="45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Obligation of modal verbs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43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1584" name="Google Shape;1584;p43"/>
          <p:cNvGrpSpPr/>
          <p:nvPr/>
        </p:nvGrpSpPr>
        <p:grpSpPr>
          <a:xfrm>
            <a:off x="457200" y="3310633"/>
            <a:ext cx="2425800" cy="1443854"/>
            <a:chOff x="457200" y="3310633"/>
            <a:chExt cx="2425800" cy="1443854"/>
          </a:xfrm>
        </p:grpSpPr>
        <p:sp>
          <p:nvSpPr>
            <p:cNvPr id="1585" name="Google Shape;1585;p43"/>
            <p:cNvSpPr txBox="1"/>
            <p:nvPr/>
          </p:nvSpPr>
          <p:spPr>
            <a:xfrm>
              <a:off x="457200" y="3310633"/>
              <a:ext cx="24258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Deduction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86" name="Google Shape;1586;p43"/>
            <p:cNvSpPr txBox="1"/>
            <p:nvPr/>
          </p:nvSpPr>
          <p:spPr>
            <a:xfrm>
              <a:off x="457200" y="3757287"/>
              <a:ext cx="2425800" cy="9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even hotter than Mercury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67640" lvl="0" marL="182880" rtl="0" algn="l">
                <a:spcBef>
                  <a:spcPts val="100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“Venus is toxic”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7" name="Google Shape;1587;p43"/>
          <p:cNvGrpSpPr/>
          <p:nvPr/>
        </p:nvGrpSpPr>
        <p:grpSpPr>
          <a:xfrm>
            <a:off x="6257825" y="3310616"/>
            <a:ext cx="2425808" cy="1443848"/>
            <a:chOff x="6257825" y="3310616"/>
            <a:chExt cx="2425808" cy="1443848"/>
          </a:xfrm>
        </p:grpSpPr>
        <p:sp>
          <p:nvSpPr>
            <p:cNvPr id="1588" name="Google Shape;1588;p43"/>
            <p:cNvSpPr txBox="1"/>
            <p:nvPr/>
          </p:nvSpPr>
          <p:spPr>
            <a:xfrm flipH="1">
              <a:off x="6257833" y="3310616"/>
              <a:ext cx="24258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Prohibition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89" name="Google Shape;1589;p43"/>
            <p:cNvSpPr txBox="1"/>
            <p:nvPr/>
          </p:nvSpPr>
          <p:spPr>
            <a:xfrm flipH="1">
              <a:off x="6257825" y="3757264"/>
              <a:ext cx="2425800" cy="9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giant. It’s also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67640" lvl="0" marL="182880" rtl="0" algn="r">
                <a:spcBef>
                  <a:spcPts val="1000"/>
                </a:spcBef>
                <a:spcAft>
                  <a:spcPts val="0"/>
                </a:spcAft>
                <a:buClr>
                  <a:schemeClr val="accent4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“Saturn is beautiful”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0" name="Google Shape;1590;p43"/>
          <p:cNvGrpSpPr/>
          <p:nvPr/>
        </p:nvGrpSpPr>
        <p:grpSpPr>
          <a:xfrm>
            <a:off x="457249" y="1657263"/>
            <a:ext cx="2425800" cy="1443852"/>
            <a:chOff x="457249" y="1657263"/>
            <a:chExt cx="2425800" cy="1443852"/>
          </a:xfrm>
        </p:grpSpPr>
        <p:sp>
          <p:nvSpPr>
            <p:cNvPr id="1591" name="Google Shape;1591;p43"/>
            <p:cNvSpPr txBox="1"/>
            <p:nvPr/>
          </p:nvSpPr>
          <p:spPr>
            <a:xfrm>
              <a:off x="457249" y="1657263"/>
              <a:ext cx="24258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2" name="Google Shape;1592;p43"/>
            <p:cNvSpPr txBox="1"/>
            <p:nvPr/>
          </p:nvSpPr>
          <p:spPr>
            <a:xfrm>
              <a:off x="457249" y="2103915"/>
              <a:ext cx="2425800" cy="9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67640" lvl="0" marL="182880" rtl="0" algn="l">
                <a:spcBef>
                  <a:spcPts val="100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“Mercury is super small”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3" name="Google Shape;1593;p43"/>
          <p:cNvGrpSpPr/>
          <p:nvPr/>
        </p:nvGrpSpPr>
        <p:grpSpPr>
          <a:xfrm>
            <a:off x="6257750" y="1657263"/>
            <a:ext cx="2425800" cy="1443846"/>
            <a:chOff x="6257750" y="1657263"/>
            <a:chExt cx="2425800" cy="1443846"/>
          </a:xfrm>
        </p:grpSpPr>
        <p:sp>
          <p:nvSpPr>
            <p:cNvPr id="1594" name="Google Shape;1594;p43"/>
            <p:cNvSpPr txBox="1"/>
            <p:nvPr/>
          </p:nvSpPr>
          <p:spPr>
            <a:xfrm flipH="1">
              <a:off x="6257750" y="1657263"/>
              <a:ext cx="24258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Recommendation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5" name="Google Shape;1595;p43"/>
            <p:cNvSpPr txBox="1"/>
            <p:nvPr/>
          </p:nvSpPr>
          <p:spPr>
            <a:xfrm flipH="1">
              <a:off x="6257750" y="2103908"/>
              <a:ext cx="2425800" cy="9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67640" lvl="0" marL="91440" rtl="0" algn="r">
                <a:spcBef>
                  <a:spcPts val="100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“Mars is made of rock”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6" name="Google Shape;1596;p43"/>
          <p:cNvSpPr txBox="1"/>
          <p:nvPr/>
        </p:nvSpPr>
        <p:spPr>
          <a:xfrm>
            <a:off x="2283000" y="1058339"/>
            <a:ext cx="45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Uses of the most common verbs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97" name="Google Shape;1597;p43"/>
          <p:cNvSpPr/>
          <p:nvPr/>
        </p:nvSpPr>
        <p:spPr>
          <a:xfrm>
            <a:off x="3266239" y="1897315"/>
            <a:ext cx="2608301" cy="2608301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8" name="Google Shape;1598;p43"/>
          <p:cNvGrpSpPr/>
          <p:nvPr/>
        </p:nvGrpSpPr>
        <p:grpSpPr>
          <a:xfrm>
            <a:off x="4447175" y="2306719"/>
            <a:ext cx="1057653" cy="2207707"/>
            <a:chOff x="4447175" y="2306719"/>
            <a:chExt cx="1057653" cy="2207707"/>
          </a:xfrm>
        </p:grpSpPr>
        <p:sp>
          <p:nvSpPr>
            <p:cNvPr id="1599" name="Google Shape;1599;p43"/>
            <p:cNvSpPr/>
            <p:nvPr/>
          </p:nvSpPr>
          <p:spPr>
            <a:xfrm>
              <a:off x="4756830" y="3740560"/>
              <a:ext cx="315314" cy="687811"/>
            </a:xfrm>
            <a:custGeom>
              <a:rect b="b" l="l" r="r" t="t"/>
              <a:pathLst>
                <a:path extrusionOk="0" h="6921" w="3173">
                  <a:moveTo>
                    <a:pt x="1602" y="1"/>
                  </a:moveTo>
                  <a:cubicBezTo>
                    <a:pt x="1602" y="1"/>
                    <a:pt x="437" y="4645"/>
                    <a:pt x="0" y="6659"/>
                  </a:cubicBezTo>
                  <a:cubicBezTo>
                    <a:pt x="434" y="6812"/>
                    <a:pt x="897" y="6879"/>
                    <a:pt x="1363" y="6921"/>
                  </a:cubicBezTo>
                  <a:lnTo>
                    <a:pt x="3173" y="162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4738885" y="4402226"/>
              <a:ext cx="251218" cy="112200"/>
            </a:xfrm>
            <a:custGeom>
              <a:rect b="b" l="l" r="r" t="t"/>
              <a:pathLst>
                <a:path extrusionOk="0" h="1129" w="2528">
                  <a:moveTo>
                    <a:pt x="182" y="1"/>
                  </a:moveTo>
                  <a:cubicBezTo>
                    <a:pt x="64" y="540"/>
                    <a:pt x="0" y="891"/>
                    <a:pt x="22" y="917"/>
                  </a:cubicBezTo>
                  <a:cubicBezTo>
                    <a:pt x="106" y="998"/>
                    <a:pt x="1356" y="1129"/>
                    <a:pt x="2018" y="1129"/>
                  </a:cubicBezTo>
                  <a:cubicBezTo>
                    <a:pt x="2237" y="1129"/>
                    <a:pt x="2392" y="1115"/>
                    <a:pt x="2419" y="1080"/>
                  </a:cubicBezTo>
                  <a:cubicBezTo>
                    <a:pt x="2528" y="942"/>
                    <a:pt x="1481" y="448"/>
                    <a:pt x="1481" y="448"/>
                  </a:cubicBezTo>
                  <a:lnTo>
                    <a:pt x="1545" y="263"/>
                  </a:lnTo>
                  <a:cubicBezTo>
                    <a:pt x="1079" y="221"/>
                    <a:pt x="616" y="154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3"/>
            <p:cNvSpPr/>
            <p:nvPr/>
          </p:nvSpPr>
          <p:spPr>
            <a:xfrm>
              <a:off x="5015605" y="3642075"/>
              <a:ext cx="421346" cy="620431"/>
            </a:xfrm>
            <a:custGeom>
              <a:rect b="b" l="l" r="r" t="t"/>
              <a:pathLst>
                <a:path extrusionOk="0" h="6243" w="4240">
                  <a:moveTo>
                    <a:pt x="3352" y="0"/>
                  </a:moveTo>
                  <a:cubicBezTo>
                    <a:pt x="3170" y="0"/>
                    <a:pt x="2989" y="29"/>
                    <a:pt x="2816" y="86"/>
                  </a:cubicBezTo>
                  <a:lnTo>
                    <a:pt x="2318" y="127"/>
                  </a:lnTo>
                  <a:cubicBezTo>
                    <a:pt x="1593" y="472"/>
                    <a:pt x="1066" y="1139"/>
                    <a:pt x="680" y="1844"/>
                  </a:cubicBezTo>
                  <a:cubicBezTo>
                    <a:pt x="393" y="2368"/>
                    <a:pt x="166" y="2929"/>
                    <a:pt x="83" y="3520"/>
                  </a:cubicBezTo>
                  <a:cubicBezTo>
                    <a:pt x="0" y="4113"/>
                    <a:pt x="67" y="4733"/>
                    <a:pt x="339" y="5266"/>
                  </a:cubicBezTo>
                  <a:cubicBezTo>
                    <a:pt x="604" y="5789"/>
                    <a:pt x="1114" y="6233"/>
                    <a:pt x="1702" y="6242"/>
                  </a:cubicBezTo>
                  <a:cubicBezTo>
                    <a:pt x="1706" y="6242"/>
                    <a:pt x="1711" y="6242"/>
                    <a:pt x="1716" y="6242"/>
                  </a:cubicBezTo>
                  <a:cubicBezTo>
                    <a:pt x="1995" y="6242"/>
                    <a:pt x="2264" y="6151"/>
                    <a:pt x="2509" y="6019"/>
                  </a:cubicBezTo>
                  <a:cubicBezTo>
                    <a:pt x="2733" y="5901"/>
                    <a:pt x="2943" y="5744"/>
                    <a:pt x="3080" y="5531"/>
                  </a:cubicBezTo>
                  <a:cubicBezTo>
                    <a:pt x="3230" y="5304"/>
                    <a:pt x="3285" y="5026"/>
                    <a:pt x="3304" y="4752"/>
                  </a:cubicBezTo>
                  <a:cubicBezTo>
                    <a:pt x="3358" y="3839"/>
                    <a:pt x="2997" y="2958"/>
                    <a:pt x="2723" y="2087"/>
                  </a:cubicBezTo>
                  <a:cubicBezTo>
                    <a:pt x="2605" y="1707"/>
                    <a:pt x="2500" y="1295"/>
                    <a:pt x="2637" y="922"/>
                  </a:cubicBezTo>
                  <a:cubicBezTo>
                    <a:pt x="2697" y="748"/>
                    <a:pt x="2850" y="578"/>
                    <a:pt x="3027" y="578"/>
                  </a:cubicBezTo>
                  <a:cubicBezTo>
                    <a:pt x="3046" y="578"/>
                    <a:pt x="3065" y="580"/>
                    <a:pt x="3084" y="583"/>
                  </a:cubicBezTo>
                  <a:cubicBezTo>
                    <a:pt x="3208" y="606"/>
                    <a:pt x="3297" y="711"/>
                    <a:pt x="3390" y="797"/>
                  </a:cubicBezTo>
                  <a:cubicBezTo>
                    <a:pt x="3575" y="970"/>
                    <a:pt x="3808" y="1097"/>
                    <a:pt x="4054" y="1158"/>
                  </a:cubicBezTo>
                  <a:cubicBezTo>
                    <a:pt x="4140" y="1075"/>
                    <a:pt x="4124" y="922"/>
                    <a:pt x="4041" y="832"/>
                  </a:cubicBezTo>
                  <a:cubicBezTo>
                    <a:pt x="4002" y="792"/>
                    <a:pt x="3954" y="764"/>
                    <a:pt x="3901" y="747"/>
                  </a:cubicBezTo>
                  <a:lnTo>
                    <a:pt x="3901" y="747"/>
                  </a:lnTo>
                  <a:cubicBezTo>
                    <a:pt x="3975" y="744"/>
                    <a:pt x="4049" y="729"/>
                    <a:pt x="4118" y="702"/>
                  </a:cubicBezTo>
                  <a:cubicBezTo>
                    <a:pt x="4150" y="689"/>
                    <a:pt x="4182" y="670"/>
                    <a:pt x="4198" y="641"/>
                  </a:cubicBezTo>
                  <a:cubicBezTo>
                    <a:pt x="4239" y="564"/>
                    <a:pt x="4146" y="485"/>
                    <a:pt x="4067" y="446"/>
                  </a:cubicBezTo>
                  <a:cubicBezTo>
                    <a:pt x="3989" y="409"/>
                    <a:pt x="3905" y="372"/>
                    <a:pt x="3820" y="348"/>
                  </a:cubicBezTo>
                  <a:lnTo>
                    <a:pt x="3820" y="348"/>
                  </a:lnTo>
                  <a:cubicBezTo>
                    <a:pt x="3907" y="301"/>
                    <a:pt x="3979" y="227"/>
                    <a:pt x="4012" y="133"/>
                  </a:cubicBezTo>
                  <a:cubicBezTo>
                    <a:pt x="3805" y="45"/>
                    <a:pt x="3579" y="0"/>
                    <a:pt x="3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3"/>
            <p:cNvSpPr/>
            <p:nvPr/>
          </p:nvSpPr>
          <p:spPr>
            <a:xfrm>
              <a:off x="5235126" y="3659467"/>
              <a:ext cx="112293" cy="68970"/>
            </a:xfrm>
            <a:custGeom>
              <a:rect b="b" l="l" r="r" t="t"/>
              <a:pathLst>
                <a:path extrusionOk="0" h="694" w="1130">
                  <a:moveTo>
                    <a:pt x="885" y="0"/>
                  </a:moveTo>
                  <a:cubicBezTo>
                    <a:pt x="817" y="0"/>
                    <a:pt x="718" y="32"/>
                    <a:pt x="718" y="32"/>
                  </a:cubicBezTo>
                  <a:lnTo>
                    <a:pt x="629" y="223"/>
                  </a:lnTo>
                  <a:cubicBezTo>
                    <a:pt x="629" y="223"/>
                    <a:pt x="491" y="119"/>
                    <a:pt x="378" y="119"/>
                  </a:cubicBezTo>
                  <a:cubicBezTo>
                    <a:pt x="347" y="119"/>
                    <a:pt x="318" y="127"/>
                    <a:pt x="294" y="147"/>
                  </a:cubicBezTo>
                  <a:cubicBezTo>
                    <a:pt x="182" y="239"/>
                    <a:pt x="0" y="437"/>
                    <a:pt x="42" y="469"/>
                  </a:cubicBezTo>
                  <a:cubicBezTo>
                    <a:pt x="80" y="501"/>
                    <a:pt x="224" y="677"/>
                    <a:pt x="303" y="693"/>
                  </a:cubicBezTo>
                  <a:cubicBezTo>
                    <a:pt x="308" y="693"/>
                    <a:pt x="314" y="694"/>
                    <a:pt x="321" y="694"/>
                  </a:cubicBezTo>
                  <a:cubicBezTo>
                    <a:pt x="441" y="694"/>
                    <a:pt x="921" y="571"/>
                    <a:pt x="1053" y="504"/>
                  </a:cubicBezTo>
                  <a:cubicBezTo>
                    <a:pt x="1130" y="466"/>
                    <a:pt x="980" y="25"/>
                    <a:pt x="926" y="6"/>
                  </a:cubicBezTo>
                  <a:cubicBezTo>
                    <a:pt x="915" y="2"/>
                    <a:pt x="901" y="0"/>
                    <a:pt x="885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5195078" y="3102149"/>
              <a:ext cx="172017" cy="604232"/>
            </a:xfrm>
            <a:custGeom>
              <a:rect b="b" l="l" r="r" t="t"/>
              <a:pathLst>
                <a:path extrusionOk="0" h="6080" w="1731">
                  <a:moveTo>
                    <a:pt x="927" y="0"/>
                  </a:moveTo>
                  <a:lnTo>
                    <a:pt x="122" y="217"/>
                  </a:lnTo>
                  <a:cubicBezTo>
                    <a:pt x="122" y="217"/>
                    <a:pt x="1" y="2368"/>
                    <a:pt x="1" y="2499"/>
                  </a:cubicBezTo>
                  <a:cubicBezTo>
                    <a:pt x="1" y="2627"/>
                    <a:pt x="556" y="4861"/>
                    <a:pt x="502" y="5037"/>
                  </a:cubicBezTo>
                  <a:cubicBezTo>
                    <a:pt x="461" y="5161"/>
                    <a:pt x="371" y="5602"/>
                    <a:pt x="502" y="5665"/>
                  </a:cubicBezTo>
                  <a:cubicBezTo>
                    <a:pt x="524" y="5676"/>
                    <a:pt x="550" y="5681"/>
                    <a:pt x="577" y="5681"/>
                  </a:cubicBezTo>
                  <a:cubicBezTo>
                    <a:pt x="709" y="5681"/>
                    <a:pt x="882" y="5576"/>
                    <a:pt x="882" y="5576"/>
                  </a:cubicBezTo>
                  <a:cubicBezTo>
                    <a:pt x="1080" y="5704"/>
                    <a:pt x="1332" y="5710"/>
                    <a:pt x="1341" y="5710"/>
                  </a:cubicBezTo>
                  <a:cubicBezTo>
                    <a:pt x="1354" y="5710"/>
                    <a:pt x="1150" y="5764"/>
                    <a:pt x="1112" y="5793"/>
                  </a:cubicBezTo>
                  <a:cubicBezTo>
                    <a:pt x="1077" y="5819"/>
                    <a:pt x="1019" y="5924"/>
                    <a:pt x="1121" y="6052"/>
                  </a:cubicBezTo>
                  <a:cubicBezTo>
                    <a:pt x="1137" y="6071"/>
                    <a:pt x="1160" y="6079"/>
                    <a:pt x="1189" y="6079"/>
                  </a:cubicBezTo>
                  <a:cubicBezTo>
                    <a:pt x="1354" y="6079"/>
                    <a:pt x="1693" y="5815"/>
                    <a:pt x="1693" y="5758"/>
                  </a:cubicBezTo>
                  <a:cubicBezTo>
                    <a:pt x="1693" y="5691"/>
                    <a:pt x="1731" y="5385"/>
                    <a:pt x="1693" y="5289"/>
                  </a:cubicBezTo>
                  <a:cubicBezTo>
                    <a:pt x="1654" y="5193"/>
                    <a:pt x="1230" y="5037"/>
                    <a:pt x="1230" y="5037"/>
                  </a:cubicBezTo>
                  <a:cubicBezTo>
                    <a:pt x="1230" y="5037"/>
                    <a:pt x="1345" y="3058"/>
                    <a:pt x="1364" y="2786"/>
                  </a:cubicBezTo>
                  <a:cubicBezTo>
                    <a:pt x="1383" y="2518"/>
                    <a:pt x="1230" y="2231"/>
                    <a:pt x="1121" y="2017"/>
                  </a:cubicBezTo>
                  <a:cubicBezTo>
                    <a:pt x="1010" y="1807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4842095" y="3409429"/>
              <a:ext cx="488821" cy="1014176"/>
            </a:xfrm>
            <a:custGeom>
              <a:rect b="b" l="l" r="r" t="t"/>
              <a:pathLst>
                <a:path extrusionOk="0" h="10205" w="4919">
                  <a:moveTo>
                    <a:pt x="1654" y="1"/>
                  </a:moveTo>
                  <a:lnTo>
                    <a:pt x="278" y="646"/>
                  </a:lnTo>
                  <a:cubicBezTo>
                    <a:pt x="278" y="646"/>
                    <a:pt x="1" y="2018"/>
                    <a:pt x="112" y="2580"/>
                  </a:cubicBezTo>
                  <a:cubicBezTo>
                    <a:pt x="198" y="3023"/>
                    <a:pt x="2822" y="8133"/>
                    <a:pt x="3955" y="10205"/>
                  </a:cubicBezTo>
                  <a:cubicBezTo>
                    <a:pt x="4246" y="9898"/>
                    <a:pt x="4568" y="9624"/>
                    <a:pt x="4919" y="9388"/>
                  </a:cubicBezTo>
                  <a:cubicBezTo>
                    <a:pt x="4552" y="8366"/>
                    <a:pt x="2867" y="3052"/>
                    <a:pt x="2867" y="3052"/>
                  </a:cubicBezTo>
                  <a:lnTo>
                    <a:pt x="3336" y="384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5235126" y="4342300"/>
              <a:ext cx="269701" cy="167257"/>
            </a:xfrm>
            <a:custGeom>
              <a:rect b="b" l="l" r="r" t="t"/>
              <a:pathLst>
                <a:path extrusionOk="0" h="1683" w="2714">
                  <a:moveTo>
                    <a:pt x="964" y="1"/>
                  </a:moveTo>
                  <a:cubicBezTo>
                    <a:pt x="613" y="237"/>
                    <a:pt x="291" y="511"/>
                    <a:pt x="0" y="818"/>
                  </a:cubicBezTo>
                  <a:cubicBezTo>
                    <a:pt x="291" y="1352"/>
                    <a:pt x="482" y="1683"/>
                    <a:pt x="507" y="1683"/>
                  </a:cubicBezTo>
                  <a:cubicBezTo>
                    <a:pt x="507" y="1683"/>
                    <a:pt x="507" y="1683"/>
                    <a:pt x="508" y="1683"/>
                  </a:cubicBezTo>
                  <a:cubicBezTo>
                    <a:pt x="619" y="1657"/>
                    <a:pt x="2713" y="224"/>
                    <a:pt x="2630" y="141"/>
                  </a:cubicBezTo>
                  <a:cubicBezTo>
                    <a:pt x="2615" y="126"/>
                    <a:pt x="2555" y="120"/>
                    <a:pt x="2466" y="120"/>
                  </a:cubicBezTo>
                  <a:cubicBezTo>
                    <a:pt x="2157" y="120"/>
                    <a:pt x="1504" y="191"/>
                    <a:pt x="1195" y="191"/>
                  </a:cubicBezTo>
                  <a:cubicBezTo>
                    <a:pt x="1107" y="191"/>
                    <a:pt x="1046" y="185"/>
                    <a:pt x="1031" y="170"/>
                  </a:cubicBezTo>
                  <a:cubicBezTo>
                    <a:pt x="1025" y="163"/>
                    <a:pt x="999" y="103"/>
                    <a:pt x="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5032996" y="3557901"/>
              <a:ext cx="95499" cy="155928"/>
            </a:xfrm>
            <a:custGeom>
              <a:rect b="b" l="l" r="r" t="t"/>
              <a:pathLst>
                <a:path extrusionOk="0" h="1569" w="961">
                  <a:moveTo>
                    <a:pt x="59" y="1"/>
                  </a:moveTo>
                  <a:cubicBezTo>
                    <a:pt x="30" y="1"/>
                    <a:pt x="0" y="30"/>
                    <a:pt x="20" y="61"/>
                  </a:cubicBezTo>
                  <a:cubicBezTo>
                    <a:pt x="323" y="546"/>
                    <a:pt x="607" y="1038"/>
                    <a:pt x="869" y="1545"/>
                  </a:cubicBezTo>
                  <a:cubicBezTo>
                    <a:pt x="877" y="1561"/>
                    <a:pt x="890" y="1568"/>
                    <a:pt x="903" y="1568"/>
                  </a:cubicBezTo>
                  <a:cubicBezTo>
                    <a:pt x="931" y="1568"/>
                    <a:pt x="960" y="1537"/>
                    <a:pt x="943" y="1504"/>
                  </a:cubicBezTo>
                  <a:cubicBezTo>
                    <a:pt x="681" y="996"/>
                    <a:pt x="397" y="502"/>
                    <a:pt x="94" y="20"/>
                  </a:cubicBezTo>
                  <a:cubicBezTo>
                    <a:pt x="85" y="6"/>
                    <a:pt x="7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3"/>
            <p:cNvSpPr/>
            <p:nvPr/>
          </p:nvSpPr>
          <p:spPr>
            <a:xfrm>
              <a:off x="5056349" y="3563665"/>
              <a:ext cx="39054" cy="34286"/>
            </a:xfrm>
            <a:custGeom>
              <a:rect b="b" l="l" r="r" t="t"/>
              <a:pathLst>
                <a:path extrusionOk="0" h="345" w="393">
                  <a:moveTo>
                    <a:pt x="332" y="0"/>
                  </a:moveTo>
                  <a:cubicBezTo>
                    <a:pt x="323" y="0"/>
                    <a:pt x="314" y="4"/>
                    <a:pt x="305" y="13"/>
                  </a:cubicBezTo>
                  <a:cubicBezTo>
                    <a:pt x="222" y="105"/>
                    <a:pt x="133" y="188"/>
                    <a:pt x="34" y="262"/>
                  </a:cubicBezTo>
                  <a:cubicBezTo>
                    <a:pt x="0" y="290"/>
                    <a:pt x="22" y="344"/>
                    <a:pt x="55" y="344"/>
                  </a:cubicBezTo>
                  <a:cubicBezTo>
                    <a:pt x="62" y="344"/>
                    <a:pt x="71" y="342"/>
                    <a:pt x="79" y="335"/>
                  </a:cubicBezTo>
                  <a:cubicBezTo>
                    <a:pt x="181" y="255"/>
                    <a:pt x="277" y="169"/>
                    <a:pt x="363" y="73"/>
                  </a:cubicBezTo>
                  <a:cubicBezTo>
                    <a:pt x="392" y="42"/>
                    <a:pt x="363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3"/>
            <p:cNvSpPr/>
            <p:nvPr/>
          </p:nvSpPr>
          <p:spPr>
            <a:xfrm>
              <a:off x="4796779" y="2841279"/>
              <a:ext cx="511379" cy="643686"/>
            </a:xfrm>
            <a:custGeom>
              <a:rect b="b" l="l" r="r" t="t"/>
              <a:pathLst>
                <a:path extrusionOk="0" h="6477" w="5146">
                  <a:moveTo>
                    <a:pt x="2321" y="1"/>
                  </a:moveTo>
                  <a:cubicBezTo>
                    <a:pt x="1614" y="1"/>
                    <a:pt x="1129" y="168"/>
                    <a:pt x="872" y="362"/>
                  </a:cubicBezTo>
                  <a:cubicBezTo>
                    <a:pt x="540" y="618"/>
                    <a:pt x="0" y="2919"/>
                    <a:pt x="0" y="2919"/>
                  </a:cubicBezTo>
                  <a:lnTo>
                    <a:pt x="773" y="3315"/>
                  </a:lnTo>
                  <a:cubicBezTo>
                    <a:pt x="773" y="3315"/>
                    <a:pt x="390" y="6455"/>
                    <a:pt x="476" y="6471"/>
                  </a:cubicBezTo>
                  <a:cubicBezTo>
                    <a:pt x="496" y="6475"/>
                    <a:pt x="707" y="6477"/>
                    <a:pt x="1016" y="6477"/>
                  </a:cubicBezTo>
                  <a:cubicBezTo>
                    <a:pt x="1979" y="6477"/>
                    <a:pt x="3899" y="6461"/>
                    <a:pt x="3964" y="6449"/>
                  </a:cubicBezTo>
                  <a:cubicBezTo>
                    <a:pt x="4047" y="6430"/>
                    <a:pt x="4210" y="2992"/>
                    <a:pt x="4210" y="2992"/>
                  </a:cubicBezTo>
                  <a:cubicBezTo>
                    <a:pt x="4210" y="2992"/>
                    <a:pt x="5145" y="2568"/>
                    <a:pt x="5129" y="2466"/>
                  </a:cubicBezTo>
                  <a:cubicBezTo>
                    <a:pt x="5110" y="2367"/>
                    <a:pt x="4631" y="809"/>
                    <a:pt x="4360" y="509"/>
                  </a:cubicBezTo>
                  <a:cubicBezTo>
                    <a:pt x="4092" y="209"/>
                    <a:pt x="3016" y="49"/>
                    <a:pt x="3016" y="49"/>
                  </a:cubicBezTo>
                  <a:cubicBezTo>
                    <a:pt x="2765" y="16"/>
                    <a:pt x="2533" y="1"/>
                    <a:pt x="2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3"/>
            <p:cNvSpPr/>
            <p:nvPr/>
          </p:nvSpPr>
          <p:spPr>
            <a:xfrm>
              <a:off x="4806220" y="3673877"/>
              <a:ext cx="155222" cy="151456"/>
            </a:xfrm>
            <a:custGeom>
              <a:rect b="b" l="l" r="r" t="t"/>
              <a:pathLst>
                <a:path extrusionOk="0" h="1524" w="1562">
                  <a:moveTo>
                    <a:pt x="203" y="0"/>
                  </a:moveTo>
                  <a:cubicBezTo>
                    <a:pt x="136" y="0"/>
                    <a:pt x="68" y="3"/>
                    <a:pt x="1" y="8"/>
                  </a:cubicBezTo>
                  <a:lnTo>
                    <a:pt x="17" y="701"/>
                  </a:lnTo>
                  <a:cubicBezTo>
                    <a:pt x="186" y="755"/>
                    <a:pt x="333" y="879"/>
                    <a:pt x="409" y="1039"/>
                  </a:cubicBezTo>
                  <a:cubicBezTo>
                    <a:pt x="476" y="1173"/>
                    <a:pt x="499" y="1329"/>
                    <a:pt x="591" y="1448"/>
                  </a:cubicBezTo>
                  <a:cubicBezTo>
                    <a:pt x="625" y="1489"/>
                    <a:pt x="673" y="1524"/>
                    <a:pt x="721" y="1524"/>
                  </a:cubicBezTo>
                  <a:cubicBezTo>
                    <a:pt x="732" y="1524"/>
                    <a:pt x="743" y="1522"/>
                    <a:pt x="754" y="1518"/>
                  </a:cubicBezTo>
                  <a:cubicBezTo>
                    <a:pt x="812" y="1495"/>
                    <a:pt x="831" y="1425"/>
                    <a:pt x="831" y="1365"/>
                  </a:cubicBezTo>
                  <a:cubicBezTo>
                    <a:pt x="831" y="1316"/>
                    <a:pt x="823" y="1268"/>
                    <a:pt x="808" y="1221"/>
                  </a:cubicBezTo>
                  <a:lnTo>
                    <a:pt x="808" y="1221"/>
                  </a:lnTo>
                  <a:cubicBezTo>
                    <a:pt x="862" y="1276"/>
                    <a:pt x="938" y="1310"/>
                    <a:pt x="1015" y="1310"/>
                  </a:cubicBezTo>
                  <a:cubicBezTo>
                    <a:pt x="1028" y="1310"/>
                    <a:pt x="1041" y="1309"/>
                    <a:pt x="1054" y="1307"/>
                  </a:cubicBezTo>
                  <a:cubicBezTo>
                    <a:pt x="1195" y="1285"/>
                    <a:pt x="1306" y="1154"/>
                    <a:pt x="1316" y="1014"/>
                  </a:cubicBezTo>
                  <a:cubicBezTo>
                    <a:pt x="1322" y="870"/>
                    <a:pt x="1236" y="729"/>
                    <a:pt x="1112" y="666"/>
                  </a:cubicBezTo>
                  <a:lnTo>
                    <a:pt x="1112" y="666"/>
                  </a:lnTo>
                  <a:cubicBezTo>
                    <a:pt x="1152" y="681"/>
                    <a:pt x="1194" y="688"/>
                    <a:pt x="1237" y="688"/>
                  </a:cubicBezTo>
                  <a:cubicBezTo>
                    <a:pt x="1344" y="688"/>
                    <a:pt x="1452" y="642"/>
                    <a:pt x="1520" y="557"/>
                  </a:cubicBezTo>
                  <a:cubicBezTo>
                    <a:pt x="1543" y="528"/>
                    <a:pt x="1562" y="493"/>
                    <a:pt x="1562" y="455"/>
                  </a:cubicBezTo>
                  <a:cubicBezTo>
                    <a:pt x="1558" y="385"/>
                    <a:pt x="1488" y="334"/>
                    <a:pt x="1424" y="302"/>
                  </a:cubicBezTo>
                  <a:cubicBezTo>
                    <a:pt x="1050" y="103"/>
                    <a:pt x="6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3"/>
            <p:cNvSpPr/>
            <p:nvPr/>
          </p:nvSpPr>
          <p:spPr>
            <a:xfrm>
              <a:off x="4447175" y="3660063"/>
              <a:ext cx="369970" cy="550169"/>
            </a:xfrm>
            <a:custGeom>
              <a:rect b="b" l="l" r="r" t="t"/>
              <a:pathLst>
                <a:path extrusionOk="0" h="5536" w="3723">
                  <a:moveTo>
                    <a:pt x="2859" y="0"/>
                  </a:moveTo>
                  <a:cubicBezTo>
                    <a:pt x="2488" y="0"/>
                    <a:pt x="2153" y="206"/>
                    <a:pt x="1868" y="438"/>
                  </a:cubicBezTo>
                  <a:cubicBezTo>
                    <a:pt x="1041" y="1121"/>
                    <a:pt x="499" y="2100"/>
                    <a:pt x="202" y="3128"/>
                  </a:cubicBezTo>
                  <a:cubicBezTo>
                    <a:pt x="84" y="3534"/>
                    <a:pt x="1" y="3971"/>
                    <a:pt x="119" y="4376"/>
                  </a:cubicBezTo>
                  <a:cubicBezTo>
                    <a:pt x="199" y="4651"/>
                    <a:pt x="368" y="4896"/>
                    <a:pt x="582" y="5088"/>
                  </a:cubicBezTo>
                  <a:cubicBezTo>
                    <a:pt x="898" y="5372"/>
                    <a:pt x="1327" y="5536"/>
                    <a:pt x="1749" y="5536"/>
                  </a:cubicBezTo>
                  <a:cubicBezTo>
                    <a:pt x="1991" y="5536"/>
                    <a:pt x="2231" y="5482"/>
                    <a:pt x="2446" y="5366"/>
                  </a:cubicBezTo>
                  <a:cubicBezTo>
                    <a:pt x="2976" y="5081"/>
                    <a:pt x="3276" y="4485"/>
                    <a:pt x="3381" y="3894"/>
                  </a:cubicBezTo>
                  <a:cubicBezTo>
                    <a:pt x="3486" y="3301"/>
                    <a:pt x="3426" y="2694"/>
                    <a:pt x="3413" y="2091"/>
                  </a:cubicBezTo>
                  <a:cubicBezTo>
                    <a:pt x="3400" y="1491"/>
                    <a:pt x="3442" y="865"/>
                    <a:pt x="3722" y="335"/>
                  </a:cubicBezTo>
                  <a:lnTo>
                    <a:pt x="2867" y="0"/>
                  </a:lnTo>
                  <a:cubicBezTo>
                    <a:pt x="2864" y="0"/>
                    <a:pt x="2861" y="0"/>
                    <a:pt x="2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4624064" y="3669603"/>
              <a:ext cx="138527" cy="166462"/>
            </a:xfrm>
            <a:custGeom>
              <a:rect b="b" l="l" r="r" t="t"/>
              <a:pathLst>
                <a:path extrusionOk="0" h="1675" w="1394">
                  <a:moveTo>
                    <a:pt x="1330" y="1"/>
                  </a:moveTo>
                  <a:cubicBezTo>
                    <a:pt x="1321" y="1"/>
                    <a:pt x="1310" y="4"/>
                    <a:pt x="1301" y="13"/>
                  </a:cubicBezTo>
                  <a:cubicBezTo>
                    <a:pt x="803" y="488"/>
                    <a:pt x="375" y="1021"/>
                    <a:pt x="18" y="1612"/>
                  </a:cubicBezTo>
                  <a:cubicBezTo>
                    <a:pt x="0" y="1645"/>
                    <a:pt x="29" y="1675"/>
                    <a:pt x="58" y="1675"/>
                  </a:cubicBezTo>
                  <a:cubicBezTo>
                    <a:pt x="71" y="1675"/>
                    <a:pt x="83" y="1668"/>
                    <a:pt x="91" y="1653"/>
                  </a:cubicBezTo>
                  <a:cubicBezTo>
                    <a:pt x="446" y="1069"/>
                    <a:pt x="870" y="543"/>
                    <a:pt x="1362" y="73"/>
                  </a:cubicBezTo>
                  <a:cubicBezTo>
                    <a:pt x="1394" y="44"/>
                    <a:pt x="1364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4714993" y="3677256"/>
              <a:ext cx="61513" cy="130685"/>
            </a:xfrm>
            <a:custGeom>
              <a:rect b="b" l="l" r="r" t="t"/>
              <a:pathLst>
                <a:path extrusionOk="0" h="1315" w="619">
                  <a:moveTo>
                    <a:pt x="562" y="1"/>
                  </a:moveTo>
                  <a:cubicBezTo>
                    <a:pt x="550" y="1"/>
                    <a:pt x="537" y="7"/>
                    <a:pt x="530" y="22"/>
                  </a:cubicBezTo>
                  <a:cubicBezTo>
                    <a:pt x="344" y="431"/>
                    <a:pt x="172" y="842"/>
                    <a:pt x="12" y="1264"/>
                  </a:cubicBezTo>
                  <a:cubicBezTo>
                    <a:pt x="1" y="1294"/>
                    <a:pt x="27" y="1315"/>
                    <a:pt x="53" y="1315"/>
                  </a:cubicBezTo>
                  <a:cubicBezTo>
                    <a:pt x="70" y="1315"/>
                    <a:pt x="88" y="1306"/>
                    <a:pt x="95" y="1286"/>
                  </a:cubicBezTo>
                  <a:cubicBezTo>
                    <a:pt x="252" y="874"/>
                    <a:pt x="421" y="466"/>
                    <a:pt x="603" y="67"/>
                  </a:cubicBezTo>
                  <a:cubicBezTo>
                    <a:pt x="618" y="32"/>
                    <a:pt x="590" y="1"/>
                    <a:pt x="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4723142" y="3131267"/>
              <a:ext cx="183146" cy="619338"/>
            </a:xfrm>
            <a:custGeom>
              <a:rect b="b" l="l" r="r" t="t"/>
              <a:pathLst>
                <a:path extrusionOk="0" h="6232" w="1843">
                  <a:moveTo>
                    <a:pt x="741" y="1"/>
                  </a:moveTo>
                  <a:cubicBezTo>
                    <a:pt x="741" y="1"/>
                    <a:pt x="642" y="1376"/>
                    <a:pt x="524" y="1542"/>
                  </a:cubicBezTo>
                  <a:cubicBezTo>
                    <a:pt x="406" y="1712"/>
                    <a:pt x="256" y="2283"/>
                    <a:pt x="256" y="2650"/>
                  </a:cubicBezTo>
                  <a:cubicBezTo>
                    <a:pt x="256" y="3020"/>
                    <a:pt x="403" y="4606"/>
                    <a:pt x="365" y="4689"/>
                  </a:cubicBezTo>
                  <a:cubicBezTo>
                    <a:pt x="323" y="4769"/>
                    <a:pt x="1" y="5449"/>
                    <a:pt x="55" y="5586"/>
                  </a:cubicBezTo>
                  <a:cubicBezTo>
                    <a:pt x="109" y="5720"/>
                    <a:pt x="655" y="5819"/>
                    <a:pt x="655" y="5819"/>
                  </a:cubicBezTo>
                  <a:cubicBezTo>
                    <a:pt x="655" y="5819"/>
                    <a:pt x="546" y="6091"/>
                    <a:pt x="626" y="6132"/>
                  </a:cubicBezTo>
                  <a:cubicBezTo>
                    <a:pt x="706" y="6173"/>
                    <a:pt x="936" y="6218"/>
                    <a:pt x="1003" y="6231"/>
                  </a:cubicBezTo>
                  <a:cubicBezTo>
                    <a:pt x="1004" y="6231"/>
                    <a:pt x="1004" y="6231"/>
                    <a:pt x="1005" y="6231"/>
                  </a:cubicBezTo>
                  <a:cubicBezTo>
                    <a:pt x="1073" y="6231"/>
                    <a:pt x="1185" y="5695"/>
                    <a:pt x="1185" y="5695"/>
                  </a:cubicBezTo>
                  <a:cubicBezTo>
                    <a:pt x="1185" y="5695"/>
                    <a:pt x="1196" y="5699"/>
                    <a:pt x="1216" y="5699"/>
                  </a:cubicBezTo>
                  <a:cubicBezTo>
                    <a:pt x="1247" y="5699"/>
                    <a:pt x="1302" y="5687"/>
                    <a:pt x="1373" y="5625"/>
                  </a:cubicBezTo>
                  <a:cubicBezTo>
                    <a:pt x="1491" y="5519"/>
                    <a:pt x="1571" y="5184"/>
                    <a:pt x="1517" y="5104"/>
                  </a:cubicBezTo>
                  <a:cubicBezTo>
                    <a:pt x="1463" y="5024"/>
                    <a:pt x="1115" y="4868"/>
                    <a:pt x="1102" y="4763"/>
                  </a:cubicBezTo>
                  <a:cubicBezTo>
                    <a:pt x="1089" y="4661"/>
                    <a:pt x="1549" y="2350"/>
                    <a:pt x="1565" y="2146"/>
                  </a:cubicBezTo>
                  <a:cubicBezTo>
                    <a:pt x="1581" y="1945"/>
                    <a:pt x="1842" y="486"/>
                    <a:pt x="1842" y="486"/>
                  </a:cubicBezTo>
                  <a:lnTo>
                    <a:pt x="741" y="1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5033989" y="2306719"/>
              <a:ext cx="324854" cy="443137"/>
            </a:xfrm>
            <a:custGeom>
              <a:rect b="b" l="l" r="r" t="t"/>
              <a:pathLst>
                <a:path extrusionOk="0" h="4459" w="3269">
                  <a:moveTo>
                    <a:pt x="1176" y="1"/>
                  </a:moveTo>
                  <a:cubicBezTo>
                    <a:pt x="1149" y="1"/>
                    <a:pt x="1122" y="3"/>
                    <a:pt x="1095" y="9"/>
                  </a:cubicBezTo>
                  <a:cubicBezTo>
                    <a:pt x="907" y="44"/>
                    <a:pt x="751" y="255"/>
                    <a:pt x="818" y="433"/>
                  </a:cubicBezTo>
                  <a:cubicBezTo>
                    <a:pt x="853" y="532"/>
                    <a:pt x="942" y="603"/>
                    <a:pt x="1041" y="631"/>
                  </a:cubicBezTo>
                  <a:cubicBezTo>
                    <a:pt x="926" y="600"/>
                    <a:pt x="808" y="584"/>
                    <a:pt x="690" y="584"/>
                  </a:cubicBezTo>
                  <a:cubicBezTo>
                    <a:pt x="509" y="584"/>
                    <a:pt x="328" y="621"/>
                    <a:pt x="160" y="692"/>
                  </a:cubicBezTo>
                  <a:cubicBezTo>
                    <a:pt x="87" y="724"/>
                    <a:pt x="1" y="791"/>
                    <a:pt x="26" y="868"/>
                  </a:cubicBezTo>
                  <a:cubicBezTo>
                    <a:pt x="32" y="896"/>
                    <a:pt x="55" y="915"/>
                    <a:pt x="74" y="935"/>
                  </a:cubicBezTo>
                  <a:cubicBezTo>
                    <a:pt x="173" y="1027"/>
                    <a:pt x="301" y="1088"/>
                    <a:pt x="431" y="1107"/>
                  </a:cubicBezTo>
                  <a:lnTo>
                    <a:pt x="457" y="4235"/>
                  </a:lnTo>
                  <a:cubicBezTo>
                    <a:pt x="481" y="4228"/>
                    <a:pt x="505" y="4224"/>
                    <a:pt x="528" y="4224"/>
                  </a:cubicBezTo>
                  <a:cubicBezTo>
                    <a:pt x="721" y="4224"/>
                    <a:pt x="890" y="4447"/>
                    <a:pt x="1095" y="4458"/>
                  </a:cubicBezTo>
                  <a:cubicBezTo>
                    <a:pt x="1099" y="4458"/>
                    <a:pt x="1102" y="4458"/>
                    <a:pt x="1106" y="4458"/>
                  </a:cubicBezTo>
                  <a:cubicBezTo>
                    <a:pt x="1198" y="4458"/>
                    <a:pt x="1284" y="4418"/>
                    <a:pt x="1367" y="4382"/>
                  </a:cubicBezTo>
                  <a:cubicBezTo>
                    <a:pt x="1568" y="4292"/>
                    <a:pt x="1766" y="4200"/>
                    <a:pt x="1963" y="4110"/>
                  </a:cubicBezTo>
                  <a:cubicBezTo>
                    <a:pt x="2104" y="4043"/>
                    <a:pt x="2244" y="3979"/>
                    <a:pt x="2375" y="3896"/>
                  </a:cubicBezTo>
                  <a:cubicBezTo>
                    <a:pt x="2471" y="3839"/>
                    <a:pt x="2564" y="3766"/>
                    <a:pt x="2621" y="3670"/>
                  </a:cubicBezTo>
                  <a:cubicBezTo>
                    <a:pt x="2682" y="3574"/>
                    <a:pt x="2701" y="3446"/>
                    <a:pt x="2650" y="3347"/>
                  </a:cubicBezTo>
                  <a:cubicBezTo>
                    <a:pt x="2643" y="3332"/>
                    <a:pt x="2634" y="3316"/>
                    <a:pt x="2634" y="3296"/>
                  </a:cubicBezTo>
                  <a:cubicBezTo>
                    <a:pt x="2637" y="3274"/>
                    <a:pt x="2659" y="3258"/>
                    <a:pt x="2678" y="3245"/>
                  </a:cubicBezTo>
                  <a:cubicBezTo>
                    <a:pt x="2816" y="3150"/>
                    <a:pt x="2931" y="3019"/>
                    <a:pt x="2988" y="2859"/>
                  </a:cubicBezTo>
                  <a:cubicBezTo>
                    <a:pt x="3042" y="2703"/>
                    <a:pt x="3036" y="2518"/>
                    <a:pt x="2950" y="2374"/>
                  </a:cubicBezTo>
                  <a:cubicBezTo>
                    <a:pt x="3071" y="2294"/>
                    <a:pt x="3195" y="2192"/>
                    <a:pt x="3234" y="2052"/>
                  </a:cubicBezTo>
                  <a:cubicBezTo>
                    <a:pt x="3269" y="1930"/>
                    <a:pt x="3231" y="1793"/>
                    <a:pt x="3141" y="1704"/>
                  </a:cubicBezTo>
                  <a:cubicBezTo>
                    <a:pt x="3075" y="1642"/>
                    <a:pt x="2985" y="1608"/>
                    <a:pt x="2895" y="1608"/>
                  </a:cubicBezTo>
                  <a:cubicBezTo>
                    <a:pt x="2860" y="1608"/>
                    <a:pt x="2824" y="1613"/>
                    <a:pt x="2790" y="1624"/>
                  </a:cubicBezTo>
                  <a:cubicBezTo>
                    <a:pt x="2749" y="1637"/>
                    <a:pt x="2707" y="1659"/>
                    <a:pt x="2666" y="1659"/>
                  </a:cubicBezTo>
                  <a:cubicBezTo>
                    <a:pt x="2599" y="1656"/>
                    <a:pt x="2541" y="1605"/>
                    <a:pt x="2512" y="1544"/>
                  </a:cubicBezTo>
                  <a:cubicBezTo>
                    <a:pt x="2484" y="1484"/>
                    <a:pt x="2477" y="1413"/>
                    <a:pt x="2465" y="1349"/>
                  </a:cubicBezTo>
                  <a:cubicBezTo>
                    <a:pt x="2429" y="1152"/>
                    <a:pt x="2343" y="963"/>
                    <a:pt x="2216" y="807"/>
                  </a:cubicBezTo>
                  <a:cubicBezTo>
                    <a:pt x="2174" y="753"/>
                    <a:pt x="2123" y="702"/>
                    <a:pt x="2059" y="679"/>
                  </a:cubicBezTo>
                  <a:cubicBezTo>
                    <a:pt x="2040" y="672"/>
                    <a:pt x="2019" y="669"/>
                    <a:pt x="1998" y="669"/>
                  </a:cubicBezTo>
                  <a:cubicBezTo>
                    <a:pt x="1951" y="669"/>
                    <a:pt x="1904" y="687"/>
                    <a:pt x="1877" y="727"/>
                  </a:cubicBezTo>
                  <a:cubicBezTo>
                    <a:pt x="1807" y="545"/>
                    <a:pt x="1734" y="363"/>
                    <a:pt x="1606" y="220"/>
                  </a:cubicBezTo>
                  <a:cubicBezTo>
                    <a:pt x="1497" y="94"/>
                    <a:pt x="1338" y="1"/>
                    <a:pt x="1176" y="1"/>
                  </a:cubicBezTo>
                  <a:close/>
                </a:path>
              </a:pathLst>
            </a:custGeom>
            <a:solidFill>
              <a:srgbClr val="8D2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4989270" y="2404607"/>
              <a:ext cx="273776" cy="271905"/>
            </a:xfrm>
            <a:custGeom>
              <a:rect b="b" l="l" r="r" t="t"/>
              <a:pathLst>
                <a:path extrusionOk="0" h="2736" w="2755">
                  <a:moveTo>
                    <a:pt x="1097" y="0"/>
                  </a:moveTo>
                  <a:cubicBezTo>
                    <a:pt x="1094" y="0"/>
                    <a:pt x="1092" y="0"/>
                    <a:pt x="1089" y="1"/>
                  </a:cubicBezTo>
                  <a:cubicBezTo>
                    <a:pt x="779" y="17"/>
                    <a:pt x="562" y="170"/>
                    <a:pt x="364" y="553"/>
                  </a:cubicBezTo>
                  <a:cubicBezTo>
                    <a:pt x="249" y="779"/>
                    <a:pt x="109" y="1603"/>
                    <a:pt x="1" y="1823"/>
                  </a:cubicBezTo>
                  <a:cubicBezTo>
                    <a:pt x="39" y="1976"/>
                    <a:pt x="109" y="2174"/>
                    <a:pt x="186" y="2181"/>
                  </a:cubicBezTo>
                  <a:cubicBezTo>
                    <a:pt x="192" y="2181"/>
                    <a:pt x="199" y="2182"/>
                    <a:pt x="207" y="2182"/>
                  </a:cubicBezTo>
                  <a:cubicBezTo>
                    <a:pt x="292" y="2182"/>
                    <a:pt x="426" y="2139"/>
                    <a:pt x="583" y="2139"/>
                  </a:cubicBezTo>
                  <a:cubicBezTo>
                    <a:pt x="660" y="2139"/>
                    <a:pt x="742" y="2150"/>
                    <a:pt x="827" y="2181"/>
                  </a:cubicBezTo>
                  <a:cubicBezTo>
                    <a:pt x="1098" y="2283"/>
                    <a:pt x="1596" y="2736"/>
                    <a:pt x="1686" y="2736"/>
                  </a:cubicBezTo>
                  <a:cubicBezTo>
                    <a:pt x="1775" y="2736"/>
                    <a:pt x="2082" y="2621"/>
                    <a:pt x="2171" y="2519"/>
                  </a:cubicBezTo>
                  <a:cubicBezTo>
                    <a:pt x="2247" y="2436"/>
                    <a:pt x="2631" y="1338"/>
                    <a:pt x="2755" y="984"/>
                  </a:cubicBezTo>
                  <a:cubicBezTo>
                    <a:pt x="2344" y="605"/>
                    <a:pt x="1368" y="0"/>
                    <a:pt x="1097" y="0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4993941" y="2639440"/>
              <a:ext cx="311041" cy="356775"/>
            </a:xfrm>
            <a:custGeom>
              <a:rect b="b" l="l" r="r" t="t"/>
              <a:pathLst>
                <a:path extrusionOk="0" h="3590" w="3130">
                  <a:moveTo>
                    <a:pt x="2015" y="1031"/>
                  </a:moveTo>
                  <a:lnTo>
                    <a:pt x="1963" y="1116"/>
                  </a:lnTo>
                  <a:lnTo>
                    <a:pt x="1963" y="1116"/>
                  </a:lnTo>
                  <a:cubicBezTo>
                    <a:pt x="1972" y="1104"/>
                    <a:pt x="1980" y="1092"/>
                    <a:pt x="1987" y="1081"/>
                  </a:cubicBezTo>
                  <a:cubicBezTo>
                    <a:pt x="1995" y="1067"/>
                    <a:pt x="2005" y="1050"/>
                    <a:pt x="2015" y="1031"/>
                  </a:cubicBezTo>
                  <a:close/>
                  <a:moveTo>
                    <a:pt x="2748" y="0"/>
                  </a:moveTo>
                  <a:cubicBezTo>
                    <a:pt x="2740" y="0"/>
                    <a:pt x="2732" y="1"/>
                    <a:pt x="2724" y="3"/>
                  </a:cubicBezTo>
                  <a:cubicBezTo>
                    <a:pt x="2584" y="35"/>
                    <a:pt x="2290" y="360"/>
                    <a:pt x="2290" y="360"/>
                  </a:cubicBezTo>
                  <a:cubicBezTo>
                    <a:pt x="2290" y="360"/>
                    <a:pt x="2122" y="825"/>
                    <a:pt x="2015" y="1031"/>
                  </a:cubicBezTo>
                  <a:lnTo>
                    <a:pt x="2015" y="1031"/>
                  </a:lnTo>
                  <a:lnTo>
                    <a:pt x="2025" y="1014"/>
                  </a:lnTo>
                  <a:cubicBezTo>
                    <a:pt x="2025" y="1014"/>
                    <a:pt x="2128" y="1130"/>
                    <a:pt x="2303" y="1130"/>
                  </a:cubicBezTo>
                  <a:cubicBezTo>
                    <a:pt x="2342" y="1130"/>
                    <a:pt x="2384" y="1124"/>
                    <a:pt x="2430" y="1110"/>
                  </a:cubicBezTo>
                  <a:cubicBezTo>
                    <a:pt x="2679" y="1030"/>
                    <a:pt x="3129" y="673"/>
                    <a:pt x="3069" y="440"/>
                  </a:cubicBezTo>
                  <a:cubicBezTo>
                    <a:pt x="3008" y="220"/>
                    <a:pt x="2880" y="0"/>
                    <a:pt x="2748" y="0"/>
                  </a:cubicBezTo>
                  <a:close/>
                  <a:moveTo>
                    <a:pt x="1963" y="1116"/>
                  </a:moveTo>
                  <a:cubicBezTo>
                    <a:pt x="1834" y="1284"/>
                    <a:pt x="1466" y="1538"/>
                    <a:pt x="704" y="1579"/>
                  </a:cubicBezTo>
                  <a:lnTo>
                    <a:pt x="579" y="2039"/>
                  </a:lnTo>
                  <a:cubicBezTo>
                    <a:pt x="579" y="2039"/>
                    <a:pt x="94" y="2138"/>
                    <a:pt x="46" y="2246"/>
                  </a:cubicBezTo>
                  <a:cubicBezTo>
                    <a:pt x="0" y="2351"/>
                    <a:pt x="877" y="3590"/>
                    <a:pt x="1056" y="3590"/>
                  </a:cubicBezTo>
                  <a:cubicBezTo>
                    <a:pt x="1063" y="3590"/>
                    <a:pt x="1069" y="3588"/>
                    <a:pt x="1074" y="3584"/>
                  </a:cubicBezTo>
                  <a:cubicBezTo>
                    <a:pt x="1198" y="3475"/>
                    <a:pt x="1805" y="2540"/>
                    <a:pt x="1776" y="2432"/>
                  </a:cubicBezTo>
                  <a:cubicBezTo>
                    <a:pt x="1744" y="2323"/>
                    <a:pt x="1300" y="2199"/>
                    <a:pt x="1300" y="2199"/>
                  </a:cubicBezTo>
                  <a:lnTo>
                    <a:pt x="1963" y="1116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4909273" y="2502297"/>
              <a:ext cx="384876" cy="294166"/>
            </a:xfrm>
            <a:custGeom>
              <a:rect b="b" l="l" r="r" t="t"/>
              <a:pathLst>
                <a:path extrusionOk="0" h="2960" w="3873">
                  <a:moveTo>
                    <a:pt x="3560" y="1"/>
                  </a:moveTo>
                  <a:cubicBezTo>
                    <a:pt x="3436" y="355"/>
                    <a:pt x="3052" y="1453"/>
                    <a:pt x="2976" y="1536"/>
                  </a:cubicBezTo>
                  <a:cubicBezTo>
                    <a:pt x="2887" y="1638"/>
                    <a:pt x="2580" y="1753"/>
                    <a:pt x="2491" y="1753"/>
                  </a:cubicBezTo>
                  <a:cubicBezTo>
                    <a:pt x="2401" y="1753"/>
                    <a:pt x="1903" y="1300"/>
                    <a:pt x="1632" y="1198"/>
                  </a:cubicBezTo>
                  <a:cubicBezTo>
                    <a:pt x="1547" y="1167"/>
                    <a:pt x="1465" y="1156"/>
                    <a:pt x="1388" y="1156"/>
                  </a:cubicBezTo>
                  <a:cubicBezTo>
                    <a:pt x="1231" y="1156"/>
                    <a:pt x="1097" y="1199"/>
                    <a:pt x="1012" y="1199"/>
                  </a:cubicBezTo>
                  <a:cubicBezTo>
                    <a:pt x="1004" y="1199"/>
                    <a:pt x="997" y="1198"/>
                    <a:pt x="991" y="1198"/>
                  </a:cubicBezTo>
                  <a:cubicBezTo>
                    <a:pt x="914" y="1191"/>
                    <a:pt x="844" y="993"/>
                    <a:pt x="806" y="840"/>
                  </a:cubicBezTo>
                  <a:lnTo>
                    <a:pt x="806" y="840"/>
                  </a:lnTo>
                  <a:cubicBezTo>
                    <a:pt x="698" y="1053"/>
                    <a:pt x="1" y="2960"/>
                    <a:pt x="1525" y="2960"/>
                  </a:cubicBezTo>
                  <a:cubicBezTo>
                    <a:pt x="1535" y="2960"/>
                    <a:pt x="1545" y="2960"/>
                    <a:pt x="1556" y="2959"/>
                  </a:cubicBezTo>
                  <a:cubicBezTo>
                    <a:pt x="2373" y="2915"/>
                    <a:pt x="2737" y="2627"/>
                    <a:pt x="2839" y="2461"/>
                  </a:cubicBezTo>
                  <a:cubicBezTo>
                    <a:pt x="2941" y="2295"/>
                    <a:pt x="3142" y="1740"/>
                    <a:pt x="3142" y="1740"/>
                  </a:cubicBezTo>
                  <a:cubicBezTo>
                    <a:pt x="3142" y="1740"/>
                    <a:pt x="3873" y="495"/>
                    <a:pt x="3732" y="202"/>
                  </a:cubicBezTo>
                  <a:cubicBezTo>
                    <a:pt x="3707" y="147"/>
                    <a:pt x="3646" y="80"/>
                    <a:pt x="3560" y="1"/>
                  </a:cubicBezTo>
                  <a:close/>
                </a:path>
              </a:pathLst>
            </a:custGeom>
            <a:solidFill>
              <a:srgbClr val="8D2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5045120" y="2522670"/>
              <a:ext cx="71152" cy="93020"/>
            </a:xfrm>
            <a:custGeom>
              <a:rect b="b" l="l" r="r" t="t"/>
              <a:pathLst>
                <a:path extrusionOk="0" h="936" w="716">
                  <a:moveTo>
                    <a:pt x="664" y="1"/>
                  </a:moveTo>
                  <a:cubicBezTo>
                    <a:pt x="647" y="1"/>
                    <a:pt x="631" y="10"/>
                    <a:pt x="626" y="32"/>
                  </a:cubicBezTo>
                  <a:cubicBezTo>
                    <a:pt x="579" y="203"/>
                    <a:pt x="525" y="454"/>
                    <a:pt x="315" y="454"/>
                  </a:cubicBezTo>
                  <a:cubicBezTo>
                    <a:pt x="295" y="454"/>
                    <a:pt x="273" y="452"/>
                    <a:pt x="249" y="447"/>
                  </a:cubicBezTo>
                  <a:cubicBezTo>
                    <a:pt x="205" y="437"/>
                    <a:pt x="156" y="399"/>
                    <a:pt x="108" y="399"/>
                  </a:cubicBezTo>
                  <a:cubicBezTo>
                    <a:pt x="93" y="399"/>
                    <a:pt x="78" y="403"/>
                    <a:pt x="64" y="412"/>
                  </a:cubicBezTo>
                  <a:cubicBezTo>
                    <a:pt x="10" y="447"/>
                    <a:pt x="16" y="543"/>
                    <a:pt x="10" y="600"/>
                  </a:cubicBezTo>
                  <a:cubicBezTo>
                    <a:pt x="0" y="715"/>
                    <a:pt x="13" y="817"/>
                    <a:pt x="77" y="916"/>
                  </a:cubicBezTo>
                  <a:cubicBezTo>
                    <a:pt x="86" y="930"/>
                    <a:pt x="98" y="935"/>
                    <a:pt x="111" y="935"/>
                  </a:cubicBezTo>
                  <a:cubicBezTo>
                    <a:pt x="141" y="935"/>
                    <a:pt x="170" y="906"/>
                    <a:pt x="150" y="874"/>
                  </a:cubicBezTo>
                  <a:cubicBezTo>
                    <a:pt x="93" y="785"/>
                    <a:pt x="86" y="699"/>
                    <a:pt x="96" y="600"/>
                  </a:cubicBezTo>
                  <a:cubicBezTo>
                    <a:pt x="102" y="519"/>
                    <a:pt x="99" y="498"/>
                    <a:pt x="118" y="498"/>
                  </a:cubicBezTo>
                  <a:cubicBezTo>
                    <a:pt x="128" y="498"/>
                    <a:pt x="146" y="505"/>
                    <a:pt x="176" y="511"/>
                  </a:cubicBezTo>
                  <a:cubicBezTo>
                    <a:pt x="247" y="522"/>
                    <a:pt x="305" y="553"/>
                    <a:pt x="369" y="553"/>
                  </a:cubicBezTo>
                  <a:cubicBezTo>
                    <a:pt x="394" y="553"/>
                    <a:pt x="419" y="549"/>
                    <a:pt x="447" y="536"/>
                  </a:cubicBezTo>
                  <a:cubicBezTo>
                    <a:pt x="607" y="466"/>
                    <a:pt x="667" y="201"/>
                    <a:pt x="706" y="54"/>
                  </a:cubicBezTo>
                  <a:cubicBezTo>
                    <a:pt x="715" y="22"/>
                    <a:pt x="689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5065536" y="2488980"/>
              <a:ext cx="53960" cy="20075"/>
            </a:xfrm>
            <a:custGeom>
              <a:rect b="b" l="l" r="r" t="t"/>
              <a:pathLst>
                <a:path extrusionOk="0" h="202" w="543">
                  <a:moveTo>
                    <a:pt x="245" y="1"/>
                  </a:moveTo>
                  <a:cubicBezTo>
                    <a:pt x="173" y="1"/>
                    <a:pt x="107" y="27"/>
                    <a:pt x="42" y="61"/>
                  </a:cubicBezTo>
                  <a:cubicBezTo>
                    <a:pt x="1" y="83"/>
                    <a:pt x="26" y="139"/>
                    <a:pt x="65" y="139"/>
                  </a:cubicBezTo>
                  <a:cubicBezTo>
                    <a:pt x="71" y="139"/>
                    <a:pt x="77" y="138"/>
                    <a:pt x="84" y="135"/>
                  </a:cubicBezTo>
                  <a:cubicBezTo>
                    <a:pt x="135" y="108"/>
                    <a:pt x="189" y="84"/>
                    <a:pt x="244" y="84"/>
                  </a:cubicBezTo>
                  <a:cubicBezTo>
                    <a:pt x="268" y="84"/>
                    <a:pt x="293" y="89"/>
                    <a:pt x="317" y="100"/>
                  </a:cubicBezTo>
                  <a:cubicBezTo>
                    <a:pt x="368" y="122"/>
                    <a:pt x="409" y="167"/>
                    <a:pt x="461" y="195"/>
                  </a:cubicBezTo>
                  <a:cubicBezTo>
                    <a:pt x="468" y="200"/>
                    <a:pt x="475" y="202"/>
                    <a:pt x="481" y="202"/>
                  </a:cubicBezTo>
                  <a:cubicBezTo>
                    <a:pt x="517" y="202"/>
                    <a:pt x="542" y="146"/>
                    <a:pt x="502" y="122"/>
                  </a:cubicBezTo>
                  <a:cubicBezTo>
                    <a:pt x="429" y="80"/>
                    <a:pt x="374" y="17"/>
                    <a:pt x="288" y="4"/>
                  </a:cubicBezTo>
                  <a:cubicBezTo>
                    <a:pt x="274" y="2"/>
                    <a:pt x="259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5185284" y="2518794"/>
              <a:ext cx="69562" cy="31901"/>
            </a:xfrm>
            <a:custGeom>
              <a:rect b="b" l="l" r="r" t="t"/>
              <a:pathLst>
                <a:path extrusionOk="0" h="321" w="700">
                  <a:moveTo>
                    <a:pt x="318" y="0"/>
                  </a:moveTo>
                  <a:cubicBezTo>
                    <a:pt x="227" y="0"/>
                    <a:pt x="124" y="37"/>
                    <a:pt x="47" y="61"/>
                  </a:cubicBezTo>
                  <a:cubicBezTo>
                    <a:pt x="0" y="76"/>
                    <a:pt x="15" y="146"/>
                    <a:pt x="59" y="146"/>
                  </a:cubicBezTo>
                  <a:cubicBezTo>
                    <a:pt x="63" y="146"/>
                    <a:pt x="68" y="146"/>
                    <a:pt x="73" y="144"/>
                  </a:cubicBezTo>
                  <a:cubicBezTo>
                    <a:pt x="141" y="120"/>
                    <a:pt x="228" y="90"/>
                    <a:pt x="306" y="90"/>
                  </a:cubicBezTo>
                  <a:cubicBezTo>
                    <a:pt x="330" y="90"/>
                    <a:pt x="354" y="93"/>
                    <a:pt x="376" y="100"/>
                  </a:cubicBezTo>
                  <a:cubicBezTo>
                    <a:pt x="468" y="128"/>
                    <a:pt x="551" y="234"/>
                    <a:pt x="612" y="307"/>
                  </a:cubicBezTo>
                  <a:cubicBezTo>
                    <a:pt x="620" y="317"/>
                    <a:pt x="630" y="321"/>
                    <a:pt x="640" y="321"/>
                  </a:cubicBezTo>
                  <a:cubicBezTo>
                    <a:pt x="670" y="321"/>
                    <a:pt x="699" y="278"/>
                    <a:pt x="673" y="246"/>
                  </a:cubicBezTo>
                  <a:cubicBezTo>
                    <a:pt x="602" y="163"/>
                    <a:pt x="510" y="48"/>
                    <a:pt x="401" y="13"/>
                  </a:cubicBezTo>
                  <a:cubicBezTo>
                    <a:pt x="376" y="4"/>
                    <a:pt x="34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3"/>
            <p:cNvSpPr/>
            <p:nvPr/>
          </p:nvSpPr>
          <p:spPr>
            <a:xfrm>
              <a:off x="5024648" y="2662794"/>
              <a:ext cx="74133" cy="12224"/>
            </a:xfrm>
            <a:custGeom>
              <a:rect b="b" l="l" r="r" t="t"/>
              <a:pathLst>
                <a:path extrusionOk="0" h="123" w="746">
                  <a:moveTo>
                    <a:pt x="69" y="0"/>
                  </a:moveTo>
                  <a:cubicBezTo>
                    <a:pt x="20" y="0"/>
                    <a:pt x="1" y="74"/>
                    <a:pt x="53" y="84"/>
                  </a:cubicBezTo>
                  <a:cubicBezTo>
                    <a:pt x="188" y="104"/>
                    <a:pt x="323" y="123"/>
                    <a:pt x="458" y="123"/>
                  </a:cubicBezTo>
                  <a:cubicBezTo>
                    <a:pt x="538" y="123"/>
                    <a:pt x="618" y="116"/>
                    <a:pt x="698" y="100"/>
                  </a:cubicBezTo>
                  <a:cubicBezTo>
                    <a:pt x="745" y="88"/>
                    <a:pt x="729" y="15"/>
                    <a:pt x="686" y="15"/>
                  </a:cubicBezTo>
                  <a:cubicBezTo>
                    <a:pt x="683" y="15"/>
                    <a:pt x="679" y="16"/>
                    <a:pt x="675" y="17"/>
                  </a:cubicBezTo>
                  <a:cubicBezTo>
                    <a:pt x="601" y="32"/>
                    <a:pt x="526" y="38"/>
                    <a:pt x="452" y="38"/>
                  </a:cubicBezTo>
                  <a:cubicBezTo>
                    <a:pt x="327" y="38"/>
                    <a:pt x="202" y="21"/>
                    <a:pt x="75" y="1"/>
                  </a:cubicBezTo>
                  <a:cubicBezTo>
                    <a:pt x="73" y="0"/>
                    <a:pt x="7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>
              <a:off x="5141216" y="2566098"/>
              <a:ext cx="19775" cy="39752"/>
            </a:xfrm>
            <a:custGeom>
              <a:rect b="b" l="l" r="r" t="t"/>
              <a:pathLst>
                <a:path extrusionOk="0" h="400" w="199">
                  <a:moveTo>
                    <a:pt x="106" y="0"/>
                  </a:moveTo>
                  <a:cubicBezTo>
                    <a:pt x="53" y="0"/>
                    <a:pt x="10" y="88"/>
                    <a:pt x="4" y="195"/>
                  </a:cubicBezTo>
                  <a:cubicBezTo>
                    <a:pt x="0" y="307"/>
                    <a:pt x="39" y="399"/>
                    <a:pt x="93" y="399"/>
                  </a:cubicBezTo>
                  <a:cubicBezTo>
                    <a:pt x="94" y="399"/>
                    <a:pt x="95" y="399"/>
                    <a:pt x="96" y="399"/>
                  </a:cubicBezTo>
                  <a:cubicBezTo>
                    <a:pt x="146" y="399"/>
                    <a:pt x="192" y="311"/>
                    <a:pt x="195" y="204"/>
                  </a:cubicBezTo>
                  <a:cubicBezTo>
                    <a:pt x="198" y="93"/>
                    <a:pt x="160" y="0"/>
                    <a:pt x="109" y="0"/>
                  </a:cubicBezTo>
                  <a:cubicBezTo>
                    <a:pt x="108" y="0"/>
                    <a:pt x="107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5036573" y="2537477"/>
              <a:ext cx="20074" cy="40150"/>
            </a:xfrm>
            <a:custGeom>
              <a:rect b="b" l="l" r="r" t="t"/>
              <a:pathLst>
                <a:path extrusionOk="0" h="404" w="202">
                  <a:moveTo>
                    <a:pt x="106" y="1"/>
                  </a:moveTo>
                  <a:cubicBezTo>
                    <a:pt x="53" y="1"/>
                    <a:pt x="10" y="89"/>
                    <a:pt x="6" y="199"/>
                  </a:cubicBezTo>
                  <a:cubicBezTo>
                    <a:pt x="0" y="307"/>
                    <a:pt x="42" y="400"/>
                    <a:pt x="93" y="403"/>
                  </a:cubicBezTo>
                  <a:cubicBezTo>
                    <a:pt x="147" y="403"/>
                    <a:pt x="192" y="317"/>
                    <a:pt x="198" y="205"/>
                  </a:cubicBezTo>
                  <a:cubicBezTo>
                    <a:pt x="201" y="93"/>
                    <a:pt x="160" y="1"/>
                    <a:pt x="109" y="1"/>
                  </a:cubicBezTo>
                  <a:cubicBezTo>
                    <a:pt x="108" y="1"/>
                    <a:pt x="107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5207699" y="2677105"/>
              <a:ext cx="80493" cy="42336"/>
            </a:xfrm>
            <a:custGeom>
              <a:rect b="b" l="l" r="r" t="t"/>
              <a:pathLst>
                <a:path extrusionOk="0" h="426" w="810">
                  <a:moveTo>
                    <a:pt x="643" y="0"/>
                  </a:moveTo>
                  <a:cubicBezTo>
                    <a:pt x="576" y="0"/>
                    <a:pt x="504" y="28"/>
                    <a:pt x="439" y="55"/>
                  </a:cubicBezTo>
                  <a:cubicBezTo>
                    <a:pt x="279" y="118"/>
                    <a:pt x="142" y="224"/>
                    <a:pt x="27" y="351"/>
                  </a:cubicBezTo>
                  <a:cubicBezTo>
                    <a:pt x="0" y="383"/>
                    <a:pt x="29" y="426"/>
                    <a:pt x="60" y="426"/>
                  </a:cubicBezTo>
                  <a:cubicBezTo>
                    <a:pt x="70" y="426"/>
                    <a:pt x="80" y="422"/>
                    <a:pt x="88" y="412"/>
                  </a:cubicBezTo>
                  <a:cubicBezTo>
                    <a:pt x="158" y="329"/>
                    <a:pt x="238" y="259"/>
                    <a:pt x="334" y="201"/>
                  </a:cubicBezTo>
                  <a:cubicBezTo>
                    <a:pt x="384" y="172"/>
                    <a:pt x="538" y="83"/>
                    <a:pt x="638" y="83"/>
                  </a:cubicBezTo>
                  <a:cubicBezTo>
                    <a:pt x="670" y="83"/>
                    <a:pt x="697" y="92"/>
                    <a:pt x="713" y="115"/>
                  </a:cubicBezTo>
                  <a:cubicBezTo>
                    <a:pt x="723" y="128"/>
                    <a:pt x="736" y="134"/>
                    <a:pt x="749" y="134"/>
                  </a:cubicBezTo>
                  <a:cubicBezTo>
                    <a:pt x="779" y="134"/>
                    <a:pt x="809" y="103"/>
                    <a:pt x="787" y="74"/>
                  </a:cubicBezTo>
                  <a:cubicBezTo>
                    <a:pt x="748" y="19"/>
                    <a:pt x="697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5231151" y="2691117"/>
              <a:ext cx="18583" cy="34286"/>
            </a:xfrm>
            <a:custGeom>
              <a:rect b="b" l="l" r="r" t="t"/>
              <a:pathLst>
                <a:path extrusionOk="0" h="345" w="187">
                  <a:moveTo>
                    <a:pt x="62" y="0"/>
                  </a:moveTo>
                  <a:cubicBezTo>
                    <a:pt x="31" y="0"/>
                    <a:pt x="1" y="43"/>
                    <a:pt x="31" y="73"/>
                  </a:cubicBezTo>
                  <a:cubicBezTo>
                    <a:pt x="82" y="131"/>
                    <a:pt x="98" y="210"/>
                    <a:pt x="62" y="281"/>
                  </a:cubicBezTo>
                  <a:cubicBezTo>
                    <a:pt x="45" y="313"/>
                    <a:pt x="74" y="345"/>
                    <a:pt x="102" y="345"/>
                  </a:cubicBezTo>
                  <a:cubicBezTo>
                    <a:pt x="115" y="345"/>
                    <a:pt x="128" y="338"/>
                    <a:pt x="136" y="322"/>
                  </a:cubicBezTo>
                  <a:cubicBezTo>
                    <a:pt x="187" y="220"/>
                    <a:pt x="171" y="99"/>
                    <a:pt x="88" y="12"/>
                  </a:cubicBezTo>
                  <a:cubicBezTo>
                    <a:pt x="80" y="4"/>
                    <a:pt x="71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6" name="Google Shape;1626;p43"/>
          <p:cNvGrpSpPr/>
          <p:nvPr/>
        </p:nvGrpSpPr>
        <p:grpSpPr>
          <a:xfrm>
            <a:off x="3639290" y="2401717"/>
            <a:ext cx="1014346" cy="2111955"/>
            <a:chOff x="3639290" y="2384954"/>
            <a:chExt cx="1014346" cy="2111955"/>
          </a:xfrm>
        </p:grpSpPr>
        <p:sp>
          <p:nvSpPr>
            <p:cNvPr id="1627" name="Google Shape;1627;p43"/>
            <p:cNvSpPr/>
            <p:nvPr/>
          </p:nvSpPr>
          <p:spPr>
            <a:xfrm flipH="1">
              <a:off x="3688471" y="2801609"/>
              <a:ext cx="211465" cy="244560"/>
            </a:xfrm>
            <a:custGeom>
              <a:rect b="b" l="l" r="r" t="t"/>
              <a:pathLst>
                <a:path extrusionOk="0" h="3043" w="2631">
                  <a:moveTo>
                    <a:pt x="0" y="1"/>
                  </a:moveTo>
                  <a:lnTo>
                    <a:pt x="268" y="3043"/>
                  </a:lnTo>
                  <a:cubicBezTo>
                    <a:pt x="272" y="3043"/>
                    <a:pt x="275" y="3043"/>
                    <a:pt x="279" y="3043"/>
                  </a:cubicBezTo>
                  <a:cubicBezTo>
                    <a:pt x="1083" y="3043"/>
                    <a:pt x="1882" y="2670"/>
                    <a:pt x="2397" y="2050"/>
                  </a:cubicBezTo>
                  <a:cubicBezTo>
                    <a:pt x="2487" y="1945"/>
                    <a:pt x="2566" y="1795"/>
                    <a:pt x="2493" y="1680"/>
                  </a:cubicBezTo>
                  <a:cubicBezTo>
                    <a:pt x="2455" y="1621"/>
                    <a:pt x="2396" y="1597"/>
                    <a:pt x="2330" y="1597"/>
                  </a:cubicBezTo>
                  <a:cubicBezTo>
                    <a:pt x="2287" y="1597"/>
                    <a:pt x="2241" y="1607"/>
                    <a:pt x="2196" y="1624"/>
                  </a:cubicBezTo>
                  <a:lnTo>
                    <a:pt x="2196" y="1624"/>
                  </a:lnTo>
                  <a:cubicBezTo>
                    <a:pt x="2363" y="1509"/>
                    <a:pt x="2499" y="1351"/>
                    <a:pt x="2585" y="1166"/>
                  </a:cubicBezTo>
                  <a:cubicBezTo>
                    <a:pt x="2608" y="1115"/>
                    <a:pt x="2630" y="1061"/>
                    <a:pt x="2627" y="1003"/>
                  </a:cubicBezTo>
                  <a:cubicBezTo>
                    <a:pt x="2627" y="885"/>
                    <a:pt x="2518" y="783"/>
                    <a:pt x="2400" y="783"/>
                  </a:cubicBezTo>
                  <a:cubicBezTo>
                    <a:pt x="2387" y="783"/>
                    <a:pt x="2375" y="785"/>
                    <a:pt x="2362" y="788"/>
                  </a:cubicBezTo>
                  <a:lnTo>
                    <a:pt x="2362" y="788"/>
                  </a:lnTo>
                  <a:cubicBezTo>
                    <a:pt x="2447" y="656"/>
                    <a:pt x="2492" y="512"/>
                    <a:pt x="2429" y="378"/>
                  </a:cubicBezTo>
                  <a:cubicBezTo>
                    <a:pt x="2354" y="212"/>
                    <a:pt x="2156" y="158"/>
                    <a:pt x="1968" y="158"/>
                  </a:cubicBezTo>
                  <a:cubicBezTo>
                    <a:pt x="1932" y="158"/>
                    <a:pt x="1896" y="160"/>
                    <a:pt x="1861" y="164"/>
                  </a:cubicBezTo>
                  <a:cubicBezTo>
                    <a:pt x="1669" y="183"/>
                    <a:pt x="1481" y="234"/>
                    <a:pt x="1302" y="307"/>
                  </a:cubicBezTo>
                  <a:cubicBezTo>
                    <a:pt x="1116" y="386"/>
                    <a:pt x="913" y="493"/>
                    <a:pt x="720" y="493"/>
                  </a:cubicBezTo>
                  <a:cubicBezTo>
                    <a:pt x="655" y="493"/>
                    <a:pt x="591" y="481"/>
                    <a:pt x="530" y="451"/>
                  </a:cubicBezTo>
                  <a:cubicBezTo>
                    <a:pt x="319" y="352"/>
                    <a:pt x="224" y="74"/>
                    <a:pt x="0" y="1"/>
                  </a:cubicBezTo>
                  <a:close/>
                </a:path>
              </a:pathLst>
            </a:custGeom>
            <a:solidFill>
              <a:srgbClr val="FFD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 flipH="1">
              <a:off x="3866504" y="2788267"/>
              <a:ext cx="117829" cy="113399"/>
            </a:xfrm>
            <a:custGeom>
              <a:rect b="b" l="l" r="r" t="t"/>
              <a:pathLst>
                <a:path extrusionOk="0" h="1411" w="1466">
                  <a:moveTo>
                    <a:pt x="1020" y="1"/>
                  </a:moveTo>
                  <a:cubicBezTo>
                    <a:pt x="869" y="1"/>
                    <a:pt x="711" y="73"/>
                    <a:pt x="575" y="151"/>
                  </a:cubicBezTo>
                  <a:cubicBezTo>
                    <a:pt x="313" y="301"/>
                    <a:pt x="38" y="537"/>
                    <a:pt x="51" y="840"/>
                  </a:cubicBezTo>
                  <a:lnTo>
                    <a:pt x="0" y="1354"/>
                  </a:lnTo>
                  <a:cubicBezTo>
                    <a:pt x="167" y="1384"/>
                    <a:pt x="344" y="1411"/>
                    <a:pt x="515" y="1411"/>
                  </a:cubicBezTo>
                  <a:cubicBezTo>
                    <a:pt x="744" y="1411"/>
                    <a:pt x="962" y="1363"/>
                    <a:pt x="1130" y="1214"/>
                  </a:cubicBezTo>
                  <a:cubicBezTo>
                    <a:pt x="1242" y="1118"/>
                    <a:pt x="1315" y="987"/>
                    <a:pt x="1369" y="853"/>
                  </a:cubicBezTo>
                  <a:cubicBezTo>
                    <a:pt x="1427" y="710"/>
                    <a:pt x="1465" y="553"/>
                    <a:pt x="1443" y="400"/>
                  </a:cubicBezTo>
                  <a:cubicBezTo>
                    <a:pt x="1420" y="250"/>
                    <a:pt x="1331" y="100"/>
                    <a:pt x="1191" y="36"/>
                  </a:cubicBezTo>
                  <a:cubicBezTo>
                    <a:pt x="1136" y="11"/>
                    <a:pt x="1078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 flipH="1">
              <a:off x="4092533" y="2806030"/>
              <a:ext cx="300520" cy="655161"/>
            </a:xfrm>
            <a:custGeom>
              <a:rect b="b" l="l" r="r" t="t"/>
              <a:pathLst>
                <a:path extrusionOk="0" h="8152" w="3739">
                  <a:moveTo>
                    <a:pt x="3189" y="0"/>
                  </a:moveTo>
                  <a:cubicBezTo>
                    <a:pt x="3189" y="0"/>
                    <a:pt x="1370" y="157"/>
                    <a:pt x="1332" y="252"/>
                  </a:cubicBezTo>
                  <a:cubicBezTo>
                    <a:pt x="1290" y="351"/>
                    <a:pt x="1976" y="1133"/>
                    <a:pt x="1976" y="1133"/>
                  </a:cubicBezTo>
                  <a:cubicBezTo>
                    <a:pt x="1976" y="1133"/>
                    <a:pt x="1523" y="1663"/>
                    <a:pt x="1475" y="1938"/>
                  </a:cubicBezTo>
                  <a:cubicBezTo>
                    <a:pt x="1427" y="2209"/>
                    <a:pt x="1523" y="3776"/>
                    <a:pt x="1475" y="4089"/>
                  </a:cubicBezTo>
                  <a:cubicBezTo>
                    <a:pt x="1427" y="4402"/>
                    <a:pt x="1" y="5634"/>
                    <a:pt x="352" y="6808"/>
                  </a:cubicBezTo>
                  <a:cubicBezTo>
                    <a:pt x="703" y="7983"/>
                    <a:pt x="2289" y="8152"/>
                    <a:pt x="2289" y="8152"/>
                  </a:cubicBezTo>
                  <a:lnTo>
                    <a:pt x="3738" y="294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 flipH="1">
              <a:off x="3765967" y="2394036"/>
              <a:ext cx="511341" cy="490165"/>
            </a:xfrm>
            <a:custGeom>
              <a:rect b="b" l="l" r="r" t="t"/>
              <a:pathLst>
                <a:path extrusionOk="0" h="6099" w="6362">
                  <a:moveTo>
                    <a:pt x="2848" y="0"/>
                  </a:moveTo>
                  <a:cubicBezTo>
                    <a:pt x="2715" y="0"/>
                    <a:pt x="2576" y="25"/>
                    <a:pt x="2451" y="58"/>
                  </a:cubicBezTo>
                  <a:cubicBezTo>
                    <a:pt x="1794" y="227"/>
                    <a:pt x="1159" y="476"/>
                    <a:pt x="559" y="792"/>
                  </a:cubicBezTo>
                  <a:cubicBezTo>
                    <a:pt x="425" y="865"/>
                    <a:pt x="278" y="955"/>
                    <a:pt x="246" y="1105"/>
                  </a:cubicBezTo>
                  <a:cubicBezTo>
                    <a:pt x="185" y="1354"/>
                    <a:pt x="482" y="1599"/>
                    <a:pt x="399" y="1842"/>
                  </a:cubicBezTo>
                  <a:cubicBezTo>
                    <a:pt x="342" y="2024"/>
                    <a:pt x="102" y="2097"/>
                    <a:pt x="45" y="2279"/>
                  </a:cubicBezTo>
                  <a:cubicBezTo>
                    <a:pt x="0" y="2436"/>
                    <a:pt x="105" y="2589"/>
                    <a:pt x="208" y="2716"/>
                  </a:cubicBezTo>
                  <a:lnTo>
                    <a:pt x="881" y="3224"/>
                  </a:lnTo>
                  <a:cubicBezTo>
                    <a:pt x="1009" y="3288"/>
                    <a:pt x="1057" y="3447"/>
                    <a:pt x="1057" y="3588"/>
                  </a:cubicBezTo>
                  <a:cubicBezTo>
                    <a:pt x="1057" y="3731"/>
                    <a:pt x="1022" y="3872"/>
                    <a:pt x="1041" y="4012"/>
                  </a:cubicBezTo>
                  <a:cubicBezTo>
                    <a:pt x="1098" y="4437"/>
                    <a:pt x="1583" y="4641"/>
                    <a:pt x="1858" y="4970"/>
                  </a:cubicBezTo>
                  <a:cubicBezTo>
                    <a:pt x="2155" y="5330"/>
                    <a:pt x="2250" y="5905"/>
                    <a:pt x="2691" y="6061"/>
                  </a:cubicBezTo>
                  <a:cubicBezTo>
                    <a:pt x="2762" y="6087"/>
                    <a:pt x="2833" y="6098"/>
                    <a:pt x="2905" y="6098"/>
                  </a:cubicBezTo>
                  <a:cubicBezTo>
                    <a:pt x="3192" y="6098"/>
                    <a:pt x="3482" y="5918"/>
                    <a:pt x="3738" y="5755"/>
                  </a:cubicBezTo>
                  <a:cubicBezTo>
                    <a:pt x="4165" y="5480"/>
                    <a:pt x="4609" y="5235"/>
                    <a:pt x="5069" y="5021"/>
                  </a:cubicBezTo>
                  <a:cubicBezTo>
                    <a:pt x="5321" y="4903"/>
                    <a:pt x="5576" y="4794"/>
                    <a:pt x="5800" y="4631"/>
                  </a:cubicBezTo>
                  <a:cubicBezTo>
                    <a:pt x="6023" y="4469"/>
                    <a:pt x="6214" y="4242"/>
                    <a:pt x="6275" y="3974"/>
                  </a:cubicBezTo>
                  <a:cubicBezTo>
                    <a:pt x="6361" y="3591"/>
                    <a:pt x="6167" y="3186"/>
                    <a:pt x="5867" y="2937"/>
                  </a:cubicBezTo>
                  <a:cubicBezTo>
                    <a:pt x="5653" y="2761"/>
                    <a:pt x="5362" y="2605"/>
                    <a:pt x="5337" y="2327"/>
                  </a:cubicBezTo>
                  <a:cubicBezTo>
                    <a:pt x="5321" y="2148"/>
                    <a:pt x="5432" y="1982"/>
                    <a:pt x="5474" y="1804"/>
                  </a:cubicBezTo>
                  <a:cubicBezTo>
                    <a:pt x="5570" y="1401"/>
                    <a:pt x="5282" y="990"/>
                    <a:pt x="4915" y="801"/>
                  </a:cubicBezTo>
                  <a:cubicBezTo>
                    <a:pt x="4545" y="613"/>
                    <a:pt x="4117" y="597"/>
                    <a:pt x="3706" y="594"/>
                  </a:cubicBezTo>
                  <a:cubicBezTo>
                    <a:pt x="3651" y="591"/>
                    <a:pt x="3597" y="591"/>
                    <a:pt x="3549" y="568"/>
                  </a:cubicBezTo>
                  <a:cubicBezTo>
                    <a:pt x="3425" y="511"/>
                    <a:pt x="3406" y="342"/>
                    <a:pt x="3336" y="224"/>
                  </a:cubicBezTo>
                  <a:cubicBezTo>
                    <a:pt x="3237" y="56"/>
                    <a:pt x="3050" y="0"/>
                    <a:pt x="2848" y="0"/>
                  </a:cubicBezTo>
                  <a:close/>
                </a:path>
              </a:pathLst>
            </a:custGeom>
            <a:solidFill>
              <a:srgbClr val="FFD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 flipH="1">
              <a:off x="3871689" y="2398689"/>
              <a:ext cx="273789" cy="389587"/>
            </a:xfrm>
            <a:custGeom>
              <a:rect b="b" l="l" r="r" t="t"/>
              <a:pathLst>
                <a:path extrusionOk="0" h="5471" w="3844">
                  <a:moveTo>
                    <a:pt x="70" y="1"/>
                  </a:moveTo>
                  <a:cubicBezTo>
                    <a:pt x="49" y="1"/>
                    <a:pt x="28" y="14"/>
                    <a:pt x="26" y="41"/>
                  </a:cubicBezTo>
                  <a:cubicBezTo>
                    <a:pt x="1" y="338"/>
                    <a:pt x="183" y="568"/>
                    <a:pt x="400" y="743"/>
                  </a:cubicBezTo>
                  <a:cubicBezTo>
                    <a:pt x="719" y="1005"/>
                    <a:pt x="1064" y="1203"/>
                    <a:pt x="1105" y="1659"/>
                  </a:cubicBezTo>
                  <a:cubicBezTo>
                    <a:pt x="1124" y="1861"/>
                    <a:pt x="1092" y="2084"/>
                    <a:pt x="1277" y="2221"/>
                  </a:cubicBezTo>
                  <a:cubicBezTo>
                    <a:pt x="1399" y="2314"/>
                    <a:pt x="1558" y="2346"/>
                    <a:pt x="1689" y="2429"/>
                  </a:cubicBezTo>
                  <a:cubicBezTo>
                    <a:pt x="1881" y="2553"/>
                    <a:pt x="1948" y="2722"/>
                    <a:pt x="1929" y="2949"/>
                  </a:cubicBezTo>
                  <a:cubicBezTo>
                    <a:pt x="1919" y="3086"/>
                    <a:pt x="1887" y="3227"/>
                    <a:pt x="1929" y="3361"/>
                  </a:cubicBezTo>
                  <a:cubicBezTo>
                    <a:pt x="1970" y="3498"/>
                    <a:pt x="2079" y="3603"/>
                    <a:pt x="2177" y="3699"/>
                  </a:cubicBezTo>
                  <a:cubicBezTo>
                    <a:pt x="2401" y="3913"/>
                    <a:pt x="2672" y="4114"/>
                    <a:pt x="2771" y="4420"/>
                  </a:cubicBezTo>
                  <a:cubicBezTo>
                    <a:pt x="2864" y="4701"/>
                    <a:pt x="2774" y="5004"/>
                    <a:pt x="3007" y="5231"/>
                  </a:cubicBezTo>
                  <a:cubicBezTo>
                    <a:pt x="3215" y="5429"/>
                    <a:pt x="3518" y="5454"/>
                    <a:pt x="3789" y="5470"/>
                  </a:cubicBezTo>
                  <a:cubicBezTo>
                    <a:pt x="3790" y="5470"/>
                    <a:pt x="3791" y="5470"/>
                    <a:pt x="3792" y="5470"/>
                  </a:cubicBezTo>
                  <a:cubicBezTo>
                    <a:pt x="3844" y="5470"/>
                    <a:pt x="3842" y="5390"/>
                    <a:pt x="3789" y="5387"/>
                  </a:cubicBezTo>
                  <a:cubicBezTo>
                    <a:pt x="3358" y="5359"/>
                    <a:pt x="2953" y="5266"/>
                    <a:pt x="2905" y="4765"/>
                  </a:cubicBezTo>
                  <a:cubicBezTo>
                    <a:pt x="2876" y="4500"/>
                    <a:pt x="2845" y="4296"/>
                    <a:pt x="2675" y="4079"/>
                  </a:cubicBezTo>
                  <a:cubicBezTo>
                    <a:pt x="2522" y="3881"/>
                    <a:pt x="2315" y="3734"/>
                    <a:pt x="2146" y="3549"/>
                  </a:cubicBezTo>
                  <a:cubicBezTo>
                    <a:pt x="1999" y="3386"/>
                    <a:pt x="1986" y="3223"/>
                    <a:pt x="2005" y="3016"/>
                  </a:cubicBezTo>
                  <a:cubicBezTo>
                    <a:pt x="2018" y="2882"/>
                    <a:pt x="2034" y="2748"/>
                    <a:pt x="1976" y="2620"/>
                  </a:cubicBezTo>
                  <a:cubicBezTo>
                    <a:pt x="1893" y="2435"/>
                    <a:pt x="1702" y="2330"/>
                    <a:pt x="1523" y="2250"/>
                  </a:cubicBezTo>
                  <a:cubicBezTo>
                    <a:pt x="1322" y="2161"/>
                    <a:pt x="1217" y="2078"/>
                    <a:pt x="1198" y="1835"/>
                  </a:cubicBezTo>
                  <a:cubicBezTo>
                    <a:pt x="1188" y="1726"/>
                    <a:pt x="1191" y="1615"/>
                    <a:pt x="1166" y="1509"/>
                  </a:cubicBezTo>
                  <a:cubicBezTo>
                    <a:pt x="1102" y="1245"/>
                    <a:pt x="936" y="1050"/>
                    <a:pt x="725" y="887"/>
                  </a:cubicBezTo>
                  <a:cubicBezTo>
                    <a:pt x="448" y="667"/>
                    <a:pt x="74" y="453"/>
                    <a:pt x="109" y="41"/>
                  </a:cubicBezTo>
                  <a:cubicBezTo>
                    <a:pt x="111" y="14"/>
                    <a:pt x="91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3"/>
            <p:cNvSpPr/>
            <p:nvPr/>
          </p:nvSpPr>
          <p:spPr>
            <a:xfrm flipH="1">
              <a:off x="3779759" y="2393079"/>
              <a:ext cx="336550" cy="336580"/>
            </a:xfrm>
            <a:custGeom>
              <a:rect b="b" l="l" r="r" t="t"/>
              <a:pathLst>
                <a:path extrusionOk="0" h="4345" w="4987">
                  <a:moveTo>
                    <a:pt x="63" y="0"/>
                  </a:moveTo>
                  <a:cubicBezTo>
                    <a:pt x="30" y="0"/>
                    <a:pt x="1" y="43"/>
                    <a:pt x="30" y="73"/>
                  </a:cubicBezTo>
                  <a:cubicBezTo>
                    <a:pt x="266" y="306"/>
                    <a:pt x="602" y="373"/>
                    <a:pt x="847" y="593"/>
                  </a:cubicBezTo>
                  <a:cubicBezTo>
                    <a:pt x="1106" y="826"/>
                    <a:pt x="1147" y="1129"/>
                    <a:pt x="1294" y="1426"/>
                  </a:cubicBezTo>
                  <a:cubicBezTo>
                    <a:pt x="1412" y="1666"/>
                    <a:pt x="1623" y="1765"/>
                    <a:pt x="1853" y="1879"/>
                  </a:cubicBezTo>
                  <a:cubicBezTo>
                    <a:pt x="2012" y="1959"/>
                    <a:pt x="2153" y="2058"/>
                    <a:pt x="2249" y="2215"/>
                  </a:cubicBezTo>
                  <a:cubicBezTo>
                    <a:pt x="2354" y="2387"/>
                    <a:pt x="2351" y="2575"/>
                    <a:pt x="2376" y="2767"/>
                  </a:cubicBezTo>
                  <a:cubicBezTo>
                    <a:pt x="2411" y="3025"/>
                    <a:pt x="2539" y="3194"/>
                    <a:pt x="2778" y="3300"/>
                  </a:cubicBezTo>
                  <a:cubicBezTo>
                    <a:pt x="3062" y="3424"/>
                    <a:pt x="3410" y="3411"/>
                    <a:pt x="3640" y="3644"/>
                  </a:cubicBezTo>
                  <a:cubicBezTo>
                    <a:pt x="3844" y="3846"/>
                    <a:pt x="3937" y="4098"/>
                    <a:pt x="4205" y="4235"/>
                  </a:cubicBezTo>
                  <a:cubicBezTo>
                    <a:pt x="4350" y="4309"/>
                    <a:pt x="4504" y="4344"/>
                    <a:pt x="4661" y="4344"/>
                  </a:cubicBezTo>
                  <a:cubicBezTo>
                    <a:pt x="4753" y="4344"/>
                    <a:pt x="4847" y="4332"/>
                    <a:pt x="4939" y="4308"/>
                  </a:cubicBezTo>
                  <a:cubicBezTo>
                    <a:pt x="4986" y="4297"/>
                    <a:pt x="4971" y="4227"/>
                    <a:pt x="4928" y="4227"/>
                  </a:cubicBezTo>
                  <a:cubicBezTo>
                    <a:pt x="4924" y="4227"/>
                    <a:pt x="4921" y="4228"/>
                    <a:pt x="4917" y="4229"/>
                  </a:cubicBezTo>
                  <a:cubicBezTo>
                    <a:pt x="4835" y="4250"/>
                    <a:pt x="4751" y="4261"/>
                    <a:pt x="4669" y="4261"/>
                  </a:cubicBezTo>
                  <a:cubicBezTo>
                    <a:pt x="4406" y="4261"/>
                    <a:pt x="4149" y="4154"/>
                    <a:pt x="3972" y="3948"/>
                  </a:cubicBezTo>
                  <a:cubicBezTo>
                    <a:pt x="3790" y="3737"/>
                    <a:pt x="3698" y="3517"/>
                    <a:pt x="3423" y="3408"/>
                  </a:cubicBezTo>
                  <a:cubicBezTo>
                    <a:pt x="3168" y="3303"/>
                    <a:pt x="2849" y="3306"/>
                    <a:pt x="2632" y="3115"/>
                  </a:cubicBezTo>
                  <a:cubicBezTo>
                    <a:pt x="2379" y="2901"/>
                    <a:pt x="2488" y="2534"/>
                    <a:pt x="2363" y="2256"/>
                  </a:cubicBezTo>
                  <a:cubicBezTo>
                    <a:pt x="2258" y="2020"/>
                    <a:pt x="2067" y="1889"/>
                    <a:pt x="1843" y="1781"/>
                  </a:cubicBezTo>
                  <a:cubicBezTo>
                    <a:pt x="1725" y="1723"/>
                    <a:pt x="1597" y="1669"/>
                    <a:pt x="1502" y="1576"/>
                  </a:cubicBezTo>
                  <a:cubicBezTo>
                    <a:pt x="1364" y="1445"/>
                    <a:pt x="1320" y="1260"/>
                    <a:pt x="1259" y="1088"/>
                  </a:cubicBezTo>
                  <a:cubicBezTo>
                    <a:pt x="1176" y="855"/>
                    <a:pt x="1048" y="651"/>
                    <a:pt x="857" y="491"/>
                  </a:cubicBezTo>
                  <a:cubicBezTo>
                    <a:pt x="621" y="300"/>
                    <a:pt x="308" y="233"/>
                    <a:pt x="91" y="12"/>
                  </a:cubicBezTo>
                  <a:cubicBezTo>
                    <a:pt x="82" y="4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 flipH="1">
              <a:off x="3737024" y="2384954"/>
              <a:ext cx="327686" cy="246328"/>
            </a:xfrm>
            <a:custGeom>
              <a:rect b="b" l="l" r="r" t="t"/>
              <a:pathLst>
                <a:path extrusionOk="0" h="3065" w="4077">
                  <a:moveTo>
                    <a:pt x="68" y="1"/>
                  </a:moveTo>
                  <a:cubicBezTo>
                    <a:pt x="27" y="1"/>
                    <a:pt x="1" y="59"/>
                    <a:pt x="43" y="78"/>
                  </a:cubicBezTo>
                  <a:cubicBezTo>
                    <a:pt x="260" y="180"/>
                    <a:pt x="352" y="394"/>
                    <a:pt x="480" y="583"/>
                  </a:cubicBezTo>
                  <a:cubicBezTo>
                    <a:pt x="576" y="729"/>
                    <a:pt x="697" y="857"/>
                    <a:pt x="844" y="953"/>
                  </a:cubicBezTo>
                  <a:cubicBezTo>
                    <a:pt x="1239" y="1218"/>
                    <a:pt x="1779" y="1147"/>
                    <a:pt x="2111" y="1518"/>
                  </a:cubicBezTo>
                  <a:cubicBezTo>
                    <a:pt x="2290" y="1716"/>
                    <a:pt x="2318" y="1926"/>
                    <a:pt x="2392" y="2169"/>
                  </a:cubicBezTo>
                  <a:cubicBezTo>
                    <a:pt x="2440" y="2322"/>
                    <a:pt x="2535" y="2437"/>
                    <a:pt x="2676" y="2520"/>
                  </a:cubicBezTo>
                  <a:cubicBezTo>
                    <a:pt x="3081" y="2753"/>
                    <a:pt x="3742" y="2555"/>
                    <a:pt x="3988" y="3043"/>
                  </a:cubicBezTo>
                  <a:cubicBezTo>
                    <a:pt x="3996" y="3058"/>
                    <a:pt x="4008" y="3065"/>
                    <a:pt x="4020" y="3065"/>
                  </a:cubicBezTo>
                  <a:cubicBezTo>
                    <a:pt x="4048" y="3065"/>
                    <a:pt x="4076" y="3035"/>
                    <a:pt x="4061" y="3002"/>
                  </a:cubicBezTo>
                  <a:cubicBezTo>
                    <a:pt x="3847" y="2581"/>
                    <a:pt x="3356" y="2635"/>
                    <a:pt x="2963" y="2542"/>
                  </a:cubicBezTo>
                  <a:cubicBezTo>
                    <a:pt x="2816" y="2504"/>
                    <a:pt x="2669" y="2443"/>
                    <a:pt x="2567" y="2325"/>
                  </a:cubicBezTo>
                  <a:cubicBezTo>
                    <a:pt x="2465" y="2201"/>
                    <a:pt x="2459" y="2063"/>
                    <a:pt x="2420" y="1917"/>
                  </a:cubicBezTo>
                  <a:cubicBezTo>
                    <a:pt x="2376" y="1744"/>
                    <a:pt x="2290" y="1588"/>
                    <a:pt x="2171" y="1457"/>
                  </a:cubicBezTo>
                  <a:cubicBezTo>
                    <a:pt x="1843" y="1103"/>
                    <a:pt x="1364" y="1154"/>
                    <a:pt x="968" y="930"/>
                  </a:cubicBezTo>
                  <a:cubicBezTo>
                    <a:pt x="735" y="803"/>
                    <a:pt x="592" y="608"/>
                    <a:pt x="458" y="388"/>
                  </a:cubicBezTo>
                  <a:cubicBezTo>
                    <a:pt x="359" y="231"/>
                    <a:pt x="256" y="88"/>
                    <a:pt x="87" y="5"/>
                  </a:cubicBezTo>
                  <a:cubicBezTo>
                    <a:pt x="81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 flipH="1">
              <a:off x="4140289" y="2421637"/>
              <a:ext cx="136154" cy="158245"/>
            </a:xfrm>
            <a:custGeom>
              <a:rect b="b" l="l" r="r" t="t"/>
              <a:pathLst>
                <a:path extrusionOk="0" h="1969" w="1694">
                  <a:moveTo>
                    <a:pt x="1641" y="1"/>
                  </a:moveTo>
                  <a:cubicBezTo>
                    <a:pt x="1624" y="1"/>
                    <a:pt x="1607" y="9"/>
                    <a:pt x="1600" y="27"/>
                  </a:cubicBezTo>
                  <a:cubicBezTo>
                    <a:pt x="1504" y="267"/>
                    <a:pt x="1488" y="500"/>
                    <a:pt x="1309" y="704"/>
                  </a:cubicBezTo>
                  <a:cubicBezTo>
                    <a:pt x="1156" y="876"/>
                    <a:pt x="958" y="1001"/>
                    <a:pt x="763" y="1125"/>
                  </a:cubicBezTo>
                  <a:cubicBezTo>
                    <a:pt x="451" y="1326"/>
                    <a:pt x="135" y="1550"/>
                    <a:pt x="10" y="1917"/>
                  </a:cubicBezTo>
                  <a:cubicBezTo>
                    <a:pt x="1" y="1948"/>
                    <a:pt x="26" y="1968"/>
                    <a:pt x="51" y="1968"/>
                  </a:cubicBezTo>
                  <a:cubicBezTo>
                    <a:pt x="67" y="1968"/>
                    <a:pt x="84" y="1959"/>
                    <a:pt x="90" y="1939"/>
                  </a:cubicBezTo>
                  <a:cubicBezTo>
                    <a:pt x="253" y="1467"/>
                    <a:pt x="741" y="1269"/>
                    <a:pt x="1111" y="991"/>
                  </a:cubicBezTo>
                  <a:cubicBezTo>
                    <a:pt x="1245" y="889"/>
                    <a:pt x="1373" y="778"/>
                    <a:pt x="1466" y="637"/>
                  </a:cubicBezTo>
                  <a:cubicBezTo>
                    <a:pt x="1587" y="455"/>
                    <a:pt x="1600" y="248"/>
                    <a:pt x="1679" y="50"/>
                  </a:cubicBezTo>
                  <a:cubicBezTo>
                    <a:pt x="1693" y="21"/>
                    <a:pt x="1667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 flipH="1">
              <a:off x="3928795" y="2697043"/>
              <a:ext cx="93154" cy="179060"/>
            </a:xfrm>
            <a:custGeom>
              <a:rect b="b" l="l" r="r" t="t"/>
              <a:pathLst>
                <a:path extrusionOk="0" h="2228" w="1159">
                  <a:moveTo>
                    <a:pt x="56" y="1"/>
                  </a:moveTo>
                  <a:cubicBezTo>
                    <a:pt x="28" y="1"/>
                    <a:pt x="1" y="31"/>
                    <a:pt x="18" y="64"/>
                  </a:cubicBezTo>
                  <a:cubicBezTo>
                    <a:pt x="235" y="427"/>
                    <a:pt x="111" y="865"/>
                    <a:pt x="254" y="1251"/>
                  </a:cubicBezTo>
                  <a:cubicBezTo>
                    <a:pt x="312" y="1410"/>
                    <a:pt x="423" y="1535"/>
                    <a:pt x="538" y="1656"/>
                  </a:cubicBezTo>
                  <a:cubicBezTo>
                    <a:pt x="714" y="1845"/>
                    <a:pt x="893" y="2030"/>
                    <a:pt x="1071" y="2215"/>
                  </a:cubicBezTo>
                  <a:cubicBezTo>
                    <a:pt x="1080" y="2224"/>
                    <a:pt x="1090" y="2227"/>
                    <a:pt x="1100" y="2227"/>
                  </a:cubicBezTo>
                  <a:cubicBezTo>
                    <a:pt x="1131" y="2227"/>
                    <a:pt x="1158" y="2186"/>
                    <a:pt x="1129" y="2154"/>
                  </a:cubicBezTo>
                  <a:cubicBezTo>
                    <a:pt x="829" y="1838"/>
                    <a:pt x="372" y="1500"/>
                    <a:pt x="286" y="1053"/>
                  </a:cubicBezTo>
                  <a:cubicBezTo>
                    <a:pt x="219" y="702"/>
                    <a:pt x="283" y="341"/>
                    <a:pt x="91" y="22"/>
                  </a:cubicBezTo>
                  <a:cubicBezTo>
                    <a:pt x="82" y="7"/>
                    <a:pt x="69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3"/>
            <p:cNvSpPr/>
            <p:nvPr/>
          </p:nvSpPr>
          <p:spPr>
            <a:xfrm flipH="1">
              <a:off x="3909666" y="4230002"/>
              <a:ext cx="100629" cy="147315"/>
            </a:xfrm>
            <a:custGeom>
              <a:rect b="b" l="l" r="r" t="t"/>
              <a:pathLst>
                <a:path extrusionOk="0" h="1833" w="1252">
                  <a:moveTo>
                    <a:pt x="821" y="0"/>
                  </a:moveTo>
                  <a:lnTo>
                    <a:pt x="1" y="635"/>
                  </a:lnTo>
                  <a:lnTo>
                    <a:pt x="400" y="1832"/>
                  </a:lnTo>
                  <a:lnTo>
                    <a:pt x="1252" y="1593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3"/>
            <p:cNvSpPr/>
            <p:nvPr/>
          </p:nvSpPr>
          <p:spPr>
            <a:xfrm flipH="1">
              <a:off x="3838057" y="4311822"/>
              <a:ext cx="297706" cy="185088"/>
            </a:xfrm>
            <a:custGeom>
              <a:rect b="b" l="l" r="r" t="t"/>
              <a:pathLst>
                <a:path extrusionOk="0" h="2303" w="3704">
                  <a:moveTo>
                    <a:pt x="2710" y="0"/>
                  </a:moveTo>
                  <a:cubicBezTo>
                    <a:pt x="2693" y="0"/>
                    <a:pt x="2677" y="1"/>
                    <a:pt x="2663" y="4"/>
                  </a:cubicBezTo>
                  <a:cubicBezTo>
                    <a:pt x="2506" y="26"/>
                    <a:pt x="2570" y="501"/>
                    <a:pt x="2305" y="575"/>
                  </a:cubicBezTo>
                  <a:cubicBezTo>
                    <a:pt x="2283" y="581"/>
                    <a:pt x="2262" y="584"/>
                    <a:pt x="2244" y="584"/>
                  </a:cubicBezTo>
                  <a:cubicBezTo>
                    <a:pt x="2044" y="584"/>
                    <a:pt x="2043" y="257"/>
                    <a:pt x="1999" y="240"/>
                  </a:cubicBezTo>
                  <a:cubicBezTo>
                    <a:pt x="1997" y="239"/>
                    <a:pt x="1994" y="239"/>
                    <a:pt x="1990" y="239"/>
                  </a:cubicBezTo>
                  <a:cubicBezTo>
                    <a:pt x="1903" y="239"/>
                    <a:pt x="1389" y="414"/>
                    <a:pt x="1373" y="604"/>
                  </a:cubicBezTo>
                  <a:lnTo>
                    <a:pt x="1488" y="977"/>
                  </a:lnTo>
                  <a:cubicBezTo>
                    <a:pt x="1488" y="977"/>
                    <a:pt x="1150" y="1127"/>
                    <a:pt x="818" y="1290"/>
                  </a:cubicBezTo>
                  <a:cubicBezTo>
                    <a:pt x="818" y="1290"/>
                    <a:pt x="596" y="1262"/>
                    <a:pt x="417" y="1262"/>
                  </a:cubicBezTo>
                  <a:cubicBezTo>
                    <a:pt x="318" y="1262"/>
                    <a:pt x="233" y="1270"/>
                    <a:pt x="205" y="1296"/>
                  </a:cubicBezTo>
                  <a:cubicBezTo>
                    <a:pt x="23" y="1459"/>
                    <a:pt x="1" y="2152"/>
                    <a:pt x="186" y="2279"/>
                  </a:cubicBezTo>
                  <a:cubicBezTo>
                    <a:pt x="215" y="2298"/>
                    <a:pt x="422" y="2303"/>
                    <a:pt x="641" y="2303"/>
                  </a:cubicBezTo>
                  <a:cubicBezTo>
                    <a:pt x="912" y="2303"/>
                    <a:pt x="1201" y="2295"/>
                    <a:pt x="1201" y="2295"/>
                  </a:cubicBezTo>
                  <a:cubicBezTo>
                    <a:pt x="2222" y="1884"/>
                    <a:pt x="3640" y="1213"/>
                    <a:pt x="3665" y="1146"/>
                  </a:cubicBezTo>
                  <a:cubicBezTo>
                    <a:pt x="3703" y="1047"/>
                    <a:pt x="3423" y="313"/>
                    <a:pt x="3288" y="205"/>
                  </a:cubicBezTo>
                  <a:cubicBezTo>
                    <a:pt x="3167" y="106"/>
                    <a:pt x="2878" y="0"/>
                    <a:pt x="2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3"/>
            <p:cNvSpPr/>
            <p:nvPr/>
          </p:nvSpPr>
          <p:spPr>
            <a:xfrm flipH="1">
              <a:off x="4321923" y="4253551"/>
              <a:ext cx="124982" cy="125053"/>
            </a:xfrm>
            <a:custGeom>
              <a:rect b="b" l="l" r="r" t="t"/>
              <a:pathLst>
                <a:path extrusionOk="0" h="1556" w="1555">
                  <a:moveTo>
                    <a:pt x="518" y="1"/>
                  </a:moveTo>
                  <a:lnTo>
                    <a:pt x="0" y="1150"/>
                  </a:lnTo>
                  <a:lnTo>
                    <a:pt x="789" y="1555"/>
                  </a:lnTo>
                  <a:lnTo>
                    <a:pt x="1555" y="9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3"/>
            <p:cNvSpPr/>
            <p:nvPr/>
          </p:nvSpPr>
          <p:spPr>
            <a:xfrm flipH="1">
              <a:off x="3895527" y="3793897"/>
              <a:ext cx="294090" cy="530590"/>
            </a:xfrm>
            <a:custGeom>
              <a:rect b="b" l="l" r="r" t="t"/>
              <a:pathLst>
                <a:path extrusionOk="0" h="6602" w="3659">
                  <a:moveTo>
                    <a:pt x="1510" y="0"/>
                  </a:moveTo>
                  <a:lnTo>
                    <a:pt x="1" y="3377"/>
                  </a:lnTo>
                  <a:cubicBezTo>
                    <a:pt x="1" y="3377"/>
                    <a:pt x="1316" y="6464"/>
                    <a:pt x="1504" y="6591"/>
                  </a:cubicBezTo>
                  <a:cubicBezTo>
                    <a:pt x="1515" y="6598"/>
                    <a:pt x="1531" y="6602"/>
                    <a:pt x="1552" y="6602"/>
                  </a:cubicBezTo>
                  <a:cubicBezTo>
                    <a:pt x="1907" y="6602"/>
                    <a:pt x="3658" y="5672"/>
                    <a:pt x="3658" y="5672"/>
                  </a:cubicBezTo>
                  <a:lnTo>
                    <a:pt x="1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 flipH="1">
              <a:off x="3881472" y="3285938"/>
              <a:ext cx="582151" cy="1042053"/>
            </a:xfrm>
            <a:custGeom>
              <a:rect b="b" l="l" r="r" t="t"/>
              <a:pathLst>
                <a:path extrusionOk="0" h="12966" w="7243">
                  <a:moveTo>
                    <a:pt x="5941" y="1"/>
                  </a:moveTo>
                  <a:lnTo>
                    <a:pt x="2423" y="1606"/>
                  </a:lnTo>
                  <a:cubicBezTo>
                    <a:pt x="2423" y="1606"/>
                    <a:pt x="1890" y="2960"/>
                    <a:pt x="1983" y="4377"/>
                  </a:cubicBezTo>
                  <a:cubicBezTo>
                    <a:pt x="2079" y="5794"/>
                    <a:pt x="2423" y="6991"/>
                    <a:pt x="2423" y="6991"/>
                  </a:cubicBezTo>
                  <a:cubicBezTo>
                    <a:pt x="2423" y="6991"/>
                    <a:pt x="1" y="11861"/>
                    <a:pt x="94" y="12021"/>
                  </a:cubicBezTo>
                  <a:cubicBezTo>
                    <a:pt x="189" y="12177"/>
                    <a:pt x="2235" y="12965"/>
                    <a:pt x="2235" y="12965"/>
                  </a:cubicBezTo>
                  <a:cubicBezTo>
                    <a:pt x="2235" y="12965"/>
                    <a:pt x="6611" y="5213"/>
                    <a:pt x="6927" y="3738"/>
                  </a:cubicBezTo>
                  <a:cubicBezTo>
                    <a:pt x="7243" y="2267"/>
                    <a:pt x="5941" y="1"/>
                    <a:pt x="5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3"/>
            <p:cNvSpPr/>
            <p:nvPr/>
          </p:nvSpPr>
          <p:spPr>
            <a:xfrm flipH="1">
              <a:off x="4109728" y="3567003"/>
              <a:ext cx="161874" cy="280163"/>
            </a:xfrm>
            <a:custGeom>
              <a:rect b="b" l="l" r="r" t="t"/>
              <a:pathLst>
                <a:path extrusionOk="0" h="3486" w="2014">
                  <a:moveTo>
                    <a:pt x="1953" y="1"/>
                  </a:moveTo>
                  <a:cubicBezTo>
                    <a:pt x="1940" y="1"/>
                    <a:pt x="1927" y="6"/>
                    <a:pt x="1918" y="18"/>
                  </a:cubicBezTo>
                  <a:cubicBezTo>
                    <a:pt x="1145" y="1074"/>
                    <a:pt x="507" y="2223"/>
                    <a:pt x="12" y="3436"/>
                  </a:cubicBezTo>
                  <a:cubicBezTo>
                    <a:pt x="0" y="3465"/>
                    <a:pt x="26" y="3485"/>
                    <a:pt x="51" y="3485"/>
                  </a:cubicBezTo>
                  <a:cubicBezTo>
                    <a:pt x="68" y="3485"/>
                    <a:pt x="84" y="3477"/>
                    <a:pt x="92" y="3459"/>
                  </a:cubicBezTo>
                  <a:cubicBezTo>
                    <a:pt x="583" y="2252"/>
                    <a:pt x="1222" y="1113"/>
                    <a:pt x="1991" y="59"/>
                  </a:cubicBezTo>
                  <a:cubicBezTo>
                    <a:pt x="2014" y="30"/>
                    <a:pt x="1983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3"/>
            <p:cNvSpPr/>
            <p:nvPr/>
          </p:nvSpPr>
          <p:spPr>
            <a:xfrm flipH="1">
              <a:off x="4155136" y="3581068"/>
              <a:ext cx="40991" cy="50069"/>
            </a:xfrm>
            <a:custGeom>
              <a:rect b="b" l="l" r="r" t="t"/>
              <a:pathLst>
                <a:path extrusionOk="0" h="623" w="510">
                  <a:moveTo>
                    <a:pt x="55" y="0"/>
                  </a:moveTo>
                  <a:cubicBezTo>
                    <a:pt x="28" y="0"/>
                    <a:pt x="0" y="30"/>
                    <a:pt x="18" y="63"/>
                  </a:cubicBezTo>
                  <a:cubicBezTo>
                    <a:pt x="126" y="264"/>
                    <a:pt x="260" y="446"/>
                    <a:pt x="420" y="609"/>
                  </a:cubicBezTo>
                  <a:cubicBezTo>
                    <a:pt x="429" y="619"/>
                    <a:pt x="440" y="623"/>
                    <a:pt x="449" y="623"/>
                  </a:cubicBezTo>
                  <a:cubicBezTo>
                    <a:pt x="482" y="623"/>
                    <a:pt x="510" y="581"/>
                    <a:pt x="481" y="551"/>
                  </a:cubicBezTo>
                  <a:cubicBezTo>
                    <a:pt x="324" y="392"/>
                    <a:pt x="197" y="216"/>
                    <a:pt x="88" y="22"/>
                  </a:cubicBezTo>
                  <a:cubicBezTo>
                    <a:pt x="80" y="7"/>
                    <a:pt x="68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 flipH="1">
              <a:off x="4333184" y="4298078"/>
              <a:ext cx="320452" cy="160656"/>
            </a:xfrm>
            <a:custGeom>
              <a:rect b="b" l="l" r="r" t="t"/>
              <a:pathLst>
                <a:path extrusionOk="0" h="1999" w="3987">
                  <a:moveTo>
                    <a:pt x="2421" y="1"/>
                  </a:moveTo>
                  <a:cubicBezTo>
                    <a:pt x="2364" y="1"/>
                    <a:pt x="2316" y="12"/>
                    <a:pt x="2285" y="41"/>
                  </a:cubicBezTo>
                  <a:lnTo>
                    <a:pt x="2116" y="395"/>
                  </a:lnTo>
                  <a:cubicBezTo>
                    <a:pt x="2116" y="395"/>
                    <a:pt x="973" y="5"/>
                    <a:pt x="728" y="2"/>
                  </a:cubicBezTo>
                  <a:cubicBezTo>
                    <a:pt x="727" y="2"/>
                    <a:pt x="726" y="2"/>
                    <a:pt x="725" y="2"/>
                  </a:cubicBezTo>
                  <a:cubicBezTo>
                    <a:pt x="482" y="2"/>
                    <a:pt x="0" y="491"/>
                    <a:pt x="48" y="711"/>
                  </a:cubicBezTo>
                  <a:cubicBezTo>
                    <a:pt x="95" y="923"/>
                    <a:pt x="3351" y="1999"/>
                    <a:pt x="3586" y="1999"/>
                  </a:cubicBezTo>
                  <a:cubicBezTo>
                    <a:pt x="3591" y="1999"/>
                    <a:pt x="3595" y="1998"/>
                    <a:pt x="3597" y="1997"/>
                  </a:cubicBezTo>
                  <a:cubicBezTo>
                    <a:pt x="3696" y="1949"/>
                    <a:pt x="3986" y="1221"/>
                    <a:pt x="3961" y="1049"/>
                  </a:cubicBezTo>
                  <a:cubicBezTo>
                    <a:pt x="3939" y="880"/>
                    <a:pt x="3766" y="564"/>
                    <a:pt x="3638" y="475"/>
                  </a:cubicBezTo>
                  <a:cubicBezTo>
                    <a:pt x="3626" y="466"/>
                    <a:pt x="3611" y="462"/>
                    <a:pt x="3596" y="462"/>
                  </a:cubicBezTo>
                  <a:cubicBezTo>
                    <a:pt x="3477" y="462"/>
                    <a:pt x="3282" y="681"/>
                    <a:pt x="3093" y="681"/>
                  </a:cubicBezTo>
                  <a:cubicBezTo>
                    <a:pt x="3059" y="681"/>
                    <a:pt x="3024" y="674"/>
                    <a:pt x="2991" y="657"/>
                  </a:cubicBezTo>
                  <a:cubicBezTo>
                    <a:pt x="2745" y="529"/>
                    <a:pt x="3013" y="248"/>
                    <a:pt x="2991" y="200"/>
                  </a:cubicBezTo>
                  <a:cubicBezTo>
                    <a:pt x="2970" y="162"/>
                    <a:pt x="2634" y="1"/>
                    <a:pt x="2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3"/>
            <p:cNvSpPr/>
            <p:nvPr/>
          </p:nvSpPr>
          <p:spPr>
            <a:xfrm flipH="1">
              <a:off x="3920447" y="2842358"/>
              <a:ext cx="359434" cy="618754"/>
            </a:xfrm>
            <a:custGeom>
              <a:rect b="b" l="l" r="r" t="t"/>
              <a:pathLst>
                <a:path extrusionOk="0" h="7699" w="4472">
                  <a:moveTo>
                    <a:pt x="2127" y="1"/>
                  </a:moveTo>
                  <a:cubicBezTo>
                    <a:pt x="1722" y="1"/>
                    <a:pt x="1149" y="63"/>
                    <a:pt x="1095" y="142"/>
                  </a:cubicBezTo>
                  <a:cubicBezTo>
                    <a:pt x="1025" y="241"/>
                    <a:pt x="977" y="1010"/>
                    <a:pt x="977" y="1010"/>
                  </a:cubicBezTo>
                  <a:cubicBezTo>
                    <a:pt x="977" y="1010"/>
                    <a:pt x="131" y="1632"/>
                    <a:pt x="157" y="2130"/>
                  </a:cubicBezTo>
                  <a:cubicBezTo>
                    <a:pt x="179" y="2628"/>
                    <a:pt x="674" y="3225"/>
                    <a:pt x="674" y="3225"/>
                  </a:cubicBezTo>
                  <a:cubicBezTo>
                    <a:pt x="674" y="3225"/>
                    <a:pt x="0" y="6321"/>
                    <a:pt x="29" y="7448"/>
                  </a:cubicBezTo>
                  <a:cubicBezTo>
                    <a:pt x="29" y="7448"/>
                    <a:pt x="1347" y="7699"/>
                    <a:pt x="2663" y="7699"/>
                  </a:cubicBezTo>
                  <a:cubicBezTo>
                    <a:pt x="3321" y="7699"/>
                    <a:pt x="3979" y="7636"/>
                    <a:pt x="4472" y="7448"/>
                  </a:cubicBezTo>
                  <a:cubicBezTo>
                    <a:pt x="4472" y="7448"/>
                    <a:pt x="4386" y="589"/>
                    <a:pt x="4188" y="464"/>
                  </a:cubicBezTo>
                  <a:cubicBezTo>
                    <a:pt x="3987" y="340"/>
                    <a:pt x="2420" y="17"/>
                    <a:pt x="2420" y="17"/>
                  </a:cubicBezTo>
                  <a:cubicBezTo>
                    <a:pt x="2347" y="6"/>
                    <a:pt x="2244" y="1"/>
                    <a:pt x="2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3"/>
            <p:cNvSpPr/>
            <p:nvPr/>
          </p:nvSpPr>
          <p:spPr>
            <a:xfrm flipH="1">
              <a:off x="3992785" y="2496352"/>
              <a:ext cx="320452" cy="457294"/>
            </a:xfrm>
            <a:custGeom>
              <a:rect b="b" l="l" r="r" t="t"/>
              <a:pathLst>
                <a:path extrusionOk="0" h="5690" w="3987">
                  <a:moveTo>
                    <a:pt x="1912" y="1"/>
                  </a:moveTo>
                  <a:cubicBezTo>
                    <a:pt x="1912" y="1"/>
                    <a:pt x="1173" y="1278"/>
                    <a:pt x="934" y="1278"/>
                  </a:cubicBezTo>
                  <a:cubicBezTo>
                    <a:pt x="926" y="1278"/>
                    <a:pt x="920" y="1277"/>
                    <a:pt x="913" y="1274"/>
                  </a:cubicBezTo>
                  <a:cubicBezTo>
                    <a:pt x="726" y="1203"/>
                    <a:pt x="511" y="935"/>
                    <a:pt x="396" y="935"/>
                  </a:cubicBezTo>
                  <a:cubicBezTo>
                    <a:pt x="381" y="935"/>
                    <a:pt x="369" y="940"/>
                    <a:pt x="358" y="949"/>
                  </a:cubicBezTo>
                  <a:cubicBezTo>
                    <a:pt x="262" y="1032"/>
                    <a:pt x="358" y="1635"/>
                    <a:pt x="358" y="1635"/>
                  </a:cubicBezTo>
                  <a:cubicBezTo>
                    <a:pt x="358" y="1635"/>
                    <a:pt x="0" y="2142"/>
                    <a:pt x="64" y="2158"/>
                  </a:cubicBezTo>
                  <a:cubicBezTo>
                    <a:pt x="66" y="2159"/>
                    <a:pt x="68" y="2159"/>
                    <a:pt x="70" y="2159"/>
                  </a:cubicBezTo>
                  <a:cubicBezTo>
                    <a:pt x="149" y="2159"/>
                    <a:pt x="665" y="1980"/>
                    <a:pt x="949" y="1980"/>
                  </a:cubicBezTo>
                  <a:cubicBezTo>
                    <a:pt x="1038" y="1980"/>
                    <a:pt x="1104" y="1997"/>
                    <a:pt x="1127" y="2044"/>
                  </a:cubicBezTo>
                  <a:cubicBezTo>
                    <a:pt x="1226" y="2238"/>
                    <a:pt x="278" y="2663"/>
                    <a:pt x="195" y="2762"/>
                  </a:cubicBezTo>
                  <a:cubicBezTo>
                    <a:pt x="115" y="2861"/>
                    <a:pt x="211" y="3547"/>
                    <a:pt x="262" y="3563"/>
                  </a:cubicBezTo>
                  <a:cubicBezTo>
                    <a:pt x="263" y="3563"/>
                    <a:pt x="265" y="3563"/>
                    <a:pt x="267" y="3563"/>
                  </a:cubicBezTo>
                  <a:cubicBezTo>
                    <a:pt x="366" y="3563"/>
                    <a:pt x="1488" y="3253"/>
                    <a:pt x="1488" y="3253"/>
                  </a:cubicBezTo>
                  <a:lnTo>
                    <a:pt x="2238" y="4316"/>
                  </a:lnTo>
                  <a:cubicBezTo>
                    <a:pt x="2238" y="4316"/>
                    <a:pt x="1692" y="4575"/>
                    <a:pt x="1663" y="4935"/>
                  </a:cubicBezTo>
                  <a:cubicBezTo>
                    <a:pt x="1634" y="5296"/>
                    <a:pt x="1781" y="5621"/>
                    <a:pt x="1880" y="5685"/>
                  </a:cubicBezTo>
                  <a:cubicBezTo>
                    <a:pt x="1884" y="5688"/>
                    <a:pt x="1890" y="5689"/>
                    <a:pt x="1898" y="5689"/>
                  </a:cubicBezTo>
                  <a:cubicBezTo>
                    <a:pt x="2080" y="5689"/>
                    <a:pt x="3300" y="4945"/>
                    <a:pt x="3581" y="4485"/>
                  </a:cubicBezTo>
                  <a:cubicBezTo>
                    <a:pt x="3581" y="4485"/>
                    <a:pt x="2972" y="4003"/>
                    <a:pt x="2956" y="3269"/>
                  </a:cubicBezTo>
                  <a:lnTo>
                    <a:pt x="2956" y="3269"/>
                  </a:lnTo>
                  <a:cubicBezTo>
                    <a:pt x="2956" y="3269"/>
                    <a:pt x="3088" y="3364"/>
                    <a:pt x="3251" y="3364"/>
                  </a:cubicBezTo>
                  <a:cubicBezTo>
                    <a:pt x="3357" y="3364"/>
                    <a:pt x="3478" y="3323"/>
                    <a:pt x="3581" y="3186"/>
                  </a:cubicBezTo>
                  <a:cubicBezTo>
                    <a:pt x="3840" y="2845"/>
                    <a:pt x="3987" y="2028"/>
                    <a:pt x="3677" y="1961"/>
                  </a:cubicBezTo>
                  <a:cubicBezTo>
                    <a:pt x="3653" y="1956"/>
                    <a:pt x="3629" y="1953"/>
                    <a:pt x="3604" y="1953"/>
                  </a:cubicBezTo>
                  <a:cubicBezTo>
                    <a:pt x="3311" y="1953"/>
                    <a:pt x="3001" y="2285"/>
                    <a:pt x="2924" y="2420"/>
                  </a:cubicBezTo>
                  <a:cubicBezTo>
                    <a:pt x="2846" y="2564"/>
                    <a:pt x="2527" y="2992"/>
                    <a:pt x="2440" y="2992"/>
                  </a:cubicBezTo>
                  <a:cubicBezTo>
                    <a:pt x="2439" y="2992"/>
                    <a:pt x="2437" y="2992"/>
                    <a:pt x="2436" y="2991"/>
                  </a:cubicBezTo>
                  <a:cubicBezTo>
                    <a:pt x="2353" y="2975"/>
                    <a:pt x="2075" y="2947"/>
                    <a:pt x="2075" y="2845"/>
                  </a:cubicBezTo>
                  <a:cubicBezTo>
                    <a:pt x="2075" y="2746"/>
                    <a:pt x="2602" y="2321"/>
                    <a:pt x="2665" y="2190"/>
                  </a:cubicBezTo>
                  <a:cubicBezTo>
                    <a:pt x="2729" y="2059"/>
                    <a:pt x="2547" y="1683"/>
                    <a:pt x="2598" y="1520"/>
                  </a:cubicBezTo>
                  <a:cubicBezTo>
                    <a:pt x="2646" y="1357"/>
                    <a:pt x="2940" y="1290"/>
                    <a:pt x="2825" y="1064"/>
                  </a:cubicBezTo>
                  <a:cubicBezTo>
                    <a:pt x="2713" y="834"/>
                    <a:pt x="2027" y="588"/>
                    <a:pt x="1912" y="1"/>
                  </a:cubicBezTo>
                  <a:close/>
                </a:path>
              </a:pathLst>
            </a:custGeom>
            <a:solidFill>
              <a:srgbClr val="C992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3"/>
            <p:cNvSpPr/>
            <p:nvPr/>
          </p:nvSpPr>
          <p:spPr>
            <a:xfrm flipH="1">
              <a:off x="3639290" y="2782561"/>
              <a:ext cx="457169" cy="702015"/>
            </a:xfrm>
            <a:custGeom>
              <a:rect b="b" l="l" r="r" t="t"/>
              <a:pathLst>
                <a:path extrusionOk="0" h="8735" w="5688">
                  <a:moveTo>
                    <a:pt x="310" y="1"/>
                  </a:moveTo>
                  <a:cubicBezTo>
                    <a:pt x="162" y="1"/>
                    <a:pt x="62" y="22"/>
                    <a:pt x="48" y="75"/>
                  </a:cubicBezTo>
                  <a:cubicBezTo>
                    <a:pt x="0" y="248"/>
                    <a:pt x="1456" y="8709"/>
                    <a:pt x="1698" y="8734"/>
                  </a:cubicBezTo>
                  <a:cubicBezTo>
                    <a:pt x="1703" y="8735"/>
                    <a:pt x="1708" y="8735"/>
                    <a:pt x="1714" y="8735"/>
                  </a:cubicBezTo>
                  <a:cubicBezTo>
                    <a:pt x="2037" y="8735"/>
                    <a:pt x="4595" y="8072"/>
                    <a:pt x="4689" y="7834"/>
                  </a:cubicBezTo>
                  <a:cubicBezTo>
                    <a:pt x="4788" y="7592"/>
                    <a:pt x="4277" y="6264"/>
                    <a:pt x="4277" y="6264"/>
                  </a:cubicBezTo>
                  <a:cubicBezTo>
                    <a:pt x="4277" y="6264"/>
                    <a:pt x="5493" y="5086"/>
                    <a:pt x="5589" y="4818"/>
                  </a:cubicBezTo>
                  <a:cubicBezTo>
                    <a:pt x="5688" y="4550"/>
                    <a:pt x="3719" y="1486"/>
                    <a:pt x="3399" y="1049"/>
                  </a:cubicBezTo>
                  <a:cubicBezTo>
                    <a:pt x="3204" y="778"/>
                    <a:pt x="2746" y="726"/>
                    <a:pt x="2427" y="726"/>
                  </a:cubicBezTo>
                  <a:cubicBezTo>
                    <a:pt x="2232" y="726"/>
                    <a:pt x="2088" y="745"/>
                    <a:pt x="2088" y="745"/>
                  </a:cubicBezTo>
                  <a:lnTo>
                    <a:pt x="2088" y="292"/>
                  </a:lnTo>
                  <a:cubicBezTo>
                    <a:pt x="2088" y="292"/>
                    <a:pt x="86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3"/>
            <p:cNvSpPr/>
            <p:nvPr/>
          </p:nvSpPr>
          <p:spPr>
            <a:xfrm flipH="1">
              <a:off x="4174667" y="2577528"/>
              <a:ext cx="25157" cy="35040"/>
            </a:xfrm>
            <a:custGeom>
              <a:rect b="b" l="l" r="r" t="t"/>
              <a:pathLst>
                <a:path extrusionOk="0" h="436" w="313">
                  <a:moveTo>
                    <a:pt x="245" y="1"/>
                  </a:moveTo>
                  <a:cubicBezTo>
                    <a:pt x="198" y="1"/>
                    <a:pt x="123" y="72"/>
                    <a:pt x="70" y="175"/>
                  </a:cubicBezTo>
                  <a:cubicBezTo>
                    <a:pt x="10" y="293"/>
                    <a:pt x="0" y="408"/>
                    <a:pt x="48" y="430"/>
                  </a:cubicBezTo>
                  <a:cubicBezTo>
                    <a:pt x="54" y="434"/>
                    <a:pt x="60" y="435"/>
                    <a:pt x="67" y="435"/>
                  </a:cubicBezTo>
                  <a:cubicBezTo>
                    <a:pt x="115" y="435"/>
                    <a:pt x="190" y="364"/>
                    <a:pt x="243" y="261"/>
                  </a:cubicBezTo>
                  <a:cubicBezTo>
                    <a:pt x="303" y="143"/>
                    <a:pt x="313" y="28"/>
                    <a:pt x="265" y="6"/>
                  </a:cubicBezTo>
                  <a:cubicBezTo>
                    <a:pt x="259" y="2"/>
                    <a:pt x="2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3"/>
            <p:cNvSpPr/>
            <p:nvPr/>
          </p:nvSpPr>
          <p:spPr>
            <a:xfrm flipH="1">
              <a:off x="4138498" y="2539190"/>
              <a:ext cx="47180" cy="43881"/>
            </a:xfrm>
            <a:custGeom>
              <a:rect b="b" l="l" r="r" t="t"/>
              <a:pathLst>
                <a:path extrusionOk="0" h="546" w="587">
                  <a:moveTo>
                    <a:pt x="168" y="1"/>
                  </a:moveTo>
                  <a:cubicBezTo>
                    <a:pt x="129" y="1"/>
                    <a:pt x="88" y="6"/>
                    <a:pt x="47" y="14"/>
                  </a:cubicBezTo>
                  <a:cubicBezTo>
                    <a:pt x="0" y="22"/>
                    <a:pt x="16" y="95"/>
                    <a:pt x="59" y="95"/>
                  </a:cubicBezTo>
                  <a:cubicBezTo>
                    <a:pt x="63" y="95"/>
                    <a:pt x="66" y="94"/>
                    <a:pt x="70" y="93"/>
                  </a:cubicBezTo>
                  <a:cubicBezTo>
                    <a:pt x="102" y="87"/>
                    <a:pt x="134" y="83"/>
                    <a:pt x="164" y="83"/>
                  </a:cubicBezTo>
                  <a:cubicBezTo>
                    <a:pt x="252" y="83"/>
                    <a:pt x="330" y="115"/>
                    <a:pt x="392" y="196"/>
                  </a:cubicBezTo>
                  <a:cubicBezTo>
                    <a:pt x="459" y="288"/>
                    <a:pt x="478" y="403"/>
                    <a:pt x="501" y="515"/>
                  </a:cubicBezTo>
                  <a:cubicBezTo>
                    <a:pt x="505" y="536"/>
                    <a:pt x="520" y="546"/>
                    <a:pt x="536" y="546"/>
                  </a:cubicBezTo>
                  <a:cubicBezTo>
                    <a:pt x="560" y="546"/>
                    <a:pt x="586" y="525"/>
                    <a:pt x="580" y="492"/>
                  </a:cubicBezTo>
                  <a:cubicBezTo>
                    <a:pt x="555" y="349"/>
                    <a:pt x="520" y="192"/>
                    <a:pt x="408" y="90"/>
                  </a:cubicBezTo>
                  <a:cubicBezTo>
                    <a:pt x="338" y="24"/>
                    <a:pt x="25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 flipH="1">
              <a:off x="4012226" y="2682576"/>
              <a:ext cx="67595" cy="47096"/>
            </a:xfrm>
            <a:custGeom>
              <a:rect b="b" l="l" r="r" t="t"/>
              <a:pathLst>
                <a:path extrusionOk="0" h="586" w="841">
                  <a:moveTo>
                    <a:pt x="679" y="1"/>
                  </a:moveTo>
                  <a:cubicBezTo>
                    <a:pt x="416" y="1"/>
                    <a:pt x="153" y="344"/>
                    <a:pt x="23" y="524"/>
                  </a:cubicBezTo>
                  <a:cubicBezTo>
                    <a:pt x="1" y="556"/>
                    <a:pt x="30" y="585"/>
                    <a:pt x="60" y="585"/>
                  </a:cubicBezTo>
                  <a:cubicBezTo>
                    <a:pt x="73" y="585"/>
                    <a:pt x="87" y="579"/>
                    <a:pt x="97" y="566"/>
                  </a:cubicBezTo>
                  <a:cubicBezTo>
                    <a:pt x="196" y="427"/>
                    <a:pt x="457" y="83"/>
                    <a:pt x="677" y="83"/>
                  </a:cubicBezTo>
                  <a:cubicBezTo>
                    <a:pt x="705" y="83"/>
                    <a:pt x="732" y="88"/>
                    <a:pt x="757" y="100"/>
                  </a:cubicBezTo>
                  <a:cubicBezTo>
                    <a:pt x="763" y="103"/>
                    <a:pt x="770" y="104"/>
                    <a:pt x="775" y="104"/>
                  </a:cubicBezTo>
                  <a:cubicBezTo>
                    <a:pt x="814" y="104"/>
                    <a:pt x="840" y="46"/>
                    <a:pt x="799" y="27"/>
                  </a:cubicBezTo>
                  <a:cubicBezTo>
                    <a:pt x="759" y="9"/>
                    <a:pt x="719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 flipH="1">
              <a:off x="4038266" y="2703554"/>
              <a:ext cx="19531" cy="29575"/>
            </a:xfrm>
            <a:custGeom>
              <a:rect b="b" l="l" r="r" t="t"/>
              <a:pathLst>
                <a:path extrusionOk="0" h="368" w="243">
                  <a:moveTo>
                    <a:pt x="64" y="1"/>
                  </a:moveTo>
                  <a:cubicBezTo>
                    <a:pt x="31" y="1"/>
                    <a:pt x="0" y="44"/>
                    <a:pt x="33" y="72"/>
                  </a:cubicBezTo>
                  <a:cubicBezTo>
                    <a:pt x="110" y="139"/>
                    <a:pt x="154" y="228"/>
                    <a:pt x="158" y="327"/>
                  </a:cubicBezTo>
                  <a:cubicBezTo>
                    <a:pt x="159" y="354"/>
                    <a:pt x="181" y="368"/>
                    <a:pt x="202" y="368"/>
                  </a:cubicBezTo>
                  <a:cubicBezTo>
                    <a:pt x="222" y="368"/>
                    <a:pt x="242" y="354"/>
                    <a:pt x="241" y="327"/>
                  </a:cubicBezTo>
                  <a:cubicBezTo>
                    <a:pt x="237" y="206"/>
                    <a:pt x="183" y="94"/>
                    <a:pt x="91" y="11"/>
                  </a:cubicBezTo>
                  <a:cubicBezTo>
                    <a:pt x="83" y="4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3"/>
            <p:cNvSpPr/>
            <p:nvPr/>
          </p:nvSpPr>
          <p:spPr>
            <a:xfrm flipH="1">
              <a:off x="3736133" y="2960507"/>
              <a:ext cx="159061" cy="182436"/>
            </a:xfrm>
            <a:custGeom>
              <a:rect b="b" l="l" r="r" t="t"/>
              <a:pathLst>
                <a:path extrusionOk="0" h="2270" w="1979">
                  <a:moveTo>
                    <a:pt x="58" y="1"/>
                  </a:moveTo>
                  <a:cubicBezTo>
                    <a:pt x="29" y="1"/>
                    <a:pt x="0" y="31"/>
                    <a:pt x="18" y="63"/>
                  </a:cubicBezTo>
                  <a:cubicBezTo>
                    <a:pt x="315" y="635"/>
                    <a:pt x="653" y="1193"/>
                    <a:pt x="924" y="1777"/>
                  </a:cubicBezTo>
                  <a:cubicBezTo>
                    <a:pt x="982" y="1899"/>
                    <a:pt x="1023" y="2100"/>
                    <a:pt x="1151" y="2167"/>
                  </a:cubicBezTo>
                  <a:cubicBezTo>
                    <a:pt x="1175" y="2179"/>
                    <a:pt x="1201" y="2183"/>
                    <a:pt x="1229" y="2183"/>
                  </a:cubicBezTo>
                  <a:cubicBezTo>
                    <a:pt x="1265" y="2183"/>
                    <a:pt x="1302" y="2177"/>
                    <a:pt x="1336" y="2173"/>
                  </a:cubicBezTo>
                  <a:cubicBezTo>
                    <a:pt x="1420" y="2160"/>
                    <a:pt x="1497" y="2147"/>
                    <a:pt x="1572" y="2147"/>
                  </a:cubicBezTo>
                  <a:cubicBezTo>
                    <a:pt x="1678" y="2147"/>
                    <a:pt x="1779" y="2173"/>
                    <a:pt x="1888" y="2259"/>
                  </a:cubicBezTo>
                  <a:cubicBezTo>
                    <a:pt x="1897" y="2267"/>
                    <a:pt x="1906" y="2270"/>
                    <a:pt x="1916" y="2270"/>
                  </a:cubicBezTo>
                  <a:cubicBezTo>
                    <a:pt x="1950" y="2270"/>
                    <a:pt x="1978" y="2227"/>
                    <a:pt x="1946" y="2202"/>
                  </a:cubicBezTo>
                  <a:cubicBezTo>
                    <a:pt x="1831" y="2108"/>
                    <a:pt x="1699" y="2057"/>
                    <a:pt x="1557" y="2057"/>
                  </a:cubicBezTo>
                  <a:cubicBezTo>
                    <a:pt x="1526" y="2057"/>
                    <a:pt x="1493" y="2059"/>
                    <a:pt x="1460" y="2065"/>
                  </a:cubicBezTo>
                  <a:cubicBezTo>
                    <a:pt x="1393" y="2074"/>
                    <a:pt x="1331" y="2093"/>
                    <a:pt x="1274" y="2093"/>
                  </a:cubicBezTo>
                  <a:cubicBezTo>
                    <a:pt x="1218" y="2093"/>
                    <a:pt x="1168" y="2075"/>
                    <a:pt x="1122" y="2014"/>
                  </a:cubicBezTo>
                  <a:cubicBezTo>
                    <a:pt x="1061" y="1927"/>
                    <a:pt x="1036" y="1812"/>
                    <a:pt x="991" y="1720"/>
                  </a:cubicBezTo>
                  <a:cubicBezTo>
                    <a:pt x="714" y="1145"/>
                    <a:pt x="385" y="590"/>
                    <a:pt x="91" y="22"/>
                  </a:cubicBezTo>
                  <a:cubicBezTo>
                    <a:pt x="83" y="7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3"/>
            <p:cNvSpPr/>
            <p:nvPr/>
          </p:nvSpPr>
          <p:spPr>
            <a:xfrm flipH="1">
              <a:off x="3766837" y="3252262"/>
              <a:ext cx="152390" cy="115167"/>
            </a:xfrm>
            <a:custGeom>
              <a:rect b="b" l="l" r="r" t="t"/>
              <a:pathLst>
                <a:path extrusionOk="0" h="1433" w="1896">
                  <a:moveTo>
                    <a:pt x="50" y="1"/>
                  </a:moveTo>
                  <a:cubicBezTo>
                    <a:pt x="25" y="1"/>
                    <a:pt x="1" y="20"/>
                    <a:pt x="10" y="53"/>
                  </a:cubicBezTo>
                  <a:cubicBezTo>
                    <a:pt x="206" y="760"/>
                    <a:pt x="766" y="1433"/>
                    <a:pt x="1515" y="1433"/>
                  </a:cubicBezTo>
                  <a:cubicBezTo>
                    <a:pt x="1622" y="1433"/>
                    <a:pt x="1732" y="1419"/>
                    <a:pt x="1846" y="1390"/>
                  </a:cubicBezTo>
                  <a:cubicBezTo>
                    <a:pt x="1896" y="1378"/>
                    <a:pt x="1880" y="1309"/>
                    <a:pt x="1835" y="1309"/>
                  </a:cubicBezTo>
                  <a:cubicBezTo>
                    <a:pt x="1831" y="1309"/>
                    <a:pt x="1827" y="1309"/>
                    <a:pt x="1823" y="1310"/>
                  </a:cubicBezTo>
                  <a:cubicBezTo>
                    <a:pt x="1717" y="1337"/>
                    <a:pt x="1614" y="1350"/>
                    <a:pt x="1515" y="1350"/>
                  </a:cubicBezTo>
                  <a:cubicBezTo>
                    <a:pt x="802" y="1350"/>
                    <a:pt x="275" y="700"/>
                    <a:pt x="90" y="30"/>
                  </a:cubicBezTo>
                  <a:cubicBezTo>
                    <a:pt x="84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3"/>
            <p:cNvSpPr/>
            <p:nvPr/>
          </p:nvSpPr>
          <p:spPr>
            <a:xfrm flipH="1">
              <a:off x="3954917" y="2854495"/>
              <a:ext cx="62612" cy="48623"/>
            </a:xfrm>
            <a:custGeom>
              <a:rect b="b" l="l" r="r" t="t"/>
              <a:pathLst>
                <a:path extrusionOk="0" h="605" w="779">
                  <a:moveTo>
                    <a:pt x="719" y="0"/>
                  </a:moveTo>
                  <a:cubicBezTo>
                    <a:pt x="712" y="0"/>
                    <a:pt x="705" y="2"/>
                    <a:pt x="697" y="7"/>
                  </a:cubicBezTo>
                  <a:cubicBezTo>
                    <a:pt x="448" y="150"/>
                    <a:pt x="225" y="326"/>
                    <a:pt x="27" y="533"/>
                  </a:cubicBezTo>
                  <a:cubicBezTo>
                    <a:pt x="0" y="563"/>
                    <a:pt x="27" y="605"/>
                    <a:pt x="59" y="605"/>
                  </a:cubicBezTo>
                  <a:cubicBezTo>
                    <a:pt x="68" y="605"/>
                    <a:pt x="78" y="601"/>
                    <a:pt x="88" y="591"/>
                  </a:cubicBezTo>
                  <a:cubicBezTo>
                    <a:pt x="279" y="390"/>
                    <a:pt x="496" y="217"/>
                    <a:pt x="739" y="77"/>
                  </a:cubicBezTo>
                  <a:cubicBezTo>
                    <a:pt x="779" y="56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3"/>
            <p:cNvSpPr/>
            <p:nvPr/>
          </p:nvSpPr>
          <p:spPr>
            <a:xfrm flipH="1">
              <a:off x="4144043" y="3102928"/>
              <a:ext cx="22746" cy="17199"/>
            </a:xfrm>
            <a:custGeom>
              <a:rect b="b" l="l" r="r" t="t"/>
              <a:pathLst>
                <a:path extrusionOk="0" h="214" w="283">
                  <a:moveTo>
                    <a:pt x="62" y="1"/>
                  </a:moveTo>
                  <a:cubicBezTo>
                    <a:pt x="28" y="1"/>
                    <a:pt x="0" y="42"/>
                    <a:pt x="33" y="69"/>
                  </a:cubicBezTo>
                  <a:cubicBezTo>
                    <a:pt x="87" y="114"/>
                    <a:pt x="138" y="159"/>
                    <a:pt x="192" y="203"/>
                  </a:cubicBezTo>
                  <a:cubicBezTo>
                    <a:pt x="201" y="211"/>
                    <a:pt x="211" y="214"/>
                    <a:pt x="220" y="214"/>
                  </a:cubicBezTo>
                  <a:cubicBezTo>
                    <a:pt x="254" y="214"/>
                    <a:pt x="282" y="170"/>
                    <a:pt x="250" y="143"/>
                  </a:cubicBezTo>
                  <a:cubicBezTo>
                    <a:pt x="199" y="98"/>
                    <a:pt x="144" y="53"/>
                    <a:pt x="90" y="12"/>
                  </a:cubicBezTo>
                  <a:cubicBezTo>
                    <a:pt x="81" y="4"/>
                    <a:pt x="71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3"/>
            <p:cNvSpPr/>
            <p:nvPr/>
          </p:nvSpPr>
          <p:spPr>
            <a:xfrm flipH="1">
              <a:off x="4118564" y="3096418"/>
              <a:ext cx="22424" cy="15350"/>
            </a:xfrm>
            <a:custGeom>
              <a:rect b="b" l="l" r="r" t="t"/>
              <a:pathLst>
                <a:path extrusionOk="0" h="191" w="279">
                  <a:moveTo>
                    <a:pt x="61" y="1"/>
                  </a:moveTo>
                  <a:cubicBezTo>
                    <a:pt x="29" y="1"/>
                    <a:pt x="0" y="44"/>
                    <a:pt x="28" y="74"/>
                  </a:cubicBezTo>
                  <a:cubicBezTo>
                    <a:pt x="82" y="125"/>
                    <a:pt x="139" y="163"/>
                    <a:pt x="210" y="188"/>
                  </a:cubicBezTo>
                  <a:cubicBezTo>
                    <a:pt x="214" y="190"/>
                    <a:pt x="219" y="191"/>
                    <a:pt x="223" y="191"/>
                  </a:cubicBezTo>
                  <a:cubicBezTo>
                    <a:pt x="264" y="191"/>
                    <a:pt x="278" y="123"/>
                    <a:pt x="232" y="106"/>
                  </a:cubicBezTo>
                  <a:cubicBezTo>
                    <a:pt x="178" y="86"/>
                    <a:pt x="130" y="54"/>
                    <a:pt x="88" y="13"/>
                  </a:cubicBezTo>
                  <a:cubicBezTo>
                    <a:pt x="80" y="4"/>
                    <a:pt x="70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56" name="Google Shape;1656;p43"/>
          <p:cNvCxnSpPr/>
          <p:nvPr/>
        </p:nvCxnSpPr>
        <p:spPr>
          <a:xfrm>
            <a:off x="3251550" y="4514425"/>
            <a:ext cx="264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1194235" y="1402225"/>
            <a:ext cx="1506600" cy="15066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573819" y="3224700"/>
            <a:ext cx="2747431" cy="1235700"/>
            <a:chOff x="457200" y="3182175"/>
            <a:chExt cx="2980506" cy="1235700"/>
          </a:xfrm>
        </p:grpSpPr>
        <p:sp>
          <p:nvSpPr>
            <p:cNvPr id="150" name="Google Shape;150;p17"/>
            <p:cNvSpPr txBox="1"/>
            <p:nvPr/>
          </p:nvSpPr>
          <p:spPr>
            <a:xfrm>
              <a:off x="457200" y="3182175"/>
              <a:ext cx="2980500" cy="4002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Exercise I: </a:t>
              </a:r>
              <a:r>
                <a:rPr lang="en" sz="16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6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457206" y="3582375"/>
              <a:ext cx="2980500" cy="8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closest planet to the Sun and the smallest one in the entire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2" name="Google Shape;152;p17"/>
          <p:cNvSpPr/>
          <p:nvPr/>
        </p:nvSpPr>
        <p:spPr>
          <a:xfrm>
            <a:off x="3695500" y="1530150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3" name="Google Shape;153;p17"/>
          <p:cNvGrpSpPr/>
          <p:nvPr/>
        </p:nvGrpSpPr>
        <p:grpSpPr>
          <a:xfrm>
            <a:off x="4650275" y="1638750"/>
            <a:ext cx="4036375" cy="400200"/>
            <a:chOff x="4650275" y="1638725"/>
            <a:chExt cx="4036375" cy="400200"/>
          </a:xfrm>
        </p:grpSpPr>
        <p:sp>
          <p:nvSpPr>
            <p:cNvPr id="154" name="Google Shape;154;p17"/>
            <p:cNvSpPr txBox="1"/>
            <p:nvPr/>
          </p:nvSpPr>
          <p:spPr>
            <a:xfrm>
              <a:off x="4650275" y="1638725"/>
              <a:ext cx="15882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Ability</a:t>
              </a:r>
              <a:endParaRPr sz="16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6238651" y="1638725"/>
              <a:ext cx="24480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here a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sentence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with can</a:t>
              </a:r>
              <a:endParaRPr sz="16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56" name="Google Shape;156;p17"/>
          <p:cNvSpPr/>
          <p:nvPr/>
        </p:nvSpPr>
        <p:spPr>
          <a:xfrm>
            <a:off x="3695500" y="2323125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7" name="Google Shape;157;p17"/>
          <p:cNvGrpSpPr/>
          <p:nvPr/>
        </p:nvGrpSpPr>
        <p:grpSpPr>
          <a:xfrm>
            <a:off x="4650275" y="2431725"/>
            <a:ext cx="4036375" cy="400200"/>
            <a:chOff x="4650275" y="2431700"/>
            <a:chExt cx="4036375" cy="400200"/>
          </a:xfrm>
        </p:grpSpPr>
        <p:sp>
          <p:nvSpPr>
            <p:cNvPr id="158" name="Google Shape;158;p17"/>
            <p:cNvSpPr txBox="1"/>
            <p:nvPr/>
          </p:nvSpPr>
          <p:spPr>
            <a:xfrm>
              <a:off x="4650275" y="2431700"/>
              <a:ext cx="15882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Permission</a:t>
              </a:r>
              <a:endParaRPr sz="16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6238651" y="2431700"/>
              <a:ext cx="24480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here a sentence with can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0" name="Google Shape;160;p17"/>
          <p:cNvSpPr/>
          <p:nvPr/>
        </p:nvSpPr>
        <p:spPr>
          <a:xfrm>
            <a:off x="3695500" y="3116100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61" name="Google Shape;161;p17"/>
          <p:cNvGrpSpPr/>
          <p:nvPr/>
        </p:nvGrpSpPr>
        <p:grpSpPr>
          <a:xfrm>
            <a:off x="4650275" y="3224700"/>
            <a:ext cx="4036375" cy="400200"/>
            <a:chOff x="4650275" y="3224675"/>
            <a:chExt cx="4036375" cy="400200"/>
          </a:xfrm>
        </p:grpSpPr>
        <p:sp>
          <p:nvSpPr>
            <p:cNvPr id="162" name="Google Shape;162;p17"/>
            <p:cNvSpPr txBox="1"/>
            <p:nvPr/>
          </p:nvSpPr>
          <p:spPr>
            <a:xfrm>
              <a:off x="4650275" y="3224675"/>
              <a:ext cx="15882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</a:t>
              </a:r>
              <a:endParaRPr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6238651" y="3224675"/>
              <a:ext cx="24480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here a sentence with can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4" name="Google Shape;164;p17"/>
          <p:cNvSpPr/>
          <p:nvPr/>
        </p:nvSpPr>
        <p:spPr>
          <a:xfrm>
            <a:off x="3695500" y="3909075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4650275" y="4017675"/>
            <a:ext cx="4036375" cy="400200"/>
            <a:chOff x="4650275" y="4017650"/>
            <a:chExt cx="4036375" cy="400200"/>
          </a:xfrm>
        </p:grpSpPr>
        <p:sp>
          <p:nvSpPr>
            <p:cNvPr id="166" name="Google Shape;166;p17"/>
            <p:cNvSpPr txBox="1"/>
            <p:nvPr/>
          </p:nvSpPr>
          <p:spPr>
            <a:xfrm>
              <a:off x="4650275" y="4017650"/>
              <a:ext cx="15882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 Not</a:t>
              </a:r>
              <a:endParaRPr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6238651" y="4017650"/>
              <a:ext cx="24480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0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here a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sentence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with can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869574" y="1269475"/>
            <a:ext cx="2155921" cy="1688624"/>
            <a:chOff x="869574" y="1269475"/>
            <a:chExt cx="2155921" cy="1688624"/>
          </a:xfrm>
        </p:grpSpPr>
        <p:sp>
          <p:nvSpPr>
            <p:cNvPr id="169" name="Google Shape;169;p17"/>
            <p:cNvSpPr/>
            <p:nvPr/>
          </p:nvSpPr>
          <p:spPr>
            <a:xfrm>
              <a:off x="1642333" y="2908703"/>
              <a:ext cx="45248" cy="45082"/>
            </a:xfrm>
            <a:custGeom>
              <a:rect b="b" l="l" r="r" t="t"/>
              <a:pathLst>
                <a:path extrusionOk="0" h="815" w="818">
                  <a:moveTo>
                    <a:pt x="409" y="0"/>
                  </a:moveTo>
                  <a:cubicBezTo>
                    <a:pt x="183" y="0"/>
                    <a:pt x="1" y="182"/>
                    <a:pt x="1" y="406"/>
                  </a:cubicBezTo>
                  <a:cubicBezTo>
                    <a:pt x="1" y="632"/>
                    <a:pt x="183" y="814"/>
                    <a:pt x="409" y="814"/>
                  </a:cubicBezTo>
                  <a:cubicBezTo>
                    <a:pt x="636" y="814"/>
                    <a:pt x="818" y="632"/>
                    <a:pt x="818" y="406"/>
                  </a:cubicBezTo>
                  <a:cubicBezTo>
                    <a:pt x="818" y="182"/>
                    <a:pt x="636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1792404" y="2908703"/>
              <a:ext cx="45248" cy="45082"/>
            </a:xfrm>
            <a:custGeom>
              <a:rect b="b" l="l" r="r" t="t"/>
              <a:pathLst>
                <a:path extrusionOk="0" h="815" w="818">
                  <a:moveTo>
                    <a:pt x="409" y="0"/>
                  </a:moveTo>
                  <a:cubicBezTo>
                    <a:pt x="183" y="0"/>
                    <a:pt x="1" y="182"/>
                    <a:pt x="1" y="406"/>
                  </a:cubicBezTo>
                  <a:cubicBezTo>
                    <a:pt x="1" y="632"/>
                    <a:pt x="183" y="814"/>
                    <a:pt x="409" y="814"/>
                  </a:cubicBezTo>
                  <a:cubicBezTo>
                    <a:pt x="636" y="814"/>
                    <a:pt x="818" y="632"/>
                    <a:pt x="818" y="406"/>
                  </a:cubicBezTo>
                  <a:cubicBezTo>
                    <a:pt x="818" y="182"/>
                    <a:pt x="636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1923391" y="2908703"/>
              <a:ext cx="45248" cy="45082"/>
            </a:xfrm>
            <a:custGeom>
              <a:rect b="b" l="l" r="r" t="t"/>
              <a:pathLst>
                <a:path extrusionOk="0" h="815" w="818">
                  <a:moveTo>
                    <a:pt x="409" y="0"/>
                  </a:moveTo>
                  <a:cubicBezTo>
                    <a:pt x="183" y="0"/>
                    <a:pt x="1" y="182"/>
                    <a:pt x="1" y="406"/>
                  </a:cubicBezTo>
                  <a:cubicBezTo>
                    <a:pt x="1" y="632"/>
                    <a:pt x="183" y="814"/>
                    <a:pt x="409" y="814"/>
                  </a:cubicBezTo>
                  <a:cubicBezTo>
                    <a:pt x="633" y="814"/>
                    <a:pt x="818" y="632"/>
                    <a:pt x="818" y="406"/>
                  </a:cubicBezTo>
                  <a:cubicBezTo>
                    <a:pt x="818" y="182"/>
                    <a:pt x="633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1613403" y="2879552"/>
              <a:ext cx="103162" cy="62893"/>
            </a:xfrm>
            <a:custGeom>
              <a:rect b="b" l="l" r="r" t="t"/>
              <a:pathLst>
                <a:path extrusionOk="0" h="1137" w="1865">
                  <a:moveTo>
                    <a:pt x="932" y="1"/>
                  </a:moveTo>
                  <a:cubicBezTo>
                    <a:pt x="418" y="1"/>
                    <a:pt x="0" y="419"/>
                    <a:pt x="0" y="933"/>
                  </a:cubicBezTo>
                  <a:cubicBezTo>
                    <a:pt x="0" y="1048"/>
                    <a:pt x="90" y="1137"/>
                    <a:pt x="205" y="1137"/>
                  </a:cubicBezTo>
                  <a:cubicBezTo>
                    <a:pt x="316" y="1137"/>
                    <a:pt x="409" y="1048"/>
                    <a:pt x="409" y="933"/>
                  </a:cubicBezTo>
                  <a:cubicBezTo>
                    <a:pt x="409" y="645"/>
                    <a:pt x="645" y="409"/>
                    <a:pt x="932" y="409"/>
                  </a:cubicBezTo>
                  <a:cubicBezTo>
                    <a:pt x="1220" y="409"/>
                    <a:pt x="1456" y="645"/>
                    <a:pt x="1456" y="933"/>
                  </a:cubicBezTo>
                  <a:cubicBezTo>
                    <a:pt x="1456" y="1048"/>
                    <a:pt x="1548" y="1137"/>
                    <a:pt x="1660" y="1137"/>
                  </a:cubicBezTo>
                  <a:cubicBezTo>
                    <a:pt x="1772" y="1137"/>
                    <a:pt x="1864" y="1048"/>
                    <a:pt x="1864" y="933"/>
                  </a:cubicBezTo>
                  <a:cubicBezTo>
                    <a:pt x="1864" y="419"/>
                    <a:pt x="1446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763474" y="2879552"/>
              <a:ext cx="103162" cy="62893"/>
            </a:xfrm>
            <a:custGeom>
              <a:rect b="b" l="l" r="r" t="t"/>
              <a:pathLst>
                <a:path extrusionOk="0" h="1137" w="1865">
                  <a:moveTo>
                    <a:pt x="932" y="1"/>
                  </a:moveTo>
                  <a:cubicBezTo>
                    <a:pt x="418" y="1"/>
                    <a:pt x="0" y="419"/>
                    <a:pt x="0" y="933"/>
                  </a:cubicBezTo>
                  <a:cubicBezTo>
                    <a:pt x="0" y="1048"/>
                    <a:pt x="93" y="1137"/>
                    <a:pt x="205" y="1137"/>
                  </a:cubicBezTo>
                  <a:cubicBezTo>
                    <a:pt x="316" y="1137"/>
                    <a:pt x="409" y="1048"/>
                    <a:pt x="409" y="933"/>
                  </a:cubicBezTo>
                  <a:cubicBezTo>
                    <a:pt x="409" y="645"/>
                    <a:pt x="645" y="409"/>
                    <a:pt x="932" y="409"/>
                  </a:cubicBezTo>
                  <a:cubicBezTo>
                    <a:pt x="1219" y="409"/>
                    <a:pt x="1456" y="645"/>
                    <a:pt x="1456" y="933"/>
                  </a:cubicBezTo>
                  <a:cubicBezTo>
                    <a:pt x="1456" y="1048"/>
                    <a:pt x="1548" y="1137"/>
                    <a:pt x="1660" y="1137"/>
                  </a:cubicBezTo>
                  <a:cubicBezTo>
                    <a:pt x="1772" y="1137"/>
                    <a:pt x="1864" y="1048"/>
                    <a:pt x="1864" y="933"/>
                  </a:cubicBezTo>
                  <a:cubicBezTo>
                    <a:pt x="1864" y="419"/>
                    <a:pt x="1446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1894461" y="2879552"/>
              <a:ext cx="103162" cy="62893"/>
            </a:xfrm>
            <a:custGeom>
              <a:rect b="b" l="l" r="r" t="t"/>
              <a:pathLst>
                <a:path extrusionOk="0" h="1137" w="1865">
                  <a:moveTo>
                    <a:pt x="932" y="1"/>
                  </a:moveTo>
                  <a:cubicBezTo>
                    <a:pt x="419" y="1"/>
                    <a:pt x="1" y="419"/>
                    <a:pt x="1" y="933"/>
                  </a:cubicBezTo>
                  <a:cubicBezTo>
                    <a:pt x="1" y="1048"/>
                    <a:pt x="90" y="1137"/>
                    <a:pt x="205" y="1137"/>
                  </a:cubicBezTo>
                  <a:cubicBezTo>
                    <a:pt x="316" y="1137"/>
                    <a:pt x="409" y="1048"/>
                    <a:pt x="409" y="933"/>
                  </a:cubicBezTo>
                  <a:cubicBezTo>
                    <a:pt x="409" y="645"/>
                    <a:pt x="645" y="409"/>
                    <a:pt x="932" y="409"/>
                  </a:cubicBezTo>
                  <a:cubicBezTo>
                    <a:pt x="1220" y="409"/>
                    <a:pt x="1456" y="645"/>
                    <a:pt x="1456" y="933"/>
                  </a:cubicBezTo>
                  <a:cubicBezTo>
                    <a:pt x="1456" y="1048"/>
                    <a:pt x="1545" y="1137"/>
                    <a:pt x="1660" y="1137"/>
                  </a:cubicBezTo>
                  <a:cubicBezTo>
                    <a:pt x="1772" y="1137"/>
                    <a:pt x="1864" y="1048"/>
                    <a:pt x="1864" y="933"/>
                  </a:cubicBezTo>
                  <a:cubicBezTo>
                    <a:pt x="1864" y="419"/>
                    <a:pt x="1446" y="1"/>
                    <a:pt x="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186864" y="2875126"/>
              <a:ext cx="174795" cy="82972"/>
            </a:xfrm>
            <a:custGeom>
              <a:rect b="b" l="l" r="r" t="t"/>
              <a:pathLst>
                <a:path extrusionOk="0" h="1500" w="3160">
                  <a:moveTo>
                    <a:pt x="2448" y="1"/>
                  </a:moveTo>
                  <a:lnTo>
                    <a:pt x="0" y="295"/>
                  </a:lnTo>
                  <a:cubicBezTo>
                    <a:pt x="115" y="792"/>
                    <a:pt x="195" y="1099"/>
                    <a:pt x="220" y="1115"/>
                  </a:cubicBezTo>
                  <a:cubicBezTo>
                    <a:pt x="370" y="1203"/>
                    <a:pt x="1330" y="1500"/>
                    <a:pt x="1890" y="1500"/>
                  </a:cubicBezTo>
                  <a:cubicBezTo>
                    <a:pt x="1915" y="1500"/>
                    <a:pt x="1940" y="1499"/>
                    <a:pt x="1963" y="1498"/>
                  </a:cubicBezTo>
                  <a:cubicBezTo>
                    <a:pt x="2509" y="1469"/>
                    <a:pt x="3160" y="1000"/>
                    <a:pt x="3160" y="1000"/>
                  </a:cubicBezTo>
                  <a:lnTo>
                    <a:pt x="2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69574" y="2890006"/>
              <a:ext cx="258708" cy="58689"/>
            </a:xfrm>
            <a:custGeom>
              <a:rect b="b" l="l" r="r" t="t"/>
              <a:pathLst>
                <a:path extrusionOk="0" h="1061" w="4677">
                  <a:moveTo>
                    <a:pt x="2983" y="1"/>
                  </a:moveTo>
                  <a:cubicBezTo>
                    <a:pt x="2393" y="1"/>
                    <a:pt x="1930" y="7"/>
                    <a:pt x="1881" y="26"/>
                  </a:cubicBezTo>
                  <a:cubicBezTo>
                    <a:pt x="1881" y="26"/>
                    <a:pt x="1" y="836"/>
                    <a:pt x="77" y="993"/>
                  </a:cubicBezTo>
                  <a:cubicBezTo>
                    <a:pt x="104" y="1044"/>
                    <a:pt x="492" y="1061"/>
                    <a:pt x="997" y="1061"/>
                  </a:cubicBezTo>
                  <a:cubicBezTo>
                    <a:pt x="2008" y="1061"/>
                    <a:pt x="3489" y="993"/>
                    <a:pt x="3489" y="993"/>
                  </a:cubicBezTo>
                  <a:cubicBezTo>
                    <a:pt x="3489" y="993"/>
                    <a:pt x="3783" y="392"/>
                    <a:pt x="3846" y="392"/>
                  </a:cubicBezTo>
                  <a:cubicBezTo>
                    <a:pt x="3848" y="392"/>
                    <a:pt x="3849" y="392"/>
                    <a:pt x="3850" y="393"/>
                  </a:cubicBezTo>
                  <a:cubicBezTo>
                    <a:pt x="3907" y="418"/>
                    <a:pt x="3904" y="964"/>
                    <a:pt x="3904" y="964"/>
                  </a:cubicBezTo>
                  <a:lnTo>
                    <a:pt x="4677" y="846"/>
                  </a:lnTo>
                  <a:lnTo>
                    <a:pt x="4603" y="10"/>
                  </a:lnTo>
                  <a:cubicBezTo>
                    <a:pt x="4092" y="5"/>
                    <a:pt x="3490" y="1"/>
                    <a:pt x="2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173256" y="2042513"/>
              <a:ext cx="95197" cy="90495"/>
            </a:xfrm>
            <a:custGeom>
              <a:rect b="b" l="l" r="r" t="t"/>
              <a:pathLst>
                <a:path extrusionOk="0" h="1636" w="1721">
                  <a:moveTo>
                    <a:pt x="1060" y="1"/>
                  </a:moveTo>
                  <a:cubicBezTo>
                    <a:pt x="712" y="263"/>
                    <a:pt x="377" y="537"/>
                    <a:pt x="55" y="828"/>
                  </a:cubicBezTo>
                  <a:cubicBezTo>
                    <a:pt x="32" y="847"/>
                    <a:pt x="7" y="872"/>
                    <a:pt x="4" y="904"/>
                  </a:cubicBezTo>
                  <a:cubicBezTo>
                    <a:pt x="0" y="930"/>
                    <a:pt x="13" y="955"/>
                    <a:pt x="26" y="978"/>
                  </a:cubicBezTo>
                  <a:cubicBezTo>
                    <a:pt x="112" y="1128"/>
                    <a:pt x="198" y="1281"/>
                    <a:pt x="288" y="1431"/>
                  </a:cubicBezTo>
                  <a:cubicBezTo>
                    <a:pt x="342" y="1527"/>
                    <a:pt x="415" y="1635"/>
                    <a:pt x="527" y="1635"/>
                  </a:cubicBezTo>
                  <a:cubicBezTo>
                    <a:pt x="529" y="1635"/>
                    <a:pt x="531" y="1635"/>
                    <a:pt x="533" y="1635"/>
                  </a:cubicBezTo>
                  <a:cubicBezTo>
                    <a:pt x="610" y="1635"/>
                    <a:pt x="678" y="1573"/>
                    <a:pt x="734" y="1517"/>
                  </a:cubicBezTo>
                  <a:lnTo>
                    <a:pt x="1721" y="563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DCA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907189" y="2033884"/>
              <a:ext cx="415139" cy="857548"/>
            </a:xfrm>
            <a:custGeom>
              <a:rect b="b" l="l" r="r" t="t"/>
              <a:pathLst>
                <a:path extrusionOk="0" h="15503" w="7505">
                  <a:moveTo>
                    <a:pt x="4772" y="1"/>
                  </a:moveTo>
                  <a:lnTo>
                    <a:pt x="52" y="234"/>
                  </a:lnTo>
                  <a:cubicBezTo>
                    <a:pt x="52" y="234"/>
                    <a:pt x="0" y="3760"/>
                    <a:pt x="626" y="9831"/>
                  </a:cubicBezTo>
                  <a:cubicBezTo>
                    <a:pt x="1137" y="14839"/>
                    <a:pt x="1197" y="15442"/>
                    <a:pt x="1201" y="15503"/>
                  </a:cubicBezTo>
                  <a:cubicBezTo>
                    <a:pt x="1250" y="15484"/>
                    <a:pt x="1713" y="15478"/>
                    <a:pt x="2303" y="15478"/>
                  </a:cubicBezTo>
                  <a:cubicBezTo>
                    <a:pt x="2810" y="15478"/>
                    <a:pt x="3412" y="15482"/>
                    <a:pt x="3923" y="15487"/>
                  </a:cubicBezTo>
                  <a:lnTo>
                    <a:pt x="3065" y="5883"/>
                  </a:lnTo>
                  <a:lnTo>
                    <a:pt x="3065" y="5883"/>
                  </a:lnTo>
                  <a:cubicBezTo>
                    <a:pt x="3065" y="5884"/>
                    <a:pt x="4488" y="13039"/>
                    <a:pt x="5056" y="15503"/>
                  </a:cubicBezTo>
                  <a:lnTo>
                    <a:pt x="7504" y="15209"/>
                  </a:lnTo>
                  <a:lnTo>
                    <a:pt x="5659" y="3007"/>
                  </a:lnTo>
                  <a:cubicBezTo>
                    <a:pt x="5659" y="3007"/>
                    <a:pt x="6138" y="2662"/>
                    <a:pt x="6138" y="2563"/>
                  </a:cubicBezTo>
                  <a:cubicBezTo>
                    <a:pt x="6138" y="2461"/>
                    <a:pt x="4772" y="1"/>
                    <a:pt x="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895406" y="1269475"/>
              <a:ext cx="355565" cy="321325"/>
            </a:xfrm>
            <a:custGeom>
              <a:rect b="b" l="l" r="r" t="t"/>
              <a:pathLst>
                <a:path extrusionOk="0" h="5809" w="6428">
                  <a:moveTo>
                    <a:pt x="3125" y="0"/>
                  </a:moveTo>
                  <a:cubicBezTo>
                    <a:pt x="2472" y="0"/>
                    <a:pt x="1821" y="111"/>
                    <a:pt x="1206" y="331"/>
                  </a:cubicBezTo>
                  <a:cubicBezTo>
                    <a:pt x="960" y="421"/>
                    <a:pt x="718" y="526"/>
                    <a:pt x="520" y="699"/>
                  </a:cubicBezTo>
                  <a:cubicBezTo>
                    <a:pt x="325" y="868"/>
                    <a:pt x="178" y="1113"/>
                    <a:pt x="175" y="1372"/>
                  </a:cubicBezTo>
                  <a:cubicBezTo>
                    <a:pt x="169" y="1723"/>
                    <a:pt x="411" y="2029"/>
                    <a:pt x="440" y="2377"/>
                  </a:cubicBezTo>
                  <a:cubicBezTo>
                    <a:pt x="450" y="2467"/>
                    <a:pt x="440" y="2562"/>
                    <a:pt x="395" y="2642"/>
                  </a:cubicBezTo>
                  <a:cubicBezTo>
                    <a:pt x="328" y="2751"/>
                    <a:pt x="201" y="2811"/>
                    <a:pt x="131" y="2917"/>
                  </a:cubicBezTo>
                  <a:cubicBezTo>
                    <a:pt x="1" y="3116"/>
                    <a:pt x="172" y="3427"/>
                    <a:pt x="404" y="3427"/>
                  </a:cubicBezTo>
                  <a:cubicBezTo>
                    <a:pt x="407" y="3427"/>
                    <a:pt x="409" y="3427"/>
                    <a:pt x="411" y="3427"/>
                  </a:cubicBezTo>
                  <a:lnTo>
                    <a:pt x="2189" y="5106"/>
                  </a:lnTo>
                  <a:cubicBezTo>
                    <a:pt x="2667" y="5175"/>
                    <a:pt x="2947" y="5809"/>
                    <a:pt x="3425" y="5809"/>
                  </a:cubicBezTo>
                  <a:cubicBezTo>
                    <a:pt x="3433" y="5809"/>
                    <a:pt x="3440" y="5809"/>
                    <a:pt x="3447" y="5808"/>
                  </a:cubicBezTo>
                  <a:cubicBezTo>
                    <a:pt x="3654" y="5802"/>
                    <a:pt x="3839" y="5665"/>
                    <a:pt x="4047" y="5626"/>
                  </a:cubicBezTo>
                  <a:cubicBezTo>
                    <a:pt x="4096" y="5617"/>
                    <a:pt x="4145" y="5613"/>
                    <a:pt x="4195" y="5613"/>
                  </a:cubicBezTo>
                  <a:cubicBezTo>
                    <a:pt x="4424" y="5613"/>
                    <a:pt x="4656" y="5697"/>
                    <a:pt x="4887" y="5697"/>
                  </a:cubicBezTo>
                  <a:cubicBezTo>
                    <a:pt x="4923" y="5697"/>
                    <a:pt x="4959" y="5695"/>
                    <a:pt x="4995" y="5690"/>
                  </a:cubicBezTo>
                  <a:cubicBezTo>
                    <a:pt x="5301" y="5649"/>
                    <a:pt x="5550" y="5416"/>
                    <a:pt x="5710" y="5154"/>
                  </a:cubicBezTo>
                  <a:cubicBezTo>
                    <a:pt x="5869" y="4889"/>
                    <a:pt x="5962" y="4589"/>
                    <a:pt x="6086" y="4305"/>
                  </a:cubicBezTo>
                  <a:cubicBezTo>
                    <a:pt x="6220" y="4005"/>
                    <a:pt x="6399" y="3708"/>
                    <a:pt x="6412" y="3376"/>
                  </a:cubicBezTo>
                  <a:cubicBezTo>
                    <a:pt x="6428" y="2920"/>
                    <a:pt x="6121" y="2518"/>
                    <a:pt x="5796" y="2195"/>
                  </a:cubicBezTo>
                  <a:cubicBezTo>
                    <a:pt x="5706" y="2106"/>
                    <a:pt x="5607" y="2007"/>
                    <a:pt x="5588" y="1883"/>
                  </a:cubicBezTo>
                  <a:cubicBezTo>
                    <a:pt x="5579" y="1803"/>
                    <a:pt x="5601" y="1723"/>
                    <a:pt x="5617" y="1643"/>
                  </a:cubicBezTo>
                  <a:cubicBezTo>
                    <a:pt x="5694" y="1206"/>
                    <a:pt x="5451" y="759"/>
                    <a:pt x="5097" y="488"/>
                  </a:cubicBezTo>
                  <a:cubicBezTo>
                    <a:pt x="4746" y="220"/>
                    <a:pt x="4299" y="105"/>
                    <a:pt x="3858" y="47"/>
                  </a:cubicBezTo>
                  <a:cubicBezTo>
                    <a:pt x="3615" y="16"/>
                    <a:pt x="3370" y="0"/>
                    <a:pt x="3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875935" y="1583669"/>
              <a:ext cx="525105" cy="537053"/>
            </a:xfrm>
            <a:custGeom>
              <a:rect b="b" l="l" r="r" t="t"/>
              <a:pathLst>
                <a:path extrusionOk="0" h="9709" w="9493">
                  <a:moveTo>
                    <a:pt x="4251" y="0"/>
                  </a:moveTo>
                  <a:cubicBezTo>
                    <a:pt x="4243" y="0"/>
                    <a:pt x="4235" y="1"/>
                    <a:pt x="4226" y="4"/>
                  </a:cubicBezTo>
                  <a:cubicBezTo>
                    <a:pt x="3993" y="74"/>
                    <a:pt x="3291" y="923"/>
                    <a:pt x="3291" y="923"/>
                  </a:cubicBezTo>
                  <a:cubicBezTo>
                    <a:pt x="3215" y="904"/>
                    <a:pt x="3137" y="895"/>
                    <a:pt x="3058" y="895"/>
                  </a:cubicBezTo>
                  <a:cubicBezTo>
                    <a:pt x="2529" y="895"/>
                    <a:pt x="1968" y="1284"/>
                    <a:pt x="1740" y="1539"/>
                  </a:cubicBezTo>
                  <a:cubicBezTo>
                    <a:pt x="1475" y="1830"/>
                    <a:pt x="1038" y="2771"/>
                    <a:pt x="862" y="3224"/>
                  </a:cubicBezTo>
                  <a:cubicBezTo>
                    <a:pt x="687" y="3674"/>
                    <a:pt x="1" y="7785"/>
                    <a:pt x="189" y="7996"/>
                  </a:cubicBezTo>
                  <a:cubicBezTo>
                    <a:pt x="454" y="8296"/>
                    <a:pt x="646" y="8587"/>
                    <a:pt x="1024" y="8587"/>
                  </a:cubicBezTo>
                  <a:cubicBezTo>
                    <a:pt x="1065" y="8587"/>
                    <a:pt x="1107" y="8584"/>
                    <a:pt x="1153" y="8577"/>
                  </a:cubicBezTo>
                  <a:cubicBezTo>
                    <a:pt x="1622" y="8503"/>
                    <a:pt x="5426" y="8223"/>
                    <a:pt x="5659" y="7996"/>
                  </a:cubicBezTo>
                  <a:cubicBezTo>
                    <a:pt x="5896" y="7769"/>
                    <a:pt x="5251" y="6007"/>
                    <a:pt x="5251" y="6007"/>
                  </a:cubicBezTo>
                  <a:lnTo>
                    <a:pt x="5896" y="4313"/>
                  </a:lnTo>
                  <a:cubicBezTo>
                    <a:pt x="5896" y="4313"/>
                    <a:pt x="7211" y="5739"/>
                    <a:pt x="7271" y="6154"/>
                  </a:cubicBezTo>
                  <a:cubicBezTo>
                    <a:pt x="7329" y="6572"/>
                    <a:pt x="5720" y="8296"/>
                    <a:pt x="5720" y="8296"/>
                  </a:cubicBezTo>
                  <a:cubicBezTo>
                    <a:pt x="5720" y="8296"/>
                    <a:pt x="6702" y="9709"/>
                    <a:pt x="6851" y="9709"/>
                  </a:cubicBezTo>
                  <a:cubicBezTo>
                    <a:pt x="6854" y="9709"/>
                    <a:pt x="6857" y="9708"/>
                    <a:pt x="6860" y="9707"/>
                  </a:cubicBezTo>
                  <a:cubicBezTo>
                    <a:pt x="6978" y="9643"/>
                    <a:pt x="8966" y="7393"/>
                    <a:pt x="9231" y="6442"/>
                  </a:cubicBezTo>
                  <a:cubicBezTo>
                    <a:pt x="9493" y="5487"/>
                    <a:pt x="6451" y="1450"/>
                    <a:pt x="5924" y="1099"/>
                  </a:cubicBezTo>
                  <a:cubicBezTo>
                    <a:pt x="5638" y="907"/>
                    <a:pt x="5301" y="864"/>
                    <a:pt x="5053" y="864"/>
                  </a:cubicBezTo>
                  <a:cubicBezTo>
                    <a:pt x="4846" y="864"/>
                    <a:pt x="4702" y="894"/>
                    <a:pt x="4702" y="894"/>
                  </a:cubicBezTo>
                  <a:cubicBezTo>
                    <a:pt x="4702" y="894"/>
                    <a:pt x="4476" y="0"/>
                    <a:pt x="4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61564" y="1675769"/>
              <a:ext cx="59796" cy="387703"/>
            </a:xfrm>
            <a:custGeom>
              <a:rect b="b" l="l" r="r" t="t"/>
              <a:pathLst>
                <a:path extrusionOk="0" h="7009" w="1081">
                  <a:moveTo>
                    <a:pt x="1045" y="1"/>
                  </a:moveTo>
                  <a:cubicBezTo>
                    <a:pt x="1036" y="1"/>
                    <a:pt x="1028" y="5"/>
                    <a:pt x="1022" y="15"/>
                  </a:cubicBezTo>
                  <a:cubicBezTo>
                    <a:pt x="479" y="988"/>
                    <a:pt x="278" y="2089"/>
                    <a:pt x="179" y="3190"/>
                  </a:cubicBezTo>
                  <a:cubicBezTo>
                    <a:pt x="71" y="4445"/>
                    <a:pt x="1" y="5740"/>
                    <a:pt x="202" y="6988"/>
                  </a:cubicBezTo>
                  <a:cubicBezTo>
                    <a:pt x="204" y="7002"/>
                    <a:pt x="214" y="7008"/>
                    <a:pt x="224" y="7008"/>
                  </a:cubicBezTo>
                  <a:cubicBezTo>
                    <a:pt x="240" y="7008"/>
                    <a:pt x="257" y="6995"/>
                    <a:pt x="253" y="6976"/>
                  </a:cubicBezTo>
                  <a:cubicBezTo>
                    <a:pt x="61" y="5788"/>
                    <a:pt x="131" y="4569"/>
                    <a:pt x="218" y="3375"/>
                  </a:cubicBezTo>
                  <a:cubicBezTo>
                    <a:pt x="304" y="2223"/>
                    <a:pt x="498" y="1061"/>
                    <a:pt x="1070" y="40"/>
                  </a:cubicBezTo>
                  <a:cubicBezTo>
                    <a:pt x="1081" y="20"/>
                    <a:pt x="1063" y="1"/>
                    <a:pt x="1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889709" y="1358589"/>
              <a:ext cx="273865" cy="324976"/>
            </a:xfrm>
            <a:custGeom>
              <a:rect b="b" l="l" r="r" t="t"/>
              <a:pathLst>
                <a:path extrusionOk="0" h="5875" w="4951">
                  <a:moveTo>
                    <a:pt x="1210" y="0"/>
                  </a:moveTo>
                  <a:cubicBezTo>
                    <a:pt x="648" y="412"/>
                    <a:pt x="1146" y="1341"/>
                    <a:pt x="757" y="1494"/>
                  </a:cubicBezTo>
                  <a:cubicBezTo>
                    <a:pt x="368" y="1644"/>
                    <a:pt x="1" y="1711"/>
                    <a:pt x="64" y="2033"/>
                  </a:cubicBezTo>
                  <a:cubicBezTo>
                    <a:pt x="117" y="2289"/>
                    <a:pt x="354" y="2316"/>
                    <a:pt x="454" y="2316"/>
                  </a:cubicBezTo>
                  <a:cubicBezTo>
                    <a:pt x="481" y="2316"/>
                    <a:pt x="498" y="2314"/>
                    <a:pt x="498" y="2314"/>
                  </a:cubicBezTo>
                  <a:lnTo>
                    <a:pt x="498" y="2314"/>
                  </a:lnTo>
                  <a:cubicBezTo>
                    <a:pt x="498" y="2314"/>
                    <a:pt x="348" y="4239"/>
                    <a:pt x="929" y="4584"/>
                  </a:cubicBezTo>
                  <a:cubicBezTo>
                    <a:pt x="1059" y="4661"/>
                    <a:pt x="1190" y="4691"/>
                    <a:pt x="1313" y="4691"/>
                  </a:cubicBezTo>
                  <a:cubicBezTo>
                    <a:pt x="1745" y="4691"/>
                    <a:pt x="2097" y="4325"/>
                    <a:pt x="2097" y="4325"/>
                  </a:cubicBezTo>
                  <a:cubicBezTo>
                    <a:pt x="2097" y="4325"/>
                    <a:pt x="2120" y="5838"/>
                    <a:pt x="2315" y="5873"/>
                  </a:cubicBezTo>
                  <a:cubicBezTo>
                    <a:pt x="2318" y="5874"/>
                    <a:pt x="2322" y="5874"/>
                    <a:pt x="2326" y="5874"/>
                  </a:cubicBezTo>
                  <a:cubicBezTo>
                    <a:pt x="2529" y="5874"/>
                    <a:pt x="3042" y="4992"/>
                    <a:pt x="3042" y="4992"/>
                  </a:cubicBezTo>
                  <a:lnTo>
                    <a:pt x="3352" y="4635"/>
                  </a:lnTo>
                  <a:cubicBezTo>
                    <a:pt x="3352" y="4635"/>
                    <a:pt x="3502" y="3396"/>
                    <a:pt x="3697" y="3093"/>
                  </a:cubicBezTo>
                  <a:cubicBezTo>
                    <a:pt x="3891" y="2790"/>
                    <a:pt x="4131" y="2962"/>
                    <a:pt x="4542" y="2768"/>
                  </a:cubicBezTo>
                  <a:cubicBezTo>
                    <a:pt x="4951" y="2573"/>
                    <a:pt x="4756" y="1883"/>
                    <a:pt x="4453" y="1644"/>
                  </a:cubicBezTo>
                  <a:cubicBezTo>
                    <a:pt x="4406" y="1608"/>
                    <a:pt x="4355" y="1592"/>
                    <a:pt x="4302" y="1592"/>
                  </a:cubicBezTo>
                  <a:cubicBezTo>
                    <a:pt x="4013" y="1592"/>
                    <a:pt x="3677" y="2056"/>
                    <a:pt x="3677" y="2056"/>
                  </a:cubicBezTo>
                  <a:cubicBezTo>
                    <a:pt x="3503" y="2219"/>
                    <a:pt x="3363" y="2283"/>
                    <a:pt x="3250" y="2283"/>
                  </a:cubicBezTo>
                  <a:cubicBezTo>
                    <a:pt x="2913" y="2283"/>
                    <a:pt x="2816" y="1710"/>
                    <a:pt x="2768" y="1449"/>
                  </a:cubicBezTo>
                  <a:cubicBezTo>
                    <a:pt x="2704" y="1105"/>
                    <a:pt x="2356" y="1018"/>
                    <a:pt x="1861" y="779"/>
                  </a:cubicBezTo>
                  <a:cubicBezTo>
                    <a:pt x="1363" y="543"/>
                    <a:pt x="1210" y="0"/>
                    <a:pt x="1210" y="0"/>
                  </a:cubicBezTo>
                  <a:close/>
                </a:path>
              </a:pathLst>
            </a:custGeom>
            <a:solidFill>
              <a:srgbClr val="DCA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976222" y="1425742"/>
              <a:ext cx="7910" cy="29428"/>
            </a:xfrm>
            <a:custGeom>
              <a:rect b="b" l="l" r="r" t="t"/>
              <a:pathLst>
                <a:path extrusionOk="0" h="532" w="143">
                  <a:moveTo>
                    <a:pt x="89" y="1"/>
                  </a:moveTo>
                  <a:cubicBezTo>
                    <a:pt x="63" y="1"/>
                    <a:pt x="36" y="18"/>
                    <a:pt x="36" y="53"/>
                  </a:cubicBezTo>
                  <a:cubicBezTo>
                    <a:pt x="32" y="197"/>
                    <a:pt x="23" y="341"/>
                    <a:pt x="4" y="481"/>
                  </a:cubicBezTo>
                  <a:cubicBezTo>
                    <a:pt x="0" y="515"/>
                    <a:pt x="25" y="531"/>
                    <a:pt x="52" y="531"/>
                  </a:cubicBezTo>
                  <a:cubicBezTo>
                    <a:pt x="79" y="531"/>
                    <a:pt x="107" y="515"/>
                    <a:pt x="112" y="481"/>
                  </a:cubicBezTo>
                  <a:cubicBezTo>
                    <a:pt x="128" y="341"/>
                    <a:pt x="138" y="197"/>
                    <a:pt x="141" y="53"/>
                  </a:cubicBezTo>
                  <a:cubicBezTo>
                    <a:pt x="142" y="18"/>
                    <a:pt x="116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959794" y="1386966"/>
              <a:ext cx="41652" cy="17258"/>
            </a:xfrm>
            <a:custGeom>
              <a:rect b="b" l="l" r="r" t="t"/>
              <a:pathLst>
                <a:path extrusionOk="0" h="312" w="753">
                  <a:moveTo>
                    <a:pt x="304" y="1"/>
                  </a:moveTo>
                  <a:cubicBezTo>
                    <a:pt x="217" y="1"/>
                    <a:pt x="130" y="23"/>
                    <a:pt x="52" y="71"/>
                  </a:cubicBezTo>
                  <a:cubicBezTo>
                    <a:pt x="0" y="101"/>
                    <a:pt x="31" y="172"/>
                    <a:pt x="79" y="172"/>
                  </a:cubicBezTo>
                  <a:cubicBezTo>
                    <a:pt x="87" y="172"/>
                    <a:pt x="97" y="169"/>
                    <a:pt x="106" y="164"/>
                  </a:cubicBezTo>
                  <a:cubicBezTo>
                    <a:pt x="168" y="126"/>
                    <a:pt x="238" y="108"/>
                    <a:pt x="307" y="108"/>
                  </a:cubicBezTo>
                  <a:cubicBezTo>
                    <a:pt x="436" y="108"/>
                    <a:pt x="563" y="171"/>
                    <a:pt x="636" y="285"/>
                  </a:cubicBezTo>
                  <a:cubicBezTo>
                    <a:pt x="647" y="304"/>
                    <a:pt x="663" y="312"/>
                    <a:pt x="680" y="312"/>
                  </a:cubicBezTo>
                  <a:cubicBezTo>
                    <a:pt x="716" y="312"/>
                    <a:pt x="753" y="274"/>
                    <a:pt x="728" y="234"/>
                  </a:cubicBezTo>
                  <a:cubicBezTo>
                    <a:pt x="634" y="85"/>
                    <a:pt x="470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102287" y="1473590"/>
              <a:ext cx="30479" cy="28045"/>
            </a:xfrm>
            <a:custGeom>
              <a:rect b="b" l="l" r="r" t="t"/>
              <a:pathLst>
                <a:path extrusionOk="0" h="507" w="551">
                  <a:moveTo>
                    <a:pt x="474" y="1"/>
                  </a:moveTo>
                  <a:cubicBezTo>
                    <a:pt x="469" y="1"/>
                    <a:pt x="465" y="1"/>
                    <a:pt x="460" y="2"/>
                  </a:cubicBezTo>
                  <a:cubicBezTo>
                    <a:pt x="243" y="53"/>
                    <a:pt x="67" y="223"/>
                    <a:pt x="10" y="440"/>
                  </a:cubicBezTo>
                  <a:cubicBezTo>
                    <a:pt x="0" y="480"/>
                    <a:pt x="34" y="506"/>
                    <a:pt x="66" y="506"/>
                  </a:cubicBezTo>
                  <a:cubicBezTo>
                    <a:pt x="87" y="506"/>
                    <a:pt x="108" y="495"/>
                    <a:pt x="115" y="468"/>
                  </a:cubicBezTo>
                  <a:cubicBezTo>
                    <a:pt x="160" y="286"/>
                    <a:pt x="304" y="146"/>
                    <a:pt x="489" y="104"/>
                  </a:cubicBezTo>
                  <a:cubicBezTo>
                    <a:pt x="551" y="90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110584" y="1480505"/>
              <a:ext cx="17977" cy="17148"/>
            </a:xfrm>
            <a:custGeom>
              <a:rect b="b" l="l" r="r" t="t"/>
              <a:pathLst>
                <a:path extrusionOk="0" h="310" w="325">
                  <a:moveTo>
                    <a:pt x="70" y="1"/>
                  </a:moveTo>
                  <a:cubicBezTo>
                    <a:pt x="27" y="1"/>
                    <a:pt x="0" y="70"/>
                    <a:pt x="45" y="104"/>
                  </a:cubicBezTo>
                  <a:cubicBezTo>
                    <a:pt x="112" y="152"/>
                    <a:pt x="166" y="212"/>
                    <a:pt x="211" y="283"/>
                  </a:cubicBezTo>
                  <a:cubicBezTo>
                    <a:pt x="222" y="301"/>
                    <a:pt x="238" y="309"/>
                    <a:pt x="254" y="309"/>
                  </a:cubicBezTo>
                  <a:cubicBezTo>
                    <a:pt x="289" y="309"/>
                    <a:pt x="325" y="270"/>
                    <a:pt x="300" y="228"/>
                  </a:cubicBezTo>
                  <a:cubicBezTo>
                    <a:pt x="249" y="142"/>
                    <a:pt x="182" y="72"/>
                    <a:pt x="99" y="11"/>
                  </a:cubicBezTo>
                  <a:cubicBezTo>
                    <a:pt x="89" y="4"/>
                    <a:pt x="79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952215" y="1521107"/>
              <a:ext cx="42537" cy="34627"/>
            </a:xfrm>
            <a:custGeom>
              <a:rect b="b" l="l" r="r" t="t"/>
              <a:pathLst>
                <a:path extrusionOk="0" h="626" w="769">
                  <a:moveTo>
                    <a:pt x="690" y="1"/>
                  </a:moveTo>
                  <a:cubicBezTo>
                    <a:pt x="678" y="1"/>
                    <a:pt x="666" y="5"/>
                    <a:pt x="655" y="15"/>
                  </a:cubicBezTo>
                  <a:cubicBezTo>
                    <a:pt x="463" y="197"/>
                    <a:pt x="259" y="366"/>
                    <a:pt x="45" y="522"/>
                  </a:cubicBezTo>
                  <a:cubicBezTo>
                    <a:pt x="0" y="556"/>
                    <a:pt x="27" y="625"/>
                    <a:pt x="70" y="625"/>
                  </a:cubicBezTo>
                  <a:cubicBezTo>
                    <a:pt x="79" y="625"/>
                    <a:pt x="89" y="622"/>
                    <a:pt x="99" y="615"/>
                  </a:cubicBezTo>
                  <a:cubicBezTo>
                    <a:pt x="320" y="452"/>
                    <a:pt x="530" y="280"/>
                    <a:pt x="731" y="91"/>
                  </a:cubicBezTo>
                  <a:cubicBezTo>
                    <a:pt x="769" y="54"/>
                    <a:pt x="732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1230453" y="2016127"/>
              <a:ext cx="62783" cy="65935"/>
            </a:xfrm>
            <a:custGeom>
              <a:rect b="b" l="l" r="r" t="t"/>
              <a:pathLst>
                <a:path extrusionOk="0" h="1192" w="1135">
                  <a:moveTo>
                    <a:pt x="38" y="0"/>
                  </a:moveTo>
                  <a:cubicBezTo>
                    <a:pt x="18" y="0"/>
                    <a:pt x="0" y="27"/>
                    <a:pt x="20" y="47"/>
                  </a:cubicBezTo>
                  <a:cubicBezTo>
                    <a:pt x="384" y="414"/>
                    <a:pt x="738" y="794"/>
                    <a:pt x="1082" y="1183"/>
                  </a:cubicBezTo>
                  <a:cubicBezTo>
                    <a:pt x="1088" y="1189"/>
                    <a:pt x="1094" y="1192"/>
                    <a:pt x="1099" y="1192"/>
                  </a:cubicBezTo>
                  <a:cubicBezTo>
                    <a:pt x="1118" y="1192"/>
                    <a:pt x="1135" y="1165"/>
                    <a:pt x="1118" y="1145"/>
                  </a:cubicBezTo>
                  <a:cubicBezTo>
                    <a:pt x="776" y="756"/>
                    <a:pt x="422" y="379"/>
                    <a:pt x="55" y="9"/>
                  </a:cubicBezTo>
                  <a:cubicBezTo>
                    <a:pt x="50" y="3"/>
                    <a:pt x="44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257668" y="2088093"/>
              <a:ext cx="3761" cy="3042"/>
            </a:xfrm>
            <a:custGeom>
              <a:rect b="b" l="l" r="r" t="t"/>
              <a:pathLst>
                <a:path extrusionOk="0" h="55" w="68">
                  <a:moveTo>
                    <a:pt x="35" y="0"/>
                  </a:moveTo>
                  <a:cubicBezTo>
                    <a:pt x="0" y="0"/>
                    <a:pt x="0" y="55"/>
                    <a:pt x="35" y="55"/>
                  </a:cubicBezTo>
                  <a:cubicBezTo>
                    <a:pt x="67" y="55"/>
                    <a:pt x="67" y="0"/>
                    <a:pt x="35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022632" y="1725830"/>
              <a:ext cx="3761" cy="3042"/>
            </a:xfrm>
            <a:custGeom>
              <a:rect b="b" l="l" r="r" t="t"/>
              <a:pathLst>
                <a:path extrusionOk="0" h="55" w="68">
                  <a:moveTo>
                    <a:pt x="36" y="0"/>
                  </a:moveTo>
                  <a:cubicBezTo>
                    <a:pt x="1" y="0"/>
                    <a:pt x="1" y="54"/>
                    <a:pt x="36" y="54"/>
                  </a:cubicBezTo>
                  <a:cubicBezTo>
                    <a:pt x="68" y="54"/>
                    <a:pt x="68" y="0"/>
                    <a:pt x="36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019645" y="1777385"/>
              <a:ext cx="3927" cy="3042"/>
            </a:xfrm>
            <a:custGeom>
              <a:rect b="b" l="l" r="r" t="t"/>
              <a:pathLst>
                <a:path extrusionOk="0" h="55" w="71">
                  <a:moveTo>
                    <a:pt x="36" y="0"/>
                  </a:moveTo>
                  <a:cubicBezTo>
                    <a:pt x="1" y="0"/>
                    <a:pt x="1" y="54"/>
                    <a:pt x="36" y="54"/>
                  </a:cubicBezTo>
                  <a:cubicBezTo>
                    <a:pt x="71" y="54"/>
                    <a:pt x="71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003604" y="1844538"/>
              <a:ext cx="3042" cy="3872"/>
            </a:xfrm>
            <a:custGeom>
              <a:rect b="b" l="l" r="r" t="t"/>
              <a:pathLst>
                <a:path extrusionOk="0" h="70" w="55">
                  <a:moveTo>
                    <a:pt x="27" y="0"/>
                  </a:moveTo>
                  <a:cubicBezTo>
                    <a:pt x="14" y="0"/>
                    <a:pt x="0" y="8"/>
                    <a:pt x="0" y="24"/>
                  </a:cubicBezTo>
                  <a:lnTo>
                    <a:pt x="0" y="44"/>
                  </a:lnTo>
                  <a:cubicBezTo>
                    <a:pt x="0" y="61"/>
                    <a:pt x="14" y="70"/>
                    <a:pt x="27" y="70"/>
                  </a:cubicBezTo>
                  <a:cubicBezTo>
                    <a:pt x="41" y="70"/>
                    <a:pt x="54" y="61"/>
                    <a:pt x="54" y="44"/>
                  </a:cubicBezTo>
                  <a:lnTo>
                    <a:pt x="54" y="24"/>
                  </a:lnTo>
                  <a:cubicBezTo>
                    <a:pt x="54" y="8"/>
                    <a:pt x="41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003216" y="1918440"/>
              <a:ext cx="3761" cy="2876"/>
            </a:xfrm>
            <a:custGeom>
              <a:rect b="b" l="l" r="r" t="t"/>
              <a:pathLst>
                <a:path extrusionOk="0" h="52" w="68">
                  <a:moveTo>
                    <a:pt x="33" y="0"/>
                  </a:moveTo>
                  <a:cubicBezTo>
                    <a:pt x="1" y="0"/>
                    <a:pt x="1" y="51"/>
                    <a:pt x="33" y="51"/>
                  </a:cubicBezTo>
                  <a:cubicBezTo>
                    <a:pt x="68" y="51"/>
                    <a:pt x="68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97740" y="1994278"/>
              <a:ext cx="3098" cy="3872"/>
            </a:xfrm>
            <a:custGeom>
              <a:rect b="b" l="l" r="r" t="t"/>
              <a:pathLst>
                <a:path extrusionOk="0" h="70" w="56">
                  <a:moveTo>
                    <a:pt x="28" y="1"/>
                  </a:moveTo>
                  <a:cubicBezTo>
                    <a:pt x="14" y="1"/>
                    <a:pt x="1" y="10"/>
                    <a:pt x="1" y="27"/>
                  </a:cubicBezTo>
                  <a:lnTo>
                    <a:pt x="1" y="43"/>
                  </a:lnTo>
                  <a:cubicBezTo>
                    <a:pt x="1" y="61"/>
                    <a:pt x="14" y="69"/>
                    <a:pt x="28" y="69"/>
                  </a:cubicBezTo>
                  <a:cubicBezTo>
                    <a:pt x="42" y="69"/>
                    <a:pt x="55" y="61"/>
                    <a:pt x="55" y="43"/>
                  </a:cubicBezTo>
                  <a:lnTo>
                    <a:pt x="55" y="27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1054715" y="1633674"/>
              <a:ext cx="77109" cy="51000"/>
            </a:xfrm>
            <a:custGeom>
              <a:rect b="b" l="l" r="r" t="t"/>
              <a:pathLst>
                <a:path extrusionOk="0" h="922" w="1394">
                  <a:moveTo>
                    <a:pt x="1356" y="0"/>
                  </a:moveTo>
                  <a:cubicBezTo>
                    <a:pt x="1347" y="0"/>
                    <a:pt x="1339" y="4"/>
                    <a:pt x="1333" y="13"/>
                  </a:cubicBezTo>
                  <a:cubicBezTo>
                    <a:pt x="1208" y="201"/>
                    <a:pt x="1068" y="377"/>
                    <a:pt x="911" y="539"/>
                  </a:cubicBezTo>
                  <a:cubicBezTo>
                    <a:pt x="816" y="638"/>
                    <a:pt x="714" y="734"/>
                    <a:pt x="599" y="811"/>
                  </a:cubicBezTo>
                  <a:cubicBezTo>
                    <a:pt x="519" y="866"/>
                    <a:pt x="452" y="888"/>
                    <a:pt x="396" y="888"/>
                  </a:cubicBezTo>
                  <a:cubicBezTo>
                    <a:pt x="178" y="888"/>
                    <a:pt x="110" y="555"/>
                    <a:pt x="59" y="405"/>
                  </a:cubicBezTo>
                  <a:cubicBezTo>
                    <a:pt x="54" y="391"/>
                    <a:pt x="43" y="385"/>
                    <a:pt x="32" y="385"/>
                  </a:cubicBezTo>
                  <a:cubicBezTo>
                    <a:pt x="16" y="385"/>
                    <a:pt x="0" y="399"/>
                    <a:pt x="8" y="418"/>
                  </a:cubicBezTo>
                  <a:cubicBezTo>
                    <a:pt x="90" y="653"/>
                    <a:pt x="165" y="922"/>
                    <a:pt x="408" y="922"/>
                  </a:cubicBezTo>
                  <a:cubicBezTo>
                    <a:pt x="449" y="922"/>
                    <a:pt x="495" y="914"/>
                    <a:pt x="548" y="897"/>
                  </a:cubicBezTo>
                  <a:cubicBezTo>
                    <a:pt x="704" y="846"/>
                    <a:pt x="838" y="689"/>
                    <a:pt x="950" y="578"/>
                  </a:cubicBezTo>
                  <a:cubicBezTo>
                    <a:pt x="1112" y="415"/>
                    <a:pt x="1253" y="230"/>
                    <a:pt x="1381" y="38"/>
                  </a:cubicBezTo>
                  <a:cubicBezTo>
                    <a:pt x="1394" y="18"/>
                    <a:pt x="1375" y="0"/>
                    <a:pt x="1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923451" y="2055180"/>
              <a:ext cx="226238" cy="35291"/>
            </a:xfrm>
            <a:custGeom>
              <a:rect b="b" l="l" r="r" t="t"/>
              <a:pathLst>
                <a:path extrusionOk="0" h="638" w="4090">
                  <a:moveTo>
                    <a:pt x="4052" y="1"/>
                  </a:moveTo>
                  <a:cubicBezTo>
                    <a:pt x="4050" y="1"/>
                    <a:pt x="4047" y="1"/>
                    <a:pt x="4044" y="2"/>
                  </a:cubicBezTo>
                  <a:cubicBezTo>
                    <a:pt x="2856" y="297"/>
                    <a:pt x="1650" y="586"/>
                    <a:pt x="421" y="586"/>
                  </a:cubicBezTo>
                  <a:cubicBezTo>
                    <a:pt x="293" y="586"/>
                    <a:pt x="164" y="583"/>
                    <a:pt x="35" y="576"/>
                  </a:cubicBezTo>
                  <a:cubicBezTo>
                    <a:pt x="34" y="576"/>
                    <a:pt x="33" y="576"/>
                    <a:pt x="32" y="576"/>
                  </a:cubicBezTo>
                  <a:cubicBezTo>
                    <a:pt x="0" y="576"/>
                    <a:pt x="1" y="627"/>
                    <a:pt x="35" y="627"/>
                  </a:cubicBezTo>
                  <a:cubicBezTo>
                    <a:pt x="169" y="634"/>
                    <a:pt x="302" y="638"/>
                    <a:pt x="435" y="638"/>
                  </a:cubicBezTo>
                  <a:cubicBezTo>
                    <a:pt x="1664" y="638"/>
                    <a:pt x="2867" y="347"/>
                    <a:pt x="4060" y="53"/>
                  </a:cubicBezTo>
                  <a:cubicBezTo>
                    <a:pt x="4089" y="44"/>
                    <a:pt x="4081" y="1"/>
                    <a:pt x="40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003714" y="2167361"/>
              <a:ext cx="43865" cy="33078"/>
            </a:xfrm>
            <a:custGeom>
              <a:rect b="b" l="l" r="r" t="t"/>
              <a:pathLst>
                <a:path extrusionOk="0" h="598" w="793">
                  <a:moveTo>
                    <a:pt x="151" y="0"/>
                  </a:moveTo>
                  <a:cubicBezTo>
                    <a:pt x="126" y="0"/>
                    <a:pt x="111" y="35"/>
                    <a:pt x="135" y="48"/>
                  </a:cubicBezTo>
                  <a:cubicBezTo>
                    <a:pt x="369" y="162"/>
                    <a:pt x="563" y="327"/>
                    <a:pt x="708" y="539"/>
                  </a:cubicBezTo>
                  <a:lnTo>
                    <a:pt x="708" y="539"/>
                  </a:lnTo>
                  <a:cubicBezTo>
                    <a:pt x="485" y="519"/>
                    <a:pt x="266" y="489"/>
                    <a:pt x="46" y="447"/>
                  </a:cubicBezTo>
                  <a:cubicBezTo>
                    <a:pt x="44" y="447"/>
                    <a:pt x="42" y="447"/>
                    <a:pt x="41" y="447"/>
                  </a:cubicBezTo>
                  <a:cubicBezTo>
                    <a:pt x="12" y="447"/>
                    <a:pt x="0" y="492"/>
                    <a:pt x="33" y="498"/>
                  </a:cubicBezTo>
                  <a:cubicBezTo>
                    <a:pt x="273" y="543"/>
                    <a:pt x="515" y="575"/>
                    <a:pt x="758" y="597"/>
                  </a:cubicBezTo>
                  <a:cubicBezTo>
                    <a:pt x="777" y="597"/>
                    <a:pt x="793" y="572"/>
                    <a:pt x="780" y="556"/>
                  </a:cubicBezTo>
                  <a:cubicBezTo>
                    <a:pt x="630" y="316"/>
                    <a:pt x="419" y="128"/>
                    <a:pt x="164" y="4"/>
                  </a:cubicBezTo>
                  <a:cubicBezTo>
                    <a:pt x="159" y="1"/>
                    <a:pt x="155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1049073" y="2210231"/>
              <a:ext cx="36674" cy="196202"/>
            </a:xfrm>
            <a:custGeom>
              <a:rect b="b" l="l" r="r" t="t"/>
              <a:pathLst>
                <a:path extrusionOk="0" h="3547" w="663">
                  <a:moveTo>
                    <a:pt x="33" y="0"/>
                  </a:moveTo>
                  <a:cubicBezTo>
                    <a:pt x="18" y="0"/>
                    <a:pt x="1" y="14"/>
                    <a:pt x="5" y="33"/>
                  </a:cubicBezTo>
                  <a:cubicBezTo>
                    <a:pt x="206" y="1198"/>
                    <a:pt x="407" y="2363"/>
                    <a:pt x="608" y="3528"/>
                  </a:cubicBezTo>
                  <a:cubicBezTo>
                    <a:pt x="611" y="3541"/>
                    <a:pt x="620" y="3546"/>
                    <a:pt x="630" y="3546"/>
                  </a:cubicBezTo>
                  <a:cubicBezTo>
                    <a:pt x="646" y="3546"/>
                    <a:pt x="663" y="3533"/>
                    <a:pt x="659" y="3512"/>
                  </a:cubicBezTo>
                  <a:cubicBezTo>
                    <a:pt x="458" y="2347"/>
                    <a:pt x="257" y="1185"/>
                    <a:pt x="56" y="20"/>
                  </a:cubicBezTo>
                  <a:cubicBezTo>
                    <a:pt x="53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1070701" y="1771632"/>
              <a:ext cx="92099" cy="7744"/>
            </a:xfrm>
            <a:custGeom>
              <a:rect b="b" l="l" r="r" t="t"/>
              <a:pathLst>
                <a:path extrusionOk="0" h="140" w="1665">
                  <a:moveTo>
                    <a:pt x="460" y="0"/>
                  </a:moveTo>
                  <a:cubicBezTo>
                    <a:pt x="319" y="0"/>
                    <a:pt x="177" y="4"/>
                    <a:pt x="35" y="11"/>
                  </a:cubicBezTo>
                  <a:cubicBezTo>
                    <a:pt x="1" y="15"/>
                    <a:pt x="0" y="66"/>
                    <a:pt x="32" y="66"/>
                  </a:cubicBezTo>
                  <a:cubicBezTo>
                    <a:pt x="33" y="66"/>
                    <a:pt x="34" y="66"/>
                    <a:pt x="35" y="66"/>
                  </a:cubicBezTo>
                  <a:cubicBezTo>
                    <a:pt x="183" y="57"/>
                    <a:pt x="332" y="52"/>
                    <a:pt x="479" y="52"/>
                  </a:cubicBezTo>
                  <a:cubicBezTo>
                    <a:pt x="860" y="52"/>
                    <a:pt x="1239" y="82"/>
                    <a:pt x="1618" y="139"/>
                  </a:cubicBezTo>
                  <a:cubicBezTo>
                    <a:pt x="1620" y="140"/>
                    <a:pt x="1622" y="140"/>
                    <a:pt x="1624" y="140"/>
                  </a:cubicBezTo>
                  <a:cubicBezTo>
                    <a:pt x="1652" y="140"/>
                    <a:pt x="1664" y="94"/>
                    <a:pt x="1631" y="88"/>
                  </a:cubicBezTo>
                  <a:cubicBezTo>
                    <a:pt x="1241" y="29"/>
                    <a:pt x="852" y="0"/>
                    <a:pt x="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069097" y="1799124"/>
              <a:ext cx="88559" cy="11174"/>
            </a:xfrm>
            <a:custGeom>
              <a:rect b="b" l="l" r="r" t="t"/>
              <a:pathLst>
                <a:path extrusionOk="0" h="202" w="1601">
                  <a:moveTo>
                    <a:pt x="191" y="1"/>
                  </a:moveTo>
                  <a:cubicBezTo>
                    <a:pt x="139" y="1"/>
                    <a:pt x="87" y="2"/>
                    <a:pt x="35" y="3"/>
                  </a:cubicBezTo>
                  <a:cubicBezTo>
                    <a:pt x="1" y="3"/>
                    <a:pt x="0" y="54"/>
                    <a:pt x="32" y="54"/>
                  </a:cubicBezTo>
                  <a:cubicBezTo>
                    <a:pt x="33" y="54"/>
                    <a:pt x="34" y="54"/>
                    <a:pt x="35" y="54"/>
                  </a:cubicBezTo>
                  <a:cubicBezTo>
                    <a:pt x="78" y="53"/>
                    <a:pt x="120" y="53"/>
                    <a:pt x="163" y="53"/>
                  </a:cubicBezTo>
                  <a:cubicBezTo>
                    <a:pt x="630" y="53"/>
                    <a:pt x="1095" y="101"/>
                    <a:pt x="1555" y="201"/>
                  </a:cubicBezTo>
                  <a:cubicBezTo>
                    <a:pt x="1557" y="201"/>
                    <a:pt x="1558" y="201"/>
                    <a:pt x="1560" y="201"/>
                  </a:cubicBezTo>
                  <a:cubicBezTo>
                    <a:pt x="1588" y="201"/>
                    <a:pt x="1600" y="156"/>
                    <a:pt x="1567" y="150"/>
                  </a:cubicBezTo>
                  <a:cubicBezTo>
                    <a:pt x="1114" y="52"/>
                    <a:pt x="655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1007531" y="1346364"/>
              <a:ext cx="59353" cy="51664"/>
            </a:xfrm>
            <a:custGeom>
              <a:rect b="b" l="l" r="r" t="t"/>
              <a:pathLst>
                <a:path extrusionOk="0" h="934" w="1073">
                  <a:moveTo>
                    <a:pt x="144" y="0"/>
                  </a:moveTo>
                  <a:cubicBezTo>
                    <a:pt x="74" y="0"/>
                    <a:pt x="0" y="77"/>
                    <a:pt x="44" y="161"/>
                  </a:cubicBezTo>
                  <a:cubicBezTo>
                    <a:pt x="216" y="502"/>
                    <a:pt x="504" y="773"/>
                    <a:pt x="855" y="924"/>
                  </a:cubicBezTo>
                  <a:cubicBezTo>
                    <a:pt x="870" y="930"/>
                    <a:pt x="886" y="933"/>
                    <a:pt x="900" y="933"/>
                  </a:cubicBezTo>
                  <a:cubicBezTo>
                    <a:pt x="1003" y="933"/>
                    <a:pt x="1072" y="786"/>
                    <a:pt x="963" y="742"/>
                  </a:cubicBezTo>
                  <a:cubicBezTo>
                    <a:pt x="641" y="601"/>
                    <a:pt x="386" y="368"/>
                    <a:pt x="226" y="55"/>
                  </a:cubicBezTo>
                  <a:cubicBezTo>
                    <a:pt x="207" y="16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1052337" y="1344317"/>
              <a:ext cx="26717" cy="22679"/>
            </a:xfrm>
            <a:custGeom>
              <a:rect b="b" l="l" r="r" t="t"/>
              <a:pathLst>
                <a:path extrusionOk="0" h="410" w="483">
                  <a:moveTo>
                    <a:pt x="118" y="1"/>
                  </a:moveTo>
                  <a:cubicBezTo>
                    <a:pt x="92" y="1"/>
                    <a:pt x="66" y="10"/>
                    <a:pt x="45" y="32"/>
                  </a:cubicBezTo>
                  <a:cubicBezTo>
                    <a:pt x="10" y="70"/>
                    <a:pt x="0" y="143"/>
                    <a:pt x="45" y="182"/>
                  </a:cubicBezTo>
                  <a:cubicBezTo>
                    <a:pt x="125" y="249"/>
                    <a:pt x="204" y="313"/>
                    <a:pt x="284" y="380"/>
                  </a:cubicBezTo>
                  <a:cubicBezTo>
                    <a:pt x="308" y="398"/>
                    <a:pt x="337" y="410"/>
                    <a:pt x="366" y="410"/>
                  </a:cubicBezTo>
                  <a:cubicBezTo>
                    <a:pt x="391" y="410"/>
                    <a:pt x="416" y="401"/>
                    <a:pt x="437" y="380"/>
                  </a:cubicBezTo>
                  <a:cubicBezTo>
                    <a:pt x="476" y="341"/>
                    <a:pt x="482" y="265"/>
                    <a:pt x="437" y="230"/>
                  </a:cubicBezTo>
                  <a:cubicBezTo>
                    <a:pt x="358" y="163"/>
                    <a:pt x="278" y="96"/>
                    <a:pt x="198" y="32"/>
                  </a:cubicBezTo>
                  <a:cubicBezTo>
                    <a:pt x="175" y="12"/>
                    <a:pt x="146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1107376" y="1322633"/>
              <a:ext cx="43644" cy="58689"/>
            </a:xfrm>
            <a:custGeom>
              <a:rect b="b" l="l" r="r" t="t"/>
              <a:pathLst>
                <a:path extrusionOk="0" h="1061" w="789">
                  <a:moveTo>
                    <a:pt x="156" y="0"/>
                  </a:moveTo>
                  <a:cubicBezTo>
                    <a:pt x="73" y="0"/>
                    <a:pt x="0" y="108"/>
                    <a:pt x="74" y="184"/>
                  </a:cubicBezTo>
                  <a:cubicBezTo>
                    <a:pt x="304" y="411"/>
                    <a:pt x="464" y="679"/>
                    <a:pt x="559" y="985"/>
                  </a:cubicBezTo>
                  <a:cubicBezTo>
                    <a:pt x="575" y="1038"/>
                    <a:pt x="617" y="1060"/>
                    <a:pt x="659" y="1060"/>
                  </a:cubicBezTo>
                  <a:cubicBezTo>
                    <a:pt x="724" y="1060"/>
                    <a:pt x="789" y="1009"/>
                    <a:pt x="764" y="928"/>
                  </a:cubicBezTo>
                  <a:cubicBezTo>
                    <a:pt x="658" y="586"/>
                    <a:pt x="480" y="286"/>
                    <a:pt x="227" y="31"/>
                  </a:cubicBezTo>
                  <a:cubicBezTo>
                    <a:pt x="205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1163742" y="1333531"/>
              <a:ext cx="15212" cy="11837"/>
            </a:xfrm>
            <a:custGeom>
              <a:rect b="b" l="l" r="r" t="t"/>
              <a:pathLst>
                <a:path extrusionOk="0" h="214" w="275">
                  <a:moveTo>
                    <a:pt x="137" y="0"/>
                  </a:moveTo>
                  <a:cubicBezTo>
                    <a:pt x="0" y="0"/>
                    <a:pt x="0" y="214"/>
                    <a:pt x="137" y="214"/>
                  </a:cubicBezTo>
                  <a:cubicBezTo>
                    <a:pt x="275" y="214"/>
                    <a:pt x="27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2035184" y="1429338"/>
              <a:ext cx="93261" cy="178225"/>
            </a:xfrm>
            <a:custGeom>
              <a:rect b="b" l="l" r="r" t="t"/>
              <a:pathLst>
                <a:path extrusionOk="0" h="3222" w="1686">
                  <a:moveTo>
                    <a:pt x="1491" y="1"/>
                  </a:moveTo>
                  <a:cubicBezTo>
                    <a:pt x="1460" y="1"/>
                    <a:pt x="1430" y="5"/>
                    <a:pt x="1405" y="14"/>
                  </a:cubicBezTo>
                  <a:cubicBezTo>
                    <a:pt x="1303" y="49"/>
                    <a:pt x="0" y="2982"/>
                    <a:pt x="0" y="2982"/>
                  </a:cubicBezTo>
                  <a:cubicBezTo>
                    <a:pt x="17" y="3091"/>
                    <a:pt x="201" y="3221"/>
                    <a:pt x="377" y="3221"/>
                  </a:cubicBezTo>
                  <a:cubicBezTo>
                    <a:pt x="403" y="3221"/>
                    <a:pt x="429" y="3218"/>
                    <a:pt x="454" y="3212"/>
                  </a:cubicBezTo>
                  <a:cubicBezTo>
                    <a:pt x="651" y="3164"/>
                    <a:pt x="1686" y="292"/>
                    <a:pt x="1686" y="151"/>
                  </a:cubicBezTo>
                  <a:cubicBezTo>
                    <a:pt x="1686" y="45"/>
                    <a:pt x="1585" y="1"/>
                    <a:pt x="1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992812" y="1496270"/>
              <a:ext cx="124348" cy="162128"/>
            </a:xfrm>
            <a:custGeom>
              <a:rect b="b" l="l" r="r" t="t"/>
              <a:pathLst>
                <a:path extrusionOk="0" h="2931" w="2248">
                  <a:moveTo>
                    <a:pt x="2091" y="1"/>
                  </a:moveTo>
                  <a:lnTo>
                    <a:pt x="1641" y="1153"/>
                  </a:lnTo>
                  <a:cubicBezTo>
                    <a:pt x="1641" y="1153"/>
                    <a:pt x="1682" y="997"/>
                    <a:pt x="1401" y="955"/>
                  </a:cubicBezTo>
                  <a:cubicBezTo>
                    <a:pt x="1392" y="954"/>
                    <a:pt x="1382" y="953"/>
                    <a:pt x="1373" y="953"/>
                  </a:cubicBezTo>
                  <a:cubicBezTo>
                    <a:pt x="1093" y="953"/>
                    <a:pt x="697" y="1467"/>
                    <a:pt x="457" y="1511"/>
                  </a:cubicBezTo>
                  <a:cubicBezTo>
                    <a:pt x="208" y="1558"/>
                    <a:pt x="0" y="1932"/>
                    <a:pt x="32" y="2130"/>
                  </a:cubicBezTo>
                  <a:cubicBezTo>
                    <a:pt x="64" y="2324"/>
                    <a:pt x="32" y="2931"/>
                    <a:pt x="32" y="2931"/>
                  </a:cubicBezTo>
                  <a:lnTo>
                    <a:pt x="801" y="2931"/>
                  </a:lnTo>
                  <a:cubicBezTo>
                    <a:pt x="801" y="2931"/>
                    <a:pt x="725" y="2382"/>
                    <a:pt x="840" y="2305"/>
                  </a:cubicBezTo>
                  <a:cubicBezTo>
                    <a:pt x="1484" y="2050"/>
                    <a:pt x="2129" y="1622"/>
                    <a:pt x="2190" y="1313"/>
                  </a:cubicBezTo>
                  <a:cubicBezTo>
                    <a:pt x="2247" y="1003"/>
                    <a:pt x="2091" y="1"/>
                    <a:pt x="2091" y="1"/>
                  </a:cubicBezTo>
                  <a:close/>
                </a:path>
              </a:pathLst>
            </a:custGeom>
            <a:solidFill>
              <a:srgbClr val="DCA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1606156" y="2209733"/>
              <a:ext cx="72463" cy="342013"/>
            </a:xfrm>
            <a:custGeom>
              <a:rect b="b" l="l" r="r" t="t"/>
              <a:pathLst>
                <a:path extrusionOk="0" h="6183" w="1310">
                  <a:moveTo>
                    <a:pt x="655" y="0"/>
                  </a:moveTo>
                  <a:cubicBezTo>
                    <a:pt x="393" y="0"/>
                    <a:pt x="115" y="642"/>
                    <a:pt x="115" y="1418"/>
                  </a:cubicBezTo>
                  <a:cubicBezTo>
                    <a:pt x="115" y="2193"/>
                    <a:pt x="0" y="5851"/>
                    <a:pt x="115" y="6020"/>
                  </a:cubicBezTo>
                  <a:cubicBezTo>
                    <a:pt x="222" y="6177"/>
                    <a:pt x="597" y="6183"/>
                    <a:pt x="649" y="6183"/>
                  </a:cubicBezTo>
                  <a:cubicBezTo>
                    <a:pt x="653" y="6183"/>
                    <a:pt x="655" y="6183"/>
                    <a:pt x="655" y="6183"/>
                  </a:cubicBezTo>
                  <a:cubicBezTo>
                    <a:pt x="655" y="6183"/>
                    <a:pt x="657" y="6183"/>
                    <a:pt x="661" y="6183"/>
                  </a:cubicBezTo>
                  <a:cubicBezTo>
                    <a:pt x="713" y="6183"/>
                    <a:pt x="1091" y="6177"/>
                    <a:pt x="1197" y="6020"/>
                  </a:cubicBezTo>
                  <a:cubicBezTo>
                    <a:pt x="1309" y="5851"/>
                    <a:pt x="1197" y="2193"/>
                    <a:pt x="1197" y="1418"/>
                  </a:cubicBezTo>
                  <a:cubicBezTo>
                    <a:pt x="1197" y="642"/>
                    <a:pt x="920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1581596" y="2455335"/>
              <a:ext cx="466859" cy="75062"/>
            </a:xfrm>
            <a:custGeom>
              <a:rect b="b" l="l" r="r" t="t"/>
              <a:pathLst>
                <a:path extrusionOk="0" h="1357" w="8440">
                  <a:moveTo>
                    <a:pt x="630" y="0"/>
                  </a:moveTo>
                  <a:cubicBezTo>
                    <a:pt x="282" y="0"/>
                    <a:pt x="1" y="281"/>
                    <a:pt x="1" y="626"/>
                  </a:cubicBezTo>
                  <a:lnTo>
                    <a:pt x="1" y="1357"/>
                  </a:lnTo>
                  <a:lnTo>
                    <a:pt x="8440" y="1357"/>
                  </a:lnTo>
                  <a:lnTo>
                    <a:pt x="8440" y="626"/>
                  </a:lnTo>
                  <a:cubicBezTo>
                    <a:pt x="8440" y="281"/>
                    <a:pt x="8159" y="0"/>
                    <a:pt x="7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1581596" y="2530343"/>
              <a:ext cx="466859" cy="56034"/>
            </a:xfrm>
            <a:custGeom>
              <a:rect b="b" l="l" r="r" t="t"/>
              <a:pathLst>
                <a:path extrusionOk="0" h="1013" w="8440">
                  <a:moveTo>
                    <a:pt x="1" y="1"/>
                  </a:moveTo>
                  <a:lnTo>
                    <a:pt x="1" y="384"/>
                  </a:lnTo>
                  <a:cubicBezTo>
                    <a:pt x="1" y="731"/>
                    <a:pt x="282" y="1012"/>
                    <a:pt x="630" y="1012"/>
                  </a:cubicBezTo>
                  <a:lnTo>
                    <a:pt x="7811" y="1012"/>
                  </a:lnTo>
                  <a:cubicBezTo>
                    <a:pt x="8159" y="1012"/>
                    <a:pt x="8440" y="731"/>
                    <a:pt x="8440" y="384"/>
                  </a:cubicBezTo>
                  <a:lnTo>
                    <a:pt x="8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488057" y="2010043"/>
              <a:ext cx="354348" cy="305505"/>
            </a:xfrm>
            <a:custGeom>
              <a:rect b="b" l="l" r="r" t="t"/>
              <a:pathLst>
                <a:path extrusionOk="0" h="5523" w="6406">
                  <a:moveTo>
                    <a:pt x="3201" y="1"/>
                  </a:moveTo>
                  <a:cubicBezTo>
                    <a:pt x="2238" y="1"/>
                    <a:pt x="0" y="447"/>
                    <a:pt x="0" y="2905"/>
                  </a:cubicBezTo>
                  <a:cubicBezTo>
                    <a:pt x="0" y="5366"/>
                    <a:pt x="607" y="5522"/>
                    <a:pt x="1602" y="5522"/>
                  </a:cubicBezTo>
                  <a:lnTo>
                    <a:pt x="4804" y="5522"/>
                  </a:lnTo>
                  <a:cubicBezTo>
                    <a:pt x="5800" y="5522"/>
                    <a:pt x="6406" y="5366"/>
                    <a:pt x="6406" y="2905"/>
                  </a:cubicBezTo>
                  <a:cubicBezTo>
                    <a:pt x="6406" y="447"/>
                    <a:pt x="4165" y="1"/>
                    <a:pt x="3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1607373" y="2552967"/>
              <a:ext cx="422219" cy="352965"/>
            </a:xfrm>
            <a:custGeom>
              <a:rect b="b" l="l" r="r" t="t"/>
              <a:pathLst>
                <a:path extrusionOk="0" h="6381" w="7633">
                  <a:moveTo>
                    <a:pt x="3524" y="0"/>
                  </a:moveTo>
                  <a:lnTo>
                    <a:pt x="3524" y="3521"/>
                  </a:lnTo>
                  <a:cubicBezTo>
                    <a:pt x="3222" y="3504"/>
                    <a:pt x="2931" y="3497"/>
                    <a:pt x="2663" y="3497"/>
                  </a:cubicBezTo>
                  <a:cubicBezTo>
                    <a:pt x="2611" y="3497"/>
                    <a:pt x="2560" y="3498"/>
                    <a:pt x="2509" y="3498"/>
                  </a:cubicBezTo>
                  <a:cubicBezTo>
                    <a:pt x="1466" y="3514"/>
                    <a:pt x="847" y="3642"/>
                    <a:pt x="620" y="3888"/>
                  </a:cubicBezTo>
                  <a:cubicBezTo>
                    <a:pt x="511" y="4006"/>
                    <a:pt x="1" y="4673"/>
                    <a:pt x="674" y="6243"/>
                  </a:cubicBezTo>
                  <a:lnTo>
                    <a:pt x="716" y="6339"/>
                  </a:lnTo>
                  <a:lnTo>
                    <a:pt x="1191" y="6135"/>
                  </a:lnTo>
                  <a:lnTo>
                    <a:pt x="1153" y="6039"/>
                  </a:lnTo>
                  <a:cubicBezTo>
                    <a:pt x="930" y="5522"/>
                    <a:pt x="693" y="4574"/>
                    <a:pt x="1000" y="4242"/>
                  </a:cubicBezTo>
                  <a:cubicBezTo>
                    <a:pt x="1054" y="4184"/>
                    <a:pt x="1427" y="4034"/>
                    <a:pt x="2516" y="4018"/>
                  </a:cubicBezTo>
                  <a:cubicBezTo>
                    <a:pt x="2584" y="4017"/>
                    <a:pt x="2652" y="4016"/>
                    <a:pt x="2721" y="4016"/>
                  </a:cubicBezTo>
                  <a:cubicBezTo>
                    <a:pt x="2982" y="4016"/>
                    <a:pt x="3249" y="4026"/>
                    <a:pt x="3524" y="4041"/>
                  </a:cubicBezTo>
                  <a:lnTo>
                    <a:pt x="3524" y="6243"/>
                  </a:lnTo>
                  <a:lnTo>
                    <a:pt x="4045" y="6243"/>
                  </a:lnTo>
                  <a:lnTo>
                    <a:pt x="4045" y="4076"/>
                  </a:lnTo>
                  <a:cubicBezTo>
                    <a:pt x="5417" y="4194"/>
                    <a:pt x="6311" y="4433"/>
                    <a:pt x="6486" y="4612"/>
                  </a:cubicBezTo>
                  <a:cubicBezTo>
                    <a:pt x="6949" y="5084"/>
                    <a:pt x="6301" y="5978"/>
                    <a:pt x="6295" y="5988"/>
                  </a:cubicBezTo>
                  <a:lnTo>
                    <a:pt x="6234" y="6068"/>
                  </a:lnTo>
                  <a:lnTo>
                    <a:pt x="6649" y="6380"/>
                  </a:lnTo>
                  <a:lnTo>
                    <a:pt x="6710" y="6297"/>
                  </a:lnTo>
                  <a:cubicBezTo>
                    <a:pt x="6748" y="6246"/>
                    <a:pt x="7632" y="5043"/>
                    <a:pt x="6857" y="4251"/>
                  </a:cubicBezTo>
                  <a:cubicBezTo>
                    <a:pt x="6423" y="3805"/>
                    <a:pt x="4814" y="3623"/>
                    <a:pt x="4045" y="3559"/>
                  </a:cubicBezTo>
                  <a:lnTo>
                    <a:pt x="4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1693389" y="2198780"/>
              <a:ext cx="743655" cy="692820"/>
            </a:xfrm>
            <a:custGeom>
              <a:rect b="b" l="l" r="r" t="t"/>
              <a:pathLst>
                <a:path extrusionOk="0" h="12525" w="13444">
                  <a:moveTo>
                    <a:pt x="916" y="1"/>
                  </a:moveTo>
                  <a:cubicBezTo>
                    <a:pt x="916" y="687"/>
                    <a:pt x="0" y="3400"/>
                    <a:pt x="1267" y="4443"/>
                  </a:cubicBezTo>
                  <a:cubicBezTo>
                    <a:pt x="1690" y="4791"/>
                    <a:pt x="2632" y="4907"/>
                    <a:pt x="3701" y="4907"/>
                  </a:cubicBezTo>
                  <a:cubicBezTo>
                    <a:pt x="5838" y="4907"/>
                    <a:pt x="8481" y="4443"/>
                    <a:pt x="8481" y="4443"/>
                  </a:cubicBezTo>
                  <a:lnTo>
                    <a:pt x="9368" y="12525"/>
                  </a:lnTo>
                  <a:lnTo>
                    <a:pt x="10297" y="12496"/>
                  </a:lnTo>
                  <a:lnTo>
                    <a:pt x="10434" y="11858"/>
                  </a:lnTo>
                  <a:lnTo>
                    <a:pt x="10893" y="12403"/>
                  </a:lnTo>
                  <a:cubicBezTo>
                    <a:pt x="10893" y="12403"/>
                    <a:pt x="11314" y="12413"/>
                    <a:pt x="11807" y="12413"/>
                  </a:cubicBezTo>
                  <a:cubicBezTo>
                    <a:pt x="12490" y="12413"/>
                    <a:pt x="13312" y="12395"/>
                    <a:pt x="13361" y="12308"/>
                  </a:cubicBezTo>
                  <a:cubicBezTo>
                    <a:pt x="13444" y="12158"/>
                    <a:pt x="11337" y="10871"/>
                    <a:pt x="11337" y="10871"/>
                  </a:cubicBezTo>
                  <a:cubicBezTo>
                    <a:pt x="11337" y="10871"/>
                    <a:pt x="10906" y="2825"/>
                    <a:pt x="10600" y="2560"/>
                  </a:cubicBezTo>
                  <a:cubicBezTo>
                    <a:pt x="10140" y="2158"/>
                    <a:pt x="5254" y="1702"/>
                    <a:pt x="5254" y="1702"/>
                  </a:cubicBezTo>
                  <a:lnTo>
                    <a:pt x="5148" y="690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1575401" y="1370260"/>
              <a:ext cx="279009" cy="302462"/>
            </a:xfrm>
            <a:custGeom>
              <a:rect b="b" l="l" r="r" t="t"/>
              <a:pathLst>
                <a:path extrusionOk="0" h="5468" w="5044">
                  <a:moveTo>
                    <a:pt x="3277" y="0"/>
                  </a:moveTo>
                  <a:cubicBezTo>
                    <a:pt x="2479" y="0"/>
                    <a:pt x="1625" y="365"/>
                    <a:pt x="1000" y="1344"/>
                  </a:cubicBezTo>
                  <a:cubicBezTo>
                    <a:pt x="1" y="2906"/>
                    <a:pt x="1195" y="5467"/>
                    <a:pt x="3048" y="5467"/>
                  </a:cubicBezTo>
                  <a:cubicBezTo>
                    <a:pt x="3361" y="5467"/>
                    <a:pt x="3692" y="5394"/>
                    <a:pt x="4035" y="5231"/>
                  </a:cubicBezTo>
                  <a:lnTo>
                    <a:pt x="5044" y="661"/>
                  </a:lnTo>
                  <a:cubicBezTo>
                    <a:pt x="4621" y="275"/>
                    <a:pt x="3970" y="0"/>
                    <a:pt x="3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1715792" y="1399135"/>
              <a:ext cx="246539" cy="368232"/>
            </a:xfrm>
            <a:custGeom>
              <a:rect b="b" l="l" r="r" t="t"/>
              <a:pathLst>
                <a:path extrusionOk="0" h="6657" w="4457">
                  <a:moveTo>
                    <a:pt x="2269" y="0"/>
                  </a:moveTo>
                  <a:cubicBezTo>
                    <a:pt x="1881" y="0"/>
                    <a:pt x="503" y="1095"/>
                    <a:pt x="390" y="1380"/>
                  </a:cubicBezTo>
                  <a:cubicBezTo>
                    <a:pt x="272" y="1674"/>
                    <a:pt x="1383" y="3270"/>
                    <a:pt x="1414" y="3445"/>
                  </a:cubicBezTo>
                  <a:cubicBezTo>
                    <a:pt x="1450" y="3621"/>
                    <a:pt x="1284" y="3621"/>
                    <a:pt x="1210" y="3726"/>
                  </a:cubicBezTo>
                  <a:cubicBezTo>
                    <a:pt x="1200" y="3742"/>
                    <a:pt x="1186" y="3749"/>
                    <a:pt x="1171" y="3749"/>
                  </a:cubicBezTo>
                  <a:cubicBezTo>
                    <a:pt x="1082" y="3749"/>
                    <a:pt x="922" y="3518"/>
                    <a:pt x="862" y="3388"/>
                  </a:cubicBezTo>
                  <a:cubicBezTo>
                    <a:pt x="801" y="3257"/>
                    <a:pt x="495" y="3002"/>
                    <a:pt x="294" y="3002"/>
                  </a:cubicBezTo>
                  <a:cubicBezTo>
                    <a:pt x="255" y="3002"/>
                    <a:pt x="220" y="3012"/>
                    <a:pt x="192" y="3034"/>
                  </a:cubicBezTo>
                  <a:cubicBezTo>
                    <a:pt x="13" y="3168"/>
                    <a:pt x="0" y="3621"/>
                    <a:pt x="272" y="4029"/>
                  </a:cubicBezTo>
                  <a:cubicBezTo>
                    <a:pt x="543" y="4438"/>
                    <a:pt x="1146" y="4358"/>
                    <a:pt x="1207" y="4527"/>
                  </a:cubicBezTo>
                  <a:cubicBezTo>
                    <a:pt x="1264" y="4693"/>
                    <a:pt x="862" y="5957"/>
                    <a:pt x="862" y="5957"/>
                  </a:cubicBezTo>
                  <a:lnTo>
                    <a:pt x="2452" y="6656"/>
                  </a:lnTo>
                  <a:lnTo>
                    <a:pt x="2394" y="4671"/>
                  </a:lnTo>
                  <a:cubicBezTo>
                    <a:pt x="2394" y="4671"/>
                    <a:pt x="4009" y="4553"/>
                    <a:pt x="4086" y="4527"/>
                  </a:cubicBezTo>
                  <a:cubicBezTo>
                    <a:pt x="4166" y="4499"/>
                    <a:pt x="4456" y="3815"/>
                    <a:pt x="4456" y="3598"/>
                  </a:cubicBezTo>
                  <a:cubicBezTo>
                    <a:pt x="4456" y="3378"/>
                    <a:pt x="3211" y="3193"/>
                    <a:pt x="3227" y="3034"/>
                  </a:cubicBezTo>
                  <a:cubicBezTo>
                    <a:pt x="3245" y="2885"/>
                    <a:pt x="4143" y="2774"/>
                    <a:pt x="4306" y="2774"/>
                  </a:cubicBezTo>
                  <a:cubicBezTo>
                    <a:pt x="4314" y="2774"/>
                    <a:pt x="4321" y="2774"/>
                    <a:pt x="4325" y="2775"/>
                  </a:cubicBezTo>
                  <a:cubicBezTo>
                    <a:pt x="4326" y="2775"/>
                    <a:pt x="4327" y="2775"/>
                    <a:pt x="4328" y="2775"/>
                  </a:cubicBezTo>
                  <a:cubicBezTo>
                    <a:pt x="4399" y="2775"/>
                    <a:pt x="3910" y="2140"/>
                    <a:pt x="3910" y="2140"/>
                  </a:cubicBezTo>
                  <a:cubicBezTo>
                    <a:pt x="3910" y="2140"/>
                    <a:pt x="4319" y="1770"/>
                    <a:pt x="4325" y="1658"/>
                  </a:cubicBezTo>
                  <a:cubicBezTo>
                    <a:pt x="4328" y="1546"/>
                    <a:pt x="3464" y="1208"/>
                    <a:pt x="3231" y="1166"/>
                  </a:cubicBezTo>
                  <a:cubicBezTo>
                    <a:pt x="2994" y="1128"/>
                    <a:pt x="2646" y="40"/>
                    <a:pt x="2289" y="1"/>
                  </a:cubicBezTo>
                  <a:cubicBezTo>
                    <a:pt x="2283" y="1"/>
                    <a:pt x="2276" y="0"/>
                    <a:pt x="2269" y="0"/>
                  </a:cubicBezTo>
                  <a:close/>
                </a:path>
              </a:pathLst>
            </a:custGeom>
            <a:solidFill>
              <a:srgbClr val="DCA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1734046" y="1591358"/>
              <a:ext cx="37282" cy="34295"/>
            </a:xfrm>
            <a:custGeom>
              <a:rect b="b" l="l" r="r" t="t"/>
              <a:pathLst>
                <a:path extrusionOk="0" h="620" w="674">
                  <a:moveTo>
                    <a:pt x="86" y="1"/>
                  </a:moveTo>
                  <a:cubicBezTo>
                    <a:pt x="36" y="1"/>
                    <a:pt x="0" y="73"/>
                    <a:pt x="54" y="98"/>
                  </a:cubicBezTo>
                  <a:cubicBezTo>
                    <a:pt x="280" y="197"/>
                    <a:pt x="456" y="369"/>
                    <a:pt x="561" y="593"/>
                  </a:cubicBezTo>
                  <a:cubicBezTo>
                    <a:pt x="570" y="611"/>
                    <a:pt x="585" y="619"/>
                    <a:pt x="600" y="619"/>
                  </a:cubicBezTo>
                  <a:cubicBezTo>
                    <a:pt x="635" y="619"/>
                    <a:pt x="673" y="580"/>
                    <a:pt x="654" y="538"/>
                  </a:cubicBezTo>
                  <a:cubicBezTo>
                    <a:pt x="542" y="302"/>
                    <a:pt x="347" y="114"/>
                    <a:pt x="108" y="5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1746105" y="1604246"/>
              <a:ext cx="14824" cy="15709"/>
            </a:xfrm>
            <a:custGeom>
              <a:rect b="b" l="l" r="r" t="t"/>
              <a:pathLst>
                <a:path extrusionOk="0" h="284" w="268">
                  <a:moveTo>
                    <a:pt x="193" y="0"/>
                  </a:moveTo>
                  <a:cubicBezTo>
                    <a:pt x="176" y="0"/>
                    <a:pt x="160" y="7"/>
                    <a:pt x="148" y="25"/>
                  </a:cubicBezTo>
                  <a:cubicBezTo>
                    <a:pt x="107" y="85"/>
                    <a:pt x="65" y="146"/>
                    <a:pt x="27" y="206"/>
                  </a:cubicBezTo>
                  <a:cubicBezTo>
                    <a:pt x="0" y="247"/>
                    <a:pt x="38" y="284"/>
                    <a:pt x="75" y="284"/>
                  </a:cubicBezTo>
                  <a:cubicBezTo>
                    <a:pt x="92" y="284"/>
                    <a:pt x="108" y="277"/>
                    <a:pt x="120" y="261"/>
                  </a:cubicBezTo>
                  <a:cubicBezTo>
                    <a:pt x="158" y="200"/>
                    <a:pt x="199" y="139"/>
                    <a:pt x="241" y="79"/>
                  </a:cubicBezTo>
                  <a:cubicBezTo>
                    <a:pt x="268" y="39"/>
                    <a:pt x="23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1860774" y="1478458"/>
              <a:ext cx="12612" cy="27989"/>
            </a:xfrm>
            <a:custGeom>
              <a:rect b="b" l="l" r="r" t="t"/>
              <a:pathLst>
                <a:path extrusionOk="0" h="506" w="228">
                  <a:moveTo>
                    <a:pt x="66" y="1"/>
                  </a:moveTo>
                  <a:cubicBezTo>
                    <a:pt x="35" y="1"/>
                    <a:pt x="1" y="27"/>
                    <a:pt x="6" y="68"/>
                  </a:cubicBezTo>
                  <a:cubicBezTo>
                    <a:pt x="32" y="205"/>
                    <a:pt x="64" y="339"/>
                    <a:pt x="112" y="470"/>
                  </a:cubicBezTo>
                  <a:cubicBezTo>
                    <a:pt x="120" y="495"/>
                    <a:pt x="141" y="506"/>
                    <a:pt x="162" y="506"/>
                  </a:cubicBezTo>
                  <a:cubicBezTo>
                    <a:pt x="195" y="506"/>
                    <a:pt x="227" y="480"/>
                    <a:pt x="214" y="441"/>
                  </a:cubicBezTo>
                  <a:cubicBezTo>
                    <a:pt x="169" y="310"/>
                    <a:pt x="134" y="176"/>
                    <a:pt x="108" y="39"/>
                  </a:cubicBezTo>
                  <a:cubicBezTo>
                    <a:pt x="105" y="12"/>
                    <a:pt x="8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813700" y="1434869"/>
              <a:ext cx="47958" cy="27270"/>
            </a:xfrm>
            <a:custGeom>
              <a:rect b="b" l="l" r="r" t="t"/>
              <a:pathLst>
                <a:path extrusionOk="0" h="493" w="867">
                  <a:moveTo>
                    <a:pt x="733" y="1"/>
                  </a:moveTo>
                  <a:cubicBezTo>
                    <a:pt x="439" y="1"/>
                    <a:pt x="170" y="157"/>
                    <a:pt x="24" y="415"/>
                  </a:cubicBezTo>
                  <a:cubicBezTo>
                    <a:pt x="0" y="455"/>
                    <a:pt x="36" y="493"/>
                    <a:pt x="73" y="493"/>
                  </a:cubicBezTo>
                  <a:cubicBezTo>
                    <a:pt x="89" y="493"/>
                    <a:pt x="106" y="485"/>
                    <a:pt x="117" y="466"/>
                  </a:cubicBezTo>
                  <a:cubicBezTo>
                    <a:pt x="247" y="238"/>
                    <a:pt x="479" y="106"/>
                    <a:pt x="739" y="106"/>
                  </a:cubicBezTo>
                  <a:cubicBezTo>
                    <a:pt x="759" y="106"/>
                    <a:pt x="779" y="107"/>
                    <a:pt x="800" y="109"/>
                  </a:cubicBezTo>
                  <a:cubicBezTo>
                    <a:pt x="802" y="109"/>
                    <a:pt x="804" y="109"/>
                    <a:pt x="806" y="109"/>
                  </a:cubicBezTo>
                  <a:cubicBezTo>
                    <a:pt x="867" y="109"/>
                    <a:pt x="865" y="10"/>
                    <a:pt x="800" y="3"/>
                  </a:cubicBezTo>
                  <a:cubicBezTo>
                    <a:pt x="778" y="2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683156" y="1648499"/>
              <a:ext cx="400978" cy="588441"/>
            </a:xfrm>
            <a:custGeom>
              <a:rect b="b" l="l" r="r" t="t"/>
              <a:pathLst>
                <a:path extrusionOk="0" h="10638" w="7249">
                  <a:moveTo>
                    <a:pt x="6830" y="0"/>
                  </a:moveTo>
                  <a:lnTo>
                    <a:pt x="5046" y="22"/>
                  </a:lnTo>
                  <a:lnTo>
                    <a:pt x="5209" y="4494"/>
                  </a:lnTo>
                  <a:lnTo>
                    <a:pt x="3268" y="1890"/>
                  </a:lnTo>
                  <a:cubicBezTo>
                    <a:pt x="3268" y="1890"/>
                    <a:pt x="2519" y="807"/>
                    <a:pt x="1667" y="807"/>
                  </a:cubicBezTo>
                  <a:cubicBezTo>
                    <a:pt x="1375" y="807"/>
                    <a:pt x="1072" y="934"/>
                    <a:pt x="782" y="1274"/>
                  </a:cubicBezTo>
                  <a:cubicBezTo>
                    <a:pt x="0" y="2190"/>
                    <a:pt x="1101" y="9262"/>
                    <a:pt x="1101" y="9949"/>
                  </a:cubicBezTo>
                  <a:lnTo>
                    <a:pt x="5333" y="10638"/>
                  </a:lnTo>
                  <a:cubicBezTo>
                    <a:pt x="5333" y="10638"/>
                    <a:pt x="5665" y="10625"/>
                    <a:pt x="5812" y="9942"/>
                  </a:cubicBezTo>
                  <a:cubicBezTo>
                    <a:pt x="5898" y="9559"/>
                    <a:pt x="5924" y="8966"/>
                    <a:pt x="5806" y="8043"/>
                  </a:cubicBezTo>
                  <a:lnTo>
                    <a:pt x="5684" y="6294"/>
                  </a:lnTo>
                  <a:lnTo>
                    <a:pt x="5684" y="6294"/>
                  </a:lnTo>
                  <a:cubicBezTo>
                    <a:pt x="5685" y="6294"/>
                    <a:pt x="5720" y="6302"/>
                    <a:pt x="5779" y="6302"/>
                  </a:cubicBezTo>
                  <a:cubicBezTo>
                    <a:pt x="5969" y="6302"/>
                    <a:pt x="6406" y="6221"/>
                    <a:pt x="6770" y="5547"/>
                  </a:cubicBezTo>
                  <a:cubicBezTo>
                    <a:pt x="7248" y="4657"/>
                    <a:pt x="6830" y="0"/>
                    <a:pt x="6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792017" y="1866056"/>
              <a:ext cx="204776" cy="133088"/>
            </a:xfrm>
            <a:custGeom>
              <a:rect b="b" l="l" r="r" t="t"/>
              <a:pathLst>
                <a:path extrusionOk="0" h="2406" w="3702">
                  <a:moveTo>
                    <a:pt x="38" y="0"/>
                  </a:moveTo>
                  <a:cubicBezTo>
                    <a:pt x="19" y="0"/>
                    <a:pt x="0" y="28"/>
                    <a:pt x="17" y="47"/>
                  </a:cubicBezTo>
                  <a:cubicBezTo>
                    <a:pt x="544" y="669"/>
                    <a:pt x="1125" y="1244"/>
                    <a:pt x="1770" y="1748"/>
                  </a:cubicBezTo>
                  <a:cubicBezTo>
                    <a:pt x="2234" y="2115"/>
                    <a:pt x="2778" y="2406"/>
                    <a:pt x="3370" y="2406"/>
                  </a:cubicBezTo>
                  <a:cubicBezTo>
                    <a:pt x="3469" y="2406"/>
                    <a:pt x="3570" y="2398"/>
                    <a:pt x="3672" y="2380"/>
                  </a:cubicBezTo>
                  <a:cubicBezTo>
                    <a:pt x="3702" y="2377"/>
                    <a:pt x="3692" y="2329"/>
                    <a:pt x="3661" y="2329"/>
                  </a:cubicBezTo>
                  <a:cubicBezTo>
                    <a:pt x="3660" y="2329"/>
                    <a:pt x="3658" y="2329"/>
                    <a:pt x="3656" y="2329"/>
                  </a:cubicBezTo>
                  <a:cubicBezTo>
                    <a:pt x="3558" y="2346"/>
                    <a:pt x="3461" y="2354"/>
                    <a:pt x="3367" y="2354"/>
                  </a:cubicBezTo>
                  <a:cubicBezTo>
                    <a:pt x="2697" y="2354"/>
                    <a:pt x="2109" y="1963"/>
                    <a:pt x="1597" y="1544"/>
                  </a:cubicBezTo>
                  <a:cubicBezTo>
                    <a:pt x="1035" y="1084"/>
                    <a:pt x="525" y="564"/>
                    <a:pt x="56" y="9"/>
                  </a:cubicBezTo>
                  <a:cubicBezTo>
                    <a:pt x="50" y="3"/>
                    <a:pt x="44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2054876" y="1541850"/>
              <a:ext cx="49562" cy="57694"/>
            </a:xfrm>
            <a:custGeom>
              <a:rect b="b" l="l" r="r" t="t"/>
              <a:pathLst>
                <a:path extrusionOk="0" h="1043" w="896">
                  <a:moveTo>
                    <a:pt x="533" y="1"/>
                  </a:moveTo>
                  <a:cubicBezTo>
                    <a:pt x="495" y="1"/>
                    <a:pt x="459" y="55"/>
                    <a:pt x="493" y="96"/>
                  </a:cubicBezTo>
                  <a:cubicBezTo>
                    <a:pt x="771" y="428"/>
                    <a:pt x="394" y="859"/>
                    <a:pt x="62" y="939"/>
                  </a:cubicBezTo>
                  <a:cubicBezTo>
                    <a:pt x="0" y="953"/>
                    <a:pt x="20" y="1042"/>
                    <a:pt x="77" y="1042"/>
                  </a:cubicBezTo>
                  <a:cubicBezTo>
                    <a:pt x="82" y="1042"/>
                    <a:pt x="86" y="1042"/>
                    <a:pt x="91" y="1041"/>
                  </a:cubicBezTo>
                  <a:cubicBezTo>
                    <a:pt x="509" y="942"/>
                    <a:pt x="895" y="412"/>
                    <a:pt x="567" y="19"/>
                  </a:cubicBezTo>
                  <a:cubicBezTo>
                    <a:pt x="557" y="6"/>
                    <a:pt x="54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2074015" y="2140701"/>
              <a:ext cx="443903" cy="805995"/>
            </a:xfrm>
            <a:custGeom>
              <a:rect b="b" l="l" r="r" t="t"/>
              <a:pathLst>
                <a:path extrusionOk="0" h="14571" w="8025">
                  <a:moveTo>
                    <a:pt x="0" y="0"/>
                  </a:moveTo>
                  <a:lnTo>
                    <a:pt x="0" y="14570"/>
                  </a:lnTo>
                  <a:lnTo>
                    <a:pt x="8024" y="14570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2018036" y="2110166"/>
              <a:ext cx="556026" cy="53545"/>
            </a:xfrm>
            <a:custGeom>
              <a:rect b="b" l="l" r="r" t="t"/>
              <a:pathLst>
                <a:path extrusionOk="0" h="968" w="10052">
                  <a:moveTo>
                    <a:pt x="304" y="0"/>
                  </a:moveTo>
                  <a:cubicBezTo>
                    <a:pt x="135" y="0"/>
                    <a:pt x="1" y="137"/>
                    <a:pt x="1" y="303"/>
                  </a:cubicBezTo>
                  <a:lnTo>
                    <a:pt x="1" y="667"/>
                  </a:lnTo>
                  <a:cubicBezTo>
                    <a:pt x="1" y="833"/>
                    <a:pt x="135" y="967"/>
                    <a:pt x="304" y="967"/>
                  </a:cubicBezTo>
                  <a:lnTo>
                    <a:pt x="9748" y="967"/>
                  </a:lnTo>
                  <a:cubicBezTo>
                    <a:pt x="9914" y="967"/>
                    <a:pt x="10051" y="833"/>
                    <a:pt x="10051" y="667"/>
                  </a:cubicBezTo>
                  <a:lnTo>
                    <a:pt x="10051" y="303"/>
                  </a:lnTo>
                  <a:cubicBezTo>
                    <a:pt x="10051" y="137"/>
                    <a:pt x="9914" y="0"/>
                    <a:pt x="9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2266624" y="1542516"/>
              <a:ext cx="111626" cy="439312"/>
            </a:xfrm>
            <a:custGeom>
              <a:rect b="b" l="l" r="r" t="t"/>
              <a:pathLst>
                <a:path extrusionOk="0" h="7942" w="2018">
                  <a:moveTo>
                    <a:pt x="1136" y="1"/>
                  </a:moveTo>
                  <a:cubicBezTo>
                    <a:pt x="1111" y="1"/>
                    <a:pt x="1060" y="226"/>
                    <a:pt x="1019" y="505"/>
                  </a:cubicBezTo>
                  <a:lnTo>
                    <a:pt x="52" y="7415"/>
                  </a:lnTo>
                  <a:cubicBezTo>
                    <a:pt x="10" y="7696"/>
                    <a:pt x="1" y="7929"/>
                    <a:pt x="26" y="7932"/>
                  </a:cubicBezTo>
                  <a:cubicBezTo>
                    <a:pt x="71" y="7939"/>
                    <a:pt x="115" y="7942"/>
                    <a:pt x="159" y="7942"/>
                  </a:cubicBezTo>
                  <a:cubicBezTo>
                    <a:pt x="623" y="7942"/>
                    <a:pt x="1028" y="7597"/>
                    <a:pt x="1095" y="7125"/>
                  </a:cubicBezTo>
                  <a:lnTo>
                    <a:pt x="1944" y="1070"/>
                  </a:lnTo>
                  <a:cubicBezTo>
                    <a:pt x="2018" y="553"/>
                    <a:pt x="1657" y="74"/>
                    <a:pt x="1137" y="1"/>
                  </a:cubicBezTo>
                  <a:cubicBezTo>
                    <a:pt x="1137" y="1"/>
                    <a:pt x="1137" y="1"/>
                    <a:pt x="113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2324706" y="1785131"/>
              <a:ext cx="82143" cy="304564"/>
            </a:xfrm>
            <a:custGeom>
              <a:rect b="b" l="l" r="r" t="t"/>
              <a:pathLst>
                <a:path extrusionOk="0" fill="none" h="5506" w="1485">
                  <a:moveTo>
                    <a:pt x="1" y="0"/>
                  </a:moveTo>
                  <a:cubicBezTo>
                    <a:pt x="1" y="0"/>
                    <a:pt x="1485" y="546"/>
                    <a:pt x="1431" y="1516"/>
                  </a:cubicBezTo>
                  <a:cubicBezTo>
                    <a:pt x="1380" y="2483"/>
                    <a:pt x="789" y="5506"/>
                    <a:pt x="789" y="5506"/>
                  </a:cubicBezTo>
                </a:path>
              </a:pathLst>
            </a:custGeom>
            <a:solidFill>
              <a:srgbClr val="999999"/>
            </a:solidFill>
            <a:ln cap="rnd" cmpd="sng" w="79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2256944" y="2085274"/>
              <a:ext cx="215950" cy="24947"/>
            </a:xfrm>
            <a:custGeom>
              <a:rect b="b" l="l" r="r" t="t"/>
              <a:pathLst>
                <a:path extrusionOk="0" h="451" w="3904">
                  <a:moveTo>
                    <a:pt x="453" y="0"/>
                  </a:moveTo>
                  <a:cubicBezTo>
                    <a:pt x="204" y="0"/>
                    <a:pt x="0" y="201"/>
                    <a:pt x="0" y="450"/>
                  </a:cubicBezTo>
                  <a:lnTo>
                    <a:pt x="3904" y="450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7" name="Google Shape;227;p17"/>
            <p:cNvGrpSpPr/>
            <p:nvPr/>
          </p:nvGrpSpPr>
          <p:grpSpPr>
            <a:xfrm>
              <a:off x="2673747" y="2588409"/>
              <a:ext cx="351748" cy="358833"/>
              <a:chOff x="2673747" y="2549925"/>
              <a:chExt cx="351748" cy="358833"/>
            </a:xfrm>
          </p:grpSpPr>
          <p:sp>
            <p:nvSpPr>
              <p:cNvPr id="228" name="Google Shape;228;p17"/>
              <p:cNvSpPr/>
              <p:nvPr/>
            </p:nvSpPr>
            <p:spPr>
              <a:xfrm>
                <a:off x="2751078" y="2882926"/>
                <a:ext cx="32525" cy="25832"/>
              </a:xfrm>
              <a:custGeom>
                <a:rect b="b" l="l" r="r" t="t"/>
                <a:pathLst>
                  <a:path extrusionOk="0" h="467" w="588">
                    <a:moveTo>
                      <a:pt x="1" y="0"/>
                    </a:moveTo>
                    <a:cubicBezTo>
                      <a:pt x="10" y="55"/>
                      <a:pt x="20" y="106"/>
                      <a:pt x="29" y="154"/>
                    </a:cubicBezTo>
                    <a:lnTo>
                      <a:pt x="425" y="466"/>
                    </a:lnTo>
                    <a:lnTo>
                      <a:pt x="588" y="4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2673747" y="2549925"/>
                <a:ext cx="351748" cy="38886"/>
              </a:xfrm>
              <a:custGeom>
                <a:rect b="b" l="l" r="r" t="t"/>
                <a:pathLst>
                  <a:path extrusionOk="0" h="703" w="6359">
                    <a:moveTo>
                      <a:pt x="352" y="1"/>
                    </a:moveTo>
                    <a:cubicBezTo>
                      <a:pt x="157" y="1"/>
                      <a:pt x="1" y="157"/>
                      <a:pt x="1" y="352"/>
                    </a:cubicBezTo>
                    <a:cubicBezTo>
                      <a:pt x="1" y="547"/>
                      <a:pt x="157" y="703"/>
                      <a:pt x="352" y="703"/>
                    </a:cubicBezTo>
                    <a:lnTo>
                      <a:pt x="6007" y="703"/>
                    </a:lnTo>
                    <a:cubicBezTo>
                      <a:pt x="6202" y="703"/>
                      <a:pt x="6359" y="547"/>
                      <a:pt x="6359" y="352"/>
                    </a:cubicBezTo>
                    <a:cubicBezTo>
                      <a:pt x="6359" y="157"/>
                      <a:pt x="6202" y="1"/>
                      <a:pt x="6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2694767" y="2565137"/>
                <a:ext cx="305505" cy="343617"/>
              </a:xfrm>
              <a:custGeom>
                <a:rect b="b" l="l" r="r" t="t"/>
                <a:pathLst>
                  <a:path extrusionOk="0" fill="none" h="6212" w="5523">
                    <a:moveTo>
                      <a:pt x="5522" y="0"/>
                    </a:moveTo>
                    <a:cubicBezTo>
                      <a:pt x="5477" y="115"/>
                      <a:pt x="4421" y="6211"/>
                      <a:pt x="4421" y="6211"/>
                    </a:cubicBezTo>
                    <a:lnTo>
                      <a:pt x="2244" y="6211"/>
                    </a:lnTo>
                    <a:lnTo>
                      <a:pt x="3278" y="6211"/>
                    </a:lnTo>
                    <a:lnTo>
                      <a:pt x="1102" y="6211"/>
                    </a:lnTo>
                    <a:cubicBezTo>
                      <a:pt x="1102" y="6211"/>
                      <a:pt x="45" y="115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cap="flat" cmpd="sng" w="2625">
                <a:solidFill>
                  <a:schemeClr val="accent6"/>
                </a:solidFill>
                <a:prstDash val="solid"/>
                <a:miter lim="3191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2703783" y="2565137"/>
                <a:ext cx="289961" cy="343617"/>
              </a:xfrm>
              <a:custGeom>
                <a:rect b="b" l="l" r="r" t="t"/>
                <a:pathLst>
                  <a:path extrusionOk="0" h="6212" w="5242">
                    <a:moveTo>
                      <a:pt x="2273" y="495"/>
                    </a:moveTo>
                    <a:lnTo>
                      <a:pt x="3010" y="1079"/>
                    </a:lnTo>
                    <a:lnTo>
                      <a:pt x="2273" y="1663"/>
                    </a:lnTo>
                    <a:lnTo>
                      <a:pt x="1535" y="1079"/>
                    </a:lnTo>
                    <a:lnTo>
                      <a:pt x="2273" y="495"/>
                    </a:lnTo>
                    <a:close/>
                    <a:moveTo>
                      <a:pt x="3910" y="495"/>
                    </a:moveTo>
                    <a:lnTo>
                      <a:pt x="4647" y="1079"/>
                    </a:lnTo>
                    <a:lnTo>
                      <a:pt x="3910" y="1663"/>
                    </a:lnTo>
                    <a:lnTo>
                      <a:pt x="3173" y="1079"/>
                    </a:lnTo>
                    <a:lnTo>
                      <a:pt x="3910" y="495"/>
                    </a:lnTo>
                    <a:close/>
                    <a:moveTo>
                      <a:pt x="1453" y="1143"/>
                    </a:moveTo>
                    <a:lnTo>
                      <a:pt x="2190" y="1730"/>
                    </a:lnTo>
                    <a:lnTo>
                      <a:pt x="1453" y="2314"/>
                    </a:lnTo>
                    <a:lnTo>
                      <a:pt x="715" y="1730"/>
                    </a:lnTo>
                    <a:lnTo>
                      <a:pt x="1453" y="1143"/>
                    </a:lnTo>
                    <a:close/>
                    <a:moveTo>
                      <a:pt x="3090" y="1143"/>
                    </a:moveTo>
                    <a:lnTo>
                      <a:pt x="3827" y="1730"/>
                    </a:lnTo>
                    <a:lnTo>
                      <a:pt x="3090" y="2314"/>
                    </a:lnTo>
                    <a:lnTo>
                      <a:pt x="2353" y="1730"/>
                    </a:lnTo>
                    <a:lnTo>
                      <a:pt x="3090" y="1143"/>
                    </a:lnTo>
                    <a:close/>
                    <a:moveTo>
                      <a:pt x="2273" y="1794"/>
                    </a:moveTo>
                    <a:lnTo>
                      <a:pt x="3010" y="2381"/>
                    </a:lnTo>
                    <a:lnTo>
                      <a:pt x="2273" y="2965"/>
                    </a:lnTo>
                    <a:lnTo>
                      <a:pt x="1535" y="2381"/>
                    </a:lnTo>
                    <a:lnTo>
                      <a:pt x="2273" y="1794"/>
                    </a:lnTo>
                    <a:close/>
                    <a:moveTo>
                      <a:pt x="3910" y="1794"/>
                    </a:moveTo>
                    <a:lnTo>
                      <a:pt x="4647" y="2381"/>
                    </a:lnTo>
                    <a:lnTo>
                      <a:pt x="3910" y="2965"/>
                    </a:lnTo>
                    <a:lnTo>
                      <a:pt x="3173" y="2381"/>
                    </a:lnTo>
                    <a:lnTo>
                      <a:pt x="3910" y="1794"/>
                    </a:lnTo>
                    <a:close/>
                    <a:moveTo>
                      <a:pt x="1453" y="2445"/>
                    </a:moveTo>
                    <a:lnTo>
                      <a:pt x="2190" y="3029"/>
                    </a:lnTo>
                    <a:lnTo>
                      <a:pt x="1453" y="3617"/>
                    </a:lnTo>
                    <a:lnTo>
                      <a:pt x="715" y="3029"/>
                    </a:lnTo>
                    <a:lnTo>
                      <a:pt x="1453" y="2445"/>
                    </a:lnTo>
                    <a:close/>
                    <a:moveTo>
                      <a:pt x="3090" y="2445"/>
                    </a:moveTo>
                    <a:lnTo>
                      <a:pt x="3827" y="3029"/>
                    </a:lnTo>
                    <a:lnTo>
                      <a:pt x="3090" y="3617"/>
                    </a:lnTo>
                    <a:lnTo>
                      <a:pt x="2353" y="3029"/>
                    </a:lnTo>
                    <a:lnTo>
                      <a:pt x="3090" y="2445"/>
                    </a:lnTo>
                    <a:close/>
                    <a:moveTo>
                      <a:pt x="2273" y="3096"/>
                    </a:moveTo>
                    <a:lnTo>
                      <a:pt x="3010" y="3680"/>
                    </a:lnTo>
                    <a:lnTo>
                      <a:pt x="2273" y="4268"/>
                    </a:lnTo>
                    <a:lnTo>
                      <a:pt x="1535" y="3680"/>
                    </a:lnTo>
                    <a:lnTo>
                      <a:pt x="2273" y="3096"/>
                    </a:lnTo>
                    <a:close/>
                    <a:moveTo>
                      <a:pt x="3910" y="3096"/>
                    </a:moveTo>
                    <a:lnTo>
                      <a:pt x="4647" y="3680"/>
                    </a:lnTo>
                    <a:lnTo>
                      <a:pt x="3910" y="4268"/>
                    </a:lnTo>
                    <a:lnTo>
                      <a:pt x="3173" y="3680"/>
                    </a:lnTo>
                    <a:lnTo>
                      <a:pt x="3910" y="3096"/>
                    </a:lnTo>
                    <a:close/>
                    <a:moveTo>
                      <a:pt x="1453" y="3747"/>
                    </a:moveTo>
                    <a:lnTo>
                      <a:pt x="2190" y="4331"/>
                    </a:lnTo>
                    <a:lnTo>
                      <a:pt x="1453" y="4916"/>
                    </a:lnTo>
                    <a:lnTo>
                      <a:pt x="715" y="4331"/>
                    </a:lnTo>
                    <a:lnTo>
                      <a:pt x="1453" y="3747"/>
                    </a:lnTo>
                    <a:close/>
                    <a:moveTo>
                      <a:pt x="3090" y="3747"/>
                    </a:moveTo>
                    <a:lnTo>
                      <a:pt x="3827" y="4331"/>
                    </a:lnTo>
                    <a:lnTo>
                      <a:pt x="3090" y="4916"/>
                    </a:lnTo>
                    <a:lnTo>
                      <a:pt x="2353" y="4331"/>
                    </a:lnTo>
                    <a:lnTo>
                      <a:pt x="3090" y="3747"/>
                    </a:lnTo>
                    <a:close/>
                    <a:moveTo>
                      <a:pt x="2273" y="4398"/>
                    </a:moveTo>
                    <a:lnTo>
                      <a:pt x="3010" y="4983"/>
                    </a:lnTo>
                    <a:lnTo>
                      <a:pt x="2273" y="5567"/>
                    </a:lnTo>
                    <a:lnTo>
                      <a:pt x="1535" y="4983"/>
                    </a:lnTo>
                    <a:lnTo>
                      <a:pt x="2273" y="4398"/>
                    </a:lnTo>
                    <a:close/>
                    <a:moveTo>
                      <a:pt x="13" y="0"/>
                    </a:moveTo>
                    <a:lnTo>
                      <a:pt x="549" y="428"/>
                    </a:lnTo>
                    <a:lnTo>
                      <a:pt x="0" y="865"/>
                    </a:lnTo>
                    <a:cubicBezTo>
                      <a:pt x="7" y="900"/>
                      <a:pt x="13" y="939"/>
                      <a:pt x="19" y="977"/>
                    </a:cubicBezTo>
                    <a:lnTo>
                      <a:pt x="632" y="495"/>
                    </a:lnTo>
                    <a:lnTo>
                      <a:pt x="1370" y="1079"/>
                    </a:lnTo>
                    <a:lnTo>
                      <a:pt x="632" y="1663"/>
                    </a:lnTo>
                    <a:lnTo>
                      <a:pt x="64" y="1213"/>
                    </a:lnTo>
                    <a:lnTo>
                      <a:pt x="64" y="1213"/>
                    </a:lnTo>
                    <a:cubicBezTo>
                      <a:pt x="70" y="1261"/>
                      <a:pt x="80" y="1312"/>
                      <a:pt x="90" y="1366"/>
                    </a:cubicBezTo>
                    <a:lnTo>
                      <a:pt x="549" y="1730"/>
                    </a:lnTo>
                    <a:lnTo>
                      <a:pt x="205" y="2005"/>
                    </a:lnTo>
                    <a:cubicBezTo>
                      <a:pt x="211" y="2043"/>
                      <a:pt x="217" y="2081"/>
                      <a:pt x="224" y="2120"/>
                    </a:cubicBezTo>
                    <a:lnTo>
                      <a:pt x="632" y="1794"/>
                    </a:lnTo>
                    <a:lnTo>
                      <a:pt x="1370" y="2381"/>
                    </a:lnTo>
                    <a:lnTo>
                      <a:pt x="632" y="2965"/>
                    </a:lnTo>
                    <a:lnTo>
                      <a:pt x="329" y="2726"/>
                    </a:lnTo>
                    <a:lnTo>
                      <a:pt x="329" y="2726"/>
                    </a:lnTo>
                    <a:cubicBezTo>
                      <a:pt x="339" y="2777"/>
                      <a:pt x="348" y="2828"/>
                      <a:pt x="358" y="2876"/>
                    </a:cubicBezTo>
                    <a:lnTo>
                      <a:pt x="549" y="3029"/>
                    </a:lnTo>
                    <a:lnTo>
                      <a:pt x="402" y="3147"/>
                    </a:lnTo>
                    <a:cubicBezTo>
                      <a:pt x="412" y="3186"/>
                      <a:pt x="418" y="3224"/>
                      <a:pt x="425" y="3262"/>
                    </a:cubicBezTo>
                    <a:lnTo>
                      <a:pt x="632" y="3096"/>
                    </a:lnTo>
                    <a:lnTo>
                      <a:pt x="1370" y="3680"/>
                    </a:lnTo>
                    <a:lnTo>
                      <a:pt x="632" y="4268"/>
                    </a:lnTo>
                    <a:lnTo>
                      <a:pt x="594" y="4236"/>
                    </a:lnTo>
                    <a:lnTo>
                      <a:pt x="594" y="4236"/>
                    </a:lnTo>
                    <a:cubicBezTo>
                      <a:pt x="604" y="4293"/>
                      <a:pt x="613" y="4347"/>
                      <a:pt x="623" y="4405"/>
                    </a:cubicBezTo>
                    <a:lnTo>
                      <a:pt x="632" y="4398"/>
                    </a:lnTo>
                    <a:lnTo>
                      <a:pt x="1370" y="4983"/>
                    </a:lnTo>
                    <a:lnTo>
                      <a:pt x="801" y="5433"/>
                    </a:lnTo>
                    <a:cubicBezTo>
                      <a:pt x="808" y="5471"/>
                      <a:pt x="817" y="5509"/>
                      <a:pt x="824" y="5547"/>
                    </a:cubicBezTo>
                    <a:lnTo>
                      <a:pt x="1453" y="5046"/>
                    </a:lnTo>
                    <a:lnTo>
                      <a:pt x="2190" y="5634"/>
                    </a:lnTo>
                    <a:lnTo>
                      <a:pt x="1459" y="6211"/>
                    </a:lnTo>
                    <a:lnTo>
                      <a:pt x="1625" y="6211"/>
                    </a:lnTo>
                    <a:lnTo>
                      <a:pt x="2273" y="5697"/>
                    </a:lnTo>
                    <a:lnTo>
                      <a:pt x="2917" y="6211"/>
                    </a:lnTo>
                    <a:lnTo>
                      <a:pt x="3083" y="6211"/>
                    </a:lnTo>
                    <a:lnTo>
                      <a:pt x="2353" y="5634"/>
                    </a:lnTo>
                    <a:lnTo>
                      <a:pt x="3090" y="5046"/>
                    </a:lnTo>
                    <a:lnTo>
                      <a:pt x="3827" y="5634"/>
                    </a:lnTo>
                    <a:lnTo>
                      <a:pt x="3099" y="6211"/>
                    </a:lnTo>
                    <a:lnTo>
                      <a:pt x="3265" y="6211"/>
                    </a:lnTo>
                    <a:lnTo>
                      <a:pt x="3910" y="5697"/>
                    </a:lnTo>
                    <a:lnTo>
                      <a:pt x="4296" y="6004"/>
                    </a:lnTo>
                    <a:cubicBezTo>
                      <a:pt x="4300" y="5969"/>
                      <a:pt x="4306" y="5930"/>
                      <a:pt x="4315" y="5889"/>
                    </a:cubicBezTo>
                    <a:lnTo>
                      <a:pt x="3993" y="5634"/>
                    </a:lnTo>
                    <a:lnTo>
                      <a:pt x="4418" y="5295"/>
                    </a:lnTo>
                    <a:cubicBezTo>
                      <a:pt x="4427" y="5247"/>
                      <a:pt x="4434" y="5196"/>
                      <a:pt x="4443" y="5145"/>
                    </a:cubicBezTo>
                    <a:lnTo>
                      <a:pt x="4443" y="5145"/>
                    </a:lnTo>
                    <a:lnTo>
                      <a:pt x="3910" y="5567"/>
                    </a:lnTo>
                    <a:lnTo>
                      <a:pt x="3173" y="4983"/>
                    </a:lnTo>
                    <a:lnTo>
                      <a:pt x="3910" y="4398"/>
                    </a:lnTo>
                    <a:lnTo>
                      <a:pt x="4494" y="4858"/>
                    </a:lnTo>
                    <a:cubicBezTo>
                      <a:pt x="4501" y="4823"/>
                      <a:pt x="4507" y="4785"/>
                      <a:pt x="4513" y="4743"/>
                    </a:cubicBezTo>
                    <a:lnTo>
                      <a:pt x="3993" y="4331"/>
                    </a:lnTo>
                    <a:lnTo>
                      <a:pt x="4679" y="3786"/>
                    </a:lnTo>
                    <a:cubicBezTo>
                      <a:pt x="4692" y="3725"/>
                      <a:pt x="4702" y="3664"/>
                      <a:pt x="4711" y="3601"/>
                    </a:cubicBezTo>
                    <a:lnTo>
                      <a:pt x="3993" y="3029"/>
                    </a:lnTo>
                    <a:lnTo>
                      <a:pt x="4730" y="2445"/>
                    </a:lnTo>
                    <a:lnTo>
                      <a:pt x="4893" y="2573"/>
                    </a:lnTo>
                    <a:cubicBezTo>
                      <a:pt x="4900" y="2535"/>
                      <a:pt x="4906" y="2496"/>
                      <a:pt x="4912" y="2458"/>
                    </a:cubicBezTo>
                    <a:lnTo>
                      <a:pt x="4813" y="2381"/>
                    </a:lnTo>
                    <a:lnTo>
                      <a:pt x="4944" y="2276"/>
                    </a:lnTo>
                    <a:cubicBezTo>
                      <a:pt x="4954" y="2225"/>
                      <a:pt x="4963" y="2174"/>
                      <a:pt x="4973" y="2123"/>
                    </a:cubicBezTo>
                    <a:lnTo>
                      <a:pt x="4973" y="2123"/>
                    </a:lnTo>
                    <a:lnTo>
                      <a:pt x="4730" y="2314"/>
                    </a:lnTo>
                    <a:lnTo>
                      <a:pt x="3993" y="1730"/>
                    </a:lnTo>
                    <a:lnTo>
                      <a:pt x="4730" y="1143"/>
                    </a:lnTo>
                    <a:lnTo>
                      <a:pt x="5094" y="1433"/>
                    </a:lnTo>
                    <a:cubicBezTo>
                      <a:pt x="5101" y="1395"/>
                      <a:pt x="5107" y="1357"/>
                      <a:pt x="5113" y="1318"/>
                    </a:cubicBezTo>
                    <a:lnTo>
                      <a:pt x="4813" y="1079"/>
                    </a:lnTo>
                    <a:lnTo>
                      <a:pt x="5216" y="760"/>
                    </a:lnTo>
                    <a:cubicBezTo>
                      <a:pt x="5225" y="709"/>
                      <a:pt x="5235" y="655"/>
                      <a:pt x="5241" y="607"/>
                    </a:cubicBezTo>
                    <a:lnTo>
                      <a:pt x="5241" y="607"/>
                    </a:lnTo>
                    <a:lnTo>
                      <a:pt x="4730" y="1012"/>
                    </a:lnTo>
                    <a:lnTo>
                      <a:pt x="3993" y="428"/>
                    </a:lnTo>
                    <a:lnTo>
                      <a:pt x="4532" y="0"/>
                    </a:lnTo>
                    <a:lnTo>
                      <a:pt x="4367" y="0"/>
                    </a:lnTo>
                    <a:lnTo>
                      <a:pt x="3910" y="364"/>
                    </a:lnTo>
                    <a:lnTo>
                      <a:pt x="3457" y="0"/>
                    </a:lnTo>
                    <a:lnTo>
                      <a:pt x="3291" y="0"/>
                    </a:lnTo>
                    <a:lnTo>
                      <a:pt x="3827" y="428"/>
                    </a:lnTo>
                    <a:lnTo>
                      <a:pt x="3090" y="1012"/>
                    </a:lnTo>
                    <a:lnTo>
                      <a:pt x="2353" y="428"/>
                    </a:lnTo>
                    <a:lnTo>
                      <a:pt x="2892" y="0"/>
                    </a:lnTo>
                    <a:lnTo>
                      <a:pt x="2726" y="0"/>
                    </a:lnTo>
                    <a:lnTo>
                      <a:pt x="2273" y="364"/>
                    </a:lnTo>
                    <a:lnTo>
                      <a:pt x="1816" y="0"/>
                    </a:lnTo>
                    <a:lnTo>
                      <a:pt x="1650" y="0"/>
                    </a:lnTo>
                    <a:lnTo>
                      <a:pt x="2190" y="428"/>
                    </a:lnTo>
                    <a:lnTo>
                      <a:pt x="1453" y="1012"/>
                    </a:lnTo>
                    <a:lnTo>
                      <a:pt x="715" y="428"/>
                    </a:lnTo>
                    <a:lnTo>
                      <a:pt x="1251" y="0"/>
                    </a:lnTo>
                    <a:lnTo>
                      <a:pt x="1085" y="0"/>
                    </a:lnTo>
                    <a:lnTo>
                      <a:pt x="632" y="364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232" name="Google Shape;232;p17"/>
          <p:cNvCxnSpPr>
            <a:stCxn id="152" idx="4"/>
            <a:endCxn id="156" idx="0"/>
          </p:cNvCxnSpPr>
          <p:nvPr/>
        </p:nvCxnSpPr>
        <p:spPr>
          <a:xfrm>
            <a:off x="4004200" y="2147550"/>
            <a:ext cx="0" cy="1755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17"/>
          <p:cNvCxnSpPr>
            <a:stCxn id="156" idx="4"/>
            <a:endCxn id="160" idx="0"/>
          </p:cNvCxnSpPr>
          <p:nvPr/>
        </p:nvCxnSpPr>
        <p:spPr>
          <a:xfrm>
            <a:off x="4004200" y="2940525"/>
            <a:ext cx="0" cy="1755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17"/>
          <p:cNvCxnSpPr>
            <a:stCxn id="160" idx="4"/>
            <a:endCxn id="164" idx="0"/>
          </p:cNvCxnSpPr>
          <p:nvPr/>
        </p:nvCxnSpPr>
        <p:spPr>
          <a:xfrm>
            <a:off x="4004200" y="3733500"/>
            <a:ext cx="0" cy="1755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17"/>
          <p:cNvCxnSpPr/>
          <p:nvPr/>
        </p:nvCxnSpPr>
        <p:spPr>
          <a:xfrm>
            <a:off x="573819" y="2949719"/>
            <a:ext cx="274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4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1662" name="Google Shape;1662;p44"/>
          <p:cNvSpPr txBox="1"/>
          <p:nvPr/>
        </p:nvSpPr>
        <p:spPr>
          <a:xfrm>
            <a:off x="2283000" y="1179877"/>
            <a:ext cx="45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What </a:t>
            </a: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are the commonly used modals could</a:t>
            </a: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?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1663" name="Google Shape;1663;p44"/>
          <p:cNvGraphicFramePr/>
          <p:nvPr/>
        </p:nvGraphicFramePr>
        <p:xfrm>
          <a:off x="457200" y="185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2057400"/>
                <a:gridCol w="1576075"/>
                <a:gridCol w="1549325"/>
                <a:gridCol w="30468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Subject + </a:t>
                      </a:r>
                      <a:endParaRPr sz="17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Modal verb (Could) + </a:t>
                      </a:r>
                      <a:endParaRPr sz="17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+ Main verb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6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Affirmative</a:t>
                      </a:r>
                      <a:endParaRPr sz="1700">
                        <a:solidFill>
                          <a:schemeClr val="accent6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900"/>
                        </a:spcBef>
                        <a:spcAft>
                          <a:spcPts val="1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“Mars is actually a very cold place”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“Saturn has rings”</a:t>
                      </a:r>
                      <a:endParaRPr/>
                    </a:p>
                  </a:txBody>
                  <a:tcPr marT="91425" marB="91425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Subject + </a:t>
                      </a:r>
                      <a:endParaRPr sz="17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Modal verb (Could) + </a:t>
                      </a:r>
                      <a:endParaRPr sz="17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Not + Main verb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Negative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900"/>
                        </a:spcBef>
                        <a:spcAft>
                          <a:spcPts val="1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“Mercury is the smallest planet”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“We all live in Earth”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“Jupiter is the biggest planet”</a:t>
                      </a:r>
                      <a:endParaRPr/>
                    </a:p>
                  </a:txBody>
                  <a:tcPr marT="91425" marB="91425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Modal verb (Could) + Subject + </a:t>
                      </a:r>
                      <a:endParaRPr sz="17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Main verb?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Question</a:t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900"/>
                        </a:spcBef>
                        <a:spcAft>
                          <a:spcPts val="1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Give an example sentence with this modal verb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“Neptune is far from the Sun”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“Pluto is a dwarf planet”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167640" lvl="0" marL="27432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“The moon is our satellite”</a:t>
                      </a:r>
                      <a:endParaRPr/>
                    </a:p>
                  </a:txBody>
                  <a:tcPr marT="91425" marB="91425" marR="0" marL="0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5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1669" name="Google Shape;1669;p45"/>
          <p:cNvSpPr/>
          <p:nvPr/>
        </p:nvSpPr>
        <p:spPr>
          <a:xfrm>
            <a:off x="1464144" y="1521115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70" name="Google Shape;1670;p45"/>
          <p:cNvSpPr/>
          <p:nvPr/>
        </p:nvSpPr>
        <p:spPr>
          <a:xfrm flipH="1">
            <a:off x="4263300" y="1520988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71" name="Google Shape;1671;p45"/>
          <p:cNvSpPr/>
          <p:nvPr/>
        </p:nvSpPr>
        <p:spPr>
          <a:xfrm>
            <a:off x="7062456" y="1521012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672" name="Google Shape;1672;p45"/>
          <p:cNvGrpSpPr/>
          <p:nvPr/>
        </p:nvGrpSpPr>
        <p:grpSpPr>
          <a:xfrm>
            <a:off x="7193324" y="1655259"/>
            <a:ext cx="355664" cy="349133"/>
            <a:chOff x="7193331" y="1807659"/>
            <a:chExt cx="355664" cy="349133"/>
          </a:xfrm>
        </p:grpSpPr>
        <p:sp>
          <p:nvSpPr>
            <p:cNvPr id="1673" name="Google Shape;1673;p45"/>
            <p:cNvSpPr/>
            <p:nvPr/>
          </p:nvSpPr>
          <p:spPr>
            <a:xfrm>
              <a:off x="7193331" y="1895156"/>
              <a:ext cx="162023" cy="173193"/>
            </a:xfrm>
            <a:custGeom>
              <a:rect b="b" l="l" r="r" t="t"/>
              <a:pathLst>
                <a:path extrusionOk="0" h="5861" w="5483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7284581" y="1807659"/>
              <a:ext cx="172247" cy="158270"/>
            </a:xfrm>
            <a:custGeom>
              <a:rect b="b" l="l" r="r" t="t"/>
              <a:pathLst>
                <a:path extrusionOk="0" h="5356" w="5829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7386972" y="1895156"/>
              <a:ext cx="162023" cy="172247"/>
            </a:xfrm>
            <a:custGeom>
              <a:rect b="b" l="l" r="r" t="t"/>
              <a:pathLst>
                <a:path extrusionOk="0" h="5829" w="5483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7284581" y="1997576"/>
              <a:ext cx="174109" cy="159215"/>
            </a:xfrm>
            <a:custGeom>
              <a:rect b="b" l="l" r="r" t="t"/>
              <a:pathLst>
                <a:path extrusionOk="0" h="5388" w="5892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45"/>
          <p:cNvGrpSpPr/>
          <p:nvPr/>
        </p:nvGrpSpPr>
        <p:grpSpPr>
          <a:xfrm>
            <a:off x="4396961" y="1675616"/>
            <a:ext cx="350079" cy="308177"/>
            <a:chOff x="4396961" y="1828016"/>
            <a:chExt cx="350079" cy="308177"/>
          </a:xfrm>
        </p:grpSpPr>
        <p:sp>
          <p:nvSpPr>
            <p:cNvPr id="1678" name="Google Shape;1678;p45"/>
            <p:cNvSpPr/>
            <p:nvPr/>
          </p:nvSpPr>
          <p:spPr>
            <a:xfrm>
              <a:off x="4489127" y="1971392"/>
              <a:ext cx="164800" cy="164800"/>
            </a:xfrm>
            <a:custGeom>
              <a:rect b="b" l="l" r="r" t="t"/>
              <a:pathLst>
                <a:path extrusionOk="0" h="5577" w="5577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4643674" y="1828016"/>
              <a:ext cx="81942" cy="81942"/>
            </a:xfrm>
            <a:custGeom>
              <a:rect b="b" l="l" r="r" t="t"/>
              <a:pathLst>
                <a:path extrusionOk="0" h="2773" w="2773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4418384" y="1828016"/>
              <a:ext cx="80997" cy="81942"/>
            </a:xfrm>
            <a:custGeom>
              <a:rect b="b" l="l" r="r" t="t"/>
              <a:pathLst>
                <a:path extrusionOk="0" h="2773" w="2741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4396961" y="1909928"/>
              <a:ext cx="123844" cy="61494"/>
            </a:xfrm>
            <a:custGeom>
              <a:rect b="b" l="l" r="r" t="t"/>
              <a:pathLst>
                <a:path extrusionOk="0" h="2081" w="4191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4624111" y="1909928"/>
              <a:ext cx="122928" cy="61494"/>
            </a:xfrm>
            <a:custGeom>
              <a:rect b="b" l="l" r="r" t="t"/>
              <a:pathLst>
                <a:path extrusionOk="0" h="2081" w="416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4628780" y="1991870"/>
              <a:ext cx="118259" cy="62410"/>
            </a:xfrm>
            <a:custGeom>
              <a:rect b="b" l="l" r="r" t="t"/>
              <a:pathLst>
                <a:path extrusionOk="0" h="2112" w="4002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4396961" y="1991870"/>
              <a:ext cx="119205" cy="61464"/>
            </a:xfrm>
            <a:custGeom>
              <a:rect b="b" l="l" r="r" t="t"/>
              <a:pathLst>
                <a:path extrusionOk="0" h="2080" w="403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5" name="Google Shape;1685;p45"/>
          <p:cNvSpPr/>
          <p:nvPr/>
        </p:nvSpPr>
        <p:spPr>
          <a:xfrm>
            <a:off x="1596021" y="1652894"/>
            <a:ext cx="353645" cy="353615"/>
          </a:xfrm>
          <a:custGeom>
            <a:rect b="b" l="l" r="r" t="t"/>
            <a:pathLst>
              <a:path extrusionOk="0" h="11657" w="11658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45"/>
          <p:cNvSpPr txBox="1"/>
          <p:nvPr/>
        </p:nvSpPr>
        <p:spPr>
          <a:xfrm>
            <a:off x="457344" y="4078075"/>
            <a:ext cx="2631000" cy="658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“We all live in Earth”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“Jupiter is a gas giant”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7" name="Google Shape;1687;p45"/>
          <p:cNvSpPr/>
          <p:nvPr/>
        </p:nvSpPr>
        <p:spPr>
          <a:xfrm>
            <a:off x="457344" y="2951125"/>
            <a:ext cx="2631000" cy="92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VERY</a:t>
            </a:r>
            <a:r>
              <a:rPr lang="en" sz="3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endParaRPr sz="3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certain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88" name="Google Shape;1688;p45"/>
          <p:cNvSpPr txBox="1"/>
          <p:nvPr/>
        </p:nvSpPr>
        <p:spPr>
          <a:xfrm>
            <a:off x="457344" y="235337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MUST</a:t>
            </a:r>
            <a:endParaRPr sz="16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89" name="Google Shape;1689;p45"/>
          <p:cNvSpPr txBox="1"/>
          <p:nvPr/>
        </p:nvSpPr>
        <p:spPr>
          <a:xfrm>
            <a:off x="3256500" y="4078075"/>
            <a:ext cx="2631000" cy="658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“Saturn is made of hydrogen”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“Mercury is very small”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0" name="Google Shape;1690;p45"/>
          <p:cNvSpPr/>
          <p:nvPr/>
        </p:nvSpPr>
        <p:spPr>
          <a:xfrm>
            <a:off x="3256500" y="2951125"/>
            <a:ext cx="2631000" cy="932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LOW</a:t>
            </a:r>
            <a:r>
              <a:rPr lang="en" sz="3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endParaRPr sz="3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</a:t>
            </a: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ertain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1" name="Google Shape;1691;p45"/>
          <p:cNvSpPr txBox="1"/>
          <p:nvPr/>
        </p:nvSpPr>
        <p:spPr>
          <a:xfrm>
            <a:off x="3256500" y="235337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SHOULD</a:t>
            </a:r>
            <a:endParaRPr sz="16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2" name="Google Shape;1692;p45"/>
          <p:cNvSpPr txBox="1"/>
          <p:nvPr/>
        </p:nvSpPr>
        <p:spPr>
          <a:xfrm>
            <a:off x="6055656" y="4078375"/>
            <a:ext cx="2631000" cy="65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“Mars is a cold place”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“Pluto is a dwarf planet”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3" name="Google Shape;1693;p45"/>
          <p:cNvSpPr/>
          <p:nvPr/>
        </p:nvSpPr>
        <p:spPr>
          <a:xfrm>
            <a:off x="6055656" y="2951125"/>
            <a:ext cx="2631000" cy="93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NOT</a:t>
            </a:r>
            <a:endParaRPr sz="30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certain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4" name="Google Shape;1694;p45"/>
          <p:cNvSpPr txBox="1"/>
          <p:nvPr/>
        </p:nvSpPr>
        <p:spPr>
          <a:xfrm>
            <a:off x="6055656" y="2353375"/>
            <a:ext cx="26310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Might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5" name="Google Shape;1695;p45"/>
          <p:cNvSpPr txBox="1"/>
          <p:nvPr/>
        </p:nvSpPr>
        <p:spPr>
          <a:xfrm>
            <a:off x="2283000" y="1058339"/>
            <a:ext cx="45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Expressing probability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696" name="Google Shape;1696;p45"/>
          <p:cNvCxnSpPr>
            <a:stCxn id="1670" idx="4"/>
            <a:endCxn id="1691" idx="0"/>
          </p:cNvCxnSpPr>
          <p:nvPr/>
        </p:nvCxnSpPr>
        <p:spPr>
          <a:xfrm>
            <a:off x="4572000" y="2138388"/>
            <a:ext cx="0" cy="21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97" name="Google Shape;1697;p45"/>
          <p:cNvCxnSpPr>
            <a:stCxn id="1691" idx="2"/>
            <a:endCxn id="1690" idx="0"/>
          </p:cNvCxnSpPr>
          <p:nvPr/>
        </p:nvCxnSpPr>
        <p:spPr>
          <a:xfrm>
            <a:off x="4572000" y="2753575"/>
            <a:ext cx="0" cy="19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98" name="Google Shape;1698;p45"/>
          <p:cNvCxnSpPr>
            <a:stCxn id="1690" idx="2"/>
            <a:endCxn id="1689" idx="0"/>
          </p:cNvCxnSpPr>
          <p:nvPr/>
        </p:nvCxnSpPr>
        <p:spPr>
          <a:xfrm>
            <a:off x="4572000" y="3883825"/>
            <a:ext cx="0" cy="1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99" name="Google Shape;1699;p45"/>
          <p:cNvCxnSpPr>
            <a:stCxn id="1669" idx="4"/>
            <a:endCxn id="1688" idx="0"/>
          </p:cNvCxnSpPr>
          <p:nvPr/>
        </p:nvCxnSpPr>
        <p:spPr>
          <a:xfrm>
            <a:off x="1772844" y="2138515"/>
            <a:ext cx="0" cy="21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0" name="Google Shape;1700;p45"/>
          <p:cNvCxnSpPr>
            <a:stCxn id="1688" idx="2"/>
            <a:endCxn id="1687" idx="0"/>
          </p:cNvCxnSpPr>
          <p:nvPr/>
        </p:nvCxnSpPr>
        <p:spPr>
          <a:xfrm>
            <a:off x="1772844" y="2753575"/>
            <a:ext cx="0" cy="19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1" name="Google Shape;1701;p45"/>
          <p:cNvCxnSpPr>
            <a:stCxn id="1687" idx="2"/>
            <a:endCxn id="1686" idx="0"/>
          </p:cNvCxnSpPr>
          <p:nvPr/>
        </p:nvCxnSpPr>
        <p:spPr>
          <a:xfrm>
            <a:off x="1772844" y="3880525"/>
            <a:ext cx="0" cy="19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2" name="Google Shape;1702;p45"/>
          <p:cNvCxnSpPr>
            <a:stCxn id="1671" idx="4"/>
            <a:endCxn id="1694" idx="0"/>
          </p:cNvCxnSpPr>
          <p:nvPr/>
        </p:nvCxnSpPr>
        <p:spPr>
          <a:xfrm>
            <a:off x="7371156" y="2138412"/>
            <a:ext cx="0" cy="21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3" name="Google Shape;1703;p45"/>
          <p:cNvCxnSpPr>
            <a:stCxn id="1694" idx="2"/>
            <a:endCxn id="1693" idx="0"/>
          </p:cNvCxnSpPr>
          <p:nvPr/>
        </p:nvCxnSpPr>
        <p:spPr>
          <a:xfrm>
            <a:off x="7371156" y="2753575"/>
            <a:ext cx="0" cy="19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4" name="Google Shape;1704;p45"/>
          <p:cNvCxnSpPr>
            <a:stCxn id="1693" idx="2"/>
            <a:endCxn id="1692" idx="0"/>
          </p:cNvCxnSpPr>
          <p:nvPr/>
        </p:nvCxnSpPr>
        <p:spPr>
          <a:xfrm>
            <a:off x="7371156" y="3883825"/>
            <a:ext cx="0" cy="19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6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10" name="Google Shape;1710;p46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b="1" lang="en" sz="900" u="sng">
                <a:solidFill>
                  <a:schemeClr val="hlink"/>
                </a:solidFill>
              </a:rPr>
              <a:t>S</a:t>
            </a:r>
            <a:r>
              <a:rPr b="1" lang="en" sz="1000" u="sng">
                <a:solidFill>
                  <a:schemeClr val="hlink"/>
                </a:solidFill>
                <a:hlinkClick r:id="rId3"/>
              </a:rPr>
              <a:t>lidesgo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711" name="Google Shape;1711;p46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</a:t>
            </a:r>
            <a:r>
              <a:rPr lang="en" sz="9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47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47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47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</a:t>
            </a:r>
            <a:r>
              <a:rPr lang="en" sz="1100">
                <a:solidFill>
                  <a:srgbClr val="FFFFFF"/>
                </a:solidFill>
              </a:rPr>
              <a:t>’</a:t>
            </a:r>
            <a:r>
              <a:rPr lang="en" sz="1100">
                <a:solidFill>
                  <a:srgbClr val="FFFFFF"/>
                </a:solidFill>
              </a:rPr>
              <a:t>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719" name="Google Shape;1719;p47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1720" name="Google Shape;1720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721" name="Google Shape;1721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722" name="Google Shape;1722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3" name="Google Shape;1723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24" name="Google Shape;1724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5" name="Google Shape;1725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726" name="Google Shape;1726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727" name="Google Shape;1727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8" name="Google Shape;1728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9" name="Google Shape;1729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730" name="Google Shape;1730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1" name="Google Shape;1731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2" name="Google Shape;1732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3" name="Google Shape;1733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34" name="Google Shape;1734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735" name="Google Shape;1735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736" name="Google Shape;1736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7" name="Google Shape;1737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38" name="Google Shape;1738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739" name="Google Shape;1739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0" name="Google Shape;1740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1" name="Google Shape;1741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2" name="Google Shape;1742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43" name="Google Shape;1743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744" name="Google Shape;1744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745" name="Google Shape;1745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6" name="Google Shape;1746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47" name="Google Shape;1747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748" name="Google Shape;1748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9" name="Google Shape;1749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50" name="Google Shape;1750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751" name="Google Shape;1751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752" name="Google Shape;1752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3" name="Google Shape;1753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54" name="Google Shape;1754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755" name="Google Shape;1755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6" name="Google Shape;1756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7" name="Google Shape;1757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8" name="Google Shape;1758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9" name="Google Shape;1759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8"/>
          <p:cNvCxnSpPr>
            <a:stCxn id="241" idx="6"/>
            <a:endCxn id="242" idx="2"/>
          </p:cNvCxnSpPr>
          <p:nvPr/>
        </p:nvCxnSpPr>
        <p:spPr>
          <a:xfrm>
            <a:off x="1734600" y="3941632"/>
            <a:ext cx="21186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18"/>
          <p:cNvCxnSpPr>
            <a:stCxn id="244" idx="2"/>
            <a:endCxn id="242" idx="6"/>
          </p:cNvCxnSpPr>
          <p:nvPr/>
        </p:nvCxnSpPr>
        <p:spPr>
          <a:xfrm rot="10800000">
            <a:off x="5311800" y="3941625"/>
            <a:ext cx="20976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18"/>
          <p:cNvCxnSpPr>
            <a:stCxn id="242" idx="0"/>
            <a:endCxn id="246" idx="6"/>
          </p:cNvCxnSpPr>
          <p:nvPr/>
        </p:nvCxnSpPr>
        <p:spPr>
          <a:xfrm flipH="1" rot="5400000">
            <a:off x="3991825" y="2621525"/>
            <a:ext cx="278400" cy="9030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18"/>
          <p:cNvCxnSpPr>
            <a:stCxn id="242" idx="0"/>
            <a:endCxn id="248" idx="2"/>
          </p:cNvCxnSpPr>
          <p:nvPr/>
        </p:nvCxnSpPr>
        <p:spPr>
          <a:xfrm rot="-5400000">
            <a:off x="4884325" y="2632025"/>
            <a:ext cx="278400" cy="8820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49" name="Google Shape;249;p18"/>
          <p:cNvSpPr/>
          <p:nvPr/>
        </p:nvSpPr>
        <p:spPr>
          <a:xfrm>
            <a:off x="3853125" y="3212123"/>
            <a:ext cx="1458900" cy="1458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143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 flipH="1">
            <a:off x="3853013" y="3212115"/>
            <a:ext cx="1458900" cy="1458900"/>
          </a:xfrm>
          <a:prstGeom prst="arc">
            <a:avLst>
              <a:gd fmla="val 16200000" name="adj1"/>
              <a:gd fmla="val 20371780" name="adj2"/>
            </a:avLst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"/>
          <p:cNvSpPr/>
          <p:nvPr/>
        </p:nvSpPr>
        <p:spPr>
          <a:xfrm flipH="1" rot="-5400000">
            <a:off x="3853125" y="3212123"/>
            <a:ext cx="1458900" cy="1458900"/>
          </a:xfrm>
          <a:prstGeom prst="arc">
            <a:avLst>
              <a:gd fmla="val 14935341" name="adj1"/>
              <a:gd fmla="val 19819546" name="adj2"/>
            </a:avLst>
          </a:prstGeom>
          <a:noFill/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8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253" name="Google Shape;253;p18"/>
          <p:cNvGrpSpPr/>
          <p:nvPr/>
        </p:nvGrpSpPr>
        <p:grpSpPr>
          <a:xfrm>
            <a:off x="457200" y="2204663"/>
            <a:ext cx="1937400" cy="1053268"/>
            <a:chOff x="457200" y="2433263"/>
            <a:chExt cx="1937400" cy="1053268"/>
          </a:xfrm>
        </p:grpSpPr>
        <p:sp>
          <p:nvSpPr>
            <p:cNvPr id="254" name="Google Shape;254;p18"/>
            <p:cNvSpPr txBox="1"/>
            <p:nvPr/>
          </p:nvSpPr>
          <p:spPr>
            <a:xfrm>
              <a:off x="457200" y="2433263"/>
              <a:ext cx="19374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457200" y="2845131"/>
              <a:ext cx="19374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closest planet to the Sun and the smallest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1" name="Google Shape;241;p18"/>
          <p:cNvSpPr/>
          <p:nvPr/>
        </p:nvSpPr>
        <p:spPr>
          <a:xfrm>
            <a:off x="1117200" y="3632932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25%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6" name="Google Shape;256;p18"/>
          <p:cNvGrpSpPr/>
          <p:nvPr/>
        </p:nvGrpSpPr>
        <p:grpSpPr>
          <a:xfrm>
            <a:off x="2402200" y="1278713"/>
            <a:ext cx="1937400" cy="1053271"/>
            <a:chOff x="2554600" y="1202513"/>
            <a:chExt cx="1937400" cy="1053271"/>
          </a:xfrm>
        </p:grpSpPr>
        <p:sp>
          <p:nvSpPr>
            <p:cNvPr id="257" name="Google Shape;257;p18"/>
            <p:cNvSpPr txBox="1"/>
            <p:nvPr/>
          </p:nvSpPr>
          <p:spPr>
            <a:xfrm>
              <a:off x="2554600" y="1202513"/>
              <a:ext cx="19374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Could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58" name="Google Shape;258;p18"/>
            <p:cNvSpPr txBox="1"/>
            <p:nvPr/>
          </p:nvSpPr>
          <p:spPr>
            <a:xfrm>
              <a:off x="2554600" y="1614383"/>
              <a:ext cx="19374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6" name="Google Shape;246;p18"/>
          <p:cNvSpPr/>
          <p:nvPr/>
        </p:nvSpPr>
        <p:spPr>
          <a:xfrm>
            <a:off x="3062200" y="2625182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18%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9" name="Google Shape;259;p18"/>
          <p:cNvGrpSpPr/>
          <p:nvPr/>
        </p:nvGrpSpPr>
        <p:grpSpPr>
          <a:xfrm>
            <a:off x="6749400" y="2204663"/>
            <a:ext cx="1937400" cy="1053268"/>
            <a:chOff x="6749400" y="2433263"/>
            <a:chExt cx="1937400" cy="1053268"/>
          </a:xfrm>
        </p:grpSpPr>
        <p:sp>
          <p:nvSpPr>
            <p:cNvPr id="260" name="Google Shape;260;p18"/>
            <p:cNvSpPr txBox="1"/>
            <p:nvPr/>
          </p:nvSpPr>
          <p:spPr>
            <a:xfrm>
              <a:off x="6749400" y="2433263"/>
              <a:ext cx="1937400" cy="4002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7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61" name="Google Shape;261;p18"/>
            <p:cNvSpPr txBox="1"/>
            <p:nvPr/>
          </p:nvSpPr>
          <p:spPr>
            <a:xfrm>
              <a:off x="6749400" y="2845131"/>
              <a:ext cx="19374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4" name="Google Shape;244;p18"/>
          <p:cNvSpPr/>
          <p:nvPr/>
        </p:nvSpPr>
        <p:spPr>
          <a:xfrm>
            <a:off x="7409400" y="3632925"/>
            <a:ext cx="617400" cy="61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32%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62" name="Google Shape;262;p18"/>
          <p:cNvGrpSpPr/>
          <p:nvPr/>
        </p:nvGrpSpPr>
        <p:grpSpPr>
          <a:xfrm>
            <a:off x="4804400" y="1278713"/>
            <a:ext cx="1937400" cy="1053271"/>
            <a:chOff x="4652000" y="1202513"/>
            <a:chExt cx="1937400" cy="1053271"/>
          </a:xfrm>
        </p:grpSpPr>
        <p:sp>
          <p:nvSpPr>
            <p:cNvPr id="263" name="Google Shape;263;p18"/>
            <p:cNvSpPr txBox="1"/>
            <p:nvPr/>
          </p:nvSpPr>
          <p:spPr>
            <a:xfrm>
              <a:off x="4652000" y="1202513"/>
              <a:ext cx="19374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Could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4652000" y="1614383"/>
              <a:ext cx="19374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with rings.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>
            <a:off x="5464400" y="2625182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25%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265" name="Google Shape;265;p18"/>
          <p:cNvCxnSpPr>
            <a:stCxn id="255" idx="2"/>
            <a:endCxn id="241" idx="0"/>
          </p:cNvCxnSpPr>
          <p:nvPr/>
        </p:nvCxnSpPr>
        <p:spPr>
          <a:xfrm flipH="1" rot="-5400000">
            <a:off x="1238700" y="3445131"/>
            <a:ext cx="375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18"/>
          <p:cNvCxnSpPr>
            <a:stCxn id="244" idx="0"/>
            <a:endCxn id="261" idx="2"/>
          </p:cNvCxnSpPr>
          <p:nvPr/>
        </p:nvCxnSpPr>
        <p:spPr>
          <a:xfrm rot="-5400000">
            <a:off x="7530900" y="3445125"/>
            <a:ext cx="375000" cy="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42" name="Google Shape;242;p18"/>
          <p:cNvSpPr/>
          <p:nvPr/>
        </p:nvSpPr>
        <p:spPr>
          <a:xfrm>
            <a:off x="3853225" y="3212225"/>
            <a:ext cx="1458600" cy="1458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Possibility</a:t>
            </a:r>
            <a:endParaRPr sz="17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67" name="Google Shape;267;p18"/>
          <p:cNvSpPr/>
          <p:nvPr/>
        </p:nvSpPr>
        <p:spPr>
          <a:xfrm rot="5400000">
            <a:off x="3853125" y="3212123"/>
            <a:ext cx="1458900" cy="1458900"/>
          </a:xfrm>
          <a:prstGeom prst="arc">
            <a:avLst>
              <a:gd fmla="val 16200000" name="adj1"/>
              <a:gd fmla="val 1778239" name="adj2"/>
            </a:avLst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p18"/>
          <p:cNvCxnSpPr>
            <a:stCxn id="246" idx="0"/>
            <a:endCxn id="258" idx="2"/>
          </p:cNvCxnSpPr>
          <p:nvPr/>
        </p:nvCxnSpPr>
        <p:spPr>
          <a:xfrm rot="10800000">
            <a:off x="3370900" y="2332082"/>
            <a:ext cx="0" cy="293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18"/>
          <p:cNvCxnSpPr>
            <a:stCxn id="248" idx="0"/>
            <a:endCxn id="264" idx="2"/>
          </p:cNvCxnSpPr>
          <p:nvPr/>
        </p:nvCxnSpPr>
        <p:spPr>
          <a:xfrm rot="10800000">
            <a:off x="5773100" y="2332082"/>
            <a:ext cx="0" cy="293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275" name="Google Shape;275;p19"/>
          <p:cNvGrpSpPr/>
          <p:nvPr/>
        </p:nvGrpSpPr>
        <p:grpSpPr>
          <a:xfrm>
            <a:off x="1919275" y="1158480"/>
            <a:ext cx="5305456" cy="929253"/>
            <a:chOff x="1919275" y="1158480"/>
            <a:chExt cx="5305456" cy="929253"/>
          </a:xfrm>
        </p:grpSpPr>
        <p:sp>
          <p:nvSpPr>
            <p:cNvPr id="276" name="Google Shape;276;p19"/>
            <p:cNvSpPr txBox="1"/>
            <p:nvPr/>
          </p:nvSpPr>
          <p:spPr>
            <a:xfrm>
              <a:off x="1919275" y="1158480"/>
              <a:ext cx="5305200" cy="4296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Permission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1919531" y="1595133"/>
              <a:ext cx="530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mostly of hydrogen and helium. It was named after the Roman god of agriculture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8" name="Google Shape;278;p19"/>
          <p:cNvGrpSpPr/>
          <p:nvPr/>
        </p:nvGrpSpPr>
        <p:grpSpPr>
          <a:xfrm>
            <a:off x="562612" y="3252584"/>
            <a:ext cx="2293504" cy="1484067"/>
            <a:chOff x="739466" y="3252518"/>
            <a:chExt cx="1937409" cy="1484067"/>
          </a:xfrm>
        </p:grpSpPr>
        <p:sp>
          <p:nvSpPr>
            <p:cNvPr id="279" name="Google Shape;279;p19"/>
            <p:cNvSpPr txBox="1"/>
            <p:nvPr/>
          </p:nvSpPr>
          <p:spPr>
            <a:xfrm>
              <a:off x="739475" y="3252518"/>
              <a:ext cx="19374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739466" y="3664384"/>
              <a:ext cx="1937400" cy="10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13359" lvl="0" marL="365760" rtl="0" algn="l">
                <a:spcBef>
                  <a:spcPts val="100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“Mercury is very small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1" name="Google Shape;281;p19"/>
          <p:cNvSpPr/>
          <p:nvPr/>
        </p:nvSpPr>
        <p:spPr>
          <a:xfrm>
            <a:off x="1400665" y="2236087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3425250" y="3252525"/>
            <a:ext cx="2293500" cy="1484075"/>
            <a:chOff x="3432975" y="3252525"/>
            <a:chExt cx="2293500" cy="1484075"/>
          </a:xfrm>
        </p:grpSpPr>
        <p:sp>
          <p:nvSpPr>
            <p:cNvPr id="283" name="Google Shape;283;p19"/>
            <p:cNvSpPr txBox="1"/>
            <p:nvPr/>
          </p:nvSpPr>
          <p:spPr>
            <a:xfrm>
              <a:off x="3432975" y="3252525"/>
              <a:ext cx="22935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Could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3432975" y="3664400"/>
              <a:ext cx="2293500" cy="10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13359" lvl="0" marL="365760" rtl="0" algn="l">
                <a:spcBef>
                  <a:spcPts val="100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“Mars is full of iron oxide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5" name="Google Shape;285;p19"/>
          <p:cNvSpPr/>
          <p:nvPr/>
        </p:nvSpPr>
        <p:spPr>
          <a:xfrm>
            <a:off x="4263300" y="2236063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19"/>
          <p:cNvGrpSpPr/>
          <p:nvPr/>
        </p:nvGrpSpPr>
        <p:grpSpPr>
          <a:xfrm>
            <a:off x="6287888" y="3252525"/>
            <a:ext cx="2293500" cy="1484051"/>
            <a:chOff x="6286825" y="3252525"/>
            <a:chExt cx="2293500" cy="1484051"/>
          </a:xfrm>
        </p:grpSpPr>
        <p:sp>
          <p:nvSpPr>
            <p:cNvPr id="287" name="Google Shape;287;p19"/>
            <p:cNvSpPr txBox="1"/>
            <p:nvPr/>
          </p:nvSpPr>
          <p:spPr>
            <a:xfrm>
              <a:off x="6286825" y="3252525"/>
              <a:ext cx="22935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6286825" y="3664376"/>
              <a:ext cx="2293500" cy="10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13359" lvl="0" marL="365760" rtl="0" algn="l">
                <a:spcBef>
                  <a:spcPts val="100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“Earth is the blue planet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”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9" name="Google Shape;289;p19"/>
          <p:cNvSpPr/>
          <p:nvPr/>
        </p:nvSpPr>
        <p:spPr>
          <a:xfrm>
            <a:off x="7125938" y="2205425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0" name="Google Shape;290;p19"/>
          <p:cNvCxnSpPr>
            <a:stCxn id="281" idx="4"/>
            <a:endCxn id="279" idx="0"/>
          </p:cNvCxnSpPr>
          <p:nvPr/>
        </p:nvCxnSpPr>
        <p:spPr>
          <a:xfrm>
            <a:off x="1709365" y="2853487"/>
            <a:ext cx="0" cy="39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19"/>
          <p:cNvCxnSpPr>
            <a:stCxn id="285" idx="4"/>
            <a:endCxn id="283" idx="0"/>
          </p:cNvCxnSpPr>
          <p:nvPr/>
        </p:nvCxnSpPr>
        <p:spPr>
          <a:xfrm>
            <a:off x="4572000" y="2853463"/>
            <a:ext cx="0" cy="39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19"/>
          <p:cNvCxnSpPr>
            <a:stCxn id="289" idx="4"/>
            <a:endCxn id="287" idx="0"/>
          </p:cNvCxnSpPr>
          <p:nvPr/>
        </p:nvCxnSpPr>
        <p:spPr>
          <a:xfrm>
            <a:off x="7434638" y="2822825"/>
            <a:ext cx="0" cy="429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93" name="Google Shape;293;p19"/>
          <p:cNvGrpSpPr/>
          <p:nvPr/>
        </p:nvGrpSpPr>
        <p:grpSpPr>
          <a:xfrm>
            <a:off x="1545495" y="2370460"/>
            <a:ext cx="327739" cy="348631"/>
            <a:chOff x="5364750" y="3235150"/>
            <a:chExt cx="277275" cy="294950"/>
          </a:xfrm>
        </p:grpSpPr>
        <p:sp>
          <p:nvSpPr>
            <p:cNvPr id="294" name="Google Shape;294;p19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19"/>
          <p:cNvGrpSpPr/>
          <p:nvPr/>
        </p:nvGrpSpPr>
        <p:grpSpPr>
          <a:xfrm>
            <a:off x="7259125" y="2345262"/>
            <a:ext cx="351024" cy="325464"/>
            <a:chOff x="6543825" y="3202075"/>
            <a:chExt cx="296975" cy="275350"/>
          </a:xfrm>
        </p:grpSpPr>
        <p:sp>
          <p:nvSpPr>
            <p:cNvPr id="303" name="Google Shape;303;p19"/>
            <p:cNvSpPr/>
            <p:nvPr/>
          </p:nvSpPr>
          <p:spPr>
            <a:xfrm>
              <a:off x="6683250" y="3202075"/>
              <a:ext cx="17350" cy="43350"/>
            </a:xfrm>
            <a:custGeom>
              <a:rect b="b" l="l" r="r" t="t"/>
              <a:pathLst>
                <a:path extrusionOk="0" h="173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613925" y="3236125"/>
              <a:ext cx="35475" cy="34700"/>
            </a:xfrm>
            <a:custGeom>
              <a:rect b="b" l="l" r="r" t="t"/>
              <a:pathLst>
                <a:path extrusionOk="0" h="1388" w="1419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734425" y="3236425"/>
              <a:ext cx="35475" cy="34400"/>
            </a:xfrm>
            <a:custGeom>
              <a:rect b="b" l="l" r="r" t="t"/>
              <a:pathLst>
                <a:path extrusionOk="0" h="1376" w="1419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6805325" y="3322575"/>
              <a:ext cx="35475" cy="121325"/>
            </a:xfrm>
            <a:custGeom>
              <a:rect b="b" l="l" r="r" t="t"/>
              <a:pathLst>
                <a:path extrusionOk="0" h="4853" w="1419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6543825" y="3323275"/>
              <a:ext cx="35475" cy="121400"/>
            </a:xfrm>
            <a:custGeom>
              <a:rect b="b" l="l" r="r" t="t"/>
              <a:pathLst>
                <a:path extrusionOk="0" h="4856" w="1419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6643075" y="3332025"/>
              <a:ext cx="143375" cy="104000"/>
            </a:xfrm>
            <a:custGeom>
              <a:rect b="b" l="l" r="r" t="t"/>
              <a:pathLst>
                <a:path extrusionOk="0" h="4160" w="5735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6595025" y="3288700"/>
              <a:ext cx="175675" cy="188725"/>
            </a:xfrm>
            <a:custGeom>
              <a:rect b="b" l="l" r="r" t="t"/>
              <a:pathLst>
                <a:path extrusionOk="0" h="7549" w="7027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19"/>
          <p:cNvGrpSpPr/>
          <p:nvPr/>
        </p:nvGrpSpPr>
        <p:grpSpPr>
          <a:xfrm>
            <a:off x="4396030" y="2370669"/>
            <a:ext cx="351940" cy="348188"/>
            <a:chOff x="581525" y="3254850"/>
            <a:chExt cx="297750" cy="294575"/>
          </a:xfrm>
        </p:grpSpPr>
        <p:sp>
          <p:nvSpPr>
            <p:cNvPr id="311" name="Google Shape;311;p19"/>
            <p:cNvSpPr/>
            <p:nvPr/>
          </p:nvSpPr>
          <p:spPr>
            <a:xfrm>
              <a:off x="616950" y="3358025"/>
              <a:ext cx="89025" cy="86650"/>
            </a:xfrm>
            <a:custGeom>
              <a:rect b="b" l="l" r="r" t="t"/>
              <a:pathLst>
                <a:path extrusionOk="0" h="3466" w="3561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721725" y="3254850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581525" y="3440725"/>
              <a:ext cx="157550" cy="108700"/>
            </a:xfrm>
            <a:custGeom>
              <a:rect b="b" l="l" r="r" t="t"/>
              <a:pathLst>
                <a:path extrusionOk="0" h="4348" w="6302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grpSp>
        <p:nvGrpSpPr>
          <p:cNvPr id="319" name="Google Shape;319;p20"/>
          <p:cNvGrpSpPr/>
          <p:nvPr/>
        </p:nvGrpSpPr>
        <p:grpSpPr>
          <a:xfrm>
            <a:off x="457613" y="2214475"/>
            <a:ext cx="1943100" cy="1144025"/>
            <a:chOff x="457613" y="2214475"/>
            <a:chExt cx="1943100" cy="1144025"/>
          </a:xfrm>
        </p:grpSpPr>
        <p:sp>
          <p:nvSpPr>
            <p:cNvPr id="320" name="Google Shape;320;p20"/>
            <p:cNvSpPr txBox="1"/>
            <p:nvPr/>
          </p:nvSpPr>
          <p:spPr>
            <a:xfrm>
              <a:off x="457763" y="274320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Look at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their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house. They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must be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rich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457613" y="2214475"/>
              <a:ext cx="1943100" cy="402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Infinitive (present)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22" name="Google Shape;322;p20"/>
          <p:cNvSpPr/>
          <p:nvPr/>
        </p:nvSpPr>
        <p:spPr>
          <a:xfrm>
            <a:off x="995813" y="1118625"/>
            <a:ext cx="866700" cy="8667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Must</a:t>
            </a:r>
            <a:endParaRPr sz="17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3090363" y="1118638"/>
            <a:ext cx="866700" cy="8667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Can</a:t>
            </a: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’</a:t>
            </a: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</a:t>
            </a:r>
            <a:endParaRPr sz="17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24" name="Google Shape;324;p20"/>
          <p:cNvCxnSpPr>
            <a:stCxn id="322" idx="4"/>
            <a:endCxn id="321" idx="0"/>
          </p:cNvCxnSpPr>
          <p:nvPr/>
        </p:nvCxnSpPr>
        <p:spPr>
          <a:xfrm>
            <a:off x="1429163" y="1985325"/>
            <a:ext cx="0" cy="229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0"/>
          <p:cNvCxnSpPr>
            <a:stCxn id="323" idx="4"/>
            <a:endCxn id="326" idx="0"/>
          </p:cNvCxnSpPr>
          <p:nvPr/>
        </p:nvCxnSpPr>
        <p:spPr>
          <a:xfrm>
            <a:off x="3523713" y="1985338"/>
            <a:ext cx="0" cy="229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7" name="Google Shape;327;p20"/>
          <p:cNvSpPr/>
          <p:nvPr/>
        </p:nvSpPr>
        <p:spPr>
          <a:xfrm>
            <a:off x="5181950" y="1118638"/>
            <a:ext cx="866700" cy="8667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May/ Might</a:t>
            </a:r>
            <a:endParaRPr sz="17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28" name="Google Shape;328;p20"/>
          <p:cNvCxnSpPr>
            <a:stCxn id="327" idx="4"/>
            <a:endCxn id="329" idx="0"/>
          </p:cNvCxnSpPr>
          <p:nvPr/>
        </p:nvCxnSpPr>
        <p:spPr>
          <a:xfrm>
            <a:off x="5615300" y="1985338"/>
            <a:ext cx="0" cy="229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30" name="Google Shape;330;p20"/>
          <p:cNvSpPr/>
          <p:nvPr/>
        </p:nvSpPr>
        <p:spPr>
          <a:xfrm>
            <a:off x="7282338" y="1118638"/>
            <a:ext cx="866700" cy="8667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Should</a:t>
            </a:r>
            <a:endParaRPr sz="1700">
              <a:solidFill>
                <a:schemeClr val="l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31" name="Google Shape;331;p20"/>
          <p:cNvCxnSpPr>
            <a:stCxn id="330" idx="4"/>
            <a:endCxn id="332" idx="0"/>
          </p:cNvCxnSpPr>
          <p:nvPr/>
        </p:nvCxnSpPr>
        <p:spPr>
          <a:xfrm>
            <a:off x="7715688" y="1985338"/>
            <a:ext cx="0" cy="229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333" name="Google Shape;333;p20"/>
          <p:cNvGrpSpPr/>
          <p:nvPr/>
        </p:nvGrpSpPr>
        <p:grpSpPr>
          <a:xfrm>
            <a:off x="2552163" y="2214475"/>
            <a:ext cx="1943100" cy="1144025"/>
            <a:chOff x="2552163" y="2214475"/>
            <a:chExt cx="1943100" cy="1144025"/>
          </a:xfrm>
        </p:grpSpPr>
        <p:sp>
          <p:nvSpPr>
            <p:cNvPr id="326" name="Google Shape;326;p20"/>
            <p:cNvSpPr txBox="1"/>
            <p:nvPr/>
          </p:nvSpPr>
          <p:spPr>
            <a:xfrm>
              <a:off x="2552163" y="2214475"/>
              <a:ext cx="1943100" cy="402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Infinitive (present)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4" name="Google Shape;334;p20"/>
            <p:cNvSpPr txBox="1"/>
            <p:nvPr/>
          </p:nvSpPr>
          <p:spPr>
            <a:xfrm>
              <a:off x="2552313" y="274320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’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just left. He 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can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’</a:t>
              </a: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t be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too far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5" name="Google Shape;335;p20"/>
          <p:cNvGrpSpPr/>
          <p:nvPr/>
        </p:nvGrpSpPr>
        <p:grpSpPr>
          <a:xfrm>
            <a:off x="4643750" y="2214475"/>
            <a:ext cx="1943100" cy="1144025"/>
            <a:chOff x="4643750" y="2214475"/>
            <a:chExt cx="1943100" cy="1144025"/>
          </a:xfrm>
        </p:grpSpPr>
        <p:sp>
          <p:nvSpPr>
            <p:cNvPr id="329" name="Google Shape;329;p20"/>
            <p:cNvSpPr txBox="1"/>
            <p:nvPr/>
          </p:nvSpPr>
          <p:spPr>
            <a:xfrm>
              <a:off x="4643750" y="2214475"/>
              <a:ext cx="1943100" cy="40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Infinitive (present)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6" name="Google Shape;336;p20"/>
            <p:cNvSpPr txBox="1"/>
            <p:nvPr/>
          </p:nvSpPr>
          <p:spPr>
            <a:xfrm>
              <a:off x="4643900" y="274320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 </a:t>
              </a: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may/might take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next train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7" name="Google Shape;337;p20"/>
          <p:cNvGrpSpPr/>
          <p:nvPr/>
        </p:nvGrpSpPr>
        <p:grpSpPr>
          <a:xfrm>
            <a:off x="6744138" y="2214475"/>
            <a:ext cx="1943100" cy="1144025"/>
            <a:chOff x="6744138" y="2214475"/>
            <a:chExt cx="1943100" cy="1144025"/>
          </a:xfrm>
        </p:grpSpPr>
        <p:sp>
          <p:nvSpPr>
            <p:cNvPr id="332" name="Google Shape;332;p20"/>
            <p:cNvSpPr txBox="1"/>
            <p:nvPr/>
          </p:nvSpPr>
          <p:spPr>
            <a:xfrm>
              <a:off x="6744138" y="2214475"/>
              <a:ext cx="1943100" cy="40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Infinitive (present)</a:t>
              </a:r>
              <a:endParaRPr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6744288" y="274320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 </a:t>
              </a:r>
              <a:r>
                <a:rPr lang="en" sz="12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should be/ought to be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at work now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457613" y="3484925"/>
            <a:ext cx="1943100" cy="1144025"/>
            <a:chOff x="457613" y="3484925"/>
            <a:chExt cx="1943100" cy="1144025"/>
          </a:xfrm>
        </p:grpSpPr>
        <p:sp>
          <p:nvSpPr>
            <p:cNvPr id="340" name="Google Shape;340;p20"/>
            <p:cNvSpPr txBox="1"/>
            <p:nvPr/>
          </p:nvSpPr>
          <p:spPr>
            <a:xfrm>
              <a:off x="457763" y="401365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They </a:t>
              </a: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must have saved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for it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20"/>
            <p:cNvSpPr txBox="1"/>
            <p:nvPr/>
          </p:nvSpPr>
          <p:spPr>
            <a:xfrm>
              <a:off x="457613" y="3484925"/>
              <a:ext cx="1943100" cy="402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HAVE 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past participle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2552163" y="3484925"/>
            <a:ext cx="1943100" cy="1144025"/>
            <a:chOff x="2552163" y="3484925"/>
            <a:chExt cx="1943100" cy="1144025"/>
          </a:xfrm>
        </p:grpSpPr>
        <p:sp>
          <p:nvSpPr>
            <p:cNvPr id="343" name="Google Shape;343;p20"/>
            <p:cNvSpPr txBox="1"/>
            <p:nvPr/>
          </p:nvSpPr>
          <p:spPr>
            <a:xfrm>
              <a:off x="2552163" y="3484925"/>
              <a:ext cx="1943100" cy="402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HAVE + past participle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2552313" y="401365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She </a:t>
              </a: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can’t have waited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for long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5" name="Google Shape;345;p20"/>
          <p:cNvGrpSpPr/>
          <p:nvPr/>
        </p:nvGrpSpPr>
        <p:grpSpPr>
          <a:xfrm>
            <a:off x="4643750" y="3484925"/>
            <a:ext cx="1943100" cy="1144025"/>
            <a:chOff x="4643750" y="3484925"/>
            <a:chExt cx="1943100" cy="1144025"/>
          </a:xfrm>
        </p:grpSpPr>
        <p:sp>
          <p:nvSpPr>
            <p:cNvPr id="346" name="Google Shape;346;p20"/>
            <p:cNvSpPr txBox="1"/>
            <p:nvPr/>
          </p:nvSpPr>
          <p:spPr>
            <a:xfrm>
              <a:off x="4643750" y="3484925"/>
              <a:ext cx="1943100" cy="40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HAVE + past participle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47" name="Google Shape;347;p20"/>
            <p:cNvSpPr txBox="1"/>
            <p:nvPr/>
          </p:nvSpPr>
          <p:spPr>
            <a:xfrm>
              <a:off x="4643900" y="401365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 </a:t>
              </a: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may have taken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 different train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8" name="Google Shape;348;p20"/>
          <p:cNvGrpSpPr/>
          <p:nvPr/>
        </p:nvGrpSpPr>
        <p:grpSpPr>
          <a:xfrm>
            <a:off x="6744138" y="3484925"/>
            <a:ext cx="1943100" cy="1144025"/>
            <a:chOff x="6744138" y="3484925"/>
            <a:chExt cx="1943100" cy="1144025"/>
          </a:xfrm>
        </p:grpSpPr>
        <p:sp>
          <p:nvSpPr>
            <p:cNvPr id="349" name="Google Shape;349;p20"/>
            <p:cNvSpPr txBox="1"/>
            <p:nvPr/>
          </p:nvSpPr>
          <p:spPr>
            <a:xfrm>
              <a:off x="6744138" y="3484925"/>
              <a:ext cx="1943100" cy="40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 HAVE + past participle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50" name="Google Shape;350;p20"/>
            <p:cNvSpPr txBox="1"/>
            <p:nvPr/>
          </p:nvSpPr>
          <p:spPr>
            <a:xfrm>
              <a:off x="6744288" y="4013650"/>
              <a:ext cx="1942800" cy="615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21919" lvl="0" marL="182880" rtl="0" algn="l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should have packed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your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51" name="Google Shape;351;p20"/>
          <p:cNvCxnSpPr>
            <a:stCxn id="321" idx="2"/>
            <a:endCxn id="320" idx="0"/>
          </p:cNvCxnSpPr>
          <p:nvPr/>
        </p:nvCxnSpPr>
        <p:spPr>
          <a:xfrm>
            <a:off x="1429163" y="261677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0"/>
          <p:cNvCxnSpPr>
            <a:stCxn id="320" idx="2"/>
            <a:endCxn id="341" idx="0"/>
          </p:cNvCxnSpPr>
          <p:nvPr/>
        </p:nvCxnSpPr>
        <p:spPr>
          <a:xfrm>
            <a:off x="1429163" y="3358500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20"/>
          <p:cNvCxnSpPr>
            <a:stCxn id="334" idx="2"/>
            <a:endCxn id="343" idx="0"/>
          </p:cNvCxnSpPr>
          <p:nvPr/>
        </p:nvCxnSpPr>
        <p:spPr>
          <a:xfrm>
            <a:off x="3523713" y="3358500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0"/>
          <p:cNvCxnSpPr>
            <a:stCxn id="326" idx="2"/>
            <a:endCxn id="334" idx="0"/>
          </p:cNvCxnSpPr>
          <p:nvPr/>
        </p:nvCxnSpPr>
        <p:spPr>
          <a:xfrm>
            <a:off x="3523713" y="261677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0"/>
          <p:cNvCxnSpPr>
            <a:stCxn id="329" idx="2"/>
            <a:endCxn id="336" idx="0"/>
          </p:cNvCxnSpPr>
          <p:nvPr/>
        </p:nvCxnSpPr>
        <p:spPr>
          <a:xfrm>
            <a:off x="5615300" y="261677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0"/>
          <p:cNvCxnSpPr>
            <a:stCxn id="336" idx="2"/>
            <a:endCxn id="346" idx="0"/>
          </p:cNvCxnSpPr>
          <p:nvPr/>
        </p:nvCxnSpPr>
        <p:spPr>
          <a:xfrm>
            <a:off x="5615300" y="3358500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0"/>
          <p:cNvCxnSpPr>
            <a:stCxn id="346" idx="2"/>
            <a:endCxn id="347" idx="0"/>
          </p:cNvCxnSpPr>
          <p:nvPr/>
        </p:nvCxnSpPr>
        <p:spPr>
          <a:xfrm>
            <a:off x="5615300" y="388722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0"/>
          <p:cNvCxnSpPr>
            <a:stCxn id="332" idx="2"/>
            <a:endCxn id="338" idx="0"/>
          </p:cNvCxnSpPr>
          <p:nvPr/>
        </p:nvCxnSpPr>
        <p:spPr>
          <a:xfrm>
            <a:off x="7715688" y="261677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20"/>
          <p:cNvCxnSpPr>
            <a:stCxn id="338" idx="2"/>
            <a:endCxn id="349" idx="0"/>
          </p:cNvCxnSpPr>
          <p:nvPr/>
        </p:nvCxnSpPr>
        <p:spPr>
          <a:xfrm>
            <a:off x="7715688" y="3358500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0"/>
          <p:cNvCxnSpPr>
            <a:stCxn id="349" idx="2"/>
            <a:endCxn id="350" idx="0"/>
          </p:cNvCxnSpPr>
          <p:nvPr/>
        </p:nvCxnSpPr>
        <p:spPr>
          <a:xfrm>
            <a:off x="7715688" y="388722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0"/>
          <p:cNvCxnSpPr>
            <a:stCxn id="341" idx="2"/>
            <a:endCxn id="340" idx="0"/>
          </p:cNvCxnSpPr>
          <p:nvPr/>
        </p:nvCxnSpPr>
        <p:spPr>
          <a:xfrm>
            <a:off x="1429163" y="388722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0"/>
          <p:cNvCxnSpPr>
            <a:stCxn id="343" idx="2"/>
            <a:endCxn id="344" idx="0"/>
          </p:cNvCxnSpPr>
          <p:nvPr/>
        </p:nvCxnSpPr>
        <p:spPr>
          <a:xfrm>
            <a:off x="3523713" y="3887225"/>
            <a:ext cx="0" cy="126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English modal verbs infographics</a:t>
            </a:r>
            <a:endParaRPr/>
          </a:p>
        </p:txBody>
      </p:sp>
      <p:graphicFrame>
        <p:nvGraphicFramePr>
          <p:cNvPr id="368" name="Google Shape;368;p21"/>
          <p:cNvGraphicFramePr/>
          <p:nvPr/>
        </p:nvGraphicFramePr>
        <p:xfrm>
          <a:off x="457200" y="106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{CB1DC2CE-C700-4DCA-B6BD-12C911B86851}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41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Have to</a:t>
                      </a:r>
                      <a:endParaRPr sz="1700">
                        <a:solidFill>
                          <a:schemeClr val="accen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5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Subject</a:t>
                      </a:r>
                      <a:endParaRPr sz="1700">
                        <a:solidFill>
                          <a:schemeClr val="accent5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Have to</a:t>
                      </a:r>
                      <a:endParaRPr sz="1700">
                        <a:solidFill>
                          <a:schemeClr val="accent3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4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Verb</a:t>
                      </a:r>
                      <a:endParaRPr sz="1700">
                        <a:solidFill>
                          <a:schemeClr val="accent4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I/You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have 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He/She/It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have 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We/You/They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have 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2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Subject</a:t>
                      </a:r>
                      <a:endParaRPr sz="1700">
                        <a:solidFill>
                          <a:schemeClr val="lt2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2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Do not</a:t>
                      </a:r>
                      <a:endParaRPr sz="1700">
                        <a:solidFill>
                          <a:schemeClr val="accent2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Have to</a:t>
                      </a:r>
                      <a:endParaRPr sz="1700">
                        <a:solidFill>
                          <a:schemeClr val="dk2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accent6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Verb</a:t>
                      </a:r>
                      <a:endParaRPr sz="1700">
                        <a:solidFill>
                          <a:schemeClr val="accent6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I/You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have 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He/She/It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have 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We/You/They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 not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have to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620850" y="1602736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620850" y="3969581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620850" y="2899671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/>
          </a:p>
        </p:txBody>
      </p:sp>
      <p:sp>
        <p:nvSpPr>
          <p:cNvPr id="377" name="Google Shape;377;p22"/>
          <p:cNvSpPr txBox="1"/>
          <p:nvPr/>
        </p:nvSpPr>
        <p:spPr>
          <a:xfrm>
            <a:off x="1396800" y="1602725"/>
            <a:ext cx="1609800" cy="6174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Asking for permission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1396800" y="3969600"/>
            <a:ext cx="1609800" cy="6174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Saying someone has permission</a:t>
            </a:r>
            <a:endParaRPr sz="17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1396800" y="2900959"/>
            <a:ext cx="1609800" cy="6174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Giving p</a:t>
            </a:r>
            <a:r>
              <a:rPr lang="en"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ermission</a:t>
            </a:r>
            <a:endParaRPr sz="12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22"/>
          <p:cNvSpPr txBox="1"/>
          <p:nvPr/>
        </p:nvSpPr>
        <p:spPr>
          <a:xfrm>
            <a:off x="3269725" y="4305201"/>
            <a:ext cx="1609800" cy="4002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Can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1" name="Google Shape;381;p22"/>
          <p:cNvGrpSpPr/>
          <p:nvPr/>
        </p:nvGrpSpPr>
        <p:grpSpPr>
          <a:xfrm>
            <a:off x="3269725" y="1257300"/>
            <a:ext cx="5253300" cy="400200"/>
            <a:chOff x="3269725" y="1257300"/>
            <a:chExt cx="5253300" cy="400200"/>
          </a:xfrm>
        </p:grpSpPr>
        <p:sp>
          <p:nvSpPr>
            <p:cNvPr id="382" name="Google Shape;382;p22"/>
            <p:cNvSpPr txBox="1"/>
            <p:nvPr/>
          </p:nvSpPr>
          <p:spPr>
            <a:xfrm>
              <a:off x="3269725" y="1257300"/>
              <a:ext cx="1609800" cy="4002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22"/>
            <p:cNvSpPr txBox="1"/>
            <p:nvPr/>
          </p:nvSpPr>
          <p:spPr>
            <a:xfrm>
              <a:off x="4879525" y="1257300"/>
              <a:ext cx="36435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67640" lvl="0" marL="22860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May I use your phone?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4" name="Google Shape;384;p22"/>
          <p:cNvGrpSpPr/>
          <p:nvPr/>
        </p:nvGrpSpPr>
        <p:grpSpPr>
          <a:xfrm>
            <a:off x="3269725" y="2781250"/>
            <a:ext cx="5253300" cy="400213"/>
            <a:chOff x="3269725" y="2781250"/>
            <a:chExt cx="5253300" cy="400213"/>
          </a:xfrm>
        </p:grpSpPr>
        <p:sp>
          <p:nvSpPr>
            <p:cNvPr id="385" name="Google Shape;385;p22"/>
            <p:cNvSpPr txBox="1"/>
            <p:nvPr/>
          </p:nvSpPr>
          <p:spPr>
            <a:xfrm>
              <a:off x="3269725" y="2781263"/>
              <a:ext cx="1609800" cy="4002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22"/>
            <p:cNvSpPr txBox="1"/>
            <p:nvPr/>
          </p:nvSpPr>
          <p:spPr>
            <a:xfrm>
              <a:off x="4879525" y="2781250"/>
              <a:ext cx="36435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67640" lvl="0" marL="22860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m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ay take this Friday off from work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7" name="Google Shape;387;p22"/>
          <p:cNvGrpSpPr/>
          <p:nvPr/>
        </p:nvGrpSpPr>
        <p:grpSpPr>
          <a:xfrm>
            <a:off x="3269725" y="3235270"/>
            <a:ext cx="5253300" cy="400206"/>
            <a:chOff x="3269725" y="3235270"/>
            <a:chExt cx="5253300" cy="400206"/>
          </a:xfrm>
        </p:grpSpPr>
        <p:sp>
          <p:nvSpPr>
            <p:cNvPr id="388" name="Google Shape;388;p22"/>
            <p:cNvSpPr txBox="1"/>
            <p:nvPr/>
          </p:nvSpPr>
          <p:spPr>
            <a:xfrm>
              <a:off x="3269725" y="3235276"/>
              <a:ext cx="1609800" cy="4002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22"/>
            <p:cNvSpPr txBox="1"/>
            <p:nvPr/>
          </p:nvSpPr>
          <p:spPr>
            <a:xfrm>
              <a:off x="4879525" y="3235270"/>
              <a:ext cx="3643500" cy="40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67640" lvl="0" marL="22860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c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 turn in your homework late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0" name="Google Shape;390;p22"/>
          <p:cNvGrpSpPr/>
          <p:nvPr/>
        </p:nvGrpSpPr>
        <p:grpSpPr>
          <a:xfrm>
            <a:off x="3269725" y="3851175"/>
            <a:ext cx="5253300" cy="400213"/>
            <a:chOff x="3269725" y="3851175"/>
            <a:chExt cx="5253300" cy="400213"/>
          </a:xfrm>
        </p:grpSpPr>
        <p:sp>
          <p:nvSpPr>
            <p:cNvPr id="391" name="Google Shape;391;p22"/>
            <p:cNvSpPr txBox="1"/>
            <p:nvPr/>
          </p:nvSpPr>
          <p:spPr>
            <a:xfrm>
              <a:off x="3269725" y="3851188"/>
              <a:ext cx="1609800" cy="4002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4879525" y="3851175"/>
              <a:ext cx="3643500" cy="4002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67640" lvl="0" marL="228600" rtl="0" algn="l"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Students m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ay enter for free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3" name="Google Shape;393;p22"/>
          <p:cNvSpPr txBox="1"/>
          <p:nvPr/>
        </p:nvSpPr>
        <p:spPr>
          <a:xfrm>
            <a:off x="4879525" y="4305195"/>
            <a:ext cx="3643500" cy="400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7640" lvl="0" marL="2286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children can use the playground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4" name="Google Shape;394;p22"/>
          <p:cNvGrpSpPr/>
          <p:nvPr/>
        </p:nvGrpSpPr>
        <p:grpSpPr>
          <a:xfrm>
            <a:off x="3269725" y="1711313"/>
            <a:ext cx="5253300" cy="400204"/>
            <a:chOff x="3269725" y="1711313"/>
            <a:chExt cx="5253300" cy="400204"/>
          </a:xfrm>
        </p:grpSpPr>
        <p:sp>
          <p:nvSpPr>
            <p:cNvPr id="395" name="Google Shape;395;p22"/>
            <p:cNvSpPr txBox="1"/>
            <p:nvPr/>
          </p:nvSpPr>
          <p:spPr>
            <a:xfrm>
              <a:off x="3269725" y="1711313"/>
              <a:ext cx="1609800" cy="4002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Could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22"/>
            <p:cNvSpPr txBox="1"/>
            <p:nvPr/>
          </p:nvSpPr>
          <p:spPr>
            <a:xfrm>
              <a:off x="4879525" y="1711317"/>
              <a:ext cx="36435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67640" lvl="0" marL="22860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Could my mother join us tomorrow for lunch?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7" name="Google Shape;397;p22"/>
          <p:cNvGrpSpPr/>
          <p:nvPr/>
        </p:nvGrpSpPr>
        <p:grpSpPr>
          <a:xfrm>
            <a:off x="3269725" y="2165338"/>
            <a:ext cx="5253300" cy="400208"/>
            <a:chOff x="3269725" y="2165338"/>
            <a:chExt cx="5253300" cy="400208"/>
          </a:xfrm>
        </p:grpSpPr>
        <p:sp>
          <p:nvSpPr>
            <p:cNvPr id="398" name="Google Shape;398;p22"/>
            <p:cNvSpPr txBox="1"/>
            <p:nvPr/>
          </p:nvSpPr>
          <p:spPr>
            <a:xfrm>
              <a:off x="3269725" y="2165338"/>
              <a:ext cx="1609800" cy="400200"/>
            </a:xfrm>
            <a:prstGeom prst="rect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4879525" y="2165346"/>
              <a:ext cx="3643500" cy="4002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67640" lvl="0" marL="22860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Can I borrow your black coat?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00" name="Google Shape;400;p22"/>
          <p:cNvCxnSpPr/>
          <p:nvPr/>
        </p:nvCxnSpPr>
        <p:spPr>
          <a:xfrm>
            <a:off x="620850" y="2671075"/>
            <a:ext cx="79023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22"/>
          <p:cNvCxnSpPr/>
          <p:nvPr/>
        </p:nvCxnSpPr>
        <p:spPr>
          <a:xfrm>
            <a:off x="620850" y="3741075"/>
            <a:ext cx="79023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 txBox="1"/>
          <p:nvPr>
            <p:ph type="title"/>
          </p:nvPr>
        </p:nvSpPr>
        <p:spPr>
          <a:xfrm>
            <a:off x="457200" y="4069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modal verbs infographics</a:t>
            </a:r>
            <a:endParaRPr/>
          </a:p>
        </p:txBody>
      </p:sp>
      <p:sp>
        <p:nvSpPr>
          <p:cNvPr id="407" name="Google Shape;407;p23"/>
          <p:cNvSpPr txBox="1"/>
          <p:nvPr/>
        </p:nvSpPr>
        <p:spPr>
          <a:xfrm>
            <a:off x="1906500" y="1171950"/>
            <a:ext cx="53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What are the commonly used modals can</a:t>
            </a:r>
            <a:endParaRPr sz="22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08" name="Google Shape;408;p23"/>
          <p:cNvGrpSpPr/>
          <p:nvPr/>
        </p:nvGrpSpPr>
        <p:grpSpPr>
          <a:xfrm>
            <a:off x="1830300" y="1930056"/>
            <a:ext cx="5483400" cy="617400"/>
            <a:chOff x="2554950" y="1930050"/>
            <a:chExt cx="5483400" cy="617400"/>
          </a:xfrm>
        </p:grpSpPr>
        <p:sp>
          <p:nvSpPr>
            <p:cNvPr id="409" name="Google Shape;409;p23"/>
            <p:cNvSpPr txBox="1"/>
            <p:nvPr/>
          </p:nvSpPr>
          <p:spPr>
            <a:xfrm>
              <a:off x="2554950" y="1930050"/>
              <a:ext cx="2373900" cy="617400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Permission: Can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10" name="Google Shape;410;p23"/>
            <p:cNvSpPr txBox="1"/>
            <p:nvPr/>
          </p:nvSpPr>
          <p:spPr>
            <a:xfrm>
              <a:off x="5081250" y="1931650"/>
              <a:ext cx="2957100" cy="6141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highlight>
                  <a:srgbClr val="CBCBCB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1" name="Google Shape;411;p23"/>
          <p:cNvSpPr/>
          <p:nvPr/>
        </p:nvSpPr>
        <p:spPr>
          <a:xfrm>
            <a:off x="495450" y="1930056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12" name="Google Shape;412;p23"/>
          <p:cNvGrpSpPr/>
          <p:nvPr/>
        </p:nvGrpSpPr>
        <p:grpSpPr>
          <a:xfrm>
            <a:off x="1830300" y="2872544"/>
            <a:ext cx="5483400" cy="617400"/>
            <a:chOff x="2554950" y="2872550"/>
            <a:chExt cx="5483400" cy="617400"/>
          </a:xfrm>
        </p:grpSpPr>
        <p:sp>
          <p:nvSpPr>
            <p:cNvPr id="413" name="Google Shape;413;p23"/>
            <p:cNvSpPr txBox="1"/>
            <p:nvPr/>
          </p:nvSpPr>
          <p:spPr>
            <a:xfrm>
              <a:off x="2554950" y="2872550"/>
              <a:ext cx="2371500" cy="6174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Possibility:  Can</a:t>
              </a:r>
              <a:endParaRPr sz="17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14" name="Google Shape;414;p23"/>
            <p:cNvSpPr txBox="1"/>
            <p:nvPr/>
          </p:nvSpPr>
          <p:spPr>
            <a:xfrm>
              <a:off x="5081250" y="2875804"/>
              <a:ext cx="2957100" cy="6141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beautiful planet where we all live. It’s known as the blue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5" name="Google Shape;415;p23"/>
          <p:cNvSpPr/>
          <p:nvPr/>
        </p:nvSpPr>
        <p:spPr>
          <a:xfrm>
            <a:off x="495450" y="2872544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16" name="Google Shape;416;p23"/>
          <p:cNvGrpSpPr/>
          <p:nvPr/>
        </p:nvGrpSpPr>
        <p:grpSpPr>
          <a:xfrm>
            <a:off x="1830300" y="3815031"/>
            <a:ext cx="5483400" cy="617400"/>
            <a:chOff x="2554950" y="3815000"/>
            <a:chExt cx="5483400" cy="617400"/>
          </a:xfrm>
        </p:grpSpPr>
        <p:sp>
          <p:nvSpPr>
            <p:cNvPr id="417" name="Google Shape;417;p23"/>
            <p:cNvSpPr txBox="1"/>
            <p:nvPr/>
          </p:nvSpPr>
          <p:spPr>
            <a:xfrm>
              <a:off x="2554950" y="3815000"/>
              <a:ext cx="2360400" cy="6174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Obligation: Can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5081250" y="3815000"/>
              <a:ext cx="2957100" cy="617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It's full of iron oxide dust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9" name="Google Shape;419;p23"/>
          <p:cNvSpPr/>
          <p:nvPr/>
        </p:nvSpPr>
        <p:spPr>
          <a:xfrm>
            <a:off x="495450" y="3815031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420" name="Google Shape;420;p23"/>
          <p:cNvCxnSpPr>
            <a:stCxn id="411" idx="6"/>
            <a:endCxn id="409" idx="1"/>
          </p:cNvCxnSpPr>
          <p:nvPr/>
        </p:nvCxnSpPr>
        <p:spPr>
          <a:xfrm>
            <a:off x="1112850" y="2238756"/>
            <a:ext cx="71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23"/>
          <p:cNvCxnSpPr>
            <a:stCxn id="415" idx="6"/>
            <a:endCxn id="413" idx="1"/>
          </p:cNvCxnSpPr>
          <p:nvPr/>
        </p:nvCxnSpPr>
        <p:spPr>
          <a:xfrm>
            <a:off x="1112850" y="3181244"/>
            <a:ext cx="71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23"/>
          <p:cNvCxnSpPr>
            <a:stCxn id="419" idx="6"/>
            <a:endCxn id="417" idx="1"/>
          </p:cNvCxnSpPr>
          <p:nvPr/>
        </p:nvCxnSpPr>
        <p:spPr>
          <a:xfrm>
            <a:off x="1112850" y="4123731"/>
            <a:ext cx="71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23" name="Google Shape;423;p23"/>
          <p:cNvSpPr/>
          <p:nvPr/>
        </p:nvSpPr>
        <p:spPr>
          <a:xfrm>
            <a:off x="8031150" y="1930056"/>
            <a:ext cx="617400" cy="617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4" name="Google Shape;424;p23"/>
          <p:cNvSpPr/>
          <p:nvPr/>
        </p:nvSpPr>
        <p:spPr>
          <a:xfrm>
            <a:off x="8031150" y="2872544"/>
            <a:ext cx="617400" cy="61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5" name="Google Shape;425;p23"/>
          <p:cNvSpPr/>
          <p:nvPr/>
        </p:nvSpPr>
        <p:spPr>
          <a:xfrm>
            <a:off x="8031150" y="3815031"/>
            <a:ext cx="617400" cy="61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26" name="Google Shape;426;p23"/>
          <p:cNvGrpSpPr/>
          <p:nvPr/>
        </p:nvGrpSpPr>
        <p:grpSpPr>
          <a:xfrm>
            <a:off x="8187157" y="3011943"/>
            <a:ext cx="305386" cy="338602"/>
            <a:chOff x="3300325" y="249875"/>
            <a:chExt cx="433725" cy="480900"/>
          </a:xfrm>
        </p:grpSpPr>
        <p:sp>
          <p:nvSpPr>
            <p:cNvPr id="427" name="Google Shape;427;p23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33" name="Google Shape;433;p23"/>
          <p:cNvGrpSpPr/>
          <p:nvPr/>
        </p:nvGrpSpPr>
        <p:grpSpPr>
          <a:xfrm>
            <a:off x="8158192" y="3966013"/>
            <a:ext cx="363316" cy="315437"/>
            <a:chOff x="6218300" y="4416175"/>
            <a:chExt cx="516000" cy="448000"/>
          </a:xfrm>
        </p:grpSpPr>
        <p:sp>
          <p:nvSpPr>
            <p:cNvPr id="434" name="Google Shape;434;p23"/>
            <p:cNvSpPr/>
            <p:nvPr/>
          </p:nvSpPr>
          <p:spPr>
            <a:xfrm>
              <a:off x="6462150" y="4525375"/>
              <a:ext cx="28250" cy="141250"/>
            </a:xfrm>
            <a:custGeom>
              <a:rect b="b" l="l" r="r" t="t"/>
              <a:pathLst>
                <a:path extrusionOk="0" h="5650" w="113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6218300" y="4416175"/>
              <a:ext cx="516000" cy="448000"/>
            </a:xfrm>
            <a:custGeom>
              <a:rect b="b" l="l" r="r" t="t"/>
              <a:pathLst>
                <a:path extrusionOk="0" h="17920" w="2064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6462150" y="47512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37" name="Google Shape;437;p23"/>
          <p:cNvGrpSpPr/>
          <p:nvPr/>
        </p:nvGrpSpPr>
        <p:grpSpPr>
          <a:xfrm>
            <a:off x="8163880" y="2064662"/>
            <a:ext cx="351940" cy="348188"/>
            <a:chOff x="581525" y="3254850"/>
            <a:chExt cx="297750" cy="294575"/>
          </a:xfrm>
        </p:grpSpPr>
        <p:sp>
          <p:nvSpPr>
            <p:cNvPr id="438" name="Google Shape;438;p23"/>
            <p:cNvSpPr/>
            <p:nvPr/>
          </p:nvSpPr>
          <p:spPr>
            <a:xfrm>
              <a:off x="616950" y="3358025"/>
              <a:ext cx="89025" cy="86650"/>
            </a:xfrm>
            <a:custGeom>
              <a:rect b="b" l="l" r="r" t="t"/>
              <a:pathLst>
                <a:path extrusionOk="0" h="3466" w="3561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721725" y="3254850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581525" y="3440725"/>
              <a:ext cx="157550" cy="108700"/>
            </a:xfrm>
            <a:custGeom>
              <a:rect b="b" l="l" r="r" t="t"/>
              <a:pathLst>
                <a:path extrusionOk="0" h="4348" w="6302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41" name="Google Shape;441;p23"/>
          <p:cNvCxnSpPr>
            <a:stCxn id="410" idx="3"/>
            <a:endCxn id="423" idx="2"/>
          </p:cNvCxnSpPr>
          <p:nvPr/>
        </p:nvCxnSpPr>
        <p:spPr>
          <a:xfrm>
            <a:off x="7313700" y="2238706"/>
            <a:ext cx="71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23"/>
          <p:cNvCxnSpPr>
            <a:stCxn id="414" idx="3"/>
            <a:endCxn id="424" idx="2"/>
          </p:cNvCxnSpPr>
          <p:nvPr/>
        </p:nvCxnSpPr>
        <p:spPr>
          <a:xfrm flipH="1" rot="10800000">
            <a:off x="7313700" y="3181348"/>
            <a:ext cx="717600" cy="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23"/>
          <p:cNvCxnSpPr>
            <a:stCxn id="418" idx="3"/>
            <a:endCxn id="425" idx="2"/>
          </p:cNvCxnSpPr>
          <p:nvPr/>
        </p:nvCxnSpPr>
        <p:spPr>
          <a:xfrm>
            <a:off x="7313700" y="4123731"/>
            <a:ext cx="717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23"/>
          <p:cNvCxnSpPr>
            <a:stCxn id="409" idx="3"/>
            <a:endCxn id="410" idx="1"/>
          </p:cNvCxnSpPr>
          <p:nvPr/>
        </p:nvCxnSpPr>
        <p:spPr>
          <a:xfrm>
            <a:off x="4204200" y="2238756"/>
            <a:ext cx="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23"/>
          <p:cNvCxnSpPr>
            <a:stCxn id="413" idx="3"/>
            <a:endCxn id="414" idx="1"/>
          </p:cNvCxnSpPr>
          <p:nvPr/>
        </p:nvCxnSpPr>
        <p:spPr>
          <a:xfrm>
            <a:off x="4201800" y="3181244"/>
            <a:ext cx="154800" cy="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23"/>
          <p:cNvCxnSpPr>
            <a:stCxn id="417" idx="3"/>
            <a:endCxn id="418" idx="1"/>
          </p:cNvCxnSpPr>
          <p:nvPr/>
        </p:nvCxnSpPr>
        <p:spPr>
          <a:xfrm>
            <a:off x="4190700" y="4123731"/>
            <a:ext cx="16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glish Modal Verbs Infographics by Slidesgo">
  <a:themeElements>
    <a:clrScheme name="Simple Light">
      <a:dk1>
        <a:srgbClr val="000000"/>
      </a:dk1>
      <a:lt1>
        <a:srgbClr val="FFFFFF"/>
      </a:lt1>
      <a:dk2>
        <a:srgbClr val="483436"/>
      </a:dk2>
      <a:lt2>
        <a:srgbClr val="9AD8E7"/>
      </a:lt2>
      <a:accent1>
        <a:srgbClr val="FD8C89"/>
      </a:accent1>
      <a:accent2>
        <a:srgbClr val="558688"/>
      </a:accent2>
      <a:accent3>
        <a:srgbClr val="83CDB7"/>
      </a:accent3>
      <a:accent4>
        <a:srgbClr val="FFE599"/>
      </a:accent4>
      <a:accent5>
        <a:srgbClr val="FBAE3C"/>
      </a:accent5>
      <a:accent6>
        <a:srgbClr val="D5524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